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9" r:id="rId4"/>
    <p:sldId id="260" r:id="rId5"/>
    <p:sldId id="264" r:id="rId6"/>
    <p:sldId id="262" r:id="rId7"/>
    <p:sldId id="263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5143500" type="screen16x9"/>
  <p:notesSz cx="6858000" cy="9144000"/>
  <p:custDataLst>
    <p:tags r:id="rId21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3" d="100"/>
          <a:sy n="143" d="100"/>
        </p:scale>
        <p:origin x="720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5" cy="72005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tags/tag1.xml" Type="http://schemas.openxmlformats.org/officeDocument/2006/relationships/tags"/><Relationship Id="rId22" Target="presProps.xml" Type="http://schemas.openxmlformats.org/officeDocument/2006/relationships/presProps"/><Relationship Id="rId23" Target="viewProps.xml" Type="http://schemas.openxmlformats.org/officeDocument/2006/relationships/viewProps"/><Relationship Id="rId24" Target="theme/theme1.xml" Type="http://schemas.openxmlformats.org/officeDocument/2006/relationships/theme"/><Relationship Id="rId25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E6D14E-E536-423B-8113-D79FBFE133C9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85FBEC-25BB-4781-9EC0-5AEFE197AA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14473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6A63-9B76-4ECB-8E68-F39F3C9F5FFE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5547-E4C4-4A17-A06D-C619358BC8E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9012974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918B-0B78-4DCB-8C60-1C5A4BB6CE0A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1C1B1-2991-4D2B-86DC-99149891707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61252340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0678-F5DF-46E9-907A-0C934D53C282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26708-BB9B-4E9F-B5D0-FF55A7081C3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69935814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14" indent="0" algn="ctr">
              <a:buNone/>
              <a:defRPr sz="1500"/>
            </a:lvl2pPr>
            <a:lvl3pPr marL="685629" indent="0" algn="ctr">
              <a:buNone/>
              <a:defRPr sz="1350"/>
            </a:lvl3pPr>
            <a:lvl4pPr marL="1028443" indent="0" algn="ctr">
              <a:buNone/>
              <a:defRPr sz="1200"/>
            </a:lvl4pPr>
            <a:lvl5pPr marL="1371257" indent="0" algn="ctr">
              <a:buNone/>
              <a:defRPr sz="1200"/>
            </a:lvl5pPr>
            <a:lvl6pPr marL="1714071" indent="0" algn="ctr">
              <a:buNone/>
              <a:defRPr sz="1200"/>
            </a:lvl6pPr>
            <a:lvl7pPr marL="2056886" indent="0" algn="ctr">
              <a:buNone/>
              <a:defRPr sz="1200"/>
            </a:lvl7pPr>
            <a:lvl8pPr marL="2399700" indent="0" algn="ctr">
              <a:buNone/>
              <a:defRPr sz="1200"/>
            </a:lvl8pPr>
            <a:lvl9pPr marL="2742514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D0D0191-0584-42C3-8CF3-AD40A075D1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1098500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7A6A8FB-2148-4975-BD74-8667B4835C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8440706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2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4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2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0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5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89BC160-D08D-44C6-8E39-DD2FDDDDD4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0428560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5F268BE-2D0E-4401-A946-06B0100665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1571636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A821BAF-D9D1-4F3B-98E5-23257C4F86F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3221919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2AF9FB7-B0A0-4838-8685-ABF22FD276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9910034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9A06212-4B55-4887-935D-17B1FF619FB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8320415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399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FAD1CBE-CCEE-408C-896D-F7E4FDD5850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1307140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CC78-8A9B-44C1-848F-A4F414D69D0B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7B2B-F57C-410C-A47D-A22EA97D726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73278054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399"/>
            </a:lvl1pPr>
            <a:lvl2pPr marL="342814" indent="0">
              <a:buNone/>
              <a:defRPr sz="2100"/>
            </a:lvl2pPr>
            <a:lvl3pPr marL="685629" indent="0">
              <a:buNone/>
              <a:defRPr sz="1800"/>
            </a:lvl3pPr>
            <a:lvl4pPr marL="1028443" indent="0">
              <a:buNone/>
              <a:defRPr sz="1500"/>
            </a:lvl4pPr>
            <a:lvl5pPr marL="1371257" indent="0">
              <a:buNone/>
              <a:defRPr sz="1500"/>
            </a:lvl5pPr>
            <a:lvl6pPr marL="1714071" indent="0">
              <a:buNone/>
              <a:defRPr sz="1500"/>
            </a:lvl6pPr>
            <a:lvl7pPr marL="2056886" indent="0">
              <a:buNone/>
              <a:defRPr sz="1500"/>
            </a:lvl7pPr>
            <a:lvl8pPr marL="2399700" indent="0">
              <a:buNone/>
              <a:defRPr sz="1500"/>
            </a:lvl8pPr>
            <a:lvl9pPr marL="2742514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4104D87-6B5F-4604-80A0-E638F51A09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3050642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5C01122-1533-400C-B434-D9EC02A7E8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5481726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49B74E4-BD69-49C4-868F-55AAFB6249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0153199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A796-67A4-4E59-A27E-8590EF9DADB6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AF51E-F54C-4574-80FE-22AA8A2D815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05922921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1995D-CA45-4684-AF05-80AFFB947517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A64A5-44C2-4ADE-8542-68883FB5FB2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42617710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6B67-5179-4F05-BE39-2DF861AB0CBE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CEEF2-F52C-4FF2-BD21-A9B87266B2B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49001642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68C26-2B67-463D-B2D9-05A93437C7CF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F39F6-3580-4A37-AE5E-8E477141E32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56105469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78E64-85BC-4E48-B668-1979C708918D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F5F72-C91A-4A44-9261-26E92D53D93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60400897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DAA93-CC18-4FF6-82D1-66E08A4358C5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7E584-E0A5-4DDB-9F02-477C487BD3E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7626922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CD8C-3305-4C68-8D8A-ED43B318ED1B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9D629-A990-4924-90BE-ED4965538A0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80468616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665A202-953F-4896-895A-A5BC16C142DA}" type="datetime1">
              <a:rPr lang="zh-CN" altLang="en-US"/>
              <a:pPr>
                <a:defRPr/>
              </a:pPr>
              <a:t>2017/2/19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itchFamily="34" charset="0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EF93425-0911-4B55-A172-536BEC7F23C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/>
  <p:timing/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629" eaLnBrk="1" fontAlgn="auto" hangingPunct="1">
              <a:spcBef>
                <a:spcPct val="0"/>
              </a:spcBef>
              <a:spcAft>
                <a:spcPct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6E5758D-A3C3-4E88-8AC0-22500507BD7E}" type="datetimeFigureOut">
              <a:rPr lang="zh-CN" altLang="en-US"/>
              <a:pPr>
                <a:defRPr/>
              </a:pPr>
              <a:t>2017/2/19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629" eaLnBrk="1" fontAlgn="auto" hangingPunct="1">
              <a:spcBef>
                <a:spcPct val="0"/>
              </a:spcBef>
              <a:spcAft>
                <a:spcPct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685629" eaLnBrk="1" fontAlgn="auto" hangingPunct="1">
              <a:spcBef>
                <a:spcPct val="0"/>
              </a:spcBef>
              <a:spcAft>
                <a:spcPct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5C43C3E-33D7-431F-A2EE-2AD2A7006ED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/>
  <p:timing/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5pPr>
      <a:lvl6pPr marL="4572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6pPr>
      <a:lvl7pPr marL="9144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7pPr>
      <a:lvl8pPr marL="13716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8pPr>
      <a:lvl9pPr marL="1828800" algn="l" defTabSz="68421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479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293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107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3921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29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43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257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071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886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70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5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16.jpeg" Type="http://schemas.openxmlformats.org/officeDocument/2006/relationships/image"/><Relationship Id="rId4" Target="../media/image17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18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8.jpeg" Type="http://schemas.openxmlformats.org/officeDocument/2006/relationships/image"/><Relationship Id="rId3" Target="../media/image9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../media/image12.jpeg" Type="http://schemas.openxmlformats.org/officeDocument/2006/relationships/image"/><Relationship Id="rId5" Target="../media/image13.jpeg" Type="http://schemas.openxmlformats.org/officeDocument/2006/relationships/image"/><Relationship Id="rId6" Target="../media/image1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5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362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3" name="组合 8"/>
          <p:cNvGrpSpPr/>
          <p:nvPr/>
        </p:nvGrpSpPr>
        <p:grpSpPr>
          <a:xfrm>
            <a:off x="3708400" y="1885950"/>
            <a:ext cx="4103688" cy="1121984"/>
            <a:chOff x="0" y="0"/>
            <a:chExt cx="5544616" cy="1122038"/>
          </a:xfrm>
        </p:grpSpPr>
        <p:sp>
          <p:nvSpPr>
            <p:cNvPr id="15365" name="TextBox 9"/>
            <p:cNvSpPr>
              <a:spLocks noChangeArrowheads="1"/>
            </p:cNvSpPr>
            <p:nvPr/>
          </p:nvSpPr>
          <p:spPr bwMode="auto">
            <a:xfrm>
              <a:off x="-1" y="0"/>
              <a:ext cx="5544616" cy="762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4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毕业论文答辩</a:t>
              </a:r>
            </a:p>
          </p:txBody>
        </p:sp>
        <p:sp>
          <p:nvSpPr>
            <p:cNvPr id="15366" name="TextBox 10"/>
            <p:cNvSpPr>
              <a:spLocks noChangeArrowheads="1"/>
            </p:cNvSpPr>
            <p:nvPr/>
          </p:nvSpPr>
          <p:spPr bwMode="auto">
            <a:xfrm>
              <a:off x="-1" y="756260"/>
              <a:ext cx="5544616" cy="365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答辩学生：优页PPT   指导老师：XXX     </a:t>
              </a:r>
            </a:p>
          </p:txBody>
        </p:sp>
      </p:grpSp>
      <p:pic>
        <p:nvPicPr>
          <p:cNvPr id="15364" name="Picture 2"/>
          <p:cNvPicPr>
            <a:picLocks noChangeArrowheads="1"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692275" y="1506538"/>
            <a:ext cx="2089150" cy="20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8" name="流程图: 联系 1"/>
          <p:cNvSpPr>
            <a:spLocks noChangeArrowheads="1"/>
          </p:cNvSpPr>
          <p:nvPr/>
        </p:nvSpPr>
        <p:spPr bwMode="auto">
          <a:xfrm>
            <a:off x="495300" y="1579563"/>
            <a:ext cx="2160588" cy="2160587"/>
          </a:xfrm>
          <a:prstGeom prst="flowChartConnector">
            <a:avLst/>
          </a:prstGeom>
          <a:solidFill>
            <a:srgbClr val="092238">
              <a:alpha val="89018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79" name="流程图: 联系 2"/>
          <p:cNvSpPr>
            <a:spLocks noChangeArrowheads="1"/>
          </p:cNvSpPr>
          <p:nvPr/>
        </p:nvSpPr>
        <p:spPr bwMode="auto">
          <a:xfrm>
            <a:off x="2006600" y="2051050"/>
            <a:ext cx="1730375" cy="1728788"/>
          </a:xfrm>
          <a:prstGeom prst="flowChartConnector">
            <a:avLst/>
          </a:prstGeom>
          <a:solidFill>
            <a:srgbClr val="607179">
              <a:alpha val="89018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4580" name="流程图: 联系 3"/>
          <p:cNvSpPr>
            <a:spLocks noChangeArrowheads="1"/>
          </p:cNvSpPr>
          <p:nvPr/>
        </p:nvSpPr>
        <p:spPr bwMode="auto">
          <a:xfrm>
            <a:off x="3419475" y="2540000"/>
            <a:ext cx="1241425" cy="1239838"/>
          </a:xfrm>
          <a:prstGeom prst="flowChartConnector">
            <a:avLst/>
          </a:prstGeom>
          <a:solidFill>
            <a:srgbClr val="A4B0B6">
              <a:alpha val="89018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grpSp>
        <p:nvGrpSpPr>
          <p:cNvPr id="24581" name="组合 6"/>
          <p:cNvGrpSpPr/>
          <p:nvPr/>
        </p:nvGrpSpPr>
        <p:grpSpPr>
          <a:xfrm>
            <a:off x="3851275" y="422275"/>
            <a:ext cx="2160588" cy="676275"/>
            <a:chExt cx="2160056" cy="677107"/>
          </a:xfrm>
        </p:grpSpPr>
        <p:sp>
          <p:nvSpPr>
            <p:cNvPr id="24603" name="TextBox 4"/>
            <p:cNvSpPr>
              <a:spLocks noChangeArrowheads="1"/>
            </p:cNvSpPr>
            <p:nvPr/>
          </p:nvSpPr>
          <p:spPr bwMode="auto">
            <a:xfrm>
              <a:off x="136196" y="0"/>
              <a:ext cx="2023861" cy="518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2800">
                  <a:solidFill>
                    <a:srgbClr val="33375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理论渊源</a:t>
              </a:r>
            </a:p>
          </p:txBody>
        </p:sp>
        <p:sp>
          <p:nvSpPr>
            <p:cNvPr id="24604" name="TextBox 5"/>
            <p:cNvSpPr>
              <a:spLocks noChangeArrowheads="1"/>
            </p:cNvSpPr>
            <p:nvPr/>
          </p:nvSpPr>
          <p:spPr bwMode="auto">
            <a:xfrm>
              <a:off x="0" y="369330"/>
              <a:ext cx="1904686" cy="305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1400">
                  <a:solidFill>
                    <a:srgbClr val="333757"/>
                  </a:solidFill>
                </a:rPr>
                <a:t>Theoretical Foundation</a:t>
              </a:r>
            </a:p>
          </p:txBody>
        </p:sp>
      </p:grpSp>
      <p:sp>
        <p:nvSpPr>
          <p:cNvPr id="24582" name="TextBox 8"/>
          <p:cNvSpPr>
            <a:spLocks noChangeArrowheads="1"/>
          </p:cNvSpPr>
          <p:nvPr/>
        </p:nvSpPr>
        <p:spPr bwMode="auto">
          <a:xfrm>
            <a:off x="963613" y="2336800"/>
            <a:ext cx="1223962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添加文本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添加文本</a:t>
            </a:r>
          </a:p>
        </p:txBody>
      </p:sp>
      <p:sp>
        <p:nvSpPr>
          <p:cNvPr id="24583" name="TextBox 9"/>
          <p:cNvSpPr>
            <a:spLocks noChangeArrowheads="1"/>
          </p:cNvSpPr>
          <p:nvPr/>
        </p:nvSpPr>
        <p:spPr bwMode="auto">
          <a:xfrm>
            <a:off x="2287588" y="2540000"/>
            <a:ext cx="1223962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添加文本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添加文本</a:t>
            </a:r>
          </a:p>
        </p:txBody>
      </p:sp>
      <p:sp>
        <p:nvSpPr>
          <p:cNvPr id="24584" name="TextBox 10"/>
          <p:cNvSpPr>
            <a:spLocks noChangeArrowheads="1"/>
          </p:cNvSpPr>
          <p:nvPr/>
        </p:nvSpPr>
        <p:spPr bwMode="auto">
          <a:xfrm>
            <a:off x="3521075" y="2857500"/>
            <a:ext cx="122396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添加文本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添加文本</a:t>
            </a:r>
          </a:p>
        </p:txBody>
      </p:sp>
      <p:grpSp>
        <p:nvGrpSpPr>
          <p:cNvPr id="24585" name="组合 29"/>
          <p:cNvGrpSpPr/>
          <p:nvPr/>
        </p:nvGrpSpPr>
        <p:grpSpPr>
          <a:xfrm>
            <a:off x="5292725" y="1554163"/>
            <a:ext cx="2957513" cy="833437"/>
            <a:chExt cx="2958580" cy="832696"/>
          </a:xfrm>
        </p:grpSpPr>
        <p:grpSp>
          <p:nvGrpSpPr>
            <p:cNvPr id="24598" name="组合 30"/>
            <p:cNvGrpSpPr/>
            <p:nvPr/>
          </p:nvGrpSpPr>
          <p:grpSpPr>
            <a:xfrm>
              <a:off x="0" y="0"/>
              <a:ext cx="2958580" cy="832696"/>
              <a:chExt cx="2958580" cy="832696"/>
            </a:xfrm>
          </p:grpSpPr>
          <p:sp>
            <p:nvSpPr>
              <p:cNvPr id="24600" name="TextBox 32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2499496" cy="517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4601" name="流程图: 联系 33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4602" name="TextBox 34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5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4599" name="TextBox 31"/>
            <p:cNvSpPr>
              <a:spLocks noChangeArrowheads="1"/>
            </p:cNvSpPr>
            <p:nvPr/>
          </p:nvSpPr>
          <p:spPr bwMode="auto">
            <a:xfrm>
              <a:off x="13249" y="92013"/>
              <a:ext cx="471064" cy="395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01</a:t>
              </a:r>
            </a:p>
          </p:txBody>
        </p:sp>
      </p:grpSp>
      <p:grpSp>
        <p:nvGrpSpPr>
          <p:cNvPr id="24586" name="组合 35"/>
          <p:cNvGrpSpPr/>
          <p:nvPr/>
        </p:nvGrpSpPr>
        <p:grpSpPr>
          <a:xfrm>
            <a:off x="5292725" y="2390775"/>
            <a:ext cx="2957513" cy="833438"/>
            <a:chExt cx="2958580" cy="832696"/>
          </a:xfrm>
        </p:grpSpPr>
        <p:grpSp>
          <p:nvGrpSpPr>
            <p:cNvPr id="24593" name="组合 36"/>
            <p:cNvGrpSpPr/>
            <p:nvPr/>
          </p:nvGrpSpPr>
          <p:grpSpPr>
            <a:xfrm>
              <a:off x="0" y="0"/>
              <a:ext cx="2958580" cy="832696"/>
              <a:chExt cx="2958580" cy="832696"/>
            </a:xfrm>
          </p:grpSpPr>
          <p:sp>
            <p:nvSpPr>
              <p:cNvPr id="24595" name="TextBox 38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2499496" cy="517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4596" name="流程图: 联系 39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4597" name="TextBox 40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5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4594" name="TextBox 37"/>
            <p:cNvSpPr>
              <a:spLocks noChangeArrowheads="1"/>
            </p:cNvSpPr>
            <p:nvPr/>
          </p:nvSpPr>
          <p:spPr bwMode="auto">
            <a:xfrm>
              <a:off x="15625" y="68256"/>
              <a:ext cx="471064" cy="395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02</a:t>
              </a:r>
            </a:p>
          </p:txBody>
        </p:sp>
      </p:grpSp>
      <p:grpSp>
        <p:nvGrpSpPr>
          <p:cNvPr id="24587" name="组合 41"/>
          <p:cNvGrpSpPr/>
          <p:nvPr/>
        </p:nvGrpSpPr>
        <p:grpSpPr>
          <a:xfrm>
            <a:off x="5305425" y="3251200"/>
            <a:ext cx="2959100" cy="831850"/>
            <a:chExt cx="2958580" cy="832696"/>
          </a:xfrm>
        </p:grpSpPr>
        <p:grpSp>
          <p:nvGrpSpPr>
            <p:cNvPr id="24588" name="组合 42"/>
            <p:cNvGrpSpPr/>
            <p:nvPr/>
          </p:nvGrpSpPr>
          <p:grpSpPr>
            <a:xfrm>
              <a:off x="0" y="0"/>
              <a:ext cx="2958580" cy="832696"/>
              <a:chExt cx="2958580" cy="832696"/>
            </a:xfrm>
          </p:grpSpPr>
          <p:sp>
            <p:nvSpPr>
              <p:cNvPr id="24590" name="TextBox 44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2499496" cy="518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4591" name="流程图: 联系 45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4592" name="TextBox 46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6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4589" name="TextBox 43"/>
            <p:cNvSpPr>
              <a:spLocks noChangeArrowheads="1"/>
            </p:cNvSpPr>
            <p:nvPr/>
          </p:nvSpPr>
          <p:spPr bwMode="auto">
            <a:xfrm>
              <a:off x="18694" y="68256"/>
              <a:ext cx="471064" cy="396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03</a:t>
              </a:r>
            </a:p>
          </p:txBody>
        </p:sp>
      </p:grp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5602" name="组合 3"/>
          <p:cNvGrpSpPr/>
          <p:nvPr/>
        </p:nvGrpSpPr>
        <p:grpSpPr>
          <a:xfrm>
            <a:off x="3851275" y="431800"/>
            <a:ext cx="2133600" cy="652463"/>
            <a:chExt cx="2133057" cy="652519"/>
          </a:xfrm>
        </p:grpSpPr>
        <p:sp>
          <p:nvSpPr>
            <p:cNvPr id="25620" name="TextBox 1"/>
            <p:cNvSpPr>
              <a:spLocks noChangeArrowheads="1"/>
            </p:cNvSpPr>
            <p:nvPr/>
          </p:nvSpPr>
          <p:spPr bwMode="auto">
            <a:xfrm>
              <a:off x="109195" y="0"/>
              <a:ext cx="2023861" cy="518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2800">
                  <a:solidFill>
                    <a:srgbClr val="33375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理论框架</a:t>
              </a:r>
            </a:p>
          </p:txBody>
        </p:sp>
        <p:sp>
          <p:nvSpPr>
            <p:cNvPr id="25621" name="TextBox 2"/>
            <p:cNvSpPr>
              <a:spLocks noChangeArrowheads="1"/>
            </p:cNvSpPr>
            <p:nvPr/>
          </p:nvSpPr>
          <p:spPr bwMode="auto">
            <a:xfrm>
              <a:off x="-1" y="344742"/>
              <a:ext cx="1872208" cy="304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1400">
                  <a:solidFill>
                    <a:srgbClr val="333757"/>
                  </a:solidFill>
                </a:rPr>
                <a:t>Theoretical Framework</a:t>
              </a:r>
            </a:p>
          </p:txBody>
        </p:sp>
      </p:grpSp>
      <p:pic>
        <p:nvPicPr>
          <p:cNvPr id="25603" name="图片 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-256" l="90416" t="83220"/>
          <a:stretch>
            <a:fillRect/>
          </a:stretch>
        </p:blipFill>
        <p:spPr bwMode="auto">
          <a:xfrm>
            <a:off x="4079875" y="2292350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图片 6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78934" l="1050" r="87099"/>
          <a:stretch>
            <a:fillRect/>
          </a:stretch>
        </p:blipFill>
        <p:spPr bwMode="auto">
          <a:xfrm>
            <a:off x="4678363" y="1601788"/>
            <a:ext cx="108426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图片 8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38803" l="38077" r="48589" t="37491"/>
          <a:stretch>
            <a:fillRect/>
          </a:stretch>
        </p:blipFill>
        <p:spPr bwMode="auto">
          <a:xfrm>
            <a:off x="4678363" y="2868613"/>
            <a:ext cx="1071562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图片 9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10373" l="71487" r="13266" t="62520"/>
          <a:stretch>
            <a:fillRect/>
          </a:stretch>
        </p:blipFill>
        <p:spPr bwMode="auto">
          <a:xfrm>
            <a:off x="3316288" y="2868613"/>
            <a:ext cx="1071562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矩形 10"/>
          <p:cNvSpPr>
            <a:spLocks noChangeArrowheads="1"/>
          </p:cNvSpPr>
          <p:nvPr/>
        </p:nvSpPr>
        <p:spPr bwMode="auto">
          <a:xfrm>
            <a:off x="3303588" y="1601788"/>
            <a:ext cx="1084262" cy="1082675"/>
          </a:xfrm>
          <a:prstGeom prst="rect">
            <a:avLst/>
          </a:prstGeom>
          <a:solidFill>
            <a:srgbClr val="A4B0B6"/>
          </a:solidFill>
          <a:ln w="25400">
            <a:solidFill>
              <a:srgbClr val="A4B0B6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5608" name="TextBox 11"/>
          <p:cNvSpPr>
            <a:spLocks noChangeArrowheads="1"/>
          </p:cNvSpPr>
          <p:nvPr/>
        </p:nvSpPr>
        <p:spPr bwMode="auto">
          <a:xfrm>
            <a:off x="5959475" y="1898650"/>
            <a:ext cx="24987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</a:t>
            </a:r>
          </a:p>
        </p:txBody>
      </p:sp>
      <p:sp>
        <p:nvSpPr>
          <p:cNvPr id="25609" name="TextBox 12"/>
          <p:cNvSpPr>
            <a:spLocks noChangeArrowheads="1"/>
          </p:cNvSpPr>
          <p:nvPr/>
        </p:nvSpPr>
        <p:spPr bwMode="auto">
          <a:xfrm>
            <a:off x="5959475" y="1590675"/>
            <a:ext cx="115728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添加标题</a:t>
            </a:r>
          </a:p>
        </p:txBody>
      </p:sp>
      <p:sp>
        <p:nvSpPr>
          <p:cNvPr id="25610" name="TextBox 13"/>
          <p:cNvSpPr>
            <a:spLocks noChangeArrowheads="1"/>
          </p:cNvSpPr>
          <p:nvPr/>
        </p:nvSpPr>
        <p:spPr bwMode="auto">
          <a:xfrm>
            <a:off x="5959475" y="3178175"/>
            <a:ext cx="24987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</a:t>
            </a:r>
          </a:p>
        </p:txBody>
      </p:sp>
      <p:sp>
        <p:nvSpPr>
          <p:cNvPr id="25611" name="TextBox 14"/>
          <p:cNvSpPr>
            <a:spLocks noChangeArrowheads="1"/>
          </p:cNvSpPr>
          <p:nvPr/>
        </p:nvSpPr>
        <p:spPr bwMode="auto">
          <a:xfrm>
            <a:off x="5959475" y="2868613"/>
            <a:ext cx="115728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添加标题</a:t>
            </a:r>
          </a:p>
        </p:txBody>
      </p:sp>
      <p:sp>
        <p:nvSpPr>
          <p:cNvPr id="25612" name="TextBox 15"/>
          <p:cNvSpPr>
            <a:spLocks noChangeArrowheads="1"/>
          </p:cNvSpPr>
          <p:nvPr/>
        </p:nvSpPr>
        <p:spPr bwMode="auto">
          <a:xfrm>
            <a:off x="833438" y="3178175"/>
            <a:ext cx="24987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</a:t>
            </a:r>
          </a:p>
        </p:txBody>
      </p:sp>
      <p:sp>
        <p:nvSpPr>
          <p:cNvPr id="25613" name="TextBox 16"/>
          <p:cNvSpPr>
            <a:spLocks noChangeArrowheads="1"/>
          </p:cNvSpPr>
          <p:nvPr/>
        </p:nvSpPr>
        <p:spPr bwMode="auto">
          <a:xfrm>
            <a:off x="2098675" y="2868613"/>
            <a:ext cx="115728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添加标题</a:t>
            </a:r>
          </a:p>
        </p:txBody>
      </p:sp>
      <p:sp>
        <p:nvSpPr>
          <p:cNvPr id="25614" name="TextBox 17"/>
          <p:cNvSpPr>
            <a:spLocks noChangeArrowheads="1"/>
          </p:cNvSpPr>
          <p:nvPr/>
        </p:nvSpPr>
        <p:spPr bwMode="auto">
          <a:xfrm>
            <a:off x="833438" y="1911350"/>
            <a:ext cx="24987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</a:t>
            </a:r>
          </a:p>
        </p:txBody>
      </p:sp>
      <p:sp>
        <p:nvSpPr>
          <p:cNvPr id="25615" name="TextBox 18"/>
          <p:cNvSpPr>
            <a:spLocks noChangeArrowheads="1"/>
          </p:cNvSpPr>
          <p:nvPr/>
        </p:nvSpPr>
        <p:spPr bwMode="auto">
          <a:xfrm>
            <a:off x="2098675" y="1601788"/>
            <a:ext cx="115728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rgbClr val="092238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添加标题</a:t>
            </a:r>
          </a:p>
        </p:txBody>
      </p:sp>
      <p:sp>
        <p:nvSpPr>
          <p:cNvPr id="25616" name="TextBox 19"/>
          <p:cNvSpPr>
            <a:spLocks noChangeArrowheads="1"/>
          </p:cNvSpPr>
          <p:nvPr/>
        </p:nvSpPr>
        <p:spPr bwMode="auto">
          <a:xfrm>
            <a:off x="4678363" y="1898650"/>
            <a:ext cx="1084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文本</a:t>
            </a:r>
          </a:p>
        </p:txBody>
      </p:sp>
      <p:sp>
        <p:nvSpPr>
          <p:cNvPr id="25617" name="TextBox 20"/>
          <p:cNvSpPr>
            <a:spLocks noChangeArrowheads="1"/>
          </p:cNvSpPr>
          <p:nvPr/>
        </p:nvSpPr>
        <p:spPr bwMode="auto">
          <a:xfrm>
            <a:off x="4678363" y="3219450"/>
            <a:ext cx="1084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文本</a:t>
            </a:r>
          </a:p>
        </p:txBody>
      </p:sp>
      <p:sp>
        <p:nvSpPr>
          <p:cNvPr id="25618" name="TextBox 21"/>
          <p:cNvSpPr>
            <a:spLocks noChangeArrowheads="1"/>
          </p:cNvSpPr>
          <p:nvPr/>
        </p:nvSpPr>
        <p:spPr bwMode="auto">
          <a:xfrm>
            <a:off x="3332163" y="3219450"/>
            <a:ext cx="1084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文本</a:t>
            </a:r>
          </a:p>
        </p:txBody>
      </p:sp>
      <p:sp>
        <p:nvSpPr>
          <p:cNvPr id="25619" name="TextBox 22"/>
          <p:cNvSpPr>
            <a:spLocks noChangeArrowheads="1"/>
          </p:cNvSpPr>
          <p:nvPr/>
        </p:nvSpPr>
        <p:spPr bwMode="auto">
          <a:xfrm>
            <a:off x="3332163" y="1897063"/>
            <a:ext cx="1084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文本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626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10"/>
          <p:cNvSpPr>
            <a:spLocks noChangeArrowheads="1"/>
          </p:cNvSpPr>
          <p:nvPr/>
        </p:nvSpPr>
        <p:spPr bwMode="auto">
          <a:xfrm>
            <a:off x="3128963" y="2198688"/>
            <a:ext cx="37449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研究方法及过程</a:t>
            </a:r>
          </a:p>
        </p:txBody>
      </p:sp>
      <p:grpSp>
        <p:nvGrpSpPr>
          <p:cNvPr id="26628" name="组合 17"/>
          <p:cNvGrpSpPr/>
          <p:nvPr/>
        </p:nvGrpSpPr>
        <p:grpSpPr>
          <a:xfrm>
            <a:off x="2025650" y="1338263"/>
            <a:ext cx="1787525" cy="1928812"/>
            <a:chExt cx="1787285" cy="1928440"/>
          </a:xfrm>
        </p:grpSpPr>
        <p:sp>
          <p:nvSpPr>
            <p:cNvPr id="26629" name="流程图: 联系 11"/>
            <p:cNvSpPr>
              <a:spLocks noChangeArrowheads="1"/>
            </p:cNvSpPr>
            <p:nvPr/>
          </p:nvSpPr>
          <p:spPr bwMode="auto">
            <a:xfrm>
              <a:off x="0" y="699476"/>
              <a:ext cx="1080120" cy="108012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30" name="流程图: 联系 12"/>
            <p:cNvSpPr>
              <a:spLocks noChangeArrowheads="1"/>
            </p:cNvSpPr>
            <p:nvPr/>
          </p:nvSpPr>
          <p:spPr bwMode="auto">
            <a:xfrm>
              <a:off x="810090" y="1388380"/>
              <a:ext cx="540060" cy="5400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31" name="流程图: 联系 13"/>
            <p:cNvSpPr>
              <a:spLocks noChangeArrowheads="1"/>
            </p:cNvSpPr>
            <p:nvPr/>
          </p:nvSpPr>
          <p:spPr bwMode="auto">
            <a:xfrm>
              <a:off x="711660" y="0"/>
              <a:ext cx="368460" cy="3684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32" name="流程图: 联系 14"/>
            <p:cNvSpPr>
              <a:spLocks noChangeArrowheads="1"/>
            </p:cNvSpPr>
            <p:nvPr/>
          </p:nvSpPr>
          <p:spPr bwMode="auto">
            <a:xfrm>
              <a:off x="1531047" y="699476"/>
              <a:ext cx="256238" cy="256238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6633" name="TextBox 15"/>
            <p:cNvSpPr>
              <a:spLocks noChangeArrowheads="1"/>
            </p:cNvSpPr>
            <p:nvPr/>
          </p:nvSpPr>
          <p:spPr bwMode="auto">
            <a:xfrm>
              <a:off x="199580" y="885593"/>
              <a:ext cx="748892" cy="700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4000">
                  <a:solidFill>
                    <a:srgbClr val="092238"/>
                  </a:solidFill>
                </a:rPr>
                <a:t>04</a:t>
              </a:r>
            </a:p>
          </p:txBody>
        </p:sp>
      </p:grp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流程图: 联系 6"/>
          <p:cNvSpPr>
            <a:spLocks noChangeArrowheads="1"/>
          </p:cNvSpPr>
          <p:nvPr/>
        </p:nvSpPr>
        <p:spPr bwMode="auto">
          <a:xfrm>
            <a:off x="747713" y="1641475"/>
            <a:ext cx="1655762" cy="1655763"/>
          </a:xfrm>
          <a:prstGeom prst="flowChartConnector">
            <a:avLst/>
          </a:prstGeom>
          <a:noFill/>
          <a:ln w="3175">
            <a:solidFill>
              <a:srgbClr val="0B2945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7651" name="流程图: 联系 30"/>
          <p:cNvSpPr>
            <a:spLocks noChangeArrowheads="1"/>
          </p:cNvSpPr>
          <p:nvPr/>
        </p:nvSpPr>
        <p:spPr bwMode="auto">
          <a:xfrm>
            <a:off x="6661150" y="1662113"/>
            <a:ext cx="1655763" cy="1655762"/>
          </a:xfrm>
          <a:prstGeom prst="flowChartConnector">
            <a:avLst/>
          </a:prstGeom>
          <a:noFill/>
          <a:ln w="3175">
            <a:solidFill>
              <a:srgbClr val="0B2945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7652" name="流程图: 联系 22"/>
          <p:cNvSpPr>
            <a:spLocks noChangeArrowheads="1"/>
          </p:cNvSpPr>
          <p:nvPr/>
        </p:nvSpPr>
        <p:spPr bwMode="auto">
          <a:xfrm>
            <a:off x="3703638" y="1662113"/>
            <a:ext cx="1655762" cy="1655762"/>
          </a:xfrm>
          <a:prstGeom prst="flowChartConnector">
            <a:avLst/>
          </a:prstGeom>
          <a:noFill/>
          <a:ln w="3175">
            <a:solidFill>
              <a:srgbClr val="0B2945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pic>
        <p:nvPicPr>
          <p:cNvPr id="27653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t="57942"/>
          <a:stretch>
            <a:fillRect/>
          </a:stretch>
        </p:blipFill>
        <p:spPr bwMode="auto">
          <a:xfrm>
            <a:off x="0" y="2574925"/>
            <a:ext cx="9144000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4" name="组合 4"/>
          <p:cNvGrpSpPr/>
          <p:nvPr/>
        </p:nvGrpSpPr>
        <p:grpSpPr>
          <a:xfrm>
            <a:off x="3703638" y="455613"/>
            <a:ext cx="1736725" cy="676275"/>
            <a:chExt cx="1735829" cy="677108"/>
          </a:xfrm>
        </p:grpSpPr>
        <p:sp>
          <p:nvSpPr>
            <p:cNvPr id="27673" name="TextBox 2"/>
            <p:cNvSpPr>
              <a:spLocks noChangeArrowheads="1"/>
            </p:cNvSpPr>
            <p:nvPr/>
          </p:nvSpPr>
          <p:spPr bwMode="auto">
            <a:xfrm>
              <a:off x="0" y="0"/>
              <a:ext cx="1735829" cy="518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2800">
                  <a:solidFill>
                    <a:srgbClr val="33375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研究方法</a:t>
              </a:r>
            </a:p>
          </p:txBody>
        </p:sp>
        <p:sp>
          <p:nvSpPr>
            <p:cNvPr id="27674" name="TextBox 3"/>
            <p:cNvSpPr>
              <a:spLocks noChangeArrowheads="1"/>
            </p:cNvSpPr>
            <p:nvPr/>
          </p:nvSpPr>
          <p:spPr bwMode="auto">
            <a:xfrm>
              <a:off x="75826" y="369331"/>
              <a:ext cx="1584176" cy="305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1400">
                  <a:solidFill>
                    <a:srgbClr val="333757"/>
                  </a:solidFill>
                </a:rPr>
                <a:t>Research Methods</a:t>
              </a:r>
            </a:p>
          </p:txBody>
        </p:sp>
      </p:grpSp>
      <p:sp>
        <p:nvSpPr>
          <p:cNvPr id="27655" name="TextBox 7"/>
          <p:cNvSpPr>
            <a:spLocks noChangeArrowheads="1"/>
          </p:cNvSpPr>
          <p:nvPr/>
        </p:nvSpPr>
        <p:spPr bwMode="auto">
          <a:xfrm>
            <a:off x="915988" y="2112963"/>
            <a:ext cx="1296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400">
                <a:solidFill>
                  <a:srgbClr val="0B2945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方法一</a:t>
            </a:r>
          </a:p>
        </p:txBody>
      </p:sp>
      <p:sp>
        <p:nvSpPr>
          <p:cNvPr id="27656" name="TextBox 18"/>
          <p:cNvSpPr>
            <a:spLocks noChangeArrowheads="1"/>
          </p:cNvSpPr>
          <p:nvPr/>
        </p:nvSpPr>
        <p:spPr bwMode="auto">
          <a:xfrm>
            <a:off x="412750" y="3690938"/>
            <a:ext cx="24987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</p:txBody>
      </p:sp>
      <p:sp>
        <p:nvSpPr>
          <p:cNvPr id="27657" name="TextBox 20"/>
          <p:cNvSpPr>
            <a:spLocks noChangeArrowheads="1"/>
          </p:cNvSpPr>
          <p:nvPr/>
        </p:nvSpPr>
        <p:spPr bwMode="auto">
          <a:xfrm>
            <a:off x="1041400" y="3346450"/>
            <a:ext cx="115728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添加标题</a:t>
            </a:r>
          </a:p>
        </p:txBody>
      </p:sp>
      <p:grpSp>
        <p:nvGrpSpPr>
          <p:cNvPr id="27658" name="组合 21"/>
          <p:cNvGrpSpPr/>
          <p:nvPr/>
        </p:nvGrpSpPr>
        <p:grpSpPr>
          <a:xfrm>
            <a:off x="1327150" y="2825750"/>
            <a:ext cx="474663" cy="471488"/>
            <a:chExt cx="474495" cy="471063"/>
          </a:xfrm>
        </p:grpSpPr>
        <p:sp>
          <p:nvSpPr>
            <p:cNvPr id="27671" name="流程图: 联系 19"/>
            <p:cNvSpPr>
              <a:spLocks noChangeArrowheads="1"/>
            </p:cNvSpPr>
            <p:nvPr/>
          </p:nvSpPr>
          <p:spPr bwMode="auto">
            <a:xfrm>
              <a:off x="0" y="0"/>
              <a:ext cx="471063" cy="471063"/>
            </a:xfrm>
            <a:prstGeom prst="flowChartConnector">
              <a:avLst/>
            </a:prstGeom>
            <a:noFill/>
            <a:ln w="3175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7672" name="TextBox 17"/>
            <p:cNvSpPr>
              <a:spLocks noChangeArrowheads="1"/>
            </p:cNvSpPr>
            <p:nvPr/>
          </p:nvSpPr>
          <p:spPr bwMode="auto">
            <a:xfrm>
              <a:off x="3431" y="65498"/>
              <a:ext cx="471064" cy="395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chemeClr val="bg1"/>
                  </a:solidFill>
                </a:rPr>
                <a:t>01</a:t>
              </a:r>
            </a:p>
          </p:txBody>
        </p:sp>
      </p:grpSp>
      <p:sp>
        <p:nvSpPr>
          <p:cNvPr id="27659" name="TextBox 23"/>
          <p:cNvSpPr>
            <a:spLocks noChangeArrowheads="1"/>
          </p:cNvSpPr>
          <p:nvPr/>
        </p:nvSpPr>
        <p:spPr bwMode="auto">
          <a:xfrm>
            <a:off x="3884613" y="210661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400">
                <a:solidFill>
                  <a:srgbClr val="0B2945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方法二</a:t>
            </a:r>
          </a:p>
        </p:txBody>
      </p:sp>
      <p:sp>
        <p:nvSpPr>
          <p:cNvPr id="27660" name="TextBox 25"/>
          <p:cNvSpPr>
            <a:spLocks noChangeArrowheads="1"/>
          </p:cNvSpPr>
          <p:nvPr/>
        </p:nvSpPr>
        <p:spPr bwMode="auto">
          <a:xfrm>
            <a:off x="3379788" y="3614738"/>
            <a:ext cx="249872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</p:txBody>
      </p:sp>
      <p:sp>
        <p:nvSpPr>
          <p:cNvPr id="27661" name="TextBox 26"/>
          <p:cNvSpPr>
            <a:spLocks noChangeArrowheads="1"/>
          </p:cNvSpPr>
          <p:nvPr/>
        </p:nvSpPr>
        <p:spPr bwMode="auto">
          <a:xfrm>
            <a:off x="4008438" y="3270250"/>
            <a:ext cx="11572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添加标题</a:t>
            </a:r>
          </a:p>
        </p:txBody>
      </p:sp>
      <p:grpSp>
        <p:nvGrpSpPr>
          <p:cNvPr id="27662" name="组合 27"/>
          <p:cNvGrpSpPr/>
          <p:nvPr/>
        </p:nvGrpSpPr>
        <p:grpSpPr>
          <a:xfrm>
            <a:off x="4295775" y="2749550"/>
            <a:ext cx="473075" cy="471488"/>
            <a:chExt cx="474495" cy="471063"/>
          </a:xfrm>
        </p:grpSpPr>
        <p:sp>
          <p:nvSpPr>
            <p:cNvPr id="27669" name="流程图: 联系 28"/>
            <p:cNvSpPr>
              <a:spLocks noChangeArrowheads="1"/>
            </p:cNvSpPr>
            <p:nvPr/>
          </p:nvSpPr>
          <p:spPr bwMode="auto">
            <a:xfrm>
              <a:off x="0" y="0"/>
              <a:ext cx="471063" cy="471063"/>
            </a:xfrm>
            <a:prstGeom prst="flowChartConnector">
              <a:avLst/>
            </a:prstGeom>
            <a:noFill/>
            <a:ln w="3175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7670" name="TextBox 29"/>
            <p:cNvSpPr>
              <a:spLocks noChangeArrowheads="1"/>
            </p:cNvSpPr>
            <p:nvPr/>
          </p:nvSpPr>
          <p:spPr bwMode="auto">
            <a:xfrm>
              <a:off x="3431" y="65498"/>
              <a:ext cx="471064" cy="395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chemeClr val="bg1"/>
                  </a:solidFill>
                </a:rPr>
                <a:t>02</a:t>
              </a:r>
            </a:p>
          </p:txBody>
        </p:sp>
      </p:grpSp>
      <p:sp>
        <p:nvSpPr>
          <p:cNvPr id="27663" name="TextBox 31"/>
          <p:cNvSpPr>
            <a:spLocks noChangeArrowheads="1"/>
          </p:cNvSpPr>
          <p:nvPr/>
        </p:nvSpPr>
        <p:spPr bwMode="auto">
          <a:xfrm>
            <a:off x="6829424" y="210026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400">
                <a:solidFill>
                  <a:srgbClr val="0B2945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方法三</a:t>
            </a:r>
          </a:p>
        </p:txBody>
      </p:sp>
      <p:sp>
        <p:nvSpPr>
          <p:cNvPr id="27664" name="TextBox 33"/>
          <p:cNvSpPr>
            <a:spLocks noChangeArrowheads="1"/>
          </p:cNvSpPr>
          <p:nvPr/>
        </p:nvSpPr>
        <p:spPr bwMode="auto">
          <a:xfrm>
            <a:off x="6338889" y="3614738"/>
            <a:ext cx="2500312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</a:t>
            </a:r>
          </a:p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此处添加文本 此处添加文本 </a:t>
            </a:r>
          </a:p>
        </p:txBody>
      </p:sp>
      <p:sp>
        <p:nvSpPr>
          <p:cNvPr id="27665" name="TextBox 34"/>
          <p:cNvSpPr>
            <a:spLocks noChangeArrowheads="1"/>
          </p:cNvSpPr>
          <p:nvPr/>
        </p:nvSpPr>
        <p:spPr bwMode="auto">
          <a:xfrm>
            <a:off x="6969124" y="3270250"/>
            <a:ext cx="115728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添加标题</a:t>
            </a:r>
          </a:p>
        </p:txBody>
      </p:sp>
      <p:grpSp>
        <p:nvGrpSpPr>
          <p:cNvPr id="27666" name="组合 35"/>
          <p:cNvGrpSpPr/>
          <p:nvPr/>
        </p:nvGrpSpPr>
        <p:grpSpPr>
          <a:xfrm>
            <a:off x="7254875" y="2749550"/>
            <a:ext cx="473075" cy="471488"/>
            <a:chExt cx="474495" cy="471063"/>
          </a:xfrm>
        </p:grpSpPr>
        <p:sp>
          <p:nvSpPr>
            <p:cNvPr id="27667" name="流程图: 联系 36"/>
            <p:cNvSpPr>
              <a:spLocks noChangeArrowheads="1"/>
            </p:cNvSpPr>
            <p:nvPr/>
          </p:nvSpPr>
          <p:spPr bwMode="auto">
            <a:xfrm>
              <a:off x="0" y="0"/>
              <a:ext cx="471063" cy="471063"/>
            </a:xfrm>
            <a:prstGeom prst="flowChartConnector">
              <a:avLst/>
            </a:prstGeom>
            <a:noFill/>
            <a:ln w="3175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7668" name="TextBox 37"/>
            <p:cNvSpPr>
              <a:spLocks noChangeArrowheads="1"/>
            </p:cNvSpPr>
            <p:nvPr/>
          </p:nvSpPr>
          <p:spPr bwMode="auto">
            <a:xfrm>
              <a:off x="3431" y="65498"/>
              <a:ext cx="471064" cy="395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chemeClr val="bg1"/>
                  </a:solidFill>
                </a:rPr>
                <a:t>03</a:t>
              </a:r>
            </a:p>
          </p:txBody>
        </p:sp>
      </p:grp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8674" name="组合 19"/>
          <p:cNvGrpSpPr/>
          <p:nvPr/>
        </p:nvGrpSpPr>
        <p:grpSpPr>
          <a:xfrm>
            <a:off x="1171575" y="1600200"/>
            <a:ext cx="6829425" cy="2016125"/>
            <a:chExt cx="6829111" cy="2016224"/>
          </a:xfrm>
        </p:grpSpPr>
        <p:sp>
          <p:nvSpPr>
            <p:cNvPr id="28707" name="直接连接符 2"/>
            <p:cNvSpPr>
              <a:spLocks noChangeShapeType="1"/>
            </p:cNvSpPr>
            <p:nvPr/>
          </p:nvSpPr>
          <p:spPr bwMode="auto">
            <a:xfrm flipV="1">
              <a:off x="0" y="909037"/>
              <a:ext cx="1300154" cy="1107187"/>
            </a:xfrm>
            <a:prstGeom prst="line">
              <a:avLst/>
            </a:prstGeom>
            <a:noFill/>
            <a:ln w="9525">
              <a:solidFill>
                <a:srgbClr val="0B2945"/>
              </a:solidFill>
              <a:miter lim="800000"/>
              <a:headEnd len="med" type="oval" w="med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8708" name="直接连接符 4"/>
            <p:cNvSpPr>
              <a:spLocks noChangeShapeType="1"/>
            </p:cNvSpPr>
            <p:nvPr/>
          </p:nvSpPr>
          <p:spPr bwMode="auto">
            <a:xfrm>
              <a:off x="1300154" y="909037"/>
              <a:ext cx="1955755" cy="759245"/>
            </a:xfrm>
            <a:prstGeom prst="line">
              <a:avLst/>
            </a:prstGeom>
            <a:noFill/>
            <a:ln w="9525">
              <a:solidFill>
                <a:srgbClr val="0B2945"/>
              </a:solidFill>
              <a:miter lim="800000"/>
              <a:headEnd len="med" type="oval" w="med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8709" name="直接连接符 7"/>
            <p:cNvSpPr>
              <a:spLocks noChangeShapeType="1"/>
            </p:cNvSpPr>
            <p:nvPr/>
          </p:nvSpPr>
          <p:spPr bwMode="auto">
            <a:xfrm flipV="1">
              <a:off x="3255909" y="475557"/>
              <a:ext cx="1367006" cy="1207769"/>
            </a:xfrm>
            <a:prstGeom prst="line">
              <a:avLst/>
            </a:prstGeom>
            <a:noFill/>
            <a:ln w="9525">
              <a:solidFill>
                <a:srgbClr val="0B2945"/>
              </a:solidFill>
              <a:miter lim="800000"/>
              <a:headEnd len="med" type="oval" w="med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8710" name="直接连接符 9"/>
            <p:cNvSpPr>
              <a:spLocks noChangeShapeType="1"/>
            </p:cNvSpPr>
            <p:nvPr/>
          </p:nvSpPr>
          <p:spPr bwMode="auto">
            <a:xfrm>
              <a:off x="4622915" y="475557"/>
              <a:ext cx="961491" cy="670311"/>
            </a:xfrm>
            <a:prstGeom prst="line">
              <a:avLst/>
            </a:prstGeom>
            <a:noFill/>
            <a:ln w="9525">
              <a:solidFill>
                <a:srgbClr val="0B2945"/>
              </a:solidFill>
              <a:miter lim="800000"/>
              <a:headEnd len="med" type="oval" w="med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8711" name="直接连接符 11"/>
            <p:cNvSpPr>
              <a:spLocks noChangeShapeType="1"/>
            </p:cNvSpPr>
            <p:nvPr/>
          </p:nvSpPr>
          <p:spPr bwMode="auto">
            <a:xfrm flipV="1">
              <a:off x="5584406" y="0"/>
              <a:ext cx="1244705" cy="1118860"/>
            </a:xfrm>
            <a:prstGeom prst="line">
              <a:avLst/>
            </a:prstGeom>
            <a:noFill/>
            <a:ln w="9525">
              <a:solidFill>
                <a:srgbClr val="0B2945"/>
              </a:solidFill>
              <a:miter lim="800000"/>
              <a:headEnd len="med" type="oval" w="med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8675" name="TextBox 14"/>
          <p:cNvSpPr>
            <a:spLocks noChangeArrowheads="1"/>
          </p:cNvSpPr>
          <p:nvPr/>
        </p:nvSpPr>
        <p:spPr bwMode="auto">
          <a:xfrm>
            <a:off x="3700463" y="301625"/>
            <a:ext cx="202406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800">
                <a:solidFill>
                  <a:srgbClr val="333757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研究过程</a:t>
            </a:r>
          </a:p>
        </p:txBody>
      </p:sp>
      <p:sp>
        <p:nvSpPr>
          <p:cNvPr id="28676" name="TextBox 15"/>
          <p:cNvSpPr>
            <a:spLocks noChangeArrowheads="1"/>
          </p:cNvSpPr>
          <p:nvPr/>
        </p:nvSpPr>
        <p:spPr bwMode="auto">
          <a:xfrm>
            <a:off x="3736975" y="671513"/>
            <a:ext cx="1698625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zh-CN" lang="en-US" sz="1600">
                <a:solidFill>
                  <a:srgbClr val="333757"/>
                </a:solidFill>
              </a:rPr>
              <a:t>Research Process</a:t>
            </a:r>
          </a:p>
        </p:txBody>
      </p:sp>
      <p:grpSp>
        <p:nvGrpSpPr>
          <p:cNvPr id="28677" name="组合 30"/>
          <p:cNvGrpSpPr/>
          <p:nvPr/>
        </p:nvGrpSpPr>
        <p:grpSpPr>
          <a:xfrm>
            <a:off x="800100" y="3660775"/>
            <a:ext cx="1816100" cy="831850"/>
            <a:chExt cx="1816416" cy="832696"/>
          </a:xfrm>
        </p:grpSpPr>
        <p:grpSp>
          <p:nvGrpSpPr>
            <p:cNvPr id="28702" name="组合 31"/>
            <p:cNvGrpSpPr/>
            <p:nvPr/>
          </p:nvGrpSpPr>
          <p:grpSpPr>
            <a:xfrm>
              <a:off x="0" y="0"/>
              <a:ext cx="1816416" cy="832696"/>
              <a:chExt cx="1816416" cy="832696"/>
            </a:xfrm>
          </p:grpSpPr>
          <p:sp>
            <p:nvSpPr>
              <p:cNvPr id="28704" name="TextBox 33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1357332" cy="518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</p:txBody>
          </p:sp>
          <p:sp>
            <p:nvSpPr>
              <p:cNvPr id="28705" name="流程图: 联系 34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8706" name="TextBox 35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6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8703" name="TextBox 32"/>
            <p:cNvSpPr>
              <a:spLocks noChangeArrowheads="1"/>
            </p:cNvSpPr>
            <p:nvPr/>
          </p:nvSpPr>
          <p:spPr bwMode="auto">
            <a:xfrm>
              <a:off x="13249" y="92014"/>
              <a:ext cx="471064" cy="396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01</a:t>
              </a:r>
            </a:p>
          </p:txBody>
        </p:sp>
      </p:grpSp>
      <p:grpSp>
        <p:nvGrpSpPr>
          <p:cNvPr id="28678" name="组合 41"/>
          <p:cNvGrpSpPr/>
          <p:nvPr/>
        </p:nvGrpSpPr>
        <p:grpSpPr>
          <a:xfrm>
            <a:off x="2303463" y="1838325"/>
            <a:ext cx="1816100" cy="831850"/>
            <a:chExt cx="1816416" cy="832696"/>
          </a:xfrm>
        </p:grpSpPr>
        <p:grpSp>
          <p:nvGrpSpPr>
            <p:cNvPr id="28697" name="组合 42"/>
            <p:cNvGrpSpPr/>
            <p:nvPr/>
          </p:nvGrpSpPr>
          <p:grpSpPr>
            <a:xfrm>
              <a:off x="0" y="0"/>
              <a:ext cx="1816416" cy="832696"/>
              <a:chExt cx="1816416" cy="832696"/>
            </a:xfrm>
          </p:grpSpPr>
          <p:sp>
            <p:nvSpPr>
              <p:cNvPr id="28699" name="TextBox 44"/>
              <p:cNvSpPr>
                <a:spLocks noChangeArrowheads="1"/>
              </p:cNvSpPr>
              <p:nvPr/>
            </p:nvSpPr>
            <p:spPr bwMode="auto">
              <a:xfrm>
                <a:off x="459083" y="309476"/>
                <a:ext cx="1357332" cy="518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</p:txBody>
          </p:sp>
          <p:sp>
            <p:nvSpPr>
              <p:cNvPr id="28700" name="流程图: 联系 45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8701" name="TextBox 46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6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8698" name="TextBox 43"/>
            <p:cNvSpPr>
              <a:spLocks noChangeArrowheads="1"/>
            </p:cNvSpPr>
            <p:nvPr/>
          </p:nvSpPr>
          <p:spPr bwMode="auto">
            <a:xfrm>
              <a:off x="13249" y="92013"/>
              <a:ext cx="471064" cy="396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02</a:t>
              </a:r>
            </a:p>
          </p:txBody>
        </p:sp>
      </p:grpSp>
      <p:grpSp>
        <p:nvGrpSpPr>
          <p:cNvPr id="28679" name="组合 47"/>
          <p:cNvGrpSpPr/>
          <p:nvPr/>
        </p:nvGrpSpPr>
        <p:grpSpPr>
          <a:xfrm>
            <a:off x="4252913" y="3373438"/>
            <a:ext cx="1816100" cy="833437"/>
            <a:chExt cx="1816416" cy="832696"/>
          </a:xfrm>
        </p:grpSpPr>
        <p:grpSp>
          <p:nvGrpSpPr>
            <p:cNvPr id="28692" name="组合 48"/>
            <p:cNvGrpSpPr/>
            <p:nvPr/>
          </p:nvGrpSpPr>
          <p:grpSpPr>
            <a:xfrm>
              <a:off x="0" y="0"/>
              <a:ext cx="1816416" cy="832696"/>
              <a:chExt cx="1816416" cy="832696"/>
            </a:xfrm>
          </p:grpSpPr>
          <p:sp>
            <p:nvSpPr>
              <p:cNvPr id="28694" name="TextBox 50"/>
              <p:cNvSpPr>
                <a:spLocks noChangeArrowheads="1"/>
              </p:cNvSpPr>
              <p:nvPr/>
            </p:nvSpPr>
            <p:spPr bwMode="auto">
              <a:xfrm>
                <a:off x="459084" y="309475"/>
                <a:ext cx="1357332" cy="517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</p:txBody>
          </p:sp>
          <p:sp>
            <p:nvSpPr>
              <p:cNvPr id="28695" name="流程图: 联系 51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8696" name="TextBox 52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5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8693" name="TextBox 49"/>
            <p:cNvSpPr>
              <a:spLocks noChangeArrowheads="1"/>
            </p:cNvSpPr>
            <p:nvPr/>
          </p:nvSpPr>
          <p:spPr bwMode="auto">
            <a:xfrm>
              <a:off x="13249" y="92012"/>
              <a:ext cx="471064" cy="395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03</a:t>
              </a:r>
            </a:p>
          </p:txBody>
        </p:sp>
      </p:grpSp>
      <p:grpSp>
        <p:nvGrpSpPr>
          <p:cNvPr id="28680" name="组合 53"/>
          <p:cNvGrpSpPr/>
          <p:nvPr/>
        </p:nvGrpSpPr>
        <p:grpSpPr>
          <a:xfrm>
            <a:off x="5562600" y="1458913"/>
            <a:ext cx="1816100" cy="831850"/>
            <a:chExt cx="1816416" cy="832696"/>
          </a:xfrm>
        </p:grpSpPr>
        <p:grpSp>
          <p:nvGrpSpPr>
            <p:cNvPr id="28687" name="组合 54"/>
            <p:cNvGrpSpPr/>
            <p:nvPr/>
          </p:nvGrpSpPr>
          <p:grpSpPr>
            <a:xfrm>
              <a:off x="0" y="0"/>
              <a:ext cx="1816416" cy="832696"/>
              <a:chExt cx="1816416" cy="832696"/>
            </a:xfrm>
          </p:grpSpPr>
          <p:sp>
            <p:nvSpPr>
              <p:cNvPr id="28689" name="TextBox 56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1357332" cy="518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</p:txBody>
          </p:sp>
          <p:sp>
            <p:nvSpPr>
              <p:cNvPr id="28690" name="流程图: 联系 57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8691" name="TextBox 58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6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8688" name="TextBox 55"/>
            <p:cNvSpPr>
              <a:spLocks noChangeArrowheads="1"/>
            </p:cNvSpPr>
            <p:nvPr/>
          </p:nvSpPr>
          <p:spPr bwMode="auto">
            <a:xfrm>
              <a:off x="13249" y="92013"/>
              <a:ext cx="471064" cy="396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04</a:t>
              </a:r>
            </a:p>
          </p:txBody>
        </p:sp>
      </p:grpSp>
      <p:grpSp>
        <p:nvGrpSpPr>
          <p:cNvPr id="28681" name="组合 59"/>
          <p:cNvGrpSpPr/>
          <p:nvPr/>
        </p:nvGrpSpPr>
        <p:grpSpPr>
          <a:xfrm>
            <a:off x="6530975" y="2776538"/>
            <a:ext cx="1816100" cy="833437"/>
            <a:chExt cx="1816416" cy="832696"/>
          </a:xfrm>
        </p:grpSpPr>
        <p:grpSp>
          <p:nvGrpSpPr>
            <p:cNvPr id="28682" name="组合 60"/>
            <p:cNvGrpSpPr/>
            <p:nvPr/>
          </p:nvGrpSpPr>
          <p:grpSpPr>
            <a:xfrm>
              <a:off x="0" y="0"/>
              <a:ext cx="1816416" cy="832696"/>
              <a:chExt cx="1816416" cy="832696"/>
            </a:xfrm>
          </p:grpSpPr>
          <p:sp>
            <p:nvSpPr>
              <p:cNvPr id="28684" name="TextBox 62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1357332" cy="517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</a:t>
                </a:r>
              </a:p>
            </p:txBody>
          </p:sp>
          <p:sp>
            <p:nvSpPr>
              <p:cNvPr id="28685" name="流程图: 联系 63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8686" name="TextBox 64"/>
              <p:cNvSpPr>
                <a:spLocks noChangeArrowheads="1"/>
              </p:cNvSpPr>
              <p:nvPr/>
            </p:nvSpPr>
            <p:spPr bwMode="auto">
              <a:xfrm>
                <a:off x="459082" y="0"/>
                <a:ext cx="1157340" cy="365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8683" name="TextBox 61"/>
            <p:cNvSpPr>
              <a:spLocks noChangeArrowheads="1"/>
            </p:cNvSpPr>
            <p:nvPr/>
          </p:nvSpPr>
          <p:spPr bwMode="auto">
            <a:xfrm>
              <a:off x="13250" y="92013"/>
              <a:ext cx="471064" cy="395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05</a:t>
              </a:r>
            </a:p>
          </p:txBody>
        </p:sp>
      </p:grp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9698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10"/>
          <p:cNvSpPr>
            <a:spLocks noChangeArrowheads="1"/>
          </p:cNvSpPr>
          <p:nvPr/>
        </p:nvSpPr>
        <p:spPr bwMode="auto">
          <a:xfrm>
            <a:off x="3128963" y="2198688"/>
            <a:ext cx="37449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论文总结</a:t>
            </a:r>
          </a:p>
        </p:txBody>
      </p:sp>
      <p:grpSp>
        <p:nvGrpSpPr>
          <p:cNvPr id="29700" name="组合 17"/>
          <p:cNvGrpSpPr/>
          <p:nvPr/>
        </p:nvGrpSpPr>
        <p:grpSpPr>
          <a:xfrm>
            <a:off x="2025650" y="1338263"/>
            <a:ext cx="1787525" cy="1928812"/>
            <a:chExt cx="1787285" cy="1928440"/>
          </a:xfrm>
        </p:grpSpPr>
        <p:sp>
          <p:nvSpPr>
            <p:cNvPr id="29701" name="流程图: 联系 11"/>
            <p:cNvSpPr>
              <a:spLocks noChangeArrowheads="1"/>
            </p:cNvSpPr>
            <p:nvPr/>
          </p:nvSpPr>
          <p:spPr bwMode="auto">
            <a:xfrm>
              <a:off x="0" y="699476"/>
              <a:ext cx="1080120" cy="108012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9702" name="流程图: 联系 12"/>
            <p:cNvSpPr>
              <a:spLocks noChangeArrowheads="1"/>
            </p:cNvSpPr>
            <p:nvPr/>
          </p:nvSpPr>
          <p:spPr bwMode="auto">
            <a:xfrm>
              <a:off x="810090" y="1388380"/>
              <a:ext cx="540060" cy="5400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9703" name="流程图: 联系 13"/>
            <p:cNvSpPr>
              <a:spLocks noChangeArrowheads="1"/>
            </p:cNvSpPr>
            <p:nvPr/>
          </p:nvSpPr>
          <p:spPr bwMode="auto">
            <a:xfrm>
              <a:off x="711660" y="0"/>
              <a:ext cx="368460" cy="3684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9704" name="流程图: 联系 14"/>
            <p:cNvSpPr>
              <a:spLocks noChangeArrowheads="1"/>
            </p:cNvSpPr>
            <p:nvPr/>
          </p:nvSpPr>
          <p:spPr bwMode="auto">
            <a:xfrm>
              <a:off x="1531047" y="699476"/>
              <a:ext cx="256238" cy="256238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9705" name="TextBox 15"/>
            <p:cNvSpPr>
              <a:spLocks noChangeArrowheads="1"/>
            </p:cNvSpPr>
            <p:nvPr/>
          </p:nvSpPr>
          <p:spPr bwMode="auto">
            <a:xfrm>
              <a:off x="199580" y="885593"/>
              <a:ext cx="748892" cy="700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4000">
                  <a:solidFill>
                    <a:srgbClr val="092238"/>
                  </a:solidFill>
                </a:rPr>
                <a:t>05</a:t>
              </a:r>
            </a:p>
          </p:txBody>
        </p:sp>
      </p:grp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22" name="图片 2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77400" l="32323" r="23065" t="220"/>
          <a:stretch>
            <a:fillRect/>
          </a:stretch>
        </p:blipFill>
        <p:spPr bwMode="auto">
          <a:xfrm>
            <a:off x="4732338" y="2921000"/>
            <a:ext cx="4078287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图片 20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77400" l="32323" r="23065" t="220"/>
          <a:stretch>
            <a:fillRect/>
          </a:stretch>
        </p:blipFill>
        <p:spPr bwMode="auto">
          <a:xfrm>
            <a:off x="4732338" y="1552575"/>
            <a:ext cx="40782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图片 1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7234" l="6612" t="26457"/>
          <a:stretch>
            <a:fillRect/>
          </a:stretch>
        </p:blipFill>
        <p:spPr bwMode="auto">
          <a:xfrm>
            <a:off x="295275" y="1552575"/>
            <a:ext cx="44370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25" name="组合 16"/>
          <p:cNvGrpSpPr/>
          <p:nvPr/>
        </p:nvGrpSpPr>
        <p:grpSpPr>
          <a:xfrm>
            <a:off x="4143375" y="2932113"/>
            <a:ext cx="4367213" cy="1139825"/>
            <a:chExt cx="4367414" cy="1140500"/>
          </a:xfrm>
        </p:grpSpPr>
        <p:sp>
          <p:nvSpPr>
            <p:cNvPr id="30733" name="矩形 7"/>
            <p:cNvSpPr>
              <a:spLocks noChangeArrowheads="1"/>
            </p:cNvSpPr>
            <p:nvPr/>
          </p:nvSpPr>
          <p:spPr bwMode="auto">
            <a:xfrm>
              <a:off x="0" y="0"/>
              <a:ext cx="1080120" cy="1140500"/>
            </a:xfrm>
            <a:prstGeom prst="rect">
              <a:avLst/>
            </a:prstGeom>
            <a:solidFill>
              <a:srgbClr val="607179">
                <a:alpha val="63136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0734" name="TextBox 9"/>
            <p:cNvSpPr>
              <a:spLocks noChangeArrowheads="1"/>
            </p:cNvSpPr>
            <p:nvPr/>
          </p:nvSpPr>
          <p:spPr bwMode="auto">
            <a:xfrm>
              <a:off x="15797" y="386316"/>
              <a:ext cx="1164506" cy="365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结论二</a:t>
              </a:r>
            </a:p>
          </p:txBody>
        </p:sp>
        <p:sp>
          <p:nvSpPr>
            <p:cNvPr id="30735" name="TextBox 10"/>
            <p:cNvSpPr>
              <a:spLocks noChangeArrowheads="1"/>
            </p:cNvSpPr>
            <p:nvPr/>
          </p:nvSpPr>
          <p:spPr bwMode="auto">
            <a:xfrm>
              <a:off x="1487096" y="278682"/>
              <a:ext cx="2880319" cy="5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</a:t>
              </a:r>
            </a:p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</a:t>
              </a:r>
            </a:p>
          </p:txBody>
        </p:sp>
      </p:grpSp>
      <p:grpSp>
        <p:nvGrpSpPr>
          <p:cNvPr id="30726" name="组合 15"/>
          <p:cNvGrpSpPr/>
          <p:nvPr/>
        </p:nvGrpSpPr>
        <p:grpSpPr>
          <a:xfrm>
            <a:off x="4133850" y="1563688"/>
            <a:ext cx="4376738" cy="1150937"/>
            <a:chExt cx="4376852" cy="1152025"/>
          </a:xfrm>
        </p:grpSpPr>
        <p:sp>
          <p:nvSpPr>
            <p:cNvPr id="30730" name="矩形 4"/>
            <p:cNvSpPr>
              <a:spLocks noChangeArrowheads="1"/>
            </p:cNvSpPr>
            <p:nvPr/>
          </p:nvSpPr>
          <p:spPr bwMode="auto">
            <a:xfrm>
              <a:off x="0" y="0"/>
              <a:ext cx="1080120" cy="1152025"/>
            </a:xfrm>
            <a:prstGeom prst="rect">
              <a:avLst/>
            </a:prstGeom>
            <a:solidFill>
              <a:srgbClr val="607179">
                <a:alpha val="63136"/>
              </a:srgb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30731" name="TextBox 8"/>
            <p:cNvSpPr>
              <a:spLocks noChangeArrowheads="1"/>
            </p:cNvSpPr>
            <p:nvPr/>
          </p:nvSpPr>
          <p:spPr bwMode="auto">
            <a:xfrm>
              <a:off x="15797" y="406735"/>
              <a:ext cx="1164506" cy="366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结论一</a:t>
              </a:r>
            </a:p>
          </p:txBody>
        </p:sp>
        <p:sp>
          <p:nvSpPr>
            <p:cNvPr id="30732" name="TextBox 12"/>
            <p:cNvSpPr>
              <a:spLocks noChangeArrowheads="1"/>
            </p:cNvSpPr>
            <p:nvPr/>
          </p:nvSpPr>
          <p:spPr bwMode="auto">
            <a:xfrm>
              <a:off x="1496533" y="283624"/>
              <a:ext cx="2880319" cy="579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</a:t>
              </a:r>
            </a:p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</a:t>
              </a:r>
            </a:p>
          </p:txBody>
        </p:sp>
      </p:grpSp>
      <p:grpSp>
        <p:nvGrpSpPr>
          <p:cNvPr id="30727" name="组合 19"/>
          <p:cNvGrpSpPr/>
          <p:nvPr/>
        </p:nvGrpSpPr>
        <p:grpSpPr>
          <a:xfrm>
            <a:off x="3917950" y="746125"/>
            <a:ext cx="2087563" cy="693738"/>
            <a:chExt cx="2088233" cy="692497"/>
          </a:xfrm>
        </p:grpSpPr>
        <p:sp>
          <p:nvSpPr>
            <p:cNvPr id="30728" name="TextBox 17"/>
            <p:cNvSpPr>
              <a:spLocks noChangeArrowheads="1"/>
            </p:cNvSpPr>
            <p:nvPr/>
          </p:nvSpPr>
          <p:spPr bwMode="auto">
            <a:xfrm>
              <a:off x="64372" y="0"/>
              <a:ext cx="2023861" cy="517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2800">
                  <a:solidFill>
                    <a:srgbClr val="33375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论文总结</a:t>
              </a:r>
            </a:p>
          </p:txBody>
        </p:sp>
        <p:sp>
          <p:nvSpPr>
            <p:cNvPr id="30729" name="TextBox 18"/>
            <p:cNvSpPr>
              <a:spLocks noChangeArrowheads="1"/>
            </p:cNvSpPr>
            <p:nvPr/>
          </p:nvSpPr>
          <p:spPr bwMode="auto">
            <a:xfrm>
              <a:off x="0" y="353943"/>
              <a:ext cx="1846973" cy="334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1600">
                  <a:solidFill>
                    <a:srgbClr val="333757"/>
                  </a:solidFill>
                </a:rPr>
                <a:t>Thesis’s Conclusion</a:t>
              </a:r>
            </a:p>
          </p:txBody>
        </p:sp>
      </p:grp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1746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747" name="组合 8"/>
          <p:cNvGrpSpPr/>
          <p:nvPr/>
        </p:nvGrpSpPr>
        <p:grpSpPr>
          <a:xfrm>
            <a:off x="3706813" y="1811338"/>
            <a:ext cx="2619375" cy="1200150"/>
            <a:chExt cx="3539008" cy="1200329"/>
          </a:xfrm>
        </p:grpSpPr>
        <p:sp>
          <p:nvSpPr>
            <p:cNvPr id="31749" name="TextBox 9"/>
            <p:cNvSpPr>
              <a:spLocks noChangeArrowheads="1"/>
            </p:cNvSpPr>
            <p:nvPr/>
          </p:nvSpPr>
          <p:spPr bwMode="auto">
            <a:xfrm>
              <a:off x="139726" y="0"/>
              <a:ext cx="3399283" cy="1005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6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谢谢！</a:t>
              </a:r>
            </a:p>
          </p:txBody>
        </p:sp>
        <p:sp>
          <p:nvSpPr>
            <p:cNvPr id="31750" name="TextBox 10"/>
            <p:cNvSpPr>
              <a:spLocks noChangeArrowheads="1"/>
            </p:cNvSpPr>
            <p:nvPr/>
          </p:nvSpPr>
          <p:spPr bwMode="auto">
            <a:xfrm>
              <a:off x="0" y="830997"/>
              <a:ext cx="3501863" cy="36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敬请各位老师批评指正</a:t>
              </a:r>
            </a:p>
          </p:txBody>
        </p:sp>
      </p:grpSp>
      <p:pic>
        <p:nvPicPr>
          <p:cNvPr id="31748" name="Picture 2"/>
          <p:cNvPicPr>
            <a:picLocks noChangeArrowheads="1"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692275" y="1506538"/>
            <a:ext cx="2089150" cy="20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386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8641" t="26912"/>
          <a:stretch>
            <a:fillRect/>
          </a:stretch>
        </p:blipFill>
        <p:spPr bwMode="auto">
          <a:xfrm>
            <a:off x="0" y="1698625"/>
            <a:ext cx="9144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直角三角形 2"/>
          <p:cNvSpPr>
            <a:spLocks noChangeArrowheads="1"/>
          </p:cNvSpPr>
          <p:nvPr/>
        </p:nvSpPr>
        <p:spPr bwMode="auto">
          <a:xfrm rot="10800000">
            <a:off x="0" y="3984625"/>
            <a:ext cx="2411413" cy="460375"/>
          </a:xfrm>
          <a:prstGeom prst="rtTriangle">
            <a:avLst/>
          </a:prstGeom>
          <a:solidFill>
            <a:srgbClr val="0922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88" name="流程图: 联系 3"/>
          <p:cNvSpPr>
            <a:spLocks noChangeArrowheads="1"/>
          </p:cNvSpPr>
          <p:nvPr/>
        </p:nvSpPr>
        <p:spPr bwMode="auto">
          <a:xfrm>
            <a:off x="889000" y="2351088"/>
            <a:ext cx="946150" cy="947737"/>
          </a:xfrm>
          <a:prstGeom prst="flowChartConnector">
            <a:avLst/>
          </a:prstGeom>
          <a:noFill/>
          <a:ln w="3175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89" name="TextBox 5"/>
          <p:cNvSpPr>
            <a:spLocks noChangeArrowheads="1"/>
          </p:cNvSpPr>
          <p:nvPr/>
        </p:nvSpPr>
        <p:spPr bwMode="auto">
          <a:xfrm>
            <a:off x="3492500" y="960438"/>
            <a:ext cx="136842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4000">
                <a:solidFill>
                  <a:srgbClr val="0B2945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目录</a:t>
            </a:r>
          </a:p>
        </p:txBody>
      </p:sp>
      <p:sp>
        <p:nvSpPr>
          <p:cNvPr id="16390" name="TextBox 6"/>
          <p:cNvSpPr>
            <a:spLocks noChangeArrowheads="1"/>
          </p:cNvSpPr>
          <p:nvPr/>
        </p:nvSpPr>
        <p:spPr bwMode="auto">
          <a:xfrm>
            <a:off x="4572000" y="1206500"/>
            <a:ext cx="151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zh-CN" lang="en-US" sz="2400">
                <a:solidFill>
                  <a:srgbClr val="092238"/>
                </a:solidFill>
              </a:rPr>
              <a:t>CONTENT</a:t>
            </a:r>
          </a:p>
        </p:txBody>
      </p:sp>
      <p:sp>
        <p:nvSpPr>
          <p:cNvPr id="16391" name="流程图: 联系 11"/>
          <p:cNvSpPr>
            <a:spLocks noChangeArrowheads="1"/>
          </p:cNvSpPr>
          <p:nvPr/>
        </p:nvSpPr>
        <p:spPr bwMode="auto">
          <a:xfrm>
            <a:off x="4021138" y="2332038"/>
            <a:ext cx="925512" cy="925512"/>
          </a:xfrm>
          <a:prstGeom prst="flowChartConnector">
            <a:avLst/>
          </a:prstGeom>
          <a:noFill/>
          <a:ln w="3175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92" name="流程图: 联系 14"/>
          <p:cNvSpPr>
            <a:spLocks noChangeArrowheads="1"/>
          </p:cNvSpPr>
          <p:nvPr/>
        </p:nvSpPr>
        <p:spPr bwMode="auto">
          <a:xfrm>
            <a:off x="5551488" y="2351088"/>
            <a:ext cx="925512" cy="925512"/>
          </a:xfrm>
          <a:prstGeom prst="flowChartConnector">
            <a:avLst/>
          </a:prstGeom>
          <a:noFill/>
          <a:ln w="3175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93" name="流程图: 联系 17"/>
          <p:cNvSpPr>
            <a:spLocks noChangeArrowheads="1"/>
          </p:cNvSpPr>
          <p:nvPr/>
        </p:nvSpPr>
        <p:spPr bwMode="auto">
          <a:xfrm>
            <a:off x="7089775" y="2351088"/>
            <a:ext cx="925513" cy="925512"/>
          </a:xfrm>
          <a:prstGeom prst="flowChartConnector">
            <a:avLst/>
          </a:prstGeom>
          <a:noFill/>
          <a:ln w="3175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94" name="流程图: 联系 20"/>
          <p:cNvSpPr>
            <a:spLocks noChangeArrowheads="1"/>
          </p:cNvSpPr>
          <p:nvPr/>
        </p:nvSpPr>
        <p:spPr bwMode="auto">
          <a:xfrm>
            <a:off x="2489200" y="2332038"/>
            <a:ext cx="963613" cy="963612"/>
          </a:xfrm>
          <a:prstGeom prst="flowChartConnector">
            <a:avLst/>
          </a:prstGeom>
          <a:noFill/>
          <a:ln w="3175">
            <a:solidFill>
              <a:schemeClr val="bg1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95" name="TextBox 22"/>
          <p:cNvSpPr>
            <a:spLocks noChangeArrowheads="1"/>
          </p:cNvSpPr>
          <p:nvPr/>
        </p:nvSpPr>
        <p:spPr bwMode="auto">
          <a:xfrm>
            <a:off x="625475" y="3343275"/>
            <a:ext cx="164623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论文背景及意义</a:t>
            </a:r>
          </a:p>
        </p:txBody>
      </p:sp>
      <p:sp>
        <p:nvSpPr>
          <p:cNvPr id="16396" name="TextBox 23"/>
          <p:cNvSpPr>
            <a:spLocks noChangeArrowheads="1"/>
          </p:cNvSpPr>
          <p:nvPr/>
        </p:nvSpPr>
        <p:spPr bwMode="auto">
          <a:xfrm>
            <a:off x="2214563" y="3355975"/>
            <a:ext cx="151288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文献综述</a:t>
            </a:r>
          </a:p>
        </p:txBody>
      </p:sp>
      <p:sp>
        <p:nvSpPr>
          <p:cNvPr id="16397" name="TextBox 24"/>
          <p:cNvSpPr>
            <a:spLocks noChangeArrowheads="1"/>
          </p:cNvSpPr>
          <p:nvPr/>
        </p:nvSpPr>
        <p:spPr bwMode="auto">
          <a:xfrm>
            <a:off x="3533775" y="3355975"/>
            <a:ext cx="1639888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理论渊源及框架</a:t>
            </a:r>
          </a:p>
        </p:txBody>
      </p:sp>
      <p:sp>
        <p:nvSpPr>
          <p:cNvPr id="16398" name="TextBox 25"/>
          <p:cNvSpPr>
            <a:spLocks noChangeArrowheads="1"/>
          </p:cNvSpPr>
          <p:nvPr/>
        </p:nvSpPr>
        <p:spPr bwMode="auto">
          <a:xfrm>
            <a:off x="5237163" y="3355975"/>
            <a:ext cx="1609725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研究方法及过程</a:t>
            </a:r>
          </a:p>
        </p:txBody>
      </p:sp>
      <p:sp>
        <p:nvSpPr>
          <p:cNvPr id="16399" name="TextBox 26"/>
          <p:cNvSpPr>
            <a:spLocks noChangeArrowheads="1"/>
          </p:cNvSpPr>
          <p:nvPr/>
        </p:nvSpPr>
        <p:spPr bwMode="auto">
          <a:xfrm>
            <a:off x="6837364" y="3362325"/>
            <a:ext cx="151288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论文总结</a:t>
            </a:r>
          </a:p>
        </p:txBody>
      </p:sp>
      <p:pic>
        <p:nvPicPr>
          <p:cNvPr id="16400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206500" y="2638425"/>
            <a:ext cx="4762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1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774950" y="2652713"/>
            <a:ext cx="3905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2" name="Picture 4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79900" y="2613025"/>
            <a:ext cx="40798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3" name="Picture 5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816600" y="2638425"/>
            <a:ext cx="396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4" name="Picture 6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53300" y="2624138"/>
            <a:ext cx="401638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7410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10"/>
          <p:cNvSpPr>
            <a:spLocks noChangeArrowheads="1"/>
          </p:cNvSpPr>
          <p:nvPr/>
        </p:nvSpPr>
        <p:spPr bwMode="auto">
          <a:xfrm>
            <a:off x="3276600" y="2198688"/>
            <a:ext cx="3743325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论文背景及意义</a:t>
            </a:r>
          </a:p>
        </p:txBody>
      </p:sp>
      <p:grpSp>
        <p:nvGrpSpPr>
          <p:cNvPr id="17412" name="组合 17"/>
          <p:cNvGrpSpPr/>
          <p:nvPr/>
        </p:nvGrpSpPr>
        <p:grpSpPr>
          <a:xfrm>
            <a:off x="2025650" y="1338263"/>
            <a:ext cx="1787525" cy="1928812"/>
            <a:chExt cx="1787285" cy="1928440"/>
          </a:xfrm>
        </p:grpSpPr>
        <p:sp>
          <p:nvSpPr>
            <p:cNvPr id="17413" name="流程图: 联系 11"/>
            <p:cNvSpPr>
              <a:spLocks noChangeArrowheads="1"/>
            </p:cNvSpPr>
            <p:nvPr/>
          </p:nvSpPr>
          <p:spPr bwMode="auto">
            <a:xfrm>
              <a:off x="0" y="699476"/>
              <a:ext cx="1080120" cy="108012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17414" name="流程图: 联系 12"/>
            <p:cNvSpPr>
              <a:spLocks noChangeArrowheads="1"/>
            </p:cNvSpPr>
            <p:nvPr/>
          </p:nvSpPr>
          <p:spPr bwMode="auto">
            <a:xfrm>
              <a:off x="810090" y="1388380"/>
              <a:ext cx="540060" cy="5400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17415" name="流程图: 联系 13"/>
            <p:cNvSpPr>
              <a:spLocks noChangeArrowheads="1"/>
            </p:cNvSpPr>
            <p:nvPr/>
          </p:nvSpPr>
          <p:spPr bwMode="auto">
            <a:xfrm>
              <a:off x="711660" y="0"/>
              <a:ext cx="368460" cy="3684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17416" name="流程图: 联系 14"/>
            <p:cNvSpPr>
              <a:spLocks noChangeArrowheads="1"/>
            </p:cNvSpPr>
            <p:nvPr/>
          </p:nvSpPr>
          <p:spPr bwMode="auto">
            <a:xfrm>
              <a:off x="1531047" y="699476"/>
              <a:ext cx="256238" cy="256238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17417" name="TextBox 15"/>
            <p:cNvSpPr>
              <a:spLocks noChangeArrowheads="1"/>
            </p:cNvSpPr>
            <p:nvPr/>
          </p:nvSpPr>
          <p:spPr bwMode="auto">
            <a:xfrm>
              <a:off x="199580" y="885593"/>
              <a:ext cx="748892" cy="700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4000">
                  <a:solidFill>
                    <a:srgbClr val="092238"/>
                  </a:solidFill>
                </a:rPr>
                <a:t>01</a:t>
              </a:r>
            </a:p>
          </p:txBody>
        </p:sp>
      </p:grp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434" name="组合 8"/>
          <p:cNvGrpSpPr/>
          <p:nvPr/>
        </p:nvGrpSpPr>
        <p:grpSpPr>
          <a:xfrm>
            <a:off x="3190875" y="620713"/>
            <a:ext cx="2673350" cy="812800"/>
            <a:chExt cx="2672432" cy="812225"/>
          </a:xfrm>
        </p:grpSpPr>
        <p:sp>
          <p:nvSpPr>
            <p:cNvPr id="18441" name="TextBox 22"/>
            <p:cNvSpPr>
              <a:spLocks noChangeArrowheads="1"/>
            </p:cNvSpPr>
            <p:nvPr/>
          </p:nvSpPr>
          <p:spPr bwMode="auto">
            <a:xfrm>
              <a:off x="-1" y="0"/>
              <a:ext cx="2592288" cy="639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3600">
                  <a:solidFill>
                    <a:srgbClr val="09223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选题背景</a:t>
              </a:r>
            </a:p>
          </p:txBody>
        </p:sp>
        <p:sp>
          <p:nvSpPr>
            <p:cNvPr id="18442" name="TextBox 27"/>
            <p:cNvSpPr>
              <a:spLocks noChangeArrowheads="1"/>
            </p:cNvSpPr>
            <p:nvPr/>
          </p:nvSpPr>
          <p:spPr bwMode="auto">
            <a:xfrm>
              <a:off x="296167" y="442893"/>
              <a:ext cx="2376264" cy="365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1800">
                  <a:solidFill>
                    <a:srgbClr val="333757"/>
                  </a:solidFill>
                </a:rPr>
                <a:t>Rearch Background</a:t>
              </a:r>
            </a:p>
          </p:txBody>
        </p:sp>
      </p:grpSp>
      <p:grpSp>
        <p:nvGrpSpPr>
          <p:cNvPr id="18435" name="组合 30"/>
          <p:cNvGrpSpPr/>
          <p:nvPr/>
        </p:nvGrpSpPr>
        <p:grpSpPr>
          <a:xfrm>
            <a:off x="-22225" y="1870075"/>
            <a:ext cx="9166225" cy="2155825"/>
            <a:chExt cx="9166200" cy="2155901"/>
          </a:xfrm>
        </p:grpSpPr>
        <p:pic>
          <p:nvPicPr>
            <p:cNvPr id="18436" name="图片 7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4539" l="19693" t="11197"/>
            <a:stretch>
              <a:fillRect/>
            </a:stretch>
          </p:blipFill>
          <p:spPr bwMode="auto">
            <a:xfrm flipH="1">
              <a:off x="0" y="0"/>
              <a:ext cx="3082032" cy="2155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437" name="组合 29"/>
            <p:cNvGrpSpPr/>
            <p:nvPr/>
          </p:nvGrpSpPr>
          <p:grpSpPr>
            <a:xfrm>
              <a:off x="3082032" y="0"/>
              <a:ext cx="6084168" cy="2155901"/>
              <a:chExt cx="6084168" cy="2155901"/>
            </a:xfrm>
          </p:grpSpPr>
          <p:pic>
            <p:nvPicPr>
              <p:cNvPr id="18438" name="图片 1"/>
              <p:cNvPicPr>
                <a:picLocks noChangeArrowheads="1"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rcRect b="28641" t="26912"/>
              <a:stretch>
                <a:fillRect/>
              </a:stretch>
            </p:blipFill>
            <p:spPr bwMode="auto">
              <a:xfrm>
                <a:off x="0" y="0"/>
                <a:ext cx="6084168" cy="21559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439" name="TextBox 28"/>
              <p:cNvSpPr>
                <a:spLocks noChangeArrowheads="1"/>
              </p:cNvSpPr>
              <p:nvPr/>
            </p:nvSpPr>
            <p:spPr bwMode="auto">
              <a:xfrm>
                <a:off x="288032" y="740535"/>
                <a:ext cx="4968552" cy="7315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此处添加文本此处添加文本 此处添加文本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此处添加文本此处添加文本 此处添加文本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此处添加文本此处添加文本 此处添加文本</a:t>
                </a:r>
              </a:p>
            </p:txBody>
          </p:sp>
          <p:sp>
            <p:nvSpPr>
              <p:cNvPr id="18440" name="矩形 9"/>
              <p:cNvSpPr>
                <a:spLocks noChangeArrowheads="1"/>
              </p:cNvSpPr>
              <p:nvPr/>
            </p:nvSpPr>
            <p:spPr bwMode="auto">
              <a:xfrm>
                <a:off x="288033" y="340425"/>
                <a:ext cx="1781488" cy="396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20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此处添加标题 </a:t>
                </a:r>
              </a:p>
            </p:txBody>
          </p:sp>
        </p:grpSp>
      </p:grp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458" name="组合 25"/>
          <p:cNvGrpSpPr/>
          <p:nvPr/>
        </p:nvGrpSpPr>
        <p:grpSpPr>
          <a:xfrm>
            <a:off x="655638" y="1601788"/>
            <a:ext cx="3948112" cy="1047750"/>
            <a:chExt cx="3949080" cy="1048140"/>
          </a:xfrm>
        </p:grpSpPr>
        <p:sp>
          <p:nvSpPr>
            <p:cNvPr id="19478" name="TextBox 6"/>
            <p:cNvSpPr>
              <a:spLocks noChangeArrowheads="1"/>
            </p:cNvSpPr>
            <p:nvPr/>
          </p:nvSpPr>
          <p:spPr bwMode="auto">
            <a:xfrm>
              <a:off x="459083" y="309476"/>
              <a:ext cx="3489997" cy="518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400">
                  <a:solidFill>
                    <a:srgbClr val="3F3F3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 此处添加文本</a:t>
              </a:r>
            </a:p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400">
                  <a:solidFill>
                    <a:srgbClr val="3F3F3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 此处添加文本</a:t>
              </a:r>
            </a:p>
          </p:txBody>
        </p:sp>
        <p:grpSp>
          <p:nvGrpSpPr>
            <p:cNvPr id="19479" name="组合 23"/>
            <p:cNvGrpSpPr/>
            <p:nvPr/>
          </p:nvGrpSpPr>
          <p:grpSpPr>
            <a:xfrm>
              <a:off x="0" y="36104"/>
              <a:ext cx="471063" cy="471063"/>
              <a:chExt cx="471063" cy="471063"/>
            </a:xfrm>
          </p:grpSpPr>
          <p:sp>
            <p:nvSpPr>
              <p:cNvPr id="19481" name="流程图: 联系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1063" cy="471063"/>
              </a:xfrm>
              <a:prstGeom prst="flowChartConnector">
                <a:avLst/>
              </a:prstGeom>
              <a:solidFill>
                <a:srgbClr val="0B2945"/>
              </a:solidFill>
              <a:ln w="3175">
                <a:solidFill>
                  <a:srgbClr val="092238"/>
                </a:solidFill>
                <a:miter lim="800000"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pic>
            <p:nvPicPr>
              <p:cNvPr id="19482" name="Picture 2"/>
              <p:cNvPicPr>
                <a:picLocks noChangeArrowheads="1"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93840" y="102894"/>
                <a:ext cx="3048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9480" name="TextBox 22"/>
            <p:cNvSpPr>
              <a:spLocks noChangeArrowheads="1"/>
            </p:cNvSpPr>
            <p:nvPr/>
          </p:nvSpPr>
          <p:spPr bwMode="auto">
            <a:xfrm>
              <a:off x="459083" y="0"/>
              <a:ext cx="1157340" cy="365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rgbClr val="09223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19459" name="组合 26"/>
          <p:cNvGrpSpPr/>
          <p:nvPr/>
        </p:nvGrpSpPr>
        <p:grpSpPr>
          <a:xfrm>
            <a:off x="655638" y="2492375"/>
            <a:ext cx="4132262" cy="793750"/>
            <a:chExt cx="4133478" cy="794708"/>
          </a:xfrm>
        </p:grpSpPr>
        <p:sp>
          <p:nvSpPr>
            <p:cNvPr id="19473" name="TextBox 10"/>
            <p:cNvSpPr>
              <a:spLocks noChangeArrowheads="1"/>
            </p:cNvSpPr>
            <p:nvPr/>
          </p:nvSpPr>
          <p:spPr bwMode="auto">
            <a:xfrm>
              <a:off x="471064" y="271488"/>
              <a:ext cx="3662414" cy="518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400">
                  <a:solidFill>
                    <a:srgbClr val="3F3F3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 此处添加文本</a:t>
              </a:r>
            </a:p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400">
                  <a:solidFill>
                    <a:srgbClr val="3F3F3F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此处添加文本 此处添加文本 此处添加文本</a:t>
              </a:r>
            </a:p>
          </p:txBody>
        </p:sp>
        <p:grpSp>
          <p:nvGrpSpPr>
            <p:cNvPr id="19474" name="组合 24"/>
            <p:cNvGrpSpPr/>
            <p:nvPr/>
          </p:nvGrpSpPr>
          <p:grpSpPr>
            <a:xfrm>
              <a:off x="0" y="62035"/>
              <a:ext cx="471063" cy="471063"/>
              <a:chExt cx="471063" cy="471063"/>
            </a:xfrm>
          </p:grpSpPr>
          <p:sp>
            <p:nvSpPr>
              <p:cNvPr id="19476" name="流程图: 联系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1063" cy="471063"/>
              </a:xfrm>
              <a:prstGeom prst="flowChartConnector">
                <a:avLst/>
              </a:prstGeom>
              <a:solidFill>
                <a:srgbClr val="203548"/>
              </a:solidFill>
              <a:ln w="3175">
                <a:solidFill>
                  <a:srgbClr val="092238"/>
                </a:solidFill>
                <a:miter lim="800000"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pic>
            <p:nvPicPr>
              <p:cNvPr id="19477" name="Picture 3"/>
              <p:cNvPicPr>
                <a:picLocks noChangeArrowheads="1"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83131" y="83131"/>
                <a:ext cx="3048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9475" name="TextBox 28"/>
            <p:cNvSpPr>
              <a:spLocks noChangeArrowheads="1"/>
            </p:cNvSpPr>
            <p:nvPr/>
          </p:nvSpPr>
          <p:spPr bwMode="auto">
            <a:xfrm>
              <a:off x="471064" y="0"/>
              <a:ext cx="1157340" cy="366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rgbClr val="09223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19460" name="组合 30"/>
          <p:cNvGrpSpPr/>
          <p:nvPr/>
        </p:nvGrpSpPr>
        <p:grpSpPr>
          <a:xfrm>
            <a:off x="3708400" y="438150"/>
            <a:ext cx="2022475" cy="841375"/>
            <a:chExt cx="2023861" cy="841619"/>
          </a:xfrm>
        </p:grpSpPr>
        <p:sp>
          <p:nvSpPr>
            <p:cNvPr id="19471" name="TextBox 34"/>
            <p:cNvSpPr>
              <a:spLocks noChangeArrowheads="1"/>
            </p:cNvSpPr>
            <p:nvPr/>
          </p:nvSpPr>
          <p:spPr bwMode="auto">
            <a:xfrm>
              <a:off x="0" y="0"/>
              <a:ext cx="2023861" cy="640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3600">
                  <a:solidFill>
                    <a:srgbClr val="333757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选题意义</a:t>
              </a:r>
            </a:p>
          </p:txBody>
        </p:sp>
        <p:sp>
          <p:nvSpPr>
            <p:cNvPr id="19472" name="TextBox 35"/>
            <p:cNvSpPr>
              <a:spLocks noChangeArrowheads="1"/>
            </p:cNvSpPr>
            <p:nvPr/>
          </p:nvSpPr>
          <p:spPr bwMode="auto">
            <a:xfrm>
              <a:off x="4205" y="472287"/>
              <a:ext cx="2019656" cy="365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1800">
                  <a:solidFill>
                    <a:srgbClr val="333757"/>
                  </a:solidFill>
                </a:rPr>
                <a:t>Rearch Significance</a:t>
              </a:r>
            </a:p>
          </p:txBody>
        </p:sp>
      </p:grpSp>
      <p:grpSp>
        <p:nvGrpSpPr>
          <p:cNvPr id="19461" name="组合 2048"/>
          <p:cNvGrpSpPr>
            <a:grpSpLocks noChangeAspect="1"/>
          </p:cNvGrpSpPr>
          <p:nvPr/>
        </p:nvGrpSpPr>
        <p:grpSpPr>
          <a:xfrm>
            <a:off x="5033963" y="1671638"/>
            <a:ext cx="4110037" cy="2386012"/>
            <a:chExt cx="4109510" cy="2386016"/>
          </a:xfrm>
        </p:grpSpPr>
        <p:pic>
          <p:nvPicPr>
            <p:cNvPr id="19469" name="图片 38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rcRect b="28641" t="26912"/>
            <a:stretch>
              <a:fillRect/>
            </a:stretch>
          </p:blipFill>
          <p:spPr bwMode="auto">
            <a:xfrm>
              <a:off x="0" y="0"/>
              <a:ext cx="4109510" cy="2386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0" name="图片 2047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rcRect b="23029" t="4858"/>
            <a:stretch>
              <a:fillRect/>
            </a:stretch>
          </p:blipFill>
          <p:spPr bwMode="auto">
            <a:xfrm>
              <a:off x="159313" y="156995"/>
              <a:ext cx="3950197" cy="2041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2" name="组合 2053"/>
          <p:cNvGrpSpPr/>
          <p:nvPr/>
        </p:nvGrpSpPr>
        <p:grpSpPr>
          <a:xfrm>
            <a:off x="655638" y="3314700"/>
            <a:ext cx="4135437" cy="817563"/>
            <a:chExt cx="4135043" cy="817794"/>
          </a:xfrm>
        </p:grpSpPr>
        <p:grpSp>
          <p:nvGrpSpPr>
            <p:cNvPr id="19463" name="组合 29"/>
            <p:cNvGrpSpPr/>
            <p:nvPr/>
          </p:nvGrpSpPr>
          <p:grpSpPr>
            <a:xfrm>
              <a:off x="0" y="0"/>
              <a:ext cx="4135043" cy="817794"/>
              <a:chExt cx="4135043" cy="817794"/>
            </a:xfrm>
          </p:grpSpPr>
          <p:sp>
            <p:nvSpPr>
              <p:cNvPr id="19465" name="TextBox 21"/>
              <p:cNvSpPr>
                <a:spLocks noChangeArrowheads="1"/>
              </p:cNvSpPr>
              <p:nvPr/>
            </p:nvSpPr>
            <p:spPr bwMode="auto">
              <a:xfrm>
                <a:off x="472629" y="294574"/>
                <a:ext cx="3662414" cy="518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3F3F3F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此处添加文本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3F3F3F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此处添加文本</a:t>
                </a:r>
              </a:p>
            </p:txBody>
          </p:sp>
          <p:grpSp>
            <p:nvGrpSpPr>
              <p:cNvPr id="19466" name="组合 27"/>
              <p:cNvGrpSpPr/>
              <p:nvPr/>
            </p:nvGrpSpPr>
            <p:grpSpPr>
              <a:xfrm>
                <a:off x="0" y="0"/>
                <a:ext cx="471063" cy="471063"/>
                <a:chExt cx="471063" cy="471063"/>
              </a:xfrm>
            </p:grpSpPr>
            <p:sp>
              <p:nvSpPr>
                <p:cNvPr id="19467" name="流程图: 联系 2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71063" cy="471063"/>
                </a:xfrm>
                <a:prstGeom prst="flowChartConnector">
                  <a:avLst/>
                </a:prstGeom>
                <a:solidFill>
                  <a:srgbClr val="607179"/>
                </a:solidFill>
                <a:ln w="3175">
                  <a:solidFill>
                    <a:srgbClr val="607179"/>
                  </a:solidFill>
                  <a:miter lim="800000"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Font charset="0" pitchFamily="34" typeface="Arial"/>
                    <a:buChar char="•"/>
                    <a:defRPr sz="32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1pPr>
                  <a:lvl2pPr indent="-285750" marL="742950">
                    <a:spcBef>
                      <a:spcPct val="20000"/>
                    </a:spcBef>
                    <a:buFont charset="0" pitchFamily="34" typeface="Arial"/>
                    <a:buChar char="–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2pPr>
                  <a:lvl3pPr indent="-228600" marL="1143000">
                    <a:spcBef>
                      <a:spcPct val="20000"/>
                    </a:spcBef>
                    <a:buFont charset="0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3pPr>
                  <a:lvl4pPr indent="-228600" marL="1600200">
                    <a:spcBef>
                      <a:spcPct val="20000"/>
                    </a:spcBef>
                    <a:buFont charset="0" pitchFamily="34" typeface="Arial"/>
                    <a:buChar char="–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4pPr>
                  <a:lvl5pPr indent="-228600" marL="2057400">
                    <a:spcBef>
                      <a:spcPct val="20000"/>
                    </a:spcBef>
                    <a:buFont charset="0" pitchFamily="34" typeface="Arial"/>
                    <a:buChar char="»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5pPr>
                  <a:lvl6pPr eaLnBrk="0" fontAlgn="base" hangingPunct="0" indent="-228600" marL="2514600">
                    <a:spcBef>
                      <a:spcPct val="20000"/>
                    </a:spcBef>
                    <a:spcAft>
                      <a:spcPct val="0"/>
                    </a:spcAft>
                    <a:buFont charset="0" pitchFamily="34" typeface="Arial"/>
                    <a:buChar char="»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6pPr>
                  <a:lvl7pPr eaLnBrk="0" fontAlgn="base" hangingPunct="0" indent="-228600" marL="2971800">
                    <a:spcBef>
                      <a:spcPct val="20000"/>
                    </a:spcBef>
                    <a:spcAft>
                      <a:spcPct val="0"/>
                    </a:spcAft>
                    <a:buFont charset="0" pitchFamily="34" typeface="Arial"/>
                    <a:buChar char="»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7pPr>
                  <a:lvl8pPr eaLnBrk="0" fontAlgn="base" hangingPunct="0" indent="-228600" marL="3429000">
                    <a:spcBef>
                      <a:spcPct val="20000"/>
                    </a:spcBef>
                    <a:spcAft>
                      <a:spcPct val="0"/>
                    </a:spcAft>
                    <a:buFont charset="0" pitchFamily="34" typeface="Arial"/>
                    <a:buChar char="»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8pPr>
                  <a:lvl9pPr eaLnBrk="0" fontAlgn="base" hangingPunct="0" indent="-228600" marL="3886200">
                    <a:spcBef>
                      <a:spcPct val="20000"/>
                    </a:spcBef>
                    <a:spcAft>
                      <a:spcPct val="0"/>
                    </a:spcAft>
                    <a:buFont charset="0" pitchFamily="34" typeface="Arial"/>
                    <a:buChar char="»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itchFamily="2" typeface="宋体"/>
                      <a:sym charset="0" panose="020f0502020204030204" pitchFamily="34" typeface="Calibri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 charset="0" pitchFamily="34" typeface="Arial"/>
                    <a:buNone/>
                  </a:pPr>
                  <a:endParaRPr altLang="zh-CN" lang="zh-CN" sz="1800">
                    <a:solidFill>
                      <a:srgbClr val="FFFFFF"/>
                    </a:solidFill>
                    <a:latin charset="-122" panose="02010600030101010101" pitchFamily="2" typeface="宋体"/>
                    <a:sym charset="-122" panose="02010600030101010101" pitchFamily="2" typeface="宋体"/>
                  </a:endParaRPr>
                </a:p>
              </p:txBody>
            </p:sp>
            <p:pic>
              <p:nvPicPr>
                <p:cNvPr id="19468" name="Picture 4"/>
                <p:cNvPicPr>
                  <a:picLocks noChangeArrowheads="1"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val="0"/>
                    </a:ext>
                  </a:extLst>
                </a:blip>
                <a:stretch>
                  <a:fillRect/>
                </a:stretch>
              </p:blipFill>
              <p:spPr bwMode="auto">
                <a:xfrm>
                  <a:off x="87629" y="83131"/>
                  <a:ext cx="304800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19464" name="TextBox 40"/>
            <p:cNvSpPr>
              <a:spLocks noChangeArrowheads="1"/>
            </p:cNvSpPr>
            <p:nvPr/>
          </p:nvSpPr>
          <p:spPr bwMode="auto">
            <a:xfrm>
              <a:off x="476248" y="1342"/>
              <a:ext cx="1157340" cy="365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rgbClr val="09223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添加标题</a:t>
              </a:r>
            </a:p>
          </p:txBody>
        </p:sp>
      </p:grp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482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Box 10"/>
          <p:cNvSpPr>
            <a:spLocks noChangeArrowheads="1"/>
          </p:cNvSpPr>
          <p:nvPr/>
        </p:nvSpPr>
        <p:spPr bwMode="auto">
          <a:xfrm>
            <a:off x="3128963" y="2198688"/>
            <a:ext cx="37449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文献综述</a:t>
            </a:r>
          </a:p>
        </p:txBody>
      </p:sp>
      <p:grpSp>
        <p:nvGrpSpPr>
          <p:cNvPr id="20484" name="组合 17"/>
          <p:cNvGrpSpPr/>
          <p:nvPr/>
        </p:nvGrpSpPr>
        <p:grpSpPr>
          <a:xfrm>
            <a:off x="2025650" y="1338263"/>
            <a:ext cx="1787525" cy="1928812"/>
            <a:chExt cx="1787285" cy="1928440"/>
          </a:xfrm>
        </p:grpSpPr>
        <p:sp>
          <p:nvSpPr>
            <p:cNvPr id="20485" name="流程图: 联系 11"/>
            <p:cNvSpPr>
              <a:spLocks noChangeArrowheads="1"/>
            </p:cNvSpPr>
            <p:nvPr/>
          </p:nvSpPr>
          <p:spPr bwMode="auto">
            <a:xfrm>
              <a:off x="0" y="699476"/>
              <a:ext cx="1080120" cy="108012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0486" name="流程图: 联系 12"/>
            <p:cNvSpPr>
              <a:spLocks noChangeArrowheads="1"/>
            </p:cNvSpPr>
            <p:nvPr/>
          </p:nvSpPr>
          <p:spPr bwMode="auto">
            <a:xfrm>
              <a:off x="810090" y="1388380"/>
              <a:ext cx="540060" cy="5400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0487" name="流程图: 联系 13"/>
            <p:cNvSpPr>
              <a:spLocks noChangeArrowheads="1"/>
            </p:cNvSpPr>
            <p:nvPr/>
          </p:nvSpPr>
          <p:spPr bwMode="auto">
            <a:xfrm>
              <a:off x="711660" y="0"/>
              <a:ext cx="368460" cy="3684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0488" name="流程图: 联系 14"/>
            <p:cNvSpPr>
              <a:spLocks noChangeArrowheads="1"/>
            </p:cNvSpPr>
            <p:nvPr/>
          </p:nvSpPr>
          <p:spPr bwMode="auto">
            <a:xfrm>
              <a:off x="1531047" y="699476"/>
              <a:ext cx="256238" cy="256238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0489" name="TextBox 15"/>
            <p:cNvSpPr>
              <a:spLocks noChangeArrowheads="1"/>
            </p:cNvSpPr>
            <p:nvPr/>
          </p:nvSpPr>
          <p:spPr bwMode="auto">
            <a:xfrm>
              <a:off x="199580" y="885593"/>
              <a:ext cx="748892" cy="700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4000">
                  <a:solidFill>
                    <a:srgbClr val="092238"/>
                  </a:solidFill>
                </a:rPr>
                <a:t>02</a:t>
              </a:r>
            </a:p>
          </p:txBody>
        </p:sp>
      </p:grp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1506" name="Picture 6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-20638" y="15875"/>
            <a:ext cx="9182101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507" name="组合 1"/>
          <p:cNvGrpSpPr/>
          <p:nvPr/>
        </p:nvGrpSpPr>
        <p:grpSpPr>
          <a:xfrm>
            <a:off x="401638" y="981075"/>
            <a:ext cx="4398962" cy="3614738"/>
            <a:chExt cx="5256213" cy="4319588"/>
          </a:xfrm>
        </p:grpSpPr>
        <p:sp>
          <p:nvSpPr>
            <p:cNvPr id="21532" name="Freeform 4"/>
            <p:cNvSpPr/>
            <p:nvPr/>
          </p:nvSpPr>
          <p:spPr bwMode="auto">
            <a:xfrm>
              <a:off x="4065588" y="0"/>
              <a:ext cx="1190625" cy="1057275"/>
            </a:xfrm>
            <a:custGeom>
              <a:gdLst>
                <a:gd fmla="*/ 2147483646 w 1088" name="T0"/>
                <a:gd fmla="*/ 2147483646 h 988" name="T1"/>
                <a:gd fmla="*/ 2147483646 w 1088" name="T2"/>
                <a:gd fmla="*/ 2147483646 h 988" name="T3"/>
                <a:gd fmla="*/ 2147483646 w 1088" name="T4"/>
                <a:gd fmla="*/ 2147483646 h 988" name="T5"/>
                <a:gd fmla="*/ 2147483646 w 1088" name="T6"/>
                <a:gd fmla="*/ 2147483646 h 988" name="T7"/>
                <a:gd fmla="*/ 2147483646 w 1088" name="T8"/>
                <a:gd fmla="*/ 2147483646 h 988" name="T9"/>
                <a:gd fmla="*/ 2147483646 w 1088" name="T10"/>
                <a:gd fmla="*/ 2147483646 h 988" name="T11"/>
                <a:gd fmla="*/ 2147483646 w 1088" name="T12"/>
                <a:gd fmla="*/ 2147483646 h 988" name="T13"/>
                <a:gd fmla="*/ 2147483646 w 1088" name="T14"/>
                <a:gd fmla="*/ 2147483646 h 988" name="T15"/>
                <a:gd fmla="*/ 2147483646 w 1088" name="T16"/>
                <a:gd fmla="*/ 2147483646 h 988" name="T17"/>
                <a:gd fmla="*/ 2147483646 w 1088" name="T18"/>
                <a:gd fmla="*/ 2147483646 h 988" name="T19"/>
                <a:gd fmla="*/ 2147483646 w 1088" name="T20"/>
                <a:gd fmla="*/ 2147483646 h 988" name="T21"/>
                <a:gd fmla="*/ 2147483646 w 1088" name="T22"/>
                <a:gd fmla="*/ 2147483646 h 988" name="T23"/>
                <a:gd fmla="*/ 2147483646 w 1088" name="T24"/>
                <a:gd fmla="*/ 2147483646 h 988" name="T25"/>
                <a:gd fmla="*/ 2147483646 w 1088" name="T26"/>
                <a:gd fmla="*/ 2147483646 h 988" name="T27"/>
                <a:gd fmla="*/ 2147483646 w 1088" name="T28"/>
                <a:gd fmla="*/ 2147483646 h 988" name="T29"/>
                <a:gd fmla="*/ 2147483646 w 1088" name="T30"/>
                <a:gd fmla="*/ 2147483646 h 988" name="T31"/>
                <a:gd fmla="*/ 2147483646 w 1088" name="T32"/>
                <a:gd fmla="*/ 2147483646 h 988" name="T33"/>
                <a:gd fmla="*/ 2147483646 w 1088" name="T34"/>
                <a:gd fmla="*/ 2147483646 h 988" name="T35"/>
                <a:gd fmla="*/ 2147483646 w 1088" name="T36"/>
                <a:gd fmla="*/ 2147483646 h 988" name="T37"/>
                <a:gd fmla="*/ 2147483646 w 1088" name="T38"/>
                <a:gd fmla="*/ 2147483646 h 988" name="T39"/>
                <a:gd fmla="*/ 2147483646 w 1088" name="T40"/>
                <a:gd fmla="*/ 2147483646 h 988" name="T41"/>
                <a:gd fmla="*/ 2147483646 w 1088" name="T42"/>
                <a:gd fmla="*/ 2147483646 h 988" name="T43"/>
                <a:gd fmla="*/ 2147483646 w 1088" name="T44"/>
                <a:gd fmla="*/ 2147483646 h 988" name="T45"/>
                <a:gd fmla="*/ 2147483646 w 1088" name="T46"/>
                <a:gd fmla="*/ 2147483646 h 988" name="T47"/>
                <a:gd fmla="*/ 2147483646 w 1088" name="T48"/>
                <a:gd fmla="*/ 2147483646 h 988" name="T49"/>
                <a:gd fmla="*/ 2147483646 w 1088" name="T50"/>
                <a:gd fmla="*/ 2147483646 h 988" name="T51"/>
                <a:gd fmla="*/ 2147483646 w 1088" name="T52"/>
                <a:gd fmla="*/ 2147483646 h 988" name="T53"/>
                <a:gd fmla="*/ 2147483646 w 1088" name="T54"/>
                <a:gd fmla="*/ 2147483646 h 988" name="T55"/>
                <a:gd fmla="*/ 2147483646 w 1088" name="T56"/>
                <a:gd fmla="*/ 2147483646 h 988" name="T57"/>
                <a:gd fmla="*/ 2147483646 w 1088" name="T58"/>
                <a:gd fmla="*/ 2147483646 h 988" name="T59"/>
                <a:gd fmla="*/ 2147483646 w 1088" name="T60"/>
                <a:gd fmla="*/ 2147483646 h 988" name="T61"/>
                <a:gd fmla="*/ 2147483646 w 1088" name="T62"/>
                <a:gd fmla="*/ 2147483646 h 988" name="T63"/>
                <a:gd fmla="*/ 2147483646 w 1088" name="T64"/>
                <a:gd fmla="*/ 2147483646 h 988" name="T65"/>
                <a:gd fmla="*/ 2147483646 w 1088" name="T66"/>
                <a:gd fmla="*/ 2147483646 h 988" name="T67"/>
                <a:gd fmla="*/ 2147483646 w 1088" name="T68"/>
                <a:gd fmla="*/ 2147483646 h 988" name="T69"/>
                <a:gd fmla="*/ 2147483646 w 1088" name="T70"/>
                <a:gd fmla="*/ 2147483646 h 988" name="T71"/>
                <a:gd fmla="*/ 2147483646 w 1088" name="T72"/>
                <a:gd fmla="*/ 0 h 988" name="T73"/>
                <a:gd fmla="*/ 2147483646 w 1088" name="T74"/>
                <a:gd fmla="*/ 2147483646 h 988" name="T75"/>
                <a:gd fmla="*/ 0 w 1088" name="T76"/>
                <a:gd fmla="*/ 2147483646 h 988" name="T77"/>
                <a:gd fmla="*/ 2147483646 w 1088" name="T78"/>
                <a:gd fmla="*/ 2147483646 h 988" name="T79"/>
                <a:gd fmla="*/ 2147483646 w 1088" name="T80"/>
                <a:gd fmla="*/ 2147483646 h 988" name="T81"/>
                <a:gd fmla="*/ 2147483646 w 1088" name="T82"/>
                <a:gd fmla="*/ 2147483646 h 988" name="T83"/>
                <a:gd fmla="*/ 2147483646 w 1088" name="T84"/>
                <a:gd fmla="*/ 2147483646 h 988" name="T85"/>
                <a:gd fmla="*/ 2147483646 w 1088" name="T86"/>
                <a:gd fmla="*/ 2147483646 h 988" name="T87"/>
                <a:gd fmla="*/ 2147483646 w 1088" name="T88"/>
                <a:gd fmla="*/ 2147483646 h 988" name="T89"/>
                <a:gd fmla="*/ 2147483646 w 1088" name="T90"/>
                <a:gd fmla="*/ 2147483646 h 988" name="T91"/>
                <a:gd fmla="*/ 2147483646 w 1088" name="T92"/>
                <a:gd fmla="*/ 2147483646 h 988" name="T93"/>
                <a:gd fmla="*/ 2147483646 w 1088" name="T94"/>
                <a:gd fmla="*/ 2147483646 h 988" name="T95"/>
                <a:gd fmla="*/ 2147483646 w 1088" name="T96"/>
                <a:gd fmla="*/ 2147483646 h 988" name="T97"/>
                <a:gd fmla="*/ 2147483646 w 1088" name="T98"/>
                <a:gd fmla="*/ 2147483646 h 988" name="T99"/>
                <a:gd fmla="*/ 2147483646 w 1088" name="T100"/>
                <a:gd fmla="*/ 2147483646 h 988" name="T101"/>
                <a:gd fmla="*/ 2147483646 w 1088" name="T102"/>
                <a:gd fmla="*/ 2147483646 h 988" name="T103"/>
                <a:gd fmla="*/ 2147483646 w 1088" name="T104"/>
                <a:gd fmla="*/ 2147483646 h 988" name="T105"/>
                <a:gd fmla="*/ 2147483646 w 1088" name="T106"/>
                <a:gd fmla="*/ 2147483646 h 988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w 1088" name="T162"/>
                <a:gd fmla="*/ 0 h 988" name="T163"/>
                <a:gd fmla="*/ 1088 w 1088" name="T164"/>
                <a:gd fmla="*/ 988 h 988" name="T165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T165" l="T162" r="T164" t="T163"/>
              <a:pathLst>
                <a:path h="986" w="1088">
                  <a:moveTo>
                    <a:pt x="275" y="816"/>
                  </a:moveTo>
                  <a:lnTo>
                    <a:pt x="332" y="807"/>
                  </a:lnTo>
                  <a:lnTo>
                    <a:pt x="357" y="853"/>
                  </a:lnTo>
                  <a:lnTo>
                    <a:pt x="394" y="879"/>
                  </a:lnTo>
                  <a:lnTo>
                    <a:pt x="419" y="869"/>
                  </a:lnTo>
                  <a:lnTo>
                    <a:pt x="441" y="869"/>
                  </a:lnTo>
                  <a:lnTo>
                    <a:pt x="478" y="846"/>
                  </a:lnTo>
                  <a:lnTo>
                    <a:pt x="502" y="874"/>
                  </a:lnTo>
                  <a:lnTo>
                    <a:pt x="520" y="879"/>
                  </a:lnTo>
                  <a:lnTo>
                    <a:pt x="567" y="859"/>
                  </a:lnTo>
                  <a:lnTo>
                    <a:pt x="602" y="879"/>
                  </a:lnTo>
                  <a:lnTo>
                    <a:pt x="614" y="915"/>
                  </a:lnTo>
                  <a:lnTo>
                    <a:pt x="638" y="915"/>
                  </a:lnTo>
                  <a:lnTo>
                    <a:pt x="651" y="929"/>
                  </a:lnTo>
                  <a:lnTo>
                    <a:pt x="682" y="964"/>
                  </a:lnTo>
                  <a:lnTo>
                    <a:pt x="695" y="957"/>
                  </a:lnTo>
                  <a:lnTo>
                    <a:pt x="689" y="915"/>
                  </a:lnTo>
                  <a:lnTo>
                    <a:pt x="707" y="903"/>
                  </a:lnTo>
                  <a:lnTo>
                    <a:pt x="733" y="952"/>
                  </a:lnTo>
                  <a:lnTo>
                    <a:pt x="754" y="959"/>
                  </a:lnTo>
                  <a:lnTo>
                    <a:pt x="779" y="987"/>
                  </a:lnTo>
                  <a:lnTo>
                    <a:pt x="797" y="984"/>
                  </a:lnTo>
                  <a:lnTo>
                    <a:pt x="805" y="971"/>
                  </a:lnTo>
                  <a:lnTo>
                    <a:pt x="843" y="927"/>
                  </a:lnTo>
                  <a:lnTo>
                    <a:pt x="860" y="940"/>
                  </a:lnTo>
                  <a:lnTo>
                    <a:pt x="873" y="922"/>
                  </a:lnTo>
                  <a:lnTo>
                    <a:pt x="884" y="945"/>
                  </a:lnTo>
                  <a:lnTo>
                    <a:pt x="922" y="957"/>
                  </a:lnTo>
                  <a:lnTo>
                    <a:pt x="947" y="957"/>
                  </a:lnTo>
                  <a:lnTo>
                    <a:pt x="964" y="959"/>
                  </a:lnTo>
                  <a:lnTo>
                    <a:pt x="955" y="940"/>
                  </a:lnTo>
                  <a:lnTo>
                    <a:pt x="950" y="881"/>
                  </a:lnTo>
                  <a:lnTo>
                    <a:pt x="904" y="811"/>
                  </a:lnTo>
                  <a:lnTo>
                    <a:pt x="929" y="786"/>
                  </a:lnTo>
                  <a:lnTo>
                    <a:pt x="952" y="744"/>
                  </a:lnTo>
                  <a:lnTo>
                    <a:pt x="1035" y="744"/>
                  </a:lnTo>
                  <a:lnTo>
                    <a:pt x="1049" y="733"/>
                  </a:lnTo>
                  <a:lnTo>
                    <a:pt x="1045" y="697"/>
                  </a:lnTo>
                  <a:lnTo>
                    <a:pt x="1063" y="669"/>
                  </a:lnTo>
                  <a:lnTo>
                    <a:pt x="1058" y="651"/>
                  </a:lnTo>
                  <a:lnTo>
                    <a:pt x="1064" y="622"/>
                  </a:lnTo>
                  <a:lnTo>
                    <a:pt x="1063" y="468"/>
                  </a:lnTo>
                  <a:lnTo>
                    <a:pt x="1087" y="419"/>
                  </a:lnTo>
                  <a:lnTo>
                    <a:pt x="1059" y="388"/>
                  </a:lnTo>
                  <a:lnTo>
                    <a:pt x="1064" y="368"/>
                  </a:lnTo>
                  <a:lnTo>
                    <a:pt x="1053" y="352"/>
                  </a:lnTo>
                  <a:lnTo>
                    <a:pt x="1021" y="363"/>
                  </a:lnTo>
                  <a:lnTo>
                    <a:pt x="983" y="406"/>
                  </a:lnTo>
                  <a:lnTo>
                    <a:pt x="947" y="422"/>
                  </a:lnTo>
                  <a:lnTo>
                    <a:pt x="909" y="473"/>
                  </a:lnTo>
                  <a:lnTo>
                    <a:pt x="818" y="503"/>
                  </a:lnTo>
                  <a:lnTo>
                    <a:pt x="777" y="473"/>
                  </a:lnTo>
                  <a:lnTo>
                    <a:pt x="782" y="454"/>
                  </a:lnTo>
                  <a:lnTo>
                    <a:pt x="761" y="422"/>
                  </a:lnTo>
                  <a:lnTo>
                    <a:pt x="749" y="388"/>
                  </a:lnTo>
                  <a:lnTo>
                    <a:pt x="715" y="388"/>
                  </a:lnTo>
                  <a:lnTo>
                    <a:pt x="652" y="357"/>
                  </a:lnTo>
                  <a:lnTo>
                    <a:pt x="629" y="366"/>
                  </a:lnTo>
                  <a:lnTo>
                    <a:pt x="602" y="352"/>
                  </a:lnTo>
                  <a:lnTo>
                    <a:pt x="559" y="358"/>
                  </a:lnTo>
                  <a:lnTo>
                    <a:pt x="520" y="345"/>
                  </a:lnTo>
                  <a:lnTo>
                    <a:pt x="497" y="314"/>
                  </a:lnTo>
                  <a:lnTo>
                    <a:pt x="478" y="290"/>
                  </a:lnTo>
                  <a:lnTo>
                    <a:pt x="467" y="263"/>
                  </a:lnTo>
                  <a:lnTo>
                    <a:pt x="441" y="236"/>
                  </a:lnTo>
                  <a:lnTo>
                    <a:pt x="424" y="208"/>
                  </a:lnTo>
                  <a:lnTo>
                    <a:pt x="382" y="154"/>
                  </a:lnTo>
                  <a:lnTo>
                    <a:pt x="370" y="122"/>
                  </a:lnTo>
                  <a:lnTo>
                    <a:pt x="325" y="65"/>
                  </a:lnTo>
                  <a:lnTo>
                    <a:pt x="313" y="35"/>
                  </a:lnTo>
                  <a:lnTo>
                    <a:pt x="259" y="9"/>
                  </a:lnTo>
                  <a:lnTo>
                    <a:pt x="221" y="21"/>
                  </a:lnTo>
                  <a:lnTo>
                    <a:pt x="190" y="14"/>
                  </a:lnTo>
                  <a:lnTo>
                    <a:pt x="118" y="0"/>
                  </a:lnTo>
                  <a:lnTo>
                    <a:pt x="22" y="33"/>
                  </a:lnTo>
                  <a:lnTo>
                    <a:pt x="4" y="49"/>
                  </a:lnTo>
                  <a:lnTo>
                    <a:pt x="25" y="76"/>
                  </a:lnTo>
                  <a:lnTo>
                    <a:pt x="0" y="139"/>
                  </a:lnTo>
                  <a:lnTo>
                    <a:pt x="7" y="146"/>
                  </a:lnTo>
                  <a:lnTo>
                    <a:pt x="50" y="173"/>
                  </a:lnTo>
                  <a:lnTo>
                    <a:pt x="71" y="136"/>
                  </a:lnTo>
                  <a:lnTo>
                    <a:pt x="110" y="161"/>
                  </a:lnTo>
                  <a:lnTo>
                    <a:pt x="107" y="179"/>
                  </a:lnTo>
                  <a:lnTo>
                    <a:pt x="123" y="223"/>
                  </a:lnTo>
                  <a:lnTo>
                    <a:pt x="147" y="249"/>
                  </a:lnTo>
                  <a:lnTo>
                    <a:pt x="197" y="257"/>
                  </a:lnTo>
                  <a:lnTo>
                    <a:pt x="212" y="243"/>
                  </a:lnTo>
                  <a:lnTo>
                    <a:pt x="242" y="238"/>
                  </a:lnTo>
                  <a:lnTo>
                    <a:pt x="295" y="190"/>
                  </a:lnTo>
                  <a:lnTo>
                    <a:pt x="370" y="245"/>
                  </a:lnTo>
                  <a:lnTo>
                    <a:pt x="345" y="345"/>
                  </a:lnTo>
                  <a:lnTo>
                    <a:pt x="350" y="417"/>
                  </a:lnTo>
                  <a:lnTo>
                    <a:pt x="350" y="461"/>
                  </a:lnTo>
                  <a:lnTo>
                    <a:pt x="332" y="471"/>
                  </a:lnTo>
                  <a:lnTo>
                    <a:pt x="329" y="585"/>
                  </a:lnTo>
                  <a:lnTo>
                    <a:pt x="325" y="582"/>
                  </a:lnTo>
                  <a:lnTo>
                    <a:pt x="304" y="558"/>
                  </a:lnTo>
                  <a:lnTo>
                    <a:pt x="295" y="558"/>
                  </a:lnTo>
                  <a:lnTo>
                    <a:pt x="289" y="566"/>
                  </a:lnTo>
                  <a:lnTo>
                    <a:pt x="229" y="659"/>
                  </a:lnTo>
                  <a:lnTo>
                    <a:pt x="197" y="696"/>
                  </a:lnTo>
                  <a:lnTo>
                    <a:pt x="202" y="708"/>
                  </a:lnTo>
                  <a:lnTo>
                    <a:pt x="265" y="749"/>
                  </a:lnTo>
                  <a:lnTo>
                    <a:pt x="295" y="742"/>
                  </a:lnTo>
                  <a:lnTo>
                    <a:pt x="299" y="749"/>
                  </a:lnTo>
                  <a:lnTo>
                    <a:pt x="295" y="762"/>
                  </a:lnTo>
                  <a:lnTo>
                    <a:pt x="265" y="774"/>
                  </a:lnTo>
                  <a:lnTo>
                    <a:pt x="262" y="804"/>
                  </a:lnTo>
                  <a:lnTo>
                    <a:pt x="275" y="816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33" name="Freeform 5"/>
            <p:cNvSpPr/>
            <p:nvPr/>
          </p:nvSpPr>
          <p:spPr bwMode="auto">
            <a:xfrm>
              <a:off x="2176463" y="52388"/>
              <a:ext cx="2314575" cy="2038350"/>
            </a:xfrm>
            <a:custGeom>
              <a:gdLst>
                <a:gd fmla="*/ 2147483646 w 2117" name="T0"/>
                <a:gd fmla="*/ 2147483646 h 1903" name="T1"/>
                <a:gd fmla="*/ 2147483646 w 2117" name="T2"/>
                <a:gd fmla="*/ 2147483646 h 1903" name="T3"/>
                <a:gd fmla="*/ 2147483646 w 2117" name="T4"/>
                <a:gd fmla="*/ 2147483646 h 1903" name="T5"/>
                <a:gd fmla="*/ 2147483646 w 2117" name="T6"/>
                <a:gd fmla="*/ 2147483646 h 1903" name="T7"/>
                <a:gd fmla="*/ 2147483646 w 2117" name="T8"/>
                <a:gd fmla="*/ 2147483646 h 1903" name="T9"/>
                <a:gd fmla="*/ 2147483646 w 2117" name="T10"/>
                <a:gd fmla="*/ 2147483646 h 1903" name="T11"/>
                <a:gd fmla="*/ 2147483646 w 2117" name="T12"/>
                <a:gd fmla="*/ 2147483646 h 1903" name="T13"/>
                <a:gd fmla="*/ 2147483646 w 2117" name="T14"/>
                <a:gd fmla="*/ 2147483646 h 1903" name="T15"/>
                <a:gd fmla="*/ 2147483646 w 2117" name="T16"/>
                <a:gd fmla="*/ 2147483646 h 1903" name="T17"/>
                <a:gd fmla="*/ 2147483646 w 2117" name="T18"/>
                <a:gd fmla="*/ 2147483646 h 1903" name="T19"/>
                <a:gd fmla="*/ 2147483646 w 2117" name="T20"/>
                <a:gd fmla="*/ 2147483646 h 1903" name="T21"/>
                <a:gd fmla="*/ 2147483646 w 2117" name="T22"/>
                <a:gd fmla="*/ 2147483646 h 1903" name="T23"/>
                <a:gd fmla="*/ 2147483646 w 2117" name="T24"/>
                <a:gd fmla="*/ 2147483646 h 1903" name="T25"/>
                <a:gd fmla="*/ 2147483646 w 2117" name="T26"/>
                <a:gd fmla="*/ 2147483646 h 1903" name="T27"/>
                <a:gd fmla="*/ 2147483646 w 2117" name="T28"/>
                <a:gd fmla="*/ 2147483646 h 1903" name="T29"/>
                <a:gd fmla="*/ 2147483646 w 2117" name="T30"/>
                <a:gd fmla="*/ 2147483646 h 1903" name="T31"/>
                <a:gd fmla="*/ 2147483646 w 2117" name="T32"/>
                <a:gd fmla="*/ 2147483646 h 1903" name="T33"/>
                <a:gd fmla="*/ 2147483646 w 2117" name="T34"/>
                <a:gd fmla="*/ 2147483646 h 1903" name="T35"/>
                <a:gd fmla="*/ 2147483646 w 2117" name="T36"/>
                <a:gd fmla="*/ 2147483646 h 1903" name="T37"/>
                <a:gd fmla="*/ 2147483646 w 2117" name="T38"/>
                <a:gd fmla="*/ 2147483646 h 1903" name="T39"/>
                <a:gd fmla="*/ 2147483646 w 2117" name="T40"/>
                <a:gd fmla="*/ 2147483646 h 1903" name="T41"/>
                <a:gd fmla="*/ 2147483646 w 2117" name="T42"/>
                <a:gd fmla="*/ 2147483646 h 1903" name="T43"/>
                <a:gd fmla="*/ 2147483646 w 2117" name="T44"/>
                <a:gd fmla="*/ 2147483646 h 1903" name="T45"/>
                <a:gd fmla="*/ 2147483646 w 2117" name="T46"/>
                <a:gd fmla="*/ 2147483646 h 1903" name="T47"/>
                <a:gd fmla="*/ 2147483646 w 2117" name="T48"/>
                <a:gd fmla="*/ 2147483646 h 1903" name="T49"/>
                <a:gd fmla="*/ 2147483646 w 2117" name="T50"/>
                <a:gd fmla="*/ 2147483646 h 1903" name="T51"/>
                <a:gd fmla="*/ 2147483646 w 2117" name="T52"/>
                <a:gd fmla="*/ 2147483646 h 1903" name="T53"/>
                <a:gd fmla="*/ 2147483646 w 2117" name="T54"/>
                <a:gd fmla="*/ 2147483646 h 1903" name="T55"/>
                <a:gd fmla="*/ 2147483646 w 2117" name="T56"/>
                <a:gd fmla="*/ 0 h 1903" name="T57"/>
                <a:gd fmla="*/ 2147483646 w 2117" name="T58"/>
                <a:gd fmla="*/ 2147483646 h 1903" name="T59"/>
                <a:gd fmla="*/ 2147483646 w 2117" name="T60"/>
                <a:gd fmla="*/ 2147483646 h 1903" name="T61"/>
                <a:gd fmla="*/ 2147483646 w 2117" name="T62"/>
                <a:gd fmla="*/ 2147483646 h 1903" name="T63"/>
                <a:gd fmla="*/ 2147483646 w 2117" name="T64"/>
                <a:gd fmla="*/ 2147483646 h 1903" name="T65"/>
                <a:gd fmla="*/ 2147483646 w 2117" name="T66"/>
                <a:gd fmla="*/ 2147483646 h 1903" name="T67"/>
                <a:gd fmla="*/ 2147483646 w 2117" name="T68"/>
                <a:gd fmla="*/ 2147483646 h 1903" name="T69"/>
                <a:gd fmla="*/ 2147483646 w 2117" name="T70"/>
                <a:gd fmla="*/ 2147483646 h 1903" name="T71"/>
                <a:gd fmla="*/ 2147483646 w 2117" name="T72"/>
                <a:gd fmla="*/ 2147483646 h 1903" name="T73"/>
                <a:gd fmla="*/ 2147483646 w 2117" name="T74"/>
                <a:gd fmla="*/ 2147483646 h 1903" name="T75"/>
                <a:gd fmla="*/ 2147483646 w 2117" name="T76"/>
                <a:gd fmla="*/ 2147483646 h 1903" name="T77"/>
                <a:gd fmla="*/ 2147483646 w 2117" name="T78"/>
                <a:gd fmla="*/ 2147483646 h 1903" name="T79"/>
                <a:gd fmla="*/ 2147483646 w 2117" name="T80"/>
                <a:gd fmla="*/ 2147483646 h 1903" name="T81"/>
                <a:gd fmla="*/ 2147483646 w 2117" name="T82"/>
                <a:gd fmla="*/ 2147483646 h 1903" name="T83"/>
                <a:gd fmla="*/ 2147483646 w 2117" name="T84"/>
                <a:gd fmla="*/ 2147483646 h 1903" name="T85"/>
                <a:gd fmla="*/ 2147483646 w 2117" name="T86"/>
                <a:gd fmla="*/ 2147483646 h 1903" name="T87"/>
                <a:gd fmla="*/ 2147483646 w 2117" name="T88"/>
                <a:gd fmla="*/ 2147483646 h 1903" name="T89"/>
                <a:gd fmla="*/ 2147483646 w 2117" name="T90"/>
                <a:gd fmla="*/ 2147483646 h 1903" name="T91"/>
                <a:gd fmla="*/ 2147483646 w 2117" name="T92"/>
                <a:gd fmla="*/ 2147483646 h 1903" name="T93"/>
                <a:gd fmla="*/ 2147483646 w 2117" name="T94"/>
                <a:gd fmla="*/ 2147483646 h 1903" name="T95"/>
                <a:gd fmla="*/ 2147483646 w 2117" name="T96"/>
                <a:gd fmla="*/ 2147483646 h 1903" name="T97"/>
                <a:gd fmla="*/ 2147483646 w 2117" name="T98"/>
                <a:gd fmla="*/ 2147483646 h 1903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w 2117" name="T150"/>
                <a:gd fmla="*/ 0 h 1903" name="T151"/>
                <a:gd fmla="*/ 2117 w 2117" name="T152"/>
                <a:gd fmla="*/ 1903 h 1903" name="T153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T153" l="T150" r="T152" t="T151"/>
              <a:pathLst>
                <a:path h="1903" w="2117">
                  <a:moveTo>
                    <a:pt x="596" y="1893"/>
                  </a:moveTo>
                  <a:lnTo>
                    <a:pt x="626" y="1888"/>
                  </a:lnTo>
                  <a:lnTo>
                    <a:pt x="650" y="1879"/>
                  </a:lnTo>
                  <a:lnTo>
                    <a:pt x="690" y="1843"/>
                  </a:lnTo>
                  <a:lnTo>
                    <a:pt x="700" y="1789"/>
                  </a:lnTo>
                  <a:lnTo>
                    <a:pt x="724" y="1711"/>
                  </a:lnTo>
                  <a:lnTo>
                    <a:pt x="775" y="1676"/>
                  </a:lnTo>
                  <a:lnTo>
                    <a:pt x="782" y="1683"/>
                  </a:lnTo>
                  <a:lnTo>
                    <a:pt x="799" y="1738"/>
                  </a:lnTo>
                  <a:lnTo>
                    <a:pt x="775" y="1772"/>
                  </a:lnTo>
                  <a:lnTo>
                    <a:pt x="766" y="1804"/>
                  </a:lnTo>
                  <a:lnTo>
                    <a:pt x="849" y="1833"/>
                  </a:lnTo>
                  <a:lnTo>
                    <a:pt x="854" y="1856"/>
                  </a:lnTo>
                  <a:lnTo>
                    <a:pt x="901" y="1854"/>
                  </a:lnTo>
                  <a:lnTo>
                    <a:pt x="921" y="1860"/>
                  </a:lnTo>
                  <a:lnTo>
                    <a:pt x="932" y="1866"/>
                  </a:lnTo>
                  <a:lnTo>
                    <a:pt x="1014" y="1750"/>
                  </a:lnTo>
                  <a:lnTo>
                    <a:pt x="1036" y="1743"/>
                  </a:lnTo>
                  <a:lnTo>
                    <a:pt x="1041" y="1729"/>
                  </a:lnTo>
                  <a:lnTo>
                    <a:pt x="1039" y="1706"/>
                  </a:lnTo>
                  <a:lnTo>
                    <a:pt x="1067" y="1666"/>
                  </a:lnTo>
                  <a:lnTo>
                    <a:pt x="1119" y="1664"/>
                  </a:lnTo>
                  <a:lnTo>
                    <a:pt x="1139" y="1641"/>
                  </a:lnTo>
                  <a:lnTo>
                    <a:pt x="1151" y="1652"/>
                  </a:lnTo>
                  <a:lnTo>
                    <a:pt x="1181" y="1627"/>
                  </a:lnTo>
                  <a:lnTo>
                    <a:pt x="1197" y="1627"/>
                  </a:lnTo>
                  <a:lnTo>
                    <a:pt x="1251" y="1548"/>
                  </a:lnTo>
                  <a:lnTo>
                    <a:pt x="1279" y="1550"/>
                  </a:lnTo>
                  <a:lnTo>
                    <a:pt x="1314" y="1525"/>
                  </a:lnTo>
                  <a:lnTo>
                    <a:pt x="1323" y="1534"/>
                  </a:lnTo>
                  <a:lnTo>
                    <a:pt x="1388" y="1502"/>
                  </a:lnTo>
                  <a:lnTo>
                    <a:pt x="1356" y="1448"/>
                  </a:lnTo>
                  <a:lnTo>
                    <a:pt x="1365" y="1394"/>
                  </a:lnTo>
                  <a:lnTo>
                    <a:pt x="1393" y="1336"/>
                  </a:lnTo>
                  <a:lnTo>
                    <a:pt x="1416" y="1327"/>
                  </a:lnTo>
                  <a:lnTo>
                    <a:pt x="1430" y="1334"/>
                  </a:lnTo>
                  <a:lnTo>
                    <a:pt x="1430" y="1375"/>
                  </a:lnTo>
                  <a:lnTo>
                    <a:pt x="1447" y="1387"/>
                  </a:lnTo>
                  <a:lnTo>
                    <a:pt x="1488" y="1357"/>
                  </a:lnTo>
                  <a:lnTo>
                    <a:pt x="1505" y="1339"/>
                  </a:lnTo>
                  <a:lnTo>
                    <a:pt x="1521" y="1347"/>
                  </a:lnTo>
                  <a:lnTo>
                    <a:pt x="1542" y="1329"/>
                  </a:lnTo>
                  <a:lnTo>
                    <a:pt x="1584" y="1327"/>
                  </a:lnTo>
                  <a:lnTo>
                    <a:pt x="1591" y="1312"/>
                  </a:lnTo>
                  <a:lnTo>
                    <a:pt x="1581" y="1290"/>
                  </a:lnTo>
                  <a:lnTo>
                    <a:pt x="1610" y="1261"/>
                  </a:lnTo>
                  <a:lnTo>
                    <a:pt x="1645" y="1243"/>
                  </a:lnTo>
                  <a:lnTo>
                    <a:pt x="1700" y="1303"/>
                  </a:lnTo>
                  <a:lnTo>
                    <a:pt x="1697" y="1324"/>
                  </a:lnTo>
                  <a:lnTo>
                    <a:pt x="1724" y="1368"/>
                  </a:lnTo>
                  <a:lnTo>
                    <a:pt x="1789" y="1372"/>
                  </a:lnTo>
                  <a:lnTo>
                    <a:pt x="1803" y="1342"/>
                  </a:lnTo>
                  <a:lnTo>
                    <a:pt x="1787" y="1255"/>
                  </a:lnTo>
                  <a:lnTo>
                    <a:pt x="1801" y="1240"/>
                  </a:lnTo>
                  <a:lnTo>
                    <a:pt x="1831" y="1261"/>
                  </a:lnTo>
                  <a:lnTo>
                    <a:pt x="1859" y="1300"/>
                  </a:lnTo>
                  <a:lnTo>
                    <a:pt x="1901" y="1236"/>
                  </a:lnTo>
                  <a:lnTo>
                    <a:pt x="1921" y="1231"/>
                  </a:lnTo>
                  <a:lnTo>
                    <a:pt x="1951" y="1198"/>
                  </a:lnTo>
                  <a:lnTo>
                    <a:pt x="1967" y="1198"/>
                  </a:lnTo>
                  <a:lnTo>
                    <a:pt x="1994" y="1171"/>
                  </a:lnTo>
                  <a:lnTo>
                    <a:pt x="2009" y="1171"/>
                  </a:lnTo>
                  <a:lnTo>
                    <a:pt x="2023" y="1146"/>
                  </a:lnTo>
                  <a:lnTo>
                    <a:pt x="2060" y="1146"/>
                  </a:lnTo>
                  <a:lnTo>
                    <a:pt x="2099" y="1111"/>
                  </a:lnTo>
                  <a:lnTo>
                    <a:pt x="2116" y="1095"/>
                  </a:lnTo>
                  <a:lnTo>
                    <a:pt x="2116" y="1076"/>
                  </a:lnTo>
                  <a:lnTo>
                    <a:pt x="2085" y="1060"/>
                  </a:lnTo>
                  <a:lnTo>
                    <a:pt x="2085" y="1023"/>
                  </a:lnTo>
                  <a:lnTo>
                    <a:pt x="2036" y="958"/>
                  </a:lnTo>
                  <a:lnTo>
                    <a:pt x="1986" y="1005"/>
                  </a:lnTo>
                  <a:lnTo>
                    <a:pt x="1971" y="996"/>
                  </a:lnTo>
                  <a:lnTo>
                    <a:pt x="1969" y="969"/>
                  </a:lnTo>
                  <a:lnTo>
                    <a:pt x="1949" y="939"/>
                  </a:lnTo>
                  <a:lnTo>
                    <a:pt x="1944" y="907"/>
                  </a:lnTo>
                  <a:lnTo>
                    <a:pt x="1944" y="870"/>
                  </a:lnTo>
                  <a:lnTo>
                    <a:pt x="1910" y="844"/>
                  </a:lnTo>
                  <a:lnTo>
                    <a:pt x="1905" y="832"/>
                  </a:lnTo>
                  <a:lnTo>
                    <a:pt x="1913" y="810"/>
                  </a:lnTo>
                  <a:lnTo>
                    <a:pt x="1979" y="828"/>
                  </a:lnTo>
                  <a:lnTo>
                    <a:pt x="1981" y="798"/>
                  </a:lnTo>
                  <a:lnTo>
                    <a:pt x="2004" y="771"/>
                  </a:lnTo>
                  <a:lnTo>
                    <a:pt x="1989" y="759"/>
                  </a:lnTo>
                  <a:lnTo>
                    <a:pt x="1992" y="729"/>
                  </a:lnTo>
                  <a:lnTo>
                    <a:pt x="2023" y="717"/>
                  </a:lnTo>
                  <a:lnTo>
                    <a:pt x="2028" y="704"/>
                  </a:lnTo>
                  <a:lnTo>
                    <a:pt x="2023" y="697"/>
                  </a:lnTo>
                  <a:lnTo>
                    <a:pt x="1992" y="704"/>
                  </a:lnTo>
                  <a:lnTo>
                    <a:pt x="1931" y="662"/>
                  </a:lnTo>
                  <a:lnTo>
                    <a:pt x="1926" y="650"/>
                  </a:lnTo>
                  <a:lnTo>
                    <a:pt x="1956" y="613"/>
                  </a:lnTo>
                  <a:lnTo>
                    <a:pt x="2017" y="518"/>
                  </a:lnTo>
                  <a:lnTo>
                    <a:pt x="2023" y="511"/>
                  </a:lnTo>
                  <a:lnTo>
                    <a:pt x="2033" y="511"/>
                  </a:lnTo>
                  <a:lnTo>
                    <a:pt x="2053" y="536"/>
                  </a:lnTo>
                  <a:lnTo>
                    <a:pt x="2058" y="538"/>
                  </a:lnTo>
                  <a:lnTo>
                    <a:pt x="2060" y="424"/>
                  </a:lnTo>
                  <a:lnTo>
                    <a:pt x="2078" y="415"/>
                  </a:lnTo>
                  <a:lnTo>
                    <a:pt x="2078" y="370"/>
                  </a:lnTo>
                  <a:lnTo>
                    <a:pt x="2073" y="297"/>
                  </a:lnTo>
                  <a:lnTo>
                    <a:pt x="2099" y="196"/>
                  </a:lnTo>
                  <a:lnTo>
                    <a:pt x="2023" y="142"/>
                  </a:lnTo>
                  <a:lnTo>
                    <a:pt x="1969" y="189"/>
                  </a:lnTo>
                  <a:lnTo>
                    <a:pt x="1939" y="194"/>
                  </a:lnTo>
                  <a:lnTo>
                    <a:pt x="1926" y="210"/>
                  </a:lnTo>
                  <a:lnTo>
                    <a:pt x="1875" y="201"/>
                  </a:lnTo>
                  <a:lnTo>
                    <a:pt x="1851" y="174"/>
                  </a:lnTo>
                  <a:lnTo>
                    <a:pt x="1836" y="132"/>
                  </a:lnTo>
                  <a:lnTo>
                    <a:pt x="1838" y="114"/>
                  </a:lnTo>
                  <a:lnTo>
                    <a:pt x="1799" y="88"/>
                  </a:lnTo>
                  <a:lnTo>
                    <a:pt x="1777" y="126"/>
                  </a:lnTo>
                  <a:lnTo>
                    <a:pt x="1734" y="98"/>
                  </a:lnTo>
                  <a:lnTo>
                    <a:pt x="1727" y="91"/>
                  </a:lnTo>
                  <a:lnTo>
                    <a:pt x="1752" y="27"/>
                  </a:lnTo>
                  <a:lnTo>
                    <a:pt x="1731" y="0"/>
                  </a:lnTo>
                  <a:lnTo>
                    <a:pt x="1715" y="0"/>
                  </a:lnTo>
                  <a:lnTo>
                    <a:pt x="1669" y="32"/>
                  </a:lnTo>
                  <a:lnTo>
                    <a:pt x="1633" y="86"/>
                  </a:lnTo>
                  <a:lnTo>
                    <a:pt x="1647" y="96"/>
                  </a:lnTo>
                  <a:lnTo>
                    <a:pt x="1674" y="98"/>
                  </a:lnTo>
                  <a:lnTo>
                    <a:pt x="1697" y="156"/>
                  </a:lnTo>
                  <a:lnTo>
                    <a:pt x="1685" y="177"/>
                  </a:lnTo>
                  <a:lnTo>
                    <a:pt x="1663" y="210"/>
                  </a:lnTo>
                  <a:lnTo>
                    <a:pt x="1622" y="358"/>
                  </a:lnTo>
                  <a:lnTo>
                    <a:pt x="1638" y="384"/>
                  </a:lnTo>
                  <a:lnTo>
                    <a:pt x="1625" y="405"/>
                  </a:lnTo>
                  <a:lnTo>
                    <a:pt x="1535" y="470"/>
                  </a:lnTo>
                  <a:lnTo>
                    <a:pt x="1485" y="463"/>
                  </a:lnTo>
                  <a:lnTo>
                    <a:pt x="1458" y="452"/>
                  </a:lnTo>
                  <a:lnTo>
                    <a:pt x="1452" y="465"/>
                  </a:lnTo>
                  <a:lnTo>
                    <a:pt x="1412" y="625"/>
                  </a:lnTo>
                  <a:lnTo>
                    <a:pt x="1393" y="646"/>
                  </a:lnTo>
                  <a:lnTo>
                    <a:pt x="1403" y="674"/>
                  </a:lnTo>
                  <a:lnTo>
                    <a:pt x="1428" y="697"/>
                  </a:lnTo>
                  <a:lnTo>
                    <a:pt x="1470" y="672"/>
                  </a:lnTo>
                  <a:lnTo>
                    <a:pt x="1537" y="679"/>
                  </a:lnTo>
                  <a:lnTo>
                    <a:pt x="1556" y="646"/>
                  </a:lnTo>
                  <a:lnTo>
                    <a:pt x="1591" y="637"/>
                  </a:lnTo>
                  <a:lnTo>
                    <a:pt x="1657" y="662"/>
                  </a:lnTo>
                  <a:lnTo>
                    <a:pt x="1739" y="746"/>
                  </a:lnTo>
                  <a:lnTo>
                    <a:pt x="1739" y="764"/>
                  </a:lnTo>
                  <a:lnTo>
                    <a:pt x="1722" y="776"/>
                  </a:lnTo>
                  <a:lnTo>
                    <a:pt x="1627" y="783"/>
                  </a:lnTo>
                  <a:lnTo>
                    <a:pt x="1596" y="807"/>
                  </a:lnTo>
                  <a:lnTo>
                    <a:pt x="1572" y="802"/>
                  </a:lnTo>
                  <a:lnTo>
                    <a:pt x="1554" y="832"/>
                  </a:lnTo>
                  <a:lnTo>
                    <a:pt x="1509" y="840"/>
                  </a:lnTo>
                  <a:lnTo>
                    <a:pt x="1479" y="884"/>
                  </a:lnTo>
                  <a:lnTo>
                    <a:pt x="1475" y="916"/>
                  </a:lnTo>
                  <a:lnTo>
                    <a:pt x="1411" y="958"/>
                  </a:lnTo>
                  <a:lnTo>
                    <a:pt x="1370" y="964"/>
                  </a:lnTo>
                  <a:lnTo>
                    <a:pt x="1326" y="1023"/>
                  </a:lnTo>
                  <a:lnTo>
                    <a:pt x="1284" y="1048"/>
                  </a:lnTo>
                  <a:lnTo>
                    <a:pt x="1202" y="1030"/>
                  </a:lnTo>
                  <a:lnTo>
                    <a:pt x="1176" y="1018"/>
                  </a:lnTo>
                  <a:lnTo>
                    <a:pt x="1143" y="1051"/>
                  </a:lnTo>
                  <a:lnTo>
                    <a:pt x="1129" y="1107"/>
                  </a:lnTo>
                  <a:lnTo>
                    <a:pt x="1172" y="1171"/>
                  </a:lnTo>
                  <a:lnTo>
                    <a:pt x="1143" y="1201"/>
                  </a:lnTo>
                  <a:lnTo>
                    <a:pt x="1104" y="1226"/>
                  </a:lnTo>
                  <a:lnTo>
                    <a:pt x="1044" y="1300"/>
                  </a:lnTo>
                  <a:lnTo>
                    <a:pt x="967" y="1334"/>
                  </a:lnTo>
                  <a:lnTo>
                    <a:pt x="841" y="1347"/>
                  </a:lnTo>
                  <a:lnTo>
                    <a:pt x="825" y="1345"/>
                  </a:lnTo>
                  <a:lnTo>
                    <a:pt x="679" y="1407"/>
                  </a:lnTo>
                  <a:lnTo>
                    <a:pt x="608" y="1448"/>
                  </a:lnTo>
                  <a:lnTo>
                    <a:pt x="590" y="1438"/>
                  </a:lnTo>
                  <a:lnTo>
                    <a:pt x="583" y="1420"/>
                  </a:lnTo>
                  <a:lnTo>
                    <a:pt x="492" y="1414"/>
                  </a:lnTo>
                  <a:lnTo>
                    <a:pt x="391" y="1382"/>
                  </a:lnTo>
                  <a:lnTo>
                    <a:pt x="363" y="1350"/>
                  </a:lnTo>
                  <a:lnTo>
                    <a:pt x="212" y="1332"/>
                  </a:lnTo>
                  <a:lnTo>
                    <a:pt x="184" y="1345"/>
                  </a:lnTo>
                  <a:lnTo>
                    <a:pt x="2" y="1327"/>
                  </a:lnTo>
                  <a:lnTo>
                    <a:pt x="0" y="1354"/>
                  </a:lnTo>
                  <a:lnTo>
                    <a:pt x="12" y="1398"/>
                  </a:lnTo>
                  <a:lnTo>
                    <a:pt x="4" y="1465"/>
                  </a:lnTo>
                  <a:lnTo>
                    <a:pt x="56" y="1542"/>
                  </a:lnTo>
                  <a:lnTo>
                    <a:pt x="85" y="1560"/>
                  </a:lnTo>
                  <a:lnTo>
                    <a:pt x="127" y="1527"/>
                  </a:lnTo>
                  <a:lnTo>
                    <a:pt x="214" y="1527"/>
                  </a:lnTo>
                  <a:lnTo>
                    <a:pt x="236" y="1534"/>
                  </a:lnTo>
                  <a:lnTo>
                    <a:pt x="249" y="1555"/>
                  </a:lnTo>
                  <a:lnTo>
                    <a:pt x="240" y="1576"/>
                  </a:lnTo>
                  <a:lnTo>
                    <a:pt x="190" y="1616"/>
                  </a:lnTo>
                  <a:lnTo>
                    <a:pt x="195" y="1636"/>
                  </a:lnTo>
                  <a:lnTo>
                    <a:pt x="253" y="1678"/>
                  </a:lnTo>
                  <a:lnTo>
                    <a:pt x="274" y="1678"/>
                  </a:lnTo>
                  <a:lnTo>
                    <a:pt x="282" y="1688"/>
                  </a:lnTo>
                  <a:lnTo>
                    <a:pt x="277" y="1706"/>
                  </a:lnTo>
                  <a:lnTo>
                    <a:pt x="312" y="1734"/>
                  </a:lnTo>
                  <a:lnTo>
                    <a:pt x="394" y="1744"/>
                  </a:lnTo>
                  <a:lnTo>
                    <a:pt x="430" y="1736"/>
                  </a:lnTo>
                  <a:lnTo>
                    <a:pt x="481" y="1686"/>
                  </a:lnTo>
                  <a:lnTo>
                    <a:pt x="541" y="1690"/>
                  </a:lnTo>
                  <a:lnTo>
                    <a:pt x="566" y="1729"/>
                  </a:lnTo>
                  <a:lnTo>
                    <a:pt x="552" y="1761"/>
                  </a:lnTo>
                  <a:lnTo>
                    <a:pt x="554" y="1782"/>
                  </a:lnTo>
                  <a:lnTo>
                    <a:pt x="523" y="1802"/>
                  </a:lnTo>
                  <a:lnTo>
                    <a:pt x="510" y="1819"/>
                  </a:lnTo>
                  <a:lnTo>
                    <a:pt x="514" y="1860"/>
                  </a:lnTo>
                  <a:lnTo>
                    <a:pt x="571" y="1902"/>
                  </a:lnTo>
                  <a:lnTo>
                    <a:pt x="596" y="1893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34" name="Freeform 6"/>
            <p:cNvSpPr>
              <a:spLocks noChangeArrowheads="1"/>
            </p:cNvSpPr>
            <p:nvPr/>
          </p:nvSpPr>
          <p:spPr bwMode="auto">
            <a:xfrm>
              <a:off x="0" y="617538"/>
              <a:ext cx="2101850" cy="1558925"/>
            </a:xfrm>
            <a:custGeom>
              <a:gdLst>
                <a:gd fmla="*/ 2147483646 w 1922" name="T0"/>
                <a:gd fmla="*/ 2147483646 h 1456" name="T1"/>
                <a:gd fmla="*/ 2147483646 w 1922" name="T2"/>
                <a:gd fmla="*/ 2147483646 h 1456" name="T3"/>
                <a:gd fmla="*/ 2147483646 w 1922" name="T4"/>
                <a:gd fmla="*/ 2147483646 h 1456" name="T5"/>
                <a:gd fmla="*/ 2147483646 w 1922" name="T6"/>
                <a:gd fmla="*/ 2147483646 h 1456" name="T7"/>
                <a:gd fmla="*/ 2147483646 w 1922" name="T8"/>
                <a:gd fmla="*/ 2147483646 h 1456" name="T9"/>
                <a:gd fmla="*/ 2147483646 w 1922" name="T10"/>
                <a:gd fmla="*/ 2147483646 h 1456" name="T11"/>
                <a:gd fmla="*/ 2147483646 w 1922" name="T12"/>
                <a:gd fmla="*/ 2147483646 h 1456" name="T13"/>
                <a:gd fmla="*/ 2147483646 w 1922" name="T14"/>
                <a:gd fmla="*/ 2147483646 h 1456" name="T15"/>
                <a:gd fmla="*/ 2147483646 w 1922" name="T16"/>
                <a:gd fmla="*/ 2147483646 h 1456" name="T17"/>
                <a:gd fmla="*/ 2147483646 w 1922" name="T18"/>
                <a:gd fmla="*/ 2147483646 h 1456" name="T19"/>
                <a:gd fmla="*/ 2147483646 w 1922" name="T20"/>
                <a:gd fmla="*/ 2147483646 h 1456" name="T21"/>
                <a:gd fmla="*/ 2147483646 w 1922" name="T22"/>
                <a:gd fmla="*/ 2147483646 h 1456" name="T23"/>
                <a:gd fmla="*/ 2147483646 w 1922" name="T24"/>
                <a:gd fmla="*/ 2147483646 h 1456" name="T25"/>
                <a:gd fmla="*/ 2147483646 w 1922" name="T26"/>
                <a:gd fmla="*/ 2147483646 h 1456" name="T27"/>
                <a:gd fmla="*/ 2147483646 w 1922" name="T28"/>
                <a:gd fmla="*/ 2147483646 h 1456" name="T29"/>
                <a:gd fmla="*/ 2147483646 w 1922" name="T30"/>
                <a:gd fmla="*/ 2147483646 h 1456" name="T31"/>
                <a:gd fmla="*/ 2147483646 w 1922" name="T32"/>
                <a:gd fmla="*/ 2147483646 h 1456" name="T33"/>
                <a:gd fmla="*/ 2147483646 w 1922" name="T34"/>
                <a:gd fmla="*/ 2147483646 h 1456" name="T35"/>
                <a:gd fmla="*/ 2147483646 w 1922" name="T36"/>
                <a:gd fmla="*/ 2147483646 h 1456" name="T37"/>
                <a:gd fmla="*/ 2147483646 w 1922" name="T38"/>
                <a:gd fmla="*/ 2147483646 h 1456" name="T39"/>
                <a:gd fmla="*/ 2147483646 w 1922" name="T40"/>
                <a:gd fmla="*/ 2147483646 h 1456" name="T41"/>
                <a:gd fmla="*/ 2147483646 w 1922" name="T42"/>
                <a:gd fmla="*/ 2147483646 h 1456" name="T43"/>
                <a:gd fmla="*/ 2147483646 w 1922" name="T44"/>
                <a:gd fmla="*/ 2147483646 h 1456" name="T45"/>
                <a:gd fmla="*/ 2147483646 w 1922" name="T46"/>
                <a:gd fmla="*/ 2147483646 h 1456" name="T47"/>
                <a:gd fmla="*/ 2147483646 w 1922" name="T48"/>
                <a:gd fmla="*/ 2147483646 h 1456" name="T49"/>
                <a:gd fmla="*/ 2147483646 w 1922" name="T50"/>
                <a:gd fmla="*/ 2147483646 h 1456" name="T51"/>
                <a:gd fmla="*/ 2147483646 w 1922" name="T52"/>
                <a:gd fmla="*/ 2147483646 h 1456" name="T53"/>
                <a:gd fmla="*/ 2147483646 w 1922" name="T54"/>
                <a:gd fmla="*/ 2147483646 h 1456" name="T55"/>
                <a:gd fmla="*/ 2147483646 w 1922" name="T56"/>
                <a:gd fmla="*/ 2147483646 h 1456" name="T57"/>
                <a:gd fmla="*/ 2147483646 w 1922" name="T58"/>
                <a:gd fmla="*/ 2147483646 h 1456" name="T59"/>
                <a:gd fmla="*/ 2147483646 w 1922" name="T60"/>
                <a:gd fmla="*/ 2147483646 h 1456" name="T61"/>
                <a:gd fmla="*/ 2147483646 w 1922" name="T62"/>
                <a:gd fmla="*/ 2147483646 h 1456" name="T63"/>
                <a:gd fmla="*/ 2147483646 w 1922" name="T64"/>
                <a:gd fmla="*/ 2147483646 h 1456" name="T65"/>
                <a:gd fmla="*/ 2147483646 w 1922" name="T66"/>
                <a:gd fmla="*/ 2147483646 h 1456" name="T67"/>
                <a:gd fmla="*/ 2147483646 w 1922" name="T68"/>
                <a:gd fmla="*/ 2147483646 h 1456" name="T69"/>
                <a:gd fmla="*/ 2147483646 w 1922" name="T70"/>
                <a:gd fmla="*/ 2147483646 h 1456" name="T71"/>
                <a:gd fmla="*/ 2147483646 w 1922" name="T72"/>
                <a:gd fmla="*/ 2147483646 h 1456" name="T73"/>
                <a:gd fmla="*/ 2147483646 w 1922" name="T74"/>
                <a:gd fmla="*/ 2147483646 h 1456" name="T75"/>
                <a:gd fmla="*/ 2147483646 w 1922" name="T76"/>
                <a:gd fmla="*/ 2147483646 h 1456" name="T77"/>
                <a:gd fmla="*/ 2147483646 w 1922" name="T78"/>
                <a:gd fmla="*/ 2147483646 h 1456" name="T79"/>
                <a:gd fmla="*/ 2147483646 w 1922" name="T80"/>
                <a:gd fmla="*/ 2147483646 h 1456" name="T81"/>
                <a:gd fmla="*/ 2147483646 w 1922" name="T82"/>
                <a:gd fmla="*/ 2147483646 h 1456" name="T83"/>
                <a:gd fmla="*/ 2147483646 w 1922" name="T84"/>
                <a:gd fmla="*/ 2147483646 h 1456" name="T85"/>
                <a:gd fmla="*/ 2147483646 w 1922" name="T86"/>
                <a:gd fmla="*/ 2147483646 h 145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922" name="T132"/>
                <a:gd fmla="*/ 0 h 1456" name="T133"/>
                <a:gd fmla="*/ 1922 w 1922" name="T134"/>
                <a:gd fmla="*/ 1456 h 1456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1456" w="1922">
                  <a:moveTo>
                    <a:pt x="1310" y="13"/>
                  </a:moveTo>
                  <a:lnTo>
                    <a:pt x="1333" y="13"/>
                  </a:lnTo>
                  <a:lnTo>
                    <a:pt x="1318" y="50"/>
                  </a:lnTo>
                  <a:lnTo>
                    <a:pt x="1337" y="71"/>
                  </a:lnTo>
                  <a:lnTo>
                    <a:pt x="1337" y="87"/>
                  </a:lnTo>
                  <a:lnTo>
                    <a:pt x="1377" y="123"/>
                  </a:lnTo>
                  <a:lnTo>
                    <a:pt x="1387" y="152"/>
                  </a:lnTo>
                  <a:lnTo>
                    <a:pt x="1439" y="158"/>
                  </a:lnTo>
                  <a:lnTo>
                    <a:pt x="1460" y="177"/>
                  </a:lnTo>
                  <a:lnTo>
                    <a:pt x="1473" y="177"/>
                  </a:lnTo>
                  <a:lnTo>
                    <a:pt x="1503" y="239"/>
                  </a:lnTo>
                  <a:lnTo>
                    <a:pt x="1532" y="319"/>
                  </a:lnTo>
                  <a:lnTo>
                    <a:pt x="1517" y="363"/>
                  </a:lnTo>
                  <a:lnTo>
                    <a:pt x="1520" y="380"/>
                  </a:lnTo>
                  <a:lnTo>
                    <a:pt x="1492" y="427"/>
                  </a:lnTo>
                  <a:lnTo>
                    <a:pt x="1499" y="467"/>
                  </a:lnTo>
                  <a:lnTo>
                    <a:pt x="1597" y="506"/>
                  </a:lnTo>
                  <a:lnTo>
                    <a:pt x="1701" y="521"/>
                  </a:lnTo>
                  <a:lnTo>
                    <a:pt x="1809" y="596"/>
                  </a:lnTo>
                  <a:lnTo>
                    <a:pt x="1844" y="606"/>
                  </a:lnTo>
                  <a:lnTo>
                    <a:pt x="1846" y="627"/>
                  </a:lnTo>
                  <a:lnTo>
                    <a:pt x="1869" y="674"/>
                  </a:lnTo>
                  <a:lnTo>
                    <a:pt x="1891" y="735"/>
                  </a:lnTo>
                  <a:lnTo>
                    <a:pt x="1921" y="788"/>
                  </a:lnTo>
                  <a:lnTo>
                    <a:pt x="1904" y="807"/>
                  </a:lnTo>
                  <a:lnTo>
                    <a:pt x="1904" y="843"/>
                  </a:lnTo>
                  <a:lnTo>
                    <a:pt x="1867" y="858"/>
                  </a:lnTo>
                  <a:lnTo>
                    <a:pt x="1774" y="897"/>
                  </a:lnTo>
                  <a:lnTo>
                    <a:pt x="1715" y="945"/>
                  </a:lnTo>
                  <a:lnTo>
                    <a:pt x="1673" y="965"/>
                  </a:lnTo>
                  <a:lnTo>
                    <a:pt x="1666" y="995"/>
                  </a:lnTo>
                  <a:lnTo>
                    <a:pt x="1678" y="1138"/>
                  </a:lnTo>
                  <a:lnTo>
                    <a:pt x="1645" y="1133"/>
                  </a:lnTo>
                  <a:lnTo>
                    <a:pt x="1629" y="1145"/>
                  </a:lnTo>
                  <a:lnTo>
                    <a:pt x="1402" y="1189"/>
                  </a:lnTo>
                  <a:lnTo>
                    <a:pt x="1370" y="1215"/>
                  </a:lnTo>
                  <a:lnTo>
                    <a:pt x="1375" y="1275"/>
                  </a:lnTo>
                  <a:lnTo>
                    <a:pt x="1441" y="1332"/>
                  </a:lnTo>
                  <a:lnTo>
                    <a:pt x="1419" y="1367"/>
                  </a:lnTo>
                  <a:lnTo>
                    <a:pt x="1387" y="1383"/>
                  </a:lnTo>
                  <a:lnTo>
                    <a:pt x="1382" y="1401"/>
                  </a:lnTo>
                  <a:lnTo>
                    <a:pt x="1389" y="1416"/>
                  </a:lnTo>
                  <a:lnTo>
                    <a:pt x="1407" y="1416"/>
                  </a:lnTo>
                  <a:lnTo>
                    <a:pt x="1417" y="1429"/>
                  </a:lnTo>
                  <a:lnTo>
                    <a:pt x="1349" y="1455"/>
                  </a:lnTo>
                  <a:lnTo>
                    <a:pt x="1310" y="1439"/>
                  </a:lnTo>
                  <a:lnTo>
                    <a:pt x="1291" y="1427"/>
                  </a:lnTo>
                  <a:lnTo>
                    <a:pt x="1240" y="1427"/>
                  </a:lnTo>
                  <a:lnTo>
                    <a:pt x="1151" y="1387"/>
                  </a:lnTo>
                  <a:lnTo>
                    <a:pt x="1097" y="1387"/>
                  </a:lnTo>
                  <a:lnTo>
                    <a:pt x="1053" y="1401"/>
                  </a:lnTo>
                  <a:lnTo>
                    <a:pt x="1004" y="1401"/>
                  </a:lnTo>
                  <a:lnTo>
                    <a:pt x="927" y="1441"/>
                  </a:lnTo>
                  <a:lnTo>
                    <a:pt x="865" y="1434"/>
                  </a:lnTo>
                  <a:lnTo>
                    <a:pt x="802" y="1455"/>
                  </a:lnTo>
                  <a:lnTo>
                    <a:pt x="752" y="1439"/>
                  </a:lnTo>
                  <a:lnTo>
                    <a:pt x="719" y="1411"/>
                  </a:lnTo>
                  <a:lnTo>
                    <a:pt x="638" y="1401"/>
                  </a:lnTo>
                  <a:lnTo>
                    <a:pt x="583" y="1437"/>
                  </a:lnTo>
                  <a:lnTo>
                    <a:pt x="553" y="1425"/>
                  </a:lnTo>
                  <a:lnTo>
                    <a:pt x="529" y="1405"/>
                  </a:lnTo>
                  <a:lnTo>
                    <a:pt x="470" y="1389"/>
                  </a:lnTo>
                  <a:lnTo>
                    <a:pt x="459" y="1379"/>
                  </a:lnTo>
                  <a:lnTo>
                    <a:pt x="435" y="1378"/>
                  </a:lnTo>
                  <a:lnTo>
                    <a:pt x="398" y="1319"/>
                  </a:lnTo>
                  <a:lnTo>
                    <a:pt x="359" y="1311"/>
                  </a:lnTo>
                  <a:lnTo>
                    <a:pt x="267" y="1341"/>
                  </a:lnTo>
                  <a:lnTo>
                    <a:pt x="226" y="1332"/>
                  </a:lnTo>
                  <a:lnTo>
                    <a:pt x="146" y="1272"/>
                  </a:lnTo>
                  <a:lnTo>
                    <a:pt x="123" y="1270"/>
                  </a:lnTo>
                  <a:lnTo>
                    <a:pt x="105" y="1229"/>
                  </a:lnTo>
                  <a:lnTo>
                    <a:pt x="118" y="1189"/>
                  </a:lnTo>
                  <a:lnTo>
                    <a:pt x="113" y="1170"/>
                  </a:lnTo>
                  <a:lnTo>
                    <a:pt x="83" y="1150"/>
                  </a:lnTo>
                  <a:lnTo>
                    <a:pt x="74" y="1131"/>
                  </a:lnTo>
                  <a:lnTo>
                    <a:pt x="11" y="1096"/>
                  </a:lnTo>
                  <a:lnTo>
                    <a:pt x="11" y="1086"/>
                  </a:lnTo>
                  <a:lnTo>
                    <a:pt x="41" y="1074"/>
                  </a:lnTo>
                  <a:lnTo>
                    <a:pt x="58" y="1084"/>
                  </a:lnTo>
                  <a:lnTo>
                    <a:pt x="76" y="1067"/>
                  </a:lnTo>
                  <a:lnTo>
                    <a:pt x="71" y="1007"/>
                  </a:lnTo>
                  <a:lnTo>
                    <a:pt x="76" y="958"/>
                  </a:lnTo>
                  <a:lnTo>
                    <a:pt x="37" y="918"/>
                  </a:lnTo>
                  <a:lnTo>
                    <a:pt x="9" y="926"/>
                  </a:lnTo>
                  <a:lnTo>
                    <a:pt x="0" y="897"/>
                  </a:lnTo>
                  <a:lnTo>
                    <a:pt x="14" y="866"/>
                  </a:lnTo>
                  <a:lnTo>
                    <a:pt x="7" y="840"/>
                  </a:lnTo>
                  <a:lnTo>
                    <a:pt x="34" y="815"/>
                  </a:lnTo>
                  <a:lnTo>
                    <a:pt x="44" y="804"/>
                  </a:lnTo>
                  <a:lnTo>
                    <a:pt x="44" y="783"/>
                  </a:lnTo>
                  <a:lnTo>
                    <a:pt x="81" y="766"/>
                  </a:lnTo>
                  <a:lnTo>
                    <a:pt x="118" y="758"/>
                  </a:lnTo>
                  <a:lnTo>
                    <a:pt x="151" y="746"/>
                  </a:lnTo>
                  <a:lnTo>
                    <a:pt x="177" y="753"/>
                  </a:lnTo>
                  <a:lnTo>
                    <a:pt x="197" y="746"/>
                  </a:lnTo>
                  <a:lnTo>
                    <a:pt x="203" y="750"/>
                  </a:lnTo>
                  <a:lnTo>
                    <a:pt x="207" y="776"/>
                  </a:lnTo>
                  <a:lnTo>
                    <a:pt x="224" y="783"/>
                  </a:lnTo>
                  <a:lnTo>
                    <a:pt x="267" y="780"/>
                  </a:lnTo>
                  <a:lnTo>
                    <a:pt x="314" y="728"/>
                  </a:lnTo>
                  <a:lnTo>
                    <a:pt x="410" y="748"/>
                  </a:lnTo>
                  <a:lnTo>
                    <a:pt x="459" y="713"/>
                  </a:lnTo>
                  <a:lnTo>
                    <a:pt x="602" y="681"/>
                  </a:lnTo>
                  <a:lnTo>
                    <a:pt x="611" y="660"/>
                  </a:lnTo>
                  <a:lnTo>
                    <a:pt x="625" y="606"/>
                  </a:lnTo>
                  <a:lnTo>
                    <a:pt x="664" y="575"/>
                  </a:lnTo>
                  <a:lnTo>
                    <a:pt x="676" y="575"/>
                  </a:lnTo>
                  <a:lnTo>
                    <a:pt x="676" y="560"/>
                  </a:lnTo>
                  <a:lnTo>
                    <a:pt x="680" y="422"/>
                  </a:lnTo>
                  <a:lnTo>
                    <a:pt x="686" y="394"/>
                  </a:lnTo>
                  <a:lnTo>
                    <a:pt x="647" y="380"/>
                  </a:lnTo>
                  <a:lnTo>
                    <a:pt x="645" y="370"/>
                  </a:lnTo>
                  <a:lnTo>
                    <a:pt x="686" y="358"/>
                  </a:lnTo>
                  <a:lnTo>
                    <a:pt x="794" y="349"/>
                  </a:lnTo>
                  <a:lnTo>
                    <a:pt x="807" y="370"/>
                  </a:lnTo>
                  <a:lnTo>
                    <a:pt x="848" y="380"/>
                  </a:lnTo>
                  <a:lnTo>
                    <a:pt x="857" y="380"/>
                  </a:lnTo>
                  <a:lnTo>
                    <a:pt x="872" y="362"/>
                  </a:lnTo>
                  <a:lnTo>
                    <a:pt x="853" y="344"/>
                  </a:lnTo>
                  <a:lnTo>
                    <a:pt x="932" y="183"/>
                  </a:lnTo>
                  <a:lnTo>
                    <a:pt x="944" y="172"/>
                  </a:lnTo>
                  <a:lnTo>
                    <a:pt x="1016" y="207"/>
                  </a:lnTo>
                  <a:lnTo>
                    <a:pt x="1048" y="207"/>
                  </a:lnTo>
                  <a:lnTo>
                    <a:pt x="1063" y="227"/>
                  </a:lnTo>
                  <a:lnTo>
                    <a:pt x="1129" y="207"/>
                  </a:lnTo>
                  <a:lnTo>
                    <a:pt x="1147" y="92"/>
                  </a:lnTo>
                  <a:lnTo>
                    <a:pt x="1175" y="74"/>
                  </a:lnTo>
                  <a:lnTo>
                    <a:pt x="1214" y="71"/>
                  </a:lnTo>
                  <a:lnTo>
                    <a:pt x="1238" y="41"/>
                  </a:lnTo>
                  <a:lnTo>
                    <a:pt x="1245" y="13"/>
                  </a:lnTo>
                  <a:lnTo>
                    <a:pt x="1265" y="0"/>
                  </a:lnTo>
                  <a:lnTo>
                    <a:pt x="1310" y="13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35" name="Freeform 7"/>
            <p:cNvSpPr/>
            <p:nvPr/>
          </p:nvSpPr>
          <p:spPr bwMode="auto">
            <a:xfrm>
              <a:off x="4116388" y="1187450"/>
              <a:ext cx="596900" cy="568325"/>
            </a:xfrm>
            <a:custGeom>
              <a:gdLst>
                <a:gd fmla="*/ 2147483646 w 548" name="T0"/>
                <a:gd fmla="*/ 2147483646 h 530" name="T1"/>
                <a:gd fmla="*/ 2147483646 w 548" name="T2"/>
                <a:gd fmla="*/ 2147483646 h 530" name="T3"/>
                <a:gd fmla="*/ 2147483646 w 548" name="T4"/>
                <a:gd fmla="*/ 2147483646 h 530" name="T5"/>
                <a:gd fmla="*/ 2147483646 w 548" name="T6"/>
                <a:gd fmla="*/ 2147483646 h 530" name="T7"/>
                <a:gd fmla="*/ 2147483646 w 548" name="T8"/>
                <a:gd fmla="*/ 2147483646 h 530" name="T9"/>
                <a:gd fmla="*/ 2147483646 w 548" name="T10"/>
                <a:gd fmla="*/ 2147483646 h 530" name="T11"/>
                <a:gd fmla="*/ 2147483646 w 548" name="T12"/>
                <a:gd fmla="*/ 2147483646 h 530" name="T13"/>
                <a:gd fmla="*/ 2147483646 w 548" name="T14"/>
                <a:gd fmla="*/ 2147483646 h 530" name="T15"/>
                <a:gd fmla="*/ 2147483646 w 548" name="T16"/>
                <a:gd fmla="*/ 2147483646 h 530" name="T17"/>
                <a:gd fmla="*/ 2147483646 w 548" name="T18"/>
                <a:gd fmla="*/ 2147483646 h 530" name="T19"/>
                <a:gd fmla="*/ 2147483646 w 548" name="T20"/>
                <a:gd fmla="*/ 0 h 530" name="T21"/>
                <a:gd fmla="*/ 2147483646 w 548" name="T22"/>
                <a:gd fmla="*/ 2147483646 h 530" name="T23"/>
                <a:gd fmla="*/ 2147483646 w 548" name="T24"/>
                <a:gd fmla="*/ 2147483646 h 530" name="T25"/>
                <a:gd fmla="*/ 2147483646 w 548" name="T26"/>
                <a:gd fmla="*/ 2147483646 h 530" name="T27"/>
                <a:gd fmla="*/ 2147483646 w 548" name="T28"/>
                <a:gd fmla="*/ 2147483646 h 530" name="T29"/>
                <a:gd fmla="*/ 2147483646 w 548" name="T30"/>
                <a:gd fmla="*/ 2147483646 h 530" name="T31"/>
                <a:gd fmla="*/ 2147483646 w 548" name="T32"/>
                <a:gd fmla="*/ 2147483646 h 530" name="T33"/>
                <a:gd fmla="*/ 2147483646 w 548" name="T34"/>
                <a:gd fmla="*/ 2147483646 h 530" name="T35"/>
                <a:gd fmla="*/ 2147483646 w 548" name="T36"/>
                <a:gd fmla="*/ 2147483646 h 530" name="T37"/>
                <a:gd fmla="*/ 2147483646 w 548" name="T38"/>
                <a:gd fmla="*/ 2147483646 h 530" name="T39"/>
                <a:gd fmla="*/ 2147483646 w 548" name="T40"/>
                <a:gd fmla="*/ 2147483646 h 530" name="T41"/>
                <a:gd fmla="*/ 2147483646 w 548" name="T42"/>
                <a:gd fmla="*/ 2147483646 h 530" name="T43"/>
                <a:gd fmla="*/ 2147483646 w 548" name="T44"/>
                <a:gd fmla="*/ 2147483646 h 530" name="T45"/>
                <a:gd fmla="*/ 2147483646 w 548" name="T46"/>
                <a:gd fmla="*/ 2147483646 h 530" name="T47"/>
                <a:gd fmla="*/ 2147483646 w 548" name="T48"/>
                <a:gd fmla="*/ 2147483646 h 530" name="T49"/>
                <a:gd fmla="*/ 2147483646 w 548" name="T50"/>
                <a:gd fmla="*/ 2147483646 h 530" name="T51"/>
                <a:gd fmla="*/ 2147483646 w 548" name="T52"/>
                <a:gd fmla="*/ 2147483646 h 530" name="T53"/>
                <a:gd fmla="*/ 2147483646 w 548" name="T54"/>
                <a:gd fmla="*/ 2147483646 h 530" name="T55"/>
                <a:gd fmla="*/ 0 w 548" name="T56"/>
                <a:gd fmla="*/ 2147483646 h 530" name="T57"/>
                <a:gd fmla="*/ 2147483646 w 548" name="T58"/>
                <a:gd fmla="*/ 2147483646 h 530" name="T59"/>
                <a:gd fmla="*/ 2147483646 w 548" name="T60"/>
                <a:gd fmla="*/ 2147483646 h 530" name="T61"/>
                <a:gd fmla="*/ 2147483646 w 548" name="T62"/>
                <a:gd fmla="*/ 2147483646 h 530" name="T63"/>
                <a:gd fmla="*/ 2147483646 w 548" name="T64"/>
                <a:gd fmla="*/ 2147483646 h 530" name="T65"/>
                <a:gd fmla="*/ 2147483646 w 548" name="T66"/>
                <a:gd fmla="*/ 2147483646 h 530" name="T67"/>
                <a:gd fmla="*/ 2147483646 w 548" name="T68"/>
                <a:gd fmla="*/ 2147483646 h 530" name="T69"/>
                <a:gd fmla="*/ 2147483646 w 548" name="T70"/>
                <a:gd fmla="*/ 2147483646 h 530" name="T71"/>
                <a:gd fmla="*/ 2147483646 w 548" name="T72"/>
                <a:gd fmla="*/ 2147483646 h 530" name="T73"/>
                <a:gd fmla="*/ 2147483646 w 548" name="T74"/>
                <a:gd fmla="*/ 2147483646 h 530" name="T75"/>
                <a:gd fmla="*/ 2147483646 w 548" name="T76"/>
                <a:gd fmla="*/ 2147483646 h 530" name="T77"/>
                <a:gd fmla="*/ 2147483646 w 548" name="T78"/>
                <a:gd fmla="*/ 2147483646 h 530" name="T79"/>
                <a:gd fmla="*/ 2147483646 w 548" name="T80"/>
                <a:gd fmla="*/ 2147483646 h 530" name="T81"/>
                <a:gd fmla="*/ 2147483646 w 548" name="T82"/>
                <a:gd fmla="*/ 2147483646 h 530" name="T83"/>
                <a:gd fmla="*/ 2147483646 w 548" name="T84"/>
                <a:gd fmla="*/ 2147483646 h 530" name="T85"/>
                <a:gd fmla="*/ 2147483646 w 548" name="T86"/>
                <a:gd fmla="*/ 2147483646 h 530" name="T87"/>
                <a:gd fmla="*/ 2147483646 w 548" name="T88"/>
                <a:gd fmla="*/ 2147483646 h 530" name="T89"/>
                <a:gd fmla="*/ 2147483646 w 548" name="T90"/>
                <a:gd fmla="*/ 2147483646 h 530" name="T91"/>
                <a:gd fmla="*/ 2147483646 w 548" name="T92"/>
                <a:gd fmla="*/ 2147483646 h 530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w 548" name="T141"/>
                <a:gd fmla="*/ 0 h 530" name="T142"/>
                <a:gd fmla="*/ 548 w 548" name="T143"/>
                <a:gd fmla="*/ 530 h 530" name="T144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T144" l="T141" r="T143" t="T142"/>
              <a:pathLst>
                <a:path h="530" w="548">
                  <a:moveTo>
                    <a:pt x="453" y="368"/>
                  </a:moveTo>
                  <a:lnTo>
                    <a:pt x="508" y="281"/>
                  </a:lnTo>
                  <a:lnTo>
                    <a:pt x="547" y="239"/>
                  </a:lnTo>
                  <a:lnTo>
                    <a:pt x="542" y="197"/>
                  </a:lnTo>
                  <a:lnTo>
                    <a:pt x="503" y="153"/>
                  </a:lnTo>
                  <a:lnTo>
                    <a:pt x="497" y="117"/>
                  </a:lnTo>
                  <a:lnTo>
                    <a:pt x="429" y="22"/>
                  </a:lnTo>
                  <a:lnTo>
                    <a:pt x="423" y="32"/>
                  </a:lnTo>
                  <a:lnTo>
                    <a:pt x="411" y="45"/>
                  </a:lnTo>
                  <a:lnTo>
                    <a:pt x="382" y="13"/>
                  </a:lnTo>
                  <a:lnTo>
                    <a:pt x="337" y="0"/>
                  </a:lnTo>
                  <a:lnTo>
                    <a:pt x="337" y="13"/>
                  </a:lnTo>
                  <a:lnTo>
                    <a:pt x="337" y="32"/>
                  </a:lnTo>
                  <a:lnTo>
                    <a:pt x="320" y="47"/>
                  </a:lnTo>
                  <a:lnTo>
                    <a:pt x="283" y="82"/>
                  </a:lnTo>
                  <a:lnTo>
                    <a:pt x="246" y="82"/>
                  </a:lnTo>
                  <a:lnTo>
                    <a:pt x="232" y="107"/>
                  </a:lnTo>
                  <a:lnTo>
                    <a:pt x="218" y="107"/>
                  </a:lnTo>
                  <a:lnTo>
                    <a:pt x="191" y="134"/>
                  </a:lnTo>
                  <a:lnTo>
                    <a:pt x="175" y="134"/>
                  </a:lnTo>
                  <a:lnTo>
                    <a:pt x="144" y="166"/>
                  </a:lnTo>
                  <a:lnTo>
                    <a:pt x="125" y="171"/>
                  </a:lnTo>
                  <a:lnTo>
                    <a:pt x="82" y="235"/>
                  </a:lnTo>
                  <a:lnTo>
                    <a:pt x="55" y="196"/>
                  </a:lnTo>
                  <a:lnTo>
                    <a:pt x="26" y="176"/>
                  </a:lnTo>
                  <a:lnTo>
                    <a:pt x="12" y="190"/>
                  </a:lnTo>
                  <a:lnTo>
                    <a:pt x="28" y="277"/>
                  </a:lnTo>
                  <a:lnTo>
                    <a:pt x="14" y="307"/>
                  </a:lnTo>
                  <a:lnTo>
                    <a:pt x="0" y="350"/>
                  </a:lnTo>
                  <a:lnTo>
                    <a:pt x="42" y="377"/>
                  </a:lnTo>
                  <a:lnTo>
                    <a:pt x="62" y="380"/>
                  </a:lnTo>
                  <a:lnTo>
                    <a:pt x="92" y="421"/>
                  </a:lnTo>
                  <a:lnTo>
                    <a:pt x="115" y="409"/>
                  </a:lnTo>
                  <a:lnTo>
                    <a:pt x="149" y="368"/>
                  </a:lnTo>
                  <a:lnTo>
                    <a:pt x="182" y="308"/>
                  </a:lnTo>
                  <a:lnTo>
                    <a:pt x="240" y="296"/>
                  </a:lnTo>
                  <a:lnTo>
                    <a:pt x="276" y="332"/>
                  </a:lnTo>
                  <a:lnTo>
                    <a:pt x="251" y="392"/>
                  </a:lnTo>
                  <a:lnTo>
                    <a:pt x="218" y="445"/>
                  </a:lnTo>
                  <a:lnTo>
                    <a:pt x="246" y="467"/>
                  </a:lnTo>
                  <a:lnTo>
                    <a:pt x="246" y="494"/>
                  </a:lnTo>
                  <a:lnTo>
                    <a:pt x="223" y="518"/>
                  </a:lnTo>
                  <a:lnTo>
                    <a:pt x="228" y="529"/>
                  </a:lnTo>
                  <a:lnTo>
                    <a:pt x="269" y="507"/>
                  </a:lnTo>
                  <a:lnTo>
                    <a:pt x="330" y="425"/>
                  </a:lnTo>
                  <a:lnTo>
                    <a:pt x="423" y="374"/>
                  </a:lnTo>
                  <a:lnTo>
                    <a:pt x="453" y="368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36" name="Freeform 8"/>
            <p:cNvSpPr/>
            <p:nvPr/>
          </p:nvSpPr>
          <p:spPr bwMode="auto">
            <a:xfrm>
              <a:off x="4260850" y="866775"/>
              <a:ext cx="869950" cy="579438"/>
            </a:xfrm>
            <a:custGeom>
              <a:gdLst>
                <a:gd fmla="*/ 2147483646 w 793" name="T0"/>
                <a:gd fmla="*/ 2147483646 h 540" name="T1"/>
                <a:gd fmla="*/ 2147483646 w 793" name="T2"/>
                <a:gd fmla="*/ 2147483646 h 540" name="T3"/>
                <a:gd fmla="*/ 2147483646 w 793" name="T4"/>
                <a:gd fmla="*/ 2147483646 h 540" name="T5"/>
                <a:gd fmla="*/ 2147483646 w 793" name="T6"/>
                <a:gd fmla="*/ 2147483646 h 540" name="T7"/>
                <a:gd fmla="*/ 2147483646 w 793" name="T8"/>
                <a:gd fmla="*/ 2147483646 h 540" name="T9"/>
                <a:gd fmla="*/ 2147483646 w 793" name="T10"/>
                <a:gd fmla="*/ 2147483646 h 540" name="T11"/>
                <a:gd fmla="*/ 2147483646 w 793" name="T12"/>
                <a:gd fmla="*/ 2147483646 h 540" name="T13"/>
                <a:gd fmla="*/ 2147483646 w 793" name="T14"/>
                <a:gd fmla="*/ 2147483646 h 540" name="T15"/>
                <a:gd fmla="*/ 2147483646 w 793" name="T16"/>
                <a:gd fmla="*/ 2147483646 h 540" name="T17"/>
                <a:gd fmla="*/ 2147483646 w 793" name="T18"/>
                <a:gd fmla="*/ 2147483646 h 540" name="T19"/>
                <a:gd fmla="*/ 2147483646 w 793" name="T20"/>
                <a:gd fmla="*/ 2147483646 h 540" name="T21"/>
                <a:gd fmla="*/ 2147483646 w 793" name="T22"/>
                <a:gd fmla="*/ 2147483646 h 540" name="T23"/>
                <a:gd fmla="*/ 2147483646 w 793" name="T24"/>
                <a:gd fmla="*/ 2147483646 h 540" name="T25"/>
                <a:gd fmla="*/ 2147483646 w 793" name="T26"/>
                <a:gd fmla="*/ 2147483646 h 540" name="T27"/>
                <a:gd fmla="*/ 2147483646 w 793" name="T28"/>
                <a:gd fmla="*/ 2147483646 h 540" name="T29"/>
                <a:gd fmla="*/ 2147483646 w 793" name="T30"/>
                <a:gd fmla="*/ 2147483646 h 540" name="T31"/>
                <a:gd fmla="*/ 0 w 793" name="T32"/>
                <a:gd fmla="*/ 2147483646 h 540" name="T33"/>
                <a:gd fmla="*/ 2147483646 w 793" name="T34"/>
                <a:gd fmla="*/ 2147483646 h 540" name="T35"/>
                <a:gd fmla="*/ 2147483646 w 793" name="T36"/>
                <a:gd fmla="*/ 2147483646 h 540" name="T37"/>
                <a:gd fmla="*/ 2147483646 w 793" name="T38"/>
                <a:gd fmla="*/ 2147483646 h 540" name="T39"/>
                <a:gd fmla="*/ 2147483646 w 793" name="T40"/>
                <a:gd fmla="*/ 2147483646 h 540" name="T41"/>
                <a:gd fmla="*/ 2147483646 w 793" name="T42"/>
                <a:gd fmla="*/ 2147483646 h 540" name="T43"/>
                <a:gd fmla="*/ 2147483646 w 793" name="T44"/>
                <a:gd fmla="*/ 2147483646 h 540" name="T45"/>
                <a:gd fmla="*/ 2147483646 w 793" name="T46"/>
                <a:gd fmla="*/ 2147483646 h 540" name="T47"/>
                <a:gd fmla="*/ 2147483646 w 793" name="T48"/>
                <a:gd fmla="*/ 2147483646 h 540" name="T49"/>
                <a:gd fmla="*/ 2147483646 w 793" name="T50"/>
                <a:gd fmla="*/ 2147483646 h 540" name="T51"/>
                <a:gd fmla="*/ 2147483646 w 793" name="T52"/>
                <a:gd fmla="*/ 2147483646 h 540" name="T53"/>
                <a:gd fmla="*/ 2147483646 w 793" name="T54"/>
                <a:gd fmla="*/ 2147483646 h 540" name="T55"/>
                <a:gd fmla="*/ 2147483646 w 793" name="T56"/>
                <a:gd fmla="*/ 2147483646 h 540" name="T57"/>
                <a:gd fmla="*/ 2147483646 w 793" name="T58"/>
                <a:gd fmla="*/ 2147483646 h 540" name="T59"/>
                <a:gd fmla="*/ 2147483646 w 793" name="T60"/>
                <a:gd fmla="*/ 2147483646 h 540" name="T61"/>
                <a:gd fmla="*/ 2147483646 w 793" name="T62"/>
                <a:gd fmla="*/ 2147483646 h 540" name="T63"/>
                <a:gd fmla="*/ 2147483646 w 793" name="T64"/>
                <a:gd fmla="*/ 2147483646 h 540" name="T65"/>
                <a:gd fmla="*/ 2147483646 w 793" name="T66"/>
                <a:gd fmla="*/ 2147483646 h 540" name="T67"/>
                <a:gd fmla="*/ 2147483646 w 793" name="T68"/>
                <a:gd fmla="*/ 2147483646 h 540" name="T69"/>
                <a:gd fmla="*/ 2147483646 w 793" name="T70"/>
                <a:gd fmla="*/ 2147483646 h 540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793" name="T108"/>
                <a:gd fmla="*/ 0 h 540" name="T109"/>
                <a:gd fmla="*/ 793 w 793" name="T110"/>
                <a:gd fmla="*/ 540 h 540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540" w="793">
                  <a:moveTo>
                    <a:pt x="784" y="151"/>
                  </a:moveTo>
                  <a:lnTo>
                    <a:pt x="768" y="148"/>
                  </a:lnTo>
                  <a:lnTo>
                    <a:pt x="742" y="148"/>
                  </a:lnTo>
                  <a:lnTo>
                    <a:pt x="705" y="136"/>
                  </a:lnTo>
                  <a:lnTo>
                    <a:pt x="694" y="115"/>
                  </a:lnTo>
                  <a:lnTo>
                    <a:pt x="681" y="133"/>
                  </a:lnTo>
                  <a:lnTo>
                    <a:pt x="664" y="120"/>
                  </a:lnTo>
                  <a:lnTo>
                    <a:pt x="625" y="163"/>
                  </a:lnTo>
                  <a:lnTo>
                    <a:pt x="618" y="176"/>
                  </a:lnTo>
                  <a:lnTo>
                    <a:pt x="600" y="178"/>
                  </a:lnTo>
                  <a:lnTo>
                    <a:pt x="576" y="151"/>
                  </a:lnTo>
                  <a:lnTo>
                    <a:pt x="554" y="144"/>
                  </a:lnTo>
                  <a:lnTo>
                    <a:pt x="529" y="94"/>
                  </a:lnTo>
                  <a:lnTo>
                    <a:pt x="511" y="108"/>
                  </a:lnTo>
                  <a:lnTo>
                    <a:pt x="517" y="148"/>
                  </a:lnTo>
                  <a:lnTo>
                    <a:pt x="504" y="156"/>
                  </a:lnTo>
                  <a:lnTo>
                    <a:pt x="472" y="122"/>
                  </a:lnTo>
                  <a:lnTo>
                    <a:pt x="460" y="108"/>
                  </a:lnTo>
                  <a:lnTo>
                    <a:pt x="435" y="108"/>
                  </a:lnTo>
                  <a:lnTo>
                    <a:pt x="423" y="70"/>
                  </a:lnTo>
                  <a:lnTo>
                    <a:pt x="388" y="51"/>
                  </a:lnTo>
                  <a:lnTo>
                    <a:pt x="342" y="70"/>
                  </a:lnTo>
                  <a:lnTo>
                    <a:pt x="325" y="66"/>
                  </a:lnTo>
                  <a:lnTo>
                    <a:pt x="301" y="39"/>
                  </a:lnTo>
                  <a:lnTo>
                    <a:pt x="262" y="61"/>
                  </a:lnTo>
                  <a:lnTo>
                    <a:pt x="241" y="61"/>
                  </a:lnTo>
                  <a:lnTo>
                    <a:pt x="216" y="70"/>
                  </a:lnTo>
                  <a:lnTo>
                    <a:pt x="180" y="45"/>
                  </a:lnTo>
                  <a:lnTo>
                    <a:pt x="154" y="0"/>
                  </a:lnTo>
                  <a:lnTo>
                    <a:pt x="98" y="9"/>
                  </a:lnTo>
                  <a:lnTo>
                    <a:pt x="75" y="37"/>
                  </a:lnTo>
                  <a:lnTo>
                    <a:pt x="73" y="66"/>
                  </a:lnTo>
                  <a:lnTo>
                    <a:pt x="7" y="48"/>
                  </a:lnTo>
                  <a:lnTo>
                    <a:pt x="0" y="70"/>
                  </a:lnTo>
                  <a:lnTo>
                    <a:pt x="4" y="82"/>
                  </a:lnTo>
                  <a:lnTo>
                    <a:pt x="39" y="108"/>
                  </a:lnTo>
                  <a:lnTo>
                    <a:pt x="39" y="144"/>
                  </a:lnTo>
                  <a:lnTo>
                    <a:pt x="44" y="176"/>
                  </a:lnTo>
                  <a:lnTo>
                    <a:pt x="64" y="206"/>
                  </a:lnTo>
                  <a:lnTo>
                    <a:pt x="66" y="231"/>
                  </a:lnTo>
                  <a:lnTo>
                    <a:pt x="80" y="241"/>
                  </a:lnTo>
                  <a:lnTo>
                    <a:pt x="130" y="195"/>
                  </a:lnTo>
                  <a:lnTo>
                    <a:pt x="180" y="259"/>
                  </a:lnTo>
                  <a:lnTo>
                    <a:pt x="180" y="296"/>
                  </a:lnTo>
                  <a:lnTo>
                    <a:pt x="208" y="312"/>
                  </a:lnTo>
                  <a:lnTo>
                    <a:pt x="208" y="298"/>
                  </a:lnTo>
                  <a:lnTo>
                    <a:pt x="253" y="312"/>
                  </a:lnTo>
                  <a:lnTo>
                    <a:pt x="283" y="344"/>
                  </a:lnTo>
                  <a:lnTo>
                    <a:pt x="295" y="330"/>
                  </a:lnTo>
                  <a:lnTo>
                    <a:pt x="301" y="320"/>
                  </a:lnTo>
                  <a:lnTo>
                    <a:pt x="368" y="415"/>
                  </a:lnTo>
                  <a:lnTo>
                    <a:pt x="375" y="452"/>
                  </a:lnTo>
                  <a:lnTo>
                    <a:pt x="414" y="495"/>
                  </a:lnTo>
                  <a:lnTo>
                    <a:pt x="418" y="539"/>
                  </a:lnTo>
                  <a:lnTo>
                    <a:pt x="452" y="517"/>
                  </a:lnTo>
                  <a:lnTo>
                    <a:pt x="483" y="426"/>
                  </a:lnTo>
                  <a:lnTo>
                    <a:pt x="499" y="420"/>
                  </a:lnTo>
                  <a:lnTo>
                    <a:pt x="534" y="440"/>
                  </a:lnTo>
                  <a:lnTo>
                    <a:pt x="591" y="433"/>
                  </a:lnTo>
                  <a:lnTo>
                    <a:pt x="609" y="415"/>
                  </a:lnTo>
                  <a:lnTo>
                    <a:pt x="583" y="375"/>
                  </a:lnTo>
                  <a:lnTo>
                    <a:pt x="591" y="364"/>
                  </a:lnTo>
                  <a:lnTo>
                    <a:pt x="642" y="346"/>
                  </a:lnTo>
                  <a:lnTo>
                    <a:pt x="664" y="307"/>
                  </a:lnTo>
                  <a:lnTo>
                    <a:pt x="691" y="294"/>
                  </a:lnTo>
                  <a:lnTo>
                    <a:pt x="694" y="252"/>
                  </a:lnTo>
                  <a:lnTo>
                    <a:pt x="700" y="225"/>
                  </a:lnTo>
                  <a:lnTo>
                    <a:pt x="716" y="220"/>
                  </a:lnTo>
                  <a:lnTo>
                    <a:pt x="729" y="235"/>
                  </a:lnTo>
                  <a:lnTo>
                    <a:pt x="745" y="246"/>
                  </a:lnTo>
                  <a:lnTo>
                    <a:pt x="782" y="199"/>
                  </a:lnTo>
                  <a:lnTo>
                    <a:pt x="792" y="160"/>
                  </a:lnTo>
                  <a:lnTo>
                    <a:pt x="784" y="151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37" name="Freeform 9"/>
            <p:cNvSpPr/>
            <p:nvPr/>
          </p:nvSpPr>
          <p:spPr bwMode="auto">
            <a:xfrm>
              <a:off x="2101850" y="3040063"/>
              <a:ext cx="947738" cy="962025"/>
            </a:xfrm>
            <a:custGeom>
              <a:gdLst>
                <a:gd fmla="*/ 2147483646 w 867" name="T0"/>
                <a:gd fmla="*/ 2147483646 h 900" name="T1"/>
                <a:gd fmla="*/ 2147483646 w 867" name="T2"/>
                <a:gd fmla="*/ 2147483646 h 900" name="T3"/>
                <a:gd fmla="*/ 2147483646 w 867" name="T4"/>
                <a:gd fmla="*/ 2147483646 h 900" name="T5"/>
                <a:gd fmla="*/ 2147483646 w 867" name="T6"/>
                <a:gd fmla="*/ 2147483646 h 900" name="T7"/>
                <a:gd fmla="*/ 2147483646 w 867" name="T8"/>
                <a:gd fmla="*/ 2147483646 h 900" name="T9"/>
                <a:gd fmla="*/ 2147483646 w 867" name="T10"/>
                <a:gd fmla="*/ 2147483646 h 900" name="T11"/>
                <a:gd fmla="*/ 2147483646 w 867" name="T12"/>
                <a:gd fmla="*/ 2147483646 h 900" name="T13"/>
                <a:gd fmla="*/ 2147483646 w 867" name="T14"/>
                <a:gd fmla="*/ 2147483646 h 900" name="T15"/>
                <a:gd fmla="*/ 2147483646 w 867" name="T16"/>
                <a:gd fmla="*/ 2147483646 h 900" name="T17"/>
                <a:gd fmla="*/ 2147483646 w 867" name="T18"/>
                <a:gd fmla="*/ 2147483646 h 900" name="T19"/>
                <a:gd fmla="*/ 2147483646 w 867" name="T20"/>
                <a:gd fmla="*/ 2147483646 h 900" name="T21"/>
                <a:gd fmla="*/ 2147483646 w 867" name="T22"/>
                <a:gd fmla="*/ 2147483646 h 900" name="T23"/>
                <a:gd fmla="*/ 2147483646 w 867" name="T24"/>
                <a:gd fmla="*/ 2147483646 h 900" name="T25"/>
                <a:gd fmla="*/ 2147483646 w 867" name="T26"/>
                <a:gd fmla="*/ 2147483646 h 900" name="T27"/>
                <a:gd fmla="*/ 2147483646 w 867" name="T28"/>
                <a:gd fmla="*/ 0 h 900" name="T29"/>
                <a:gd fmla="*/ 2147483646 w 867" name="T30"/>
                <a:gd fmla="*/ 2147483646 h 900" name="T31"/>
                <a:gd fmla="*/ 2147483646 w 867" name="T32"/>
                <a:gd fmla="*/ 2147483646 h 900" name="T33"/>
                <a:gd fmla="*/ 2147483646 w 867" name="T34"/>
                <a:gd fmla="*/ 2147483646 h 900" name="T35"/>
                <a:gd fmla="*/ 2147483646 w 867" name="T36"/>
                <a:gd fmla="*/ 2147483646 h 900" name="T37"/>
                <a:gd fmla="*/ 2147483646 w 867" name="T38"/>
                <a:gd fmla="*/ 2147483646 h 900" name="T39"/>
                <a:gd fmla="*/ 2147483646 w 867" name="T40"/>
                <a:gd fmla="*/ 2147483646 h 900" name="T41"/>
                <a:gd fmla="*/ 2147483646 w 867" name="T42"/>
                <a:gd fmla="*/ 2147483646 h 900" name="T43"/>
                <a:gd fmla="*/ 0 w 867" name="T44"/>
                <a:gd fmla="*/ 2147483646 h 900" name="T45"/>
                <a:gd fmla="*/ 2147483646 w 867" name="T46"/>
                <a:gd fmla="*/ 2147483646 h 900" name="T47"/>
                <a:gd fmla="*/ 2147483646 w 867" name="T48"/>
                <a:gd fmla="*/ 2147483646 h 900" name="T49"/>
                <a:gd fmla="*/ 2147483646 w 867" name="T50"/>
                <a:gd fmla="*/ 2147483646 h 900" name="T51"/>
                <a:gd fmla="*/ 2147483646 w 867" name="T52"/>
                <a:gd fmla="*/ 2147483646 h 900" name="T53"/>
                <a:gd fmla="*/ 2147483646 w 867" name="T54"/>
                <a:gd fmla="*/ 2147483646 h 900" name="T55"/>
                <a:gd fmla="*/ 2147483646 w 867" name="T56"/>
                <a:gd fmla="*/ 2147483646 h 900" name="T57"/>
                <a:gd fmla="*/ 2147483646 w 867" name="T58"/>
                <a:gd fmla="*/ 2147483646 h 900" name="T59"/>
                <a:gd fmla="*/ 2147483646 w 867" name="T60"/>
                <a:gd fmla="*/ 2147483646 h 900" name="T61"/>
                <a:gd fmla="*/ 2147483646 w 867" name="T62"/>
                <a:gd fmla="*/ 2147483646 h 900" name="T63"/>
                <a:gd fmla="*/ 2147483646 w 867" name="T64"/>
                <a:gd fmla="*/ 2147483646 h 900" name="T65"/>
                <a:gd fmla="*/ 2147483646 w 867" name="T66"/>
                <a:gd fmla="*/ 2147483646 h 900" name="T67"/>
                <a:gd fmla="*/ 2147483646 w 867" name="T68"/>
                <a:gd fmla="*/ 2147483646 h 900" name="T69"/>
                <a:gd fmla="*/ 2147483646 w 867" name="T70"/>
                <a:gd fmla="*/ 2147483646 h 900" name="T71"/>
                <a:gd fmla="*/ 2147483646 w 867" name="T72"/>
                <a:gd fmla="*/ 2147483646 h 900" name="T73"/>
                <a:gd fmla="*/ 2147483646 w 867" name="T74"/>
                <a:gd fmla="*/ 2147483646 h 900" name="T75"/>
                <a:gd fmla="*/ 2147483646 w 867" name="T76"/>
                <a:gd fmla="*/ 2147483646 h 900" name="T77"/>
                <a:gd fmla="*/ 2147483646 w 867" name="T78"/>
                <a:gd fmla="*/ 2147483646 h 900" name="T79"/>
                <a:gd fmla="*/ 2147483646 w 867" name="T80"/>
                <a:gd fmla="*/ 2147483646 h 900" name="T81"/>
                <a:gd fmla="*/ 2147483646 w 867" name="T82"/>
                <a:gd fmla="*/ 2147483646 h 900" name="T83"/>
                <a:gd fmla="*/ 2147483646 w 867" name="T84"/>
                <a:gd fmla="*/ 2147483646 h 900" name="T85"/>
                <a:gd fmla="*/ 2147483646 w 867" name="T86"/>
                <a:gd fmla="*/ 2147483646 h 900" name="T87"/>
                <a:gd fmla="*/ 2147483646 w 867" name="T88"/>
                <a:gd fmla="*/ 2147483646 h 900" name="T89"/>
                <a:gd fmla="*/ 2147483646 w 867" name="T90"/>
                <a:gd fmla="*/ 2147483646 h 900" name="T91"/>
                <a:gd fmla="*/ 2147483646 w 867" name="T92"/>
                <a:gd fmla="*/ 2147483646 h 900" name="T93"/>
                <a:gd fmla="*/ 2147483646 w 867" name="T94"/>
                <a:gd fmla="*/ 2147483646 h 900" name="T95"/>
                <a:gd fmla="*/ 2147483646 w 867" name="T96"/>
                <a:gd fmla="*/ 2147483646 h 900" name="T97"/>
                <a:gd fmla="*/ 2147483646 w 867" name="T98"/>
                <a:gd fmla="*/ 2147483646 h 900" name="T99"/>
                <a:gd fmla="*/ 2147483646 w 867" name="T100"/>
                <a:gd fmla="*/ 2147483646 h 900" name="T101"/>
                <a:gd fmla="*/ 2147483646 w 867" name="T102"/>
                <a:gd fmla="*/ 2147483646 h 900" name="T103"/>
                <a:gd fmla="*/ 2147483646 w 867" name="T104"/>
                <a:gd fmla="*/ 2147483646 h 900" name="T105"/>
                <a:gd fmla="*/ 2147483646 w 867" name="T106"/>
                <a:gd fmla="*/ 2147483646 h 900" name="T107"/>
                <a:gd fmla="*/ 2147483646 w 867" name="T108"/>
                <a:gd fmla="*/ 2147483646 h 900" name="T109"/>
                <a:gd fmla="*/ 2147483646 w 867" name="T110"/>
                <a:gd fmla="*/ 2147483646 h 900" name="T111"/>
                <a:gd fmla="*/ 2147483646 w 867" name="T112"/>
                <a:gd fmla="*/ 2147483646 h 900" name="T113"/>
                <a:gd fmla="*/ 2147483646 w 867" name="T114"/>
                <a:gd fmla="*/ 2147483646 h 900" name="T115"/>
                <a:gd fmla="*/ 2147483646 w 867" name="T116"/>
                <a:gd fmla="*/ 2147483646 h 900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w 867" name="T177"/>
                <a:gd fmla="*/ 0 h 900" name="T178"/>
                <a:gd fmla="*/ 867 w 867" name="T179"/>
                <a:gd fmla="*/ 900 h 900" name="T180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T180" l="T177" r="T179" t="T178"/>
              <a:pathLst>
                <a:path h="900" w="865">
                  <a:moveTo>
                    <a:pt x="762" y="165"/>
                  </a:moveTo>
                  <a:lnTo>
                    <a:pt x="756" y="139"/>
                  </a:lnTo>
                  <a:lnTo>
                    <a:pt x="734" y="133"/>
                  </a:lnTo>
                  <a:lnTo>
                    <a:pt x="695" y="156"/>
                  </a:lnTo>
                  <a:lnTo>
                    <a:pt x="671" y="142"/>
                  </a:lnTo>
                  <a:lnTo>
                    <a:pt x="671" y="110"/>
                  </a:lnTo>
                  <a:lnTo>
                    <a:pt x="658" y="96"/>
                  </a:lnTo>
                  <a:lnTo>
                    <a:pt x="658" y="78"/>
                  </a:lnTo>
                  <a:lnTo>
                    <a:pt x="623" y="72"/>
                  </a:lnTo>
                  <a:lnTo>
                    <a:pt x="616" y="80"/>
                  </a:lnTo>
                  <a:lnTo>
                    <a:pt x="621" y="105"/>
                  </a:lnTo>
                  <a:lnTo>
                    <a:pt x="591" y="117"/>
                  </a:lnTo>
                  <a:lnTo>
                    <a:pt x="585" y="134"/>
                  </a:lnTo>
                  <a:lnTo>
                    <a:pt x="591" y="157"/>
                  </a:lnTo>
                  <a:lnTo>
                    <a:pt x="528" y="229"/>
                  </a:lnTo>
                  <a:lnTo>
                    <a:pt x="540" y="313"/>
                  </a:lnTo>
                  <a:lnTo>
                    <a:pt x="510" y="337"/>
                  </a:lnTo>
                  <a:lnTo>
                    <a:pt x="497" y="322"/>
                  </a:lnTo>
                  <a:lnTo>
                    <a:pt x="437" y="357"/>
                  </a:lnTo>
                  <a:lnTo>
                    <a:pt x="416" y="345"/>
                  </a:lnTo>
                  <a:lnTo>
                    <a:pt x="329" y="180"/>
                  </a:lnTo>
                  <a:lnTo>
                    <a:pt x="296" y="156"/>
                  </a:lnTo>
                  <a:lnTo>
                    <a:pt x="268" y="147"/>
                  </a:lnTo>
                  <a:lnTo>
                    <a:pt x="255" y="124"/>
                  </a:lnTo>
                  <a:lnTo>
                    <a:pt x="271" y="100"/>
                  </a:lnTo>
                  <a:lnTo>
                    <a:pt x="245" y="80"/>
                  </a:lnTo>
                  <a:lnTo>
                    <a:pt x="217" y="105"/>
                  </a:lnTo>
                  <a:lnTo>
                    <a:pt x="188" y="110"/>
                  </a:lnTo>
                  <a:lnTo>
                    <a:pt x="167" y="22"/>
                  </a:lnTo>
                  <a:lnTo>
                    <a:pt x="163" y="0"/>
                  </a:lnTo>
                  <a:lnTo>
                    <a:pt x="133" y="37"/>
                  </a:lnTo>
                  <a:lnTo>
                    <a:pt x="121" y="44"/>
                  </a:lnTo>
                  <a:lnTo>
                    <a:pt x="122" y="100"/>
                  </a:lnTo>
                  <a:lnTo>
                    <a:pt x="116" y="112"/>
                  </a:lnTo>
                  <a:lnTo>
                    <a:pt x="100" y="112"/>
                  </a:lnTo>
                  <a:lnTo>
                    <a:pt x="88" y="100"/>
                  </a:lnTo>
                  <a:lnTo>
                    <a:pt x="73" y="117"/>
                  </a:lnTo>
                  <a:lnTo>
                    <a:pt x="88" y="182"/>
                  </a:lnTo>
                  <a:lnTo>
                    <a:pt x="105" y="182"/>
                  </a:lnTo>
                  <a:lnTo>
                    <a:pt x="121" y="192"/>
                  </a:lnTo>
                  <a:lnTo>
                    <a:pt x="125" y="231"/>
                  </a:lnTo>
                  <a:lnTo>
                    <a:pt x="117" y="367"/>
                  </a:lnTo>
                  <a:lnTo>
                    <a:pt x="25" y="451"/>
                  </a:lnTo>
                  <a:lnTo>
                    <a:pt x="20" y="482"/>
                  </a:lnTo>
                  <a:lnTo>
                    <a:pt x="2" y="496"/>
                  </a:lnTo>
                  <a:lnTo>
                    <a:pt x="0" y="514"/>
                  </a:lnTo>
                  <a:lnTo>
                    <a:pt x="15" y="553"/>
                  </a:lnTo>
                  <a:lnTo>
                    <a:pt x="2" y="583"/>
                  </a:lnTo>
                  <a:lnTo>
                    <a:pt x="10" y="585"/>
                  </a:lnTo>
                  <a:lnTo>
                    <a:pt x="57" y="572"/>
                  </a:lnTo>
                  <a:lnTo>
                    <a:pt x="122" y="571"/>
                  </a:lnTo>
                  <a:lnTo>
                    <a:pt x="116" y="597"/>
                  </a:lnTo>
                  <a:lnTo>
                    <a:pt x="127" y="622"/>
                  </a:lnTo>
                  <a:lnTo>
                    <a:pt x="133" y="660"/>
                  </a:lnTo>
                  <a:lnTo>
                    <a:pt x="140" y="672"/>
                  </a:lnTo>
                  <a:lnTo>
                    <a:pt x="179" y="672"/>
                  </a:lnTo>
                  <a:lnTo>
                    <a:pt x="197" y="684"/>
                  </a:lnTo>
                  <a:lnTo>
                    <a:pt x="177" y="709"/>
                  </a:lnTo>
                  <a:lnTo>
                    <a:pt x="175" y="740"/>
                  </a:lnTo>
                  <a:lnTo>
                    <a:pt x="160" y="775"/>
                  </a:lnTo>
                  <a:lnTo>
                    <a:pt x="170" y="788"/>
                  </a:lnTo>
                  <a:lnTo>
                    <a:pt x="195" y="790"/>
                  </a:lnTo>
                  <a:lnTo>
                    <a:pt x="236" y="806"/>
                  </a:lnTo>
                  <a:lnTo>
                    <a:pt x="230" y="820"/>
                  </a:lnTo>
                  <a:lnTo>
                    <a:pt x="257" y="861"/>
                  </a:lnTo>
                  <a:lnTo>
                    <a:pt x="297" y="861"/>
                  </a:lnTo>
                  <a:lnTo>
                    <a:pt x="347" y="831"/>
                  </a:lnTo>
                  <a:lnTo>
                    <a:pt x="361" y="841"/>
                  </a:lnTo>
                  <a:lnTo>
                    <a:pt x="361" y="856"/>
                  </a:lnTo>
                  <a:lnTo>
                    <a:pt x="368" y="882"/>
                  </a:lnTo>
                  <a:lnTo>
                    <a:pt x="381" y="894"/>
                  </a:lnTo>
                  <a:lnTo>
                    <a:pt x="409" y="891"/>
                  </a:lnTo>
                  <a:lnTo>
                    <a:pt x="418" y="899"/>
                  </a:lnTo>
                  <a:lnTo>
                    <a:pt x="428" y="886"/>
                  </a:lnTo>
                  <a:lnTo>
                    <a:pt x="428" y="848"/>
                  </a:lnTo>
                  <a:lnTo>
                    <a:pt x="410" y="775"/>
                  </a:lnTo>
                  <a:lnTo>
                    <a:pt x="423" y="756"/>
                  </a:lnTo>
                  <a:lnTo>
                    <a:pt x="465" y="756"/>
                  </a:lnTo>
                  <a:lnTo>
                    <a:pt x="474" y="756"/>
                  </a:lnTo>
                  <a:lnTo>
                    <a:pt x="497" y="728"/>
                  </a:lnTo>
                  <a:lnTo>
                    <a:pt x="555" y="745"/>
                  </a:lnTo>
                  <a:lnTo>
                    <a:pt x="578" y="726"/>
                  </a:lnTo>
                  <a:lnTo>
                    <a:pt x="591" y="738"/>
                  </a:lnTo>
                  <a:lnTo>
                    <a:pt x="616" y="721"/>
                  </a:lnTo>
                  <a:lnTo>
                    <a:pt x="640" y="745"/>
                  </a:lnTo>
                  <a:lnTo>
                    <a:pt x="647" y="745"/>
                  </a:lnTo>
                  <a:lnTo>
                    <a:pt x="656" y="733"/>
                  </a:lnTo>
                  <a:lnTo>
                    <a:pt x="676" y="714"/>
                  </a:lnTo>
                  <a:lnTo>
                    <a:pt x="683" y="721"/>
                  </a:lnTo>
                  <a:lnTo>
                    <a:pt x="713" y="716"/>
                  </a:lnTo>
                  <a:lnTo>
                    <a:pt x="738" y="693"/>
                  </a:lnTo>
                  <a:lnTo>
                    <a:pt x="762" y="660"/>
                  </a:lnTo>
                  <a:lnTo>
                    <a:pt x="792" y="655"/>
                  </a:lnTo>
                  <a:lnTo>
                    <a:pt x="809" y="672"/>
                  </a:lnTo>
                  <a:lnTo>
                    <a:pt x="821" y="637"/>
                  </a:lnTo>
                  <a:lnTo>
                    <a:pt x="846" y="636"/>
                  </a:lnTo>
                  <a:lnTo>
                    <a:pt x="856" y="627"/>
                  </a:lnTo>
                  <a:lnTo>
                    <a:pt x="866" y="595"/>
                  </a:lnTo>
                  <a:lnTo>
                    <a:pt x="854" y="578"/>
                  </a:lnTo>
                  <a:lnTo>
                    <a:pt x="771" y="561"/>
                  </a:lnTo>
                  <a:lnTo>
                    <a:pt x="756" y="538"/>
                  </a:lnTo>
                  <a:lnTo>
                    <a:pt x="734" y="538"/>
                  </a:lnTo>
                  <a:lnTo>
                    <a:pt x="708" y="538"/>
                  </a:lnTo>
                  <a:lnTo>
                    <a:pt x="694" y="512"/>
                  </a:lnTo>
                  <a:lnTo>
                    <a:pt x="694" y="496"/>
                  </a:lnTo>
                  <a:lnTo>
                    <a:pt x="706" y="438"/>
                  </a:lnTo>
                  <a:lnTo>
                    <a:pt x="671" y="405"/>
                  </a:lnTo>
                  <a:lnTo>
                    <a:pt x="695" y="302"/>
                  </a:lnTo>
                  <a:lnTo>
                    <a:pt x="681" y="288"/>
                  </a:lnTo>
                  <a:lnTo>
                    <a:pt x="628" y="306"/>
                  </a:lnTo>
                  <a:lnTo>
                    <a:pt x="616" y="283"/>
                  </a:lnTo>
                  <a:lnTo>
                    <a:pt x="616" y="258"/>
                  </a:lnTo>
                  <a:lnTo>
                    <a:pt x="603" y="246"/>
                  </a:lnTo>
                  <a:lnTo>
                    <a:pt x="630" y="210"/>
                  </a:lnTo>
                  <a:lnTo>
                    <a:pt x="658" y="219"/>
                  </a:lnTo>
                  <a:lnTo>
                    <a:pt x="671" y="207"/>
                  </a:lnTo>
                  <a:lnTo>
                    <a:pt x="725" y="214"/>
                  </a:lnTo>
                  <a:lnTo>
                    <a:pt x="752" y="207"/>
                  </a:lnTo>
                  <a:lnTo>
                    <a:pt x="762" y="165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38" name="Freeform 10"/>
            <p:cNvSpPr/>
            <p:nvPr/>
          </p:nvSpPr>
          <p:spPr bwMode="auto">
            <a:xfrm>
              <a:off x="3833813" y="2840038"/>
              <a:ext cx="493712" cy="673100"/>
            </a:xfrm>
            <a:custGeom>
              <a:gdLst>
                <a:gd fmla="*/ 2147483646 w 449" name="T0"/>
                <a:gd fmla="*/ 2147483646 h 630" name="T1"/>
                <a:gd fmla="*/ 2147483646 w 449" name="T2"/>
                <a:gd fmla="*/ 2147483646 h 630" name="T3"/>
                <a:gd fmla="*/ 2147483646 w 449" name="T4"/>
                <a:gd fmla="*/ 2147483646 h 630" name="T5"/>
                <a:gd fmla="*/ 2147483646 w 449" name="T6"/>
                <a:gd fmla="*/ 2147483646 h 630" name="T7"/>
                <a:gd fmla="*/ 2147483646 w 449" name="T8"/>
                <a:gd fmla="*/ 2147483646 h 630" name="T9"/>
                <a:gd fmla="*/ 0 w 449" name="T10"/>
                <a:gd fmla="*/ 2147483646 h 630" name="T11"/>
                <a:gd fmla="*/ 2147483646 w 449" name="T12"/>
                <a:gd fmla="*/ 2147483646 h 630" name="T13"/>
                <a:gd fmla="*/ 2147483646 w 449" name="T14"/>
                <a:gd fmla="*/ 2147483646 h 630" name="T15"/>
                <a:gd fmla="*/ 2147483646 w 449" name="T16"/>
                <a:gd fmla="*/ 2147483646 h 630" name="T17"/>
                <a:gd fmla="*/ 2147483646 w 449" name="T18"/>
                <a:gd fmla="*/ 2147483646 h 630" name="T19"/>
                <a:gd fmla="*/ 2147483646 w 449" name="T20"/>
                <a:gd fmla="*/ 2147483646 h 630" name="T21"/>
                <a:gd fmla="*/ 2147483646 w 449" name="T22"/>
                <a:gd fmla="*/ 2147483646 h 630" name="T23"/>
                <a:gd fmla="*/ 2147483646 w 449" name="T24"/>
                <a:gd fmla="*/ 2147483646 h 630" name="T25"/>
                <a:gd fmla="*/ 2147483646 w 449" name="T26"/>
                <a:gd fmla="*/ 2147483646 h 630" name="T27"/>
                <a:gd fmla="*/ 2147483646 w 449" name="T28"/>
                <a:gd fmla="*/ 2147483646 h 630" name="T29"/>
                <a:gd fmla="*/ 2147483646 w 449" name="T30"/>
                <a:gd fmla="*/ 2147483646 h 630" name="T31"/>
                <a:gd fmla="*/ 2147483646 w 449" name="T32"/>
                <a:gd fmla="*/ 2147483646 h 630" name="T33"/>
                <a:gd fmla="*/ 2147483646 w 449" name="T34"/>
                <a:gd fmla="*/ 2147483646 h 630" name="T35"/>
                <a:gd fmla="*/ 2147483646 w 449" name="T36"/>
                <a:gd fmla="*/ 2147483646 h 630" name="T37"/>
                <a:gd fmla="*/ 2147483646 w 449" name="T38"/>
                <a:gd fmla="*/ 2147483646 h 630" name="T39"/>
                <a:gd fmla="*/ 2147483646 w 449" name="T40"/>
                <a:gd fmla="*/ 2147483646 h 630" name="T41"/>
                <a:gd fmla="*/ 2147483646 w 449" name="T42"/>
                <a:gd fmla="*/ 2147483646 h 630" name="T43"/>
                <a:gd fmla="*/ 2147483646 w 449" name="T44"/>
                <a:gd fmla="*/ 2147483646 h 630" name="T45"/>
                <a:gd fmla="*/ 2147483646 w 449" name="T46"/>
                <a:gd fmla="*/ 2147483646 h 630" name="T47"/>
                <a:gd fmla="*/ 2147483646 w 449" name="T48"/>
                <a:gd fmla="*/ 2147483646 h 630" name="T49"/>
                <a:gd fmla="*/ 2147483646 w 449" name="T50"/>
                <a:gd fmla="*/ 2147483646 h 630" name="T51"/>
                <a:gd fmla="*/ 2147483646 w 449" name="T52"/>
                <a:gd fmla="*/ 2147483646 h 630" name="T53"/>
                <a:gd fmla="*/ 2147483646 w 449" name="T54"/>
                <a:gd fmla="*/ 2147483646 h 630" name="T55"/>
                <a:gd fmla="*/ 2147483646 w 449" name="T56"/>
                <a:gd fmla="*/ 2147483646 h 630" name="T57"/>
                <a:gd fmla="*/ 2147483646 w 449" name="T58"/>
                <a:gd fmla="*/ 2147483646 h 630" name="T59"/>
                <a:gd fmla="*/ 2147483646 w 449" name="T60"/>
                <a:gd fmla="*/ 2147483646 h 630" name="T61"/>
                <a:gd fmla="*/ 2147483646 w 449" name="T62"/>
                <a:gd fmla="*/ 2147483646 h 630" name="T63"/>
                <a:gd fmla="*/ 2147483646 w 449" name="T64"/>
                <a:gd fmla="*/ 2147483646 h 630" name="T65"/>
                <a:gd fmla="*/ 2147483646 w 449" name="T66"/>
                <a:gd fmla="*/ 2147483646 h 630" name="T67"/>
                <a:gd fmla="*/ 2147483646 w 449" name="T68"/>
                <a:gd fmla="*/ 2147483646 h 630" name="T69"/>
                <a:gd fmla="*/ 2147483646 w 449" name="T70"/>
                <a:gd fmla="*/ 2147483646 h 630" name="T71"/>
                <a:gd fmla="*/ 2147483646 w 449" name="T72"/>
                <a:gd fmla="*/ 2147483646 h 630" name="T73"/>
                <a:gd fmla="*/ 2147483646 w 449" name="T74"/>
                <a:gd fmla="*/ 2147483646 h 630" name="T75"/>
                <a:gd fmla="*/ 2147483646 w 449" name="T76"/>
                <a:gd fmla="*/ 2147483646 h 630" name="T77"/>
                <a:gd fmla="*/ 2147483646 w 449" name="T78"/>
                <a:gd fmla="*/ 2147483646 h 630" name="T79"/>
                <a:gd fmla="*/ 2147483646 w 449" name="T80"/>
                <a:gd fmla="*/ 2147483646 h 630" name="T81"/>
                <a:gd fmla="*/ 2147483646 w 449" name="T82"/>
                <a:gd fmla="*/ 2147483646 h 630" name="T83"/>
                <a:gd fmla="*/ 2147483646 w 449" name="T84"/>
                <a:gd fmla="*/ 2147483646 h 630" name="T85"/>
                <a:gd fmla="*/ 2147483646 w 449" name="T86"/>
                <a:gd fmla="*/ 2147483646 h 630" name="T87"/>
                <a:gd fmla="*/ 2147483646 w 449" name="T88"/>
                <a:gd fmla="*/ 2147483646 h 630" name="T89"/>
                <a:gd fmla="*/ 2147483646 w 449" name="T90"/>
                <a:gd fmla="*/ 2147483646 h 630" name="T91"/>
                <a:gd fmla="*/ 2147483646 w 449" name="T92"/>
                <a:gd fmla="*/ 2147483646 h 630" name="T93"/>
                <a:gd fmla="*/ 2147483646 w 449" name="T94"/>
                <a:gd fmla="*/ 2147483646 h 630" name="T95"/>
                <a:gd fmla="*/ 2147483646 w 449" name="T96"/>
                <a:gd fmla="*/ 2147483646 h 630" name="T97"/>
                <a:gd fmla="*/ 2147483646 w 449" name="T98"/>
                <a:gd fmla="*/ 0 h 630" name="T99"/>
                <a:gd fmla="*/ 2147483646 w 449" name="T100"/>
                <a:gd fmla="*/ 2147483646 h 630" name="T101"/>
                <a:gd fmla="*/ 2147483646 w 449" name="T102"/>
                <a:gd fmla="*/ 2147483646 h 630" name="T103"/>
                <a:gd fmla="*/ 2147483646 w 449" name="T104"/>
                <a:gd fmla="*/ 2147483646 h 630" name="T105"/>
                <a:gd fmla="*/ 2147483646 w 449" name="T106"/>
                <a:gd fmla="*/ 2147483646 h 630" name="T107"/>
                <a:gd fmla="*/ 2147483646 w 449" name="T108"/>
                <a:gd fmla="*/ 2147483646 h 630" name="T109"/>
                <a:gd fmla="*/ 2147483646 w 449" name="T110"/>
                <a:gd fmla="*/ 2147483646 h 630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w 449" name="T168"/>
                <a:gd fmla="*/ 0 h 630" name="T169"/>
                <a:gd fmla="*/ 449 w 449" name="T170"/>
                <a:gd fmla="*/ 630 h 630" name="T171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T171" l="T168" r="T170" t="T169"/>
              <a:pathLst>
                <a:path h="630" w="449">
                  <a:moveTo>
                    <a:pt x="9" y="138"/>
                  </a:moveTo>
                  <a:lnTo>
                    <a:pt x="38" y="194"/>
                  </a:lnTo>
                  <a:lnTo>
                    <a:pt x="40" y="223"/>
                  </a:lnTo>
                  <a:lnTo>
                    <a:pt x="27" y="253"/>
                  </a:lnTo>
                  <a:lnTo>
                    <a:pt x="4" y="270"/>
                  </a:lnTo>
                  <a:lnTo>
                    <a:pt x="0" y="322"/>
                  </a:lnTo>
                  <a:lnTo>
                    <a:pt x="7" y="331"/>
                  </a:lnTo>
                  <a:lnTo>
                    <a:pt x="19" y="326"/>
                  </a:lnTo>
                  <a:lnTo>
                    <a:pt x="27" y="331"/>
                  </a:lnTo>
                  <a:lnTo>
                    <a:pt x="27" y="366"/>
                  </a:lnTo>
                  <a:lnTo>
                    <a:pt x="40" y="405"/>
                  </a:lnTo>
                  <a:lnTo>
                    <a:pt x="58" y="412"/>
                  </a:lnTo>
                  <a:lnTo>
                    <a:pt x="61" y="471"/>
                  </a:lnTo>
                  <a:lnTo>
                    <a:pt x="50" y="510"/>
                  </a:lnTo>
                  <a:lnTo>
                    <a:pt x="61" y="528"/>
                  </a:lnTo>
                  <a:lnTo>
                    <a:pt x="81" y="547"/>
                  </a:lnTo>
                  <a:lnTo>
                    <a:pt x="126" y="535"/>
                  </a:lnTo>
                  <a:lnTo>
                    <a:pt x="136" y="553"/>
                  </a:lnTo>
                  <a:lnTo>
                    <a:pt x="120" y="572"/>
                  </a:lnTo>
                  <a:lnTo>
                    <a:pt x="97" y="608"/>
                  </a:lnTo>
                  <a:lnTo>
                    <a:pt x="97" y="618"/>
                  </a:lnTo>
                  <a:lnTo>
                    <a:pt x="112" y="629"/>
                  </a:lnTo>
                  <a:lnTo>
                    <a:pt x="209" y="588"/>
                  </a:lnTo>
                  <a:lnTo>
                    <a:pt x="244" y="608"/>
                  </a:lnTo>
                  <a:lnTo>
                    <a:pt x="253" y="598"/>
                  </a:lnTo>
                  <a:lnTo>
                    <a:pt x="244" y="576"/>
                  </a:lnTo>
                  <a:lnTo>
                    <a:pt x="246" y="562"/>
                  </a:lnTo>
                  <a:lnTo>
                    <a:pt x="261" y="472"/>
                  </a:lnTo>
                  <a:lnTo>
                    <a:pt x="275" y="452"/>
                  </a:lnTo>
                  <a:lnTo>
                    <a:pt x="282" y="427"/>
                  </a:lnTo>
                  <a:lnTo>
                    <a:pt x="299" y="390"/>
                  </a:lnTo>
                  <a:lnTo>
                    <a:pt x="289" y="375"/>
                  </a:lnTo>
                  <a:lnTo>
                    <a:pt x="292" y="344"/>
                  </a:lnTo>
                  <a:lnTo>
                    <a:pt x="334" y="296"/>
                  </a:lnTo>
                  <a:lnTo>
                    <a:pt x="333" y="264"/>
                  </a:lnTo>
                  <a:lnTo>
                    <a:pt x="358" y="218"/>
                  </a:lnTo>
                  <a:lnTo>
                    <a:pt x="385" y="226"/>
                  </a:lnTo>
                  <a:lnTo>
                    <a:pt x="438" y="186"/>
                  </a:lnTo>
                  <a:lnTo>
                    <a:pt x="448" y="166"/>
                  </a:lnTo>
                  <a:lnTo>
                    <a:pt x="414" y="103"/>
                  </a:lnTo>
                  <a:lnTo>
                    <a:pt x="392" y="70"/>
                  </a:lnTo>
                  <a:lnTo>
                    <a:pt x="408" y="56"/>
                  </a:lnTo>
                  <a:lnTo>
                    <a:pt x="388" y="37"/>
                  </a:lnTo>
                  <a:lnTo>
                    <a:pt x="336" y="37"/>
                  </a:lnTo>
                  <a:lnTo>
                    <a:pt x="315" y="12"/>
                  </a:lnTo>
                  <a:lnTo>
                    <a:pt x="273" y="54"/>
                  </a:lnTo>
                  <a:lnTo>
                    <a:pt x="258" y="46"/>
                  </a:lnTo>
                  <a:lnTo>
                    <a:pt x="275" y="14"/>
                  </a:lnTo>
                  <a:lnTo>
                    <a:pt x="273" y="4"/>
                  </a:lnTo>
                  <a:lnTo>
                    <a:pt x="258" y="0"/>
                  </a:lnTo>
                  <a:lnTo>
                    <a:pt x="209" y="27"/>
                  </a:lnTo>
                  <a:lnTo>
                    <a:pt x="171" y="39"/>
                  </a:lnTo>
                  <a:lnTo>
                    <a:pt x="138" y="37"/>
                  </a:lnTo>
                  <a:lnTo>
                    <a:pt x="70" y="100"/>
                  </a:lnTo>
                  <a:lnTo>
                    <a:pt x="34" y="112"/>
                  </a:lnTo>
                  <a:lnTo>
                    <a:pt x="9" y="138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39" name="Freeform 11"/>
            <p:cNvSpPr/>
            <p:nvPr/>
          </p:nvSpPr>
          <p:spPr bwMode="auto">
            <a:xfrm>
              <a:off x="2762250" y="3036888"/>
              <a:ext cx="657225" cy="541337"/>
            </a:xfrm>
            <a:custGeom>
              <a:gdLst>
                <a:gd fmla="*/ 2147483646 w 600" name="T0"/>
                <a:gd fmla="*/ 2147483646 h 506" name="T1"/>
                <a:gd fmla="*/ 2147483646 w 600" name="T2"/>
                <a:gd fmla="*/ 2147483646 h 506" name="T3"/>
                <a:gd fmla="*/ 2147483646 w 600" name="T4"/>
                <a:gd fmla="*/ 2147483646 h 506" name="T5"/>
                <a:gd fmla="*/ 2147483646 w 600" name="T6"/>
                <a:gd fmla="*/ 2147483646 h 506" name="T7"/>
                <a:gd fmla="*/ 2147483646 w 600" name="T8"/>
                <a:gd fmla="*/ 2147483646 h 506" name="T9"/>
                <a:gd fmla="*/ 2147483646 w 600" name="T10"/>
                <a:gd fmla="*/ 2147483646 h 506" name="T11"/>
                <a:gd fmla="*/ 0 w 600" name="T12"/>
                <a:gd fmla="*/ 2147483646 h 506" name="T13"/>
                <a:gd fmla="*/ 2147483646 w 600" name="T14"/>
                <a:gd fmla="*/ 2147483646 h 506" name="T15"/>
                <a:gd fmla="*/ 2147483646 w 600" name="T16"/>
                <a:gd fmla="*/ 2147483646 h 506" name="T17"/>
                <a:gd fmla="*/ 2147483646 w 600" name="T18"/>
                <a:gd fmla="*/ 2147483646 h 506" name="T19"/>
                <a:gd fmla="*/ 2147483646 w 600" name="T20"/>
                <a:gd fmla="*/ 2147483646 h 506" name="T21"/>
                <a:gd fmla="*/ 2147483646 w 600" name="T22"/>
                <a:gd fmla="*/ 2147483646 h 506" name="T23"/>
                <a:gd fmla="*/ 2147483646 w 600" name="T24"/>
                <a:gd fmla="*/ 2147483646 h 506" name="T25"/>
                <a:gd fmla="*/ 2147483646 w 600" name="T26"/>
                <a:gd fmla="*/ 2147483646 h 506" name="T27"/>
                <a:gd fmla="*/ 2147483646 w 600" name="T28"/>
                <a:gd fmla="*/ 2147483646 h 506" name="T29"/>
                <a:gd fmla="*/ 2147483646 w 600" name="T30"/>
                <a:gd fmla="*/ 2147483646 h 506" name="T31"/>
                <a:gd fmla="*/ 2147483646 w 600" name="T32"/>
                <a:gd fmla="*/ 2147483646 h 506" name="T33"/>
                <a:gd fmla="*/ 2147483646 w 600" name="T34"/>
                <a:gd fmla="*/ 2147483646 h 506" name="T35"/>
                <a:gd fmla="*/ 2147483646 w 600" name="T36"/>
                <a:gd fmla="*/ 2147483646 h 506" name="T37"/>
                <a:gd fmla="*/ 2147483646 w 600" name="T38"/>
                <a:gd fmla="*/ 2147483646 h 506" name="T39"/>
                <a:gd fmla="*/ 2147483646 w 600" name="T40"/>
                <a:gd fmla="*/ 2147483646 h 506" name="T41"/>
                <a:gd fmla="*/ 2147483646 w 600" name="T42"/>
                <a:gd fmla="*/ 2147483646 h 506" name="T43"/>
                <a:gd fmla="*/ 2147483646 w 600" name="T44"/>
                <a:gd fmla="*/ 2147483646 h 506" name="T45"/>
                <a:gd fmla="*/ 2147483646 w 600" name="T46"/>
                <a:gd fmla="*/ 2147483646 h 506" name="T47"/>
                <a:gd fmla="*/ 2147483646 w 600" name="T48"/>
                <a:gd fmla="*/ 2147483646 h 506" name="T49"/>
                <a:gd fmla="*/ 2147483646 w 600" name="T50"/>
                <a:gd fmla="*/ 2147483646 h 506" name="T51"/>
                <a:gd fmla="*/ 2147483646 w 600" name="T52"/>
                <a:gd fmla="*/ 2147483646 h 506" name="T53"/>
                <a:gd fmla="*/ 2147483646 w 600" name="T54"/>
                <a:gd fmla="*/ 2147483646 h 506" name="T55"/>
                <a:gd fmla="*/ 2147483646 w 600" name="T56"/>
                <a:gd fmla="*/ 2147483646 h 506" name="T57"/>
                <a:gd fmla="*/ 2147483646 w 600" name="T58"/>
                <a:gd fmla="*/ 2147483646 h 506" name="T59"/>
                <a:gd fmla="*/ 2147483646 w 600" name="T60"/>
                <a:gd fmla="*/ 2147483646 h 506" name="T61"/>
                <a:gd fmla="*/ 2147483646 w 600" name="T62"/>
                <a:gd fmla="*/ 2147483646 h 506" name="T63"/>
                <a:gd fmla="*/ 2147483646 w 600" name="T64"/>
                <a:gd fmla="*/ 2147483646 h 506" name="T65"/>
                <a:gd fmla="*/ 2147483646 w 600" name="T66"/>
                <a:gd fmla="*/ 2147483646 h 506" name="T67"/>
                <a:gd fmla="*/ 2147483646 w 600" name="T68"/>
                <a:gd fmla="*/ 2147483646 h 506" name="T69"/>
                <a:gd fmla="*/ 2147483646 w 600" name="T70"/>
                <a:gd fmla="*/ 2147483646 h 506" name="T71"/>
                <a:gd fmla="*/ 2147483646 w 600" name="T72"/>
                <a:gd fmla="*/ 2147483646 h 506" name="T73"/>
                <a:gd fmla="*/ 2147483646 w 600" name="T74"/>
                <a:gd fmla="*/ 2147483646 h 506" name="T75"/>
                <a:gd fmla="*/ 2147483646 w 600" name="T76"/>
                <a:gd fmla="*/ 2147483646 h 506" name="T77"/>
                <a:gd fmla="*/ 2147483646 w 600" name="T78"/>
                <a:gd fmla="*/ 2147483646 h 506" name="T79"/>
                <a:gd fmla="*/ 2147483646 w 600" name="T80"/>
                <a:gd fmla="*/ 2147483646 h 506" name="T81"/>
                <a:gd fmla="*/ 2147483646 w 600" name="T82"/>
                <a:gd fmla="*/ 2147483646 h 506" name="T83"/>
                <a:gd fmla="*/ 2147483646 w 600" name="T84"/>
                <a:gd fmla="*/ 2147483646 h 506" name="T85"/>
                <a:gd fmla="*/ 2147483646 w 600" name="T86"/>
                <a:gd fmla="*/ 2147483646 h 506" name="T87"/>
                <a:gd fmla="*/ 2147483646 w 600" name="T88"/>
                <a:gd fmla="*/ 2147483646 h 506" name="T89"/>
                <a:gd fmla="*/ 2147483646 w 600" name="T90"/>
                <a:gd fmla="*/ 2147483646 h 506" name="T91"/>
                <a:gd fmla="*/ 2147483646 w 600" name="T92"/>
                <a:gd fmla="*/ 2147483646 h 506" name="T93"/>
                <a:gd fmla="*/ 2147483646 w 600" name="T94"/>
                <a:gd fmla="*/ 0 h 506" name="T95"/>
                <a:gd fmla="*/ 2147483646 w 600" name="T96"/>
                <a:gd fmla="*/ 2147483646 h 506" name="T97"/>
                <a:gd fmla="*/ 2147483646 w 600" name="T98"/>
                <a:gd fmla="*/ 2147483646 h 506" name="T99"/>
                <a:gd fmla="*/ 2147483646 w 600" name="T100"/>
                <a:gd fmla="*/ 2147483646 h 506" name="T101"/>
                <a:gd fmla="*/ 2147483646 w 600" name="T102"/>
                <a:gd fmla="*/ 2147483646 h 506" name="T103"/>
                <a:gd fmla="*/ 2147483646 w 600" name="T104"/>
                <a:gd fmla="*/ 2147483646 h 506" name="T105"/>
                <a:gd fmla="*/ 2147483646 w 600" name="T106"/>
                <a:gd fmla="*/ 2147483646 h 506" name="T107"/>
                <a:gd fmla="*/ 2147483646 w 600" name="T108"/>
                <a:gd fmla="*/ 2147483646 h 506" name="T109"/>
                <a:gd fmla="*/ 2147483646 w 600" name="T110"/>
                <a:gd fmla="*/ 2147483646 h 506" name="T111"/>
                <a:gd fmla="*/ 2147483646 w 600" name="T112"/>
                <a:gd fmla="*/ 2147483646 h 506" name="T113"/>
                <a:gd fmla="*/ 2147483646 w 600" name="T114"/>
                <a:gd fmla="*/ 2147483646 h 506" name="T115"/>
                <a:gd fmla="*/ 2147483646 w 600" name="T116"/>
                <a:gd fmla="*/ 2147483646 h 506" name="T117"/>
                <a:gd fmla="*/ 2147483646 w 600" name="T118"/>
                <a:gd fmla="*/ 2147483646 h 50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w 600" name="T180"/>
                <a:gd fmla="*/ 0 h 506" name="T181"/>
                <a:gd fmla="*/ 600 w 600" name="T182"/>
                <a:gd fmla="*/ 506 h 506" name="T183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T183" l="T180" r="T182" t="T181"/>
              <a:pathLst>
                <a:path h="506" w="600">
                  <a:moveTo>
                    <a:pt x="163" y="169"/>
                  </a:moveTo>
                  <a:lnTo>
                    <a:pt x="152" y="210"/>
                  </a:lnTo>
                  <a:lnTo>
                    <a:pt x="126" y="217"/>
                  </a:lnTo>
                  <a:lnTo>
                    <a:pt x="70" y="210"/>
                  </a:lnTo>
                  <a:lnTo>
                    <a:pt x="57" y="222"/>
                  </a:lnTo>
                  <a:lnTo>
                    <a:pt x="28" y="212"/>
                  </a:lnTo>
                  <a:lnTo>
                    <a:pt x="0" y="249"/>
                  </a:lnTo>
                  <a:lnTo>
                    <a:pt x="13" y="261"/>
                  </a:lnTo>
                  <a:lnTo>
                    <a:pt x="13" y="286"/>
                  </a:lnTo>
                  <a:lnTo>
                    <a:pt x="26" y="308"/>
                  </a:lnTo>
                  <a:lnTo>
                    <a:pt x="80" y="291"/>
                  </a:lnTo>
                  <a:lnTo>
                    <a:pt x="95" y="304"/>
                  </a:lnTo>
                  <a:lnTo>
                    <a:pt x="70" y="407"/>
                  </a:lnTo>
                  <a:lnTo>
                    <a:pt x="106" y="439"/>
                  </a:lnTo>
                  <a:lnTo>
                    <a:pt x="94" y="496"/>
                  </a:lnTo>
                  <a:lnTo>
                    <a:pt x="130" y="500"/>
                  </a:lnTo>
                  <a:lnTo>
                    <a:pt x="163" y="467"/>
                  </a:lnTo>
                  <a:lnTo>
                    <a:pt x="177" y="476"/>
                  </a:lnTo>
                  <a:lnTo>
                    <a:pt x="246" y="505"/>
                  </a:lnTo>
                  <a:lnTo>
                    <a:pt x="257" y="496"/>
                  </a:lnTo>
                  <a:lnTo>
                    <a:pt x="260" y="476"/>
                  </a:lnTo>
                  <a:lnTo>
                    <a:pt x="274" y="463"/>
                  </a:lnTo>
                  <a:lnTo>
                    <a:pt x="372" y="402"/>
                  </a:lnTo>
                  <a:lnTo>
                    <a:pt x="386" y="422"/>
                  </a:lnTo>
                  <a:lnTo>
                    <a:pt x="448" y="439"/>
                  </a:lnTo>
                  <a:lnTo>
                    <a:pt x="478" y="397"/>
                  </a:lnTo>
                  <a:lnTo>
                    <a:pt x="493" y="407"/>
                  </a:lnTo>
                  <a:lnTo>
                    <a:pt x="517" y="407"/>
                  </a:lnTo>
                  <a:lnTo>
                    <a:pt x="517" y="395"/>
                  </a:lnTo>
                  <a:lnTo>
                    <a:pt x="548" y="385"/>
                  </a:lnTo>
                  <a:lnTo>
                    <a:pt x="548" y="377"/>
                  </a:lnTo>
                  <a:lnTo>
                    <a:pt x="559" y="364"/>
                  </a:lnTo>
                  <a:lnTo>
                    <a:pt x="566" y="366"/>
                  </a:lnTo>
                  <a:lnTo>
                    <a:pt x="599" y="337"/>
                  </a:lnTo>
                  <a:lnTo>
                    <a:pt x="571" y="293"/>
                  </a:lnTo>
                  <a:lnTo>
                    <a:pt x="585" y="232"/>
                  </a:lnTo>
                  <a:lnTo>
                    <a:pt x="570" y="212"/>
                  </a:lnTo>
                  <a:lnTo>
                    <a:pt x="524" y="224"/>
                  </a:lnTo>
                  <a:lnTo>
                    <a:pt x="519" y="217"/>
                  </a:lnTo>
                  <a:lnTo>
                    <a:pt x="570" y="164"/>
                  </a:lnTo>
                  <a:lnTo>
                    <a:pt x="548" y="78"/>
                  </a:lnTo>
                  <a:lnTo>
                    <a:pt x="514" y="103"/>
                  </a:lnTo>
                  <a:lnTo>
                    <a:pt x="483" y="74"/>
                  </a:lnTo>
                  <a:lnTo>
                    <a:pt x="456" y="38"/>
                  </a:lnTo>
                  <a:lnTo>
                    <a:pt x="452" y="15"/>
                  </a:lnTo>
                  <a:lnTo>
                    <a:pt x="436" y="10"/>
                  </a:lnTo>
                  <a:lnTo>
                    <a:pt x="410" y="17"/>
                  </a:lnTo>
                  <a:lnTo>
                    <a:pt x="372" y="0"/>
                  </a:lnTo>
                  <a:lnTo>
                    <a:pt x="354" y="41"/>
                  </a:lnTo>
                  <a:lnTo>
                    <a:pt x="322" y="44"/>
                  </a:lnTo>
                  <a:lnTo>
                    <a:pt x="298" y="78"/>
                  </a:lnTo>
                  <a:lnTo>
                    <a:pt x="283" y="71"/>
                  </a:lnTo>
                  <a:lnTo>
                    <a:pt x="260" y="78"/>
                  </a:lnTo>
                  <a:lnTo>
                    <a:pt x="225" y="58"/>
                  </a:lnTo>
                  <a:lnTo>
                    <a:pt x="197" y="90"/>
                  </a:lnTo>
                  <a:lnTo>
                    <a:pt x="197" y="106"/>
                  </a:lnTo>
                  <a:lnTo>
                    <a:pt x="252" y="133"/>
                  </a:lnTo>
                  <a:lnTo>
                    <a:pt x="265" y="156"/>
                  </a:lnTo>
                  <a:lnTo>
                    <a:pt x="225" y="170"/>
                  </a:lnTo>
                  <a:lnTo>
                    <a:pt x="163" y="169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0" name="Freeform 12"/>
            <p:cNvSpPr/>
            <p:nvPr/>
          </p:nvSpPr>
          <p:spPr bwMode="auto">
            <a:xfrm>
              <a:off x="2132013" y="2465388"/>
              <a:ext cx="1290637" cy="954087"/>
            </a:xfrm>
            <a:custGeom>
              <a:gdLst>
                <a:gd fmla="*/ 2147483646 w 1181" name="T0"/>
                <a:gd fmla="*/ 2147483646 h 893" name="T1"/>
                <a:gd fmla="*/ 2147483646 w 1181" name="T2"/>
                <a:gd fmla="*/ 2147483646 h 893" name="T3"/>
                <a:gd fmla="*/ 2147483646 w 1181" name="T4"/>
                <a:gd fmla="*/ 0 h 893" name="T5"/>
                <a:gd fmla="*/ 2147483646 w 1181" name="T6"/>
                <a:gd fmla="*/ 2147483646 h 893" name="T7"/>
                <a:gd fmla="*/ 2147483646 w 1181" name="T8"/>
                <a:gd fmla="*/ 2147483646 h 893" name="T9"/>
                <a:gd fmla="*/ 2147483646 w 1181" name="T10"/>
                <a:gd fmla="*/ 2147483646 h 893" name="T11"/>
                <a:gd fmla="*/ 2147483646 w 1181" name="T12"/>
                <a:gd fmla="*/ 2147483646 h 893" name="T13"/>
                <a:gd fmla="*/ 2147483646 w 1181" name="T14"/>
                <a:gd fmla="*/ 2147483646 h 893" name="T15"/>
                <a:gd fmla="*/ 2147483646 w 1181" name="T16"/>
                <a:gd fmla="*/ 2147483646 h 893" name="T17"/>
                <a:gd fmla="*/ 2147483646 w 1181" name="T18"/>
                <a:gd fmla="*/ 2147483646 h 893" name="T19"/>
                <a:gd fmla="*/ 2147483646 w 1181" name="T20"/>
                <a:gd fmla="*/ 2147483646 h 893" name="T21"/>
                <a:gd fmla="*/ 2147483646 w 1181" name="T22"/>
                <a:gd fmla="*/ 2147483646 h 893" name="T23"/>
                <a:gd fmla="*/ 2147483646 w 1181" name="T24"/>
                <a:gd fmla="*/ 2147483646 h 893" name="T25"/>
                <a:gd fmla="*/ 2147483646 w 1181" name="T26"/>
                <a:gd fmla="*/ 2147483646 h 893" name="T27"/>
                <a:gd fmla="*/ 2147483646 w 1181" name="T28"/>
                <a:gd fmla="*/ 2147483646 h 893" name="T29"/>
                <a:gd fmla="*/ 2147483646 w 1181" name="T30"/>
                <a:gd fmla="*/ 2147483646 h 893" name="T31"/>
                <a:gd fmla="*/ 2147483646 w 1181" name="T32"/>
                <a:gd fmla="*/ 2147483646 h 893" name="T33"/>
                <a:gd fmla="*/ 2147483646 w 1181" name="T34"/>
                <a:gd fmla="*/ 2147483646 h 893" name="T35"/>
                <a:gd fmla="*/ 2147483646 w 1181" name="T36"/>
                <a:gd fmla="*/ 2147483646 h 893" name="T37"/>
                <a:gd fmla="*/ 2147483646 w 1181" name="T38"/>
                <a:gd fmla="*/ 2147483646 h 893" name="T39"/>
                <a:gd fmla="*/ 2147483646 w 1181" name="T40"/>
                <a:gd fmla="*/ 2147483646 h 893" name="T41"/>
                <a:gd fmla="*/ 2147483646 w 1181" name="T42"/>
                <a:gd fmla="*/ 2147483646 h 893" name="T43"/>
                <a:gd fmla="*/ 2147483646 w 1181" name="T44"/>
                <a:gd fmla="*/ 2147483646 h 893" name="T45"/>
                <a:gd fmla="*/ 2147483646 w 1181" name="T46"/>
                <a:gd fmla="*/ 2147483646 h 893" name="T47"/>
                <a:gd fmla="*/ 2147483646 w 1181" name="T48"/>
                <a:gd fmla="*/ 2147483646 h 893" name="T49"/>
                <a:gd fmla="*/ 2147483646 w 1181" name="T50"/>
                <a:gd fmla="*/ 2147483646 h 893" name="T51"/>
                <a:gd fmla="*/ 2147483646 w 1181" name="T52"/>
                <a:gd fmla="*/ 2147483646 h 893" name="T53"/>
                <a:gd fmla="*/ 2147483646 w 1181" name="T54"/>
                <a:gd fmla="*/ 2147483646 h 893" name="T55"/>
                <a:gd fmla="*/ 2147483646 w 1181" name="T56"/>
                <a:gd fmla="*/ 2147483646 h 893" name="T57"/>
                <a:gd fmla="*/ 2147483646 w 1181" name="T58"/>
                <a:gd fmla="*/ 2147483646 h 893" name="T59"/>
                <a:gd fmla="*/ 2147483646 w 1181" name="T60"/>
                <a:gd fmla="*/ 2147483646 h 893" name="T61"/>
                <a:gd fmla="*/ 2147483646 w 1181" name="T62"/>
                <a:gd fmla="*/ 2147483646 h 893" name="T63"/>
                <a:gd fmla="*/ 2147483646 w 1181" name="T64"/>
                <a:gd fmla="*/ 2147483646 h 893" name="T65"/>
                <a:gd fmla="*/ 2147483646 w 1181" name="T66"/>
                <a:gd fmla="*/ 2147483646 h 893" name="T67"/>
                <a:gd fmla="*/ 2147483646 w 1181" name="T68"/>
                <a:gd fmla="*/ 2147483646 h 893" name="T69"/>
                <a:gd fmla="*/ 2147483646 w 1181" name="T70"/>
                <a:gd fmla="*/ 2147483646 h 893" name="T71"/>
                <a:gd fmla="*/ 2147483646 w 1181" name="T72"/>
                <a:gd fmla="*/ 2147483646 h 893" name="T73"/>
                <a:gd fmla="*/ 2147483646 w 1181" name="T74"/>
                <a:gd fmla="*/ 2147483646 h 893" name="T75"/>
                <a:gd fmla="*/ 2147483646 w 1181" name="T76"/>
                <a:gd fmla="*/ 2147483646 h 893" name="T77"/>
                <a:gd fmla="*/ 2147483646 w 1181" name="T78"/>
                <a:gd fmla="*/ 2147483646 h 893" name="T79"/>
                <a:gd fmla="*/ 2147483646 w 1181" name="T80"/>
                <a:gd fmla="*/ 2147483646 h 893" name="T81"/>
                <a:gd fmla="*/ 2147483646 w 1181" name="T82"/>
                <a:gd fmla="*/ 2147483646 h 893" name="T83"/>
                <a:gd fmla="*/ 2147483646 w 1181" name="T84"/>
                <a:gd fmla="*/ 2147483646 h 893" name="T85"/>
                <a:gd fmla="*/ 2147483646 w 1181" name="T86"/>
                <a:gd fmla="*/ 2147483646 h 893" name="T87"/>
                <a:gd fmla="*/ 2147483646 w 1181" name="T88"/>
                <a:gd fmla="*/ 2147483646 h 893" name="T89"/>
                <a:gd fmla="*/ 2147483646 w 1181" name="T90"/>
                <a:gd fmla="*/ 2147483646 h 893" name="T91"/>
                <a:gd fmla="*/ 2147483646 w 1181" name="T92"/>
                <a:gd fmla="*/ 2147483646 h 893" name="T93"/>
                <a:gd fmla="*/ 0 w 1181" name="T94"/>
                <a:gd fmla="*/ 2147483646 h 893" name="T95"/>
                <a:gd fmla="*/ 2147483646 w 1181" name="T96"/>
                <a:gd fmla="*/ 2147483646 h 893" name="T97"/>
                <a:gd fmla="*/ 2147483646 w 1181" name="T98"/>
                <a:gd fmla="*/ 2147483646 h 893" name="T99"/>
                <a:gd fmla="*/ 2147483646 w 1181" name="T100"/>
                <a:gd fmla="*/ 2147483646 h 893" name="T101"/>
                <a:gd fmla="*/ 2147483646 w 1181" name="T102"/>
                <a:gd fmla="*/ 2147483646 h 893" name="T103"/>
                <a:gd fmla="*/ 2147483646 w 1181" name="T104"/>
                <a:gd fmla="*/ 2147483646 h 893" name="T105"/>
                <a:gd fmla="*/ 2147483646 w 1181" name="T106"/>
                <a:gd fmla="*/ 2147483646 h 893" name="T107"/>
                <a:gd fmla="*/ 2147483646 w 1181" name="T108"/>
                <a:gd fmla="*/ 2147483646 h 893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1181" name="T165"/>
                <a:gd fmla="*/ 0 h 893" name="T166"/>
                <a:gd fmla="*/ 1181 w 1181" name="T167"/>
                <a:gd fmla="*/ 893 h 893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893" w="1181">
                  <a:moveTo>
                    <a:pt x="446" y="111"/>
                  </a:moveTo>
                  <a:lnTo>
                    <a:pt x="462" y="75"/>
                  </a:lnTo>
                  <a:lnTo>
                    <a:pt x="445" y="57"/>
                  </a:lnTo>
                  <a:lnTo>
                    <a:pt x="441" y="27"/>
                  </a:lnTo>
                  <a:lnTo>
                    <a:pt x="500" y="0"/>
                  </a:lnTo>
                  <a:lnTo>
                    <a:pt x="517" y="0"/>
                  </a:lnTo>
                  <a:lnTo>
                    <a:pt x="525" y="24"/>
                  </a:lnTo>
                  <a:lnTo>
                    <a:pt x="530" y="52"/>
                  </a:lnTo>
                  <a:lnTo>
                    <a:pt x="559" y="74"/>
                  </a:lnTo>
                  <a:lnTo>
                    <a:pt x="600" y="111"/>
                  </a:lnTo>
                  <a:lnTo>
                    <a:pt x="621" y="94"/>
                  </a:lnTo>
                  <a:lnTo>
                    <a:pt x="636" y="111"/>
                  </a:lnTo>
                  <a:lnTo>
                    <a:pt x="642" y="150"/>
                  </a:lnTo>
                  <a:lnTo>
                    <a:pt x="667" y="166"/>
                  </a:lnTo>
                  <a:lnTo>
                    <a:pt x="728" y="171"/>
                  </a:lnTo>
                  <a:lnTo>
                    <a:pt x="739" y="160"/>
                  </a:lnTo>
                  <a:lnTo>
                    <a:pt x="734" y="142"/>
                  </a:lnTo>
                  <a:lnTo>
                    <a:pt x="771" y="135"/>
                  </a:lnTo>
                  <a:lnTo>
                    <a:pt x="794" y="138"/>
                  </a:lnTo>
                  <a:lnTo>
                    <a:pt x="794" y="160"/>
                  </a:lnTo>
                  <a:lnTo>
                    <a:pt x="811" y="162"/>
                  </a:lnTo>
                  <a:lnTo>
                    <a:pt x="876" y="150"/>
                  </a:lnTo>
                  <a:lnTo>
                    <a:pt x="888" y="154"/>
                  </a:lnTo>
                  <a:lnTo>
                    <a:pt x="893" y="171"/>
                  </a:lnTo>
                  <a:lnTo>
                    <a:pt x="917" y="180"/>
                  </a:lnTo>
                  <a:lnTo>
                    <a:pt x="974" y="207"/>
                  </a:lnTo>
                  <a:lnTo>
                    <a:pt x="1007" y="194"/>
                  </a:lnTo>
                  <a:lnTo>
                    <a:pt x="1076" y="219"/>
                  </a:lnTo>
                  <a:lnTo>
                    <a:pt x="1089" y="238"/>
                  </a:lnTo>
                  <a:lnTo>
                    <a:pt x="1124" y="230"/>
                  </a:lnTo>
                  <a:lnTo>
                    <a:pt x="1147" y="234"/>
                  </a:lnTo>
                  <a:lnTo>
                    <a:pt x="1169" y="262"/>
                  </a:lnTo>
                  <a:lnTo>
                    <a:pt x="1180" y="320"/>
                  </a:lnTo>
                  <a:lnTo>
                    <a:pt x="1172" y="339"/>
                  </a:lnTo>
                  <a:lnTo>
                    <a:pt x="1158" y="334"/>
                  </a:lnTo>
                  <a:lnTo>
                    <a:pt x="1115" y="367"/>
                  </a:lnTo>
                  <a:lnTo>
                    <a:pt x="1044" y="379"/>
                  </a:lnTo>
                  <a:lnTo>
                    <a:pt x="1025" y="398"/>
                  </a:lnTo>
                  <a:lnTo>
                    <a:pt x="1039" y="418"/>
                  </a:lnTo>
                  <a:lnTo>
                    <a:pt x="1041" y="461"/>
                  </a:lnTo>
                  <a:lnTo>
                    <a:pt x="1061" y="465"/>
                  </a:lnTo>
                  <a:lnTo>
                    <a:pt x="1110" y="527"/>
                  </a:lnTo>
                  <a:lnTo>
                    <a:pt x="1112" y="608"/>
                  </a:lnTo>
                  <a:lnTo>
                    <a:pt x="1081" y="633"/>
                  </a:lnTo>
                  <a:lnTo>
                    <a:pt x="1051" y="603"/>
                  </a:lnTo>
                  <a:lnTo>
                    <a:pt x="1025" y="566"/>
                  </a:lnTo>
                  <a:lnTo>
                    <a:pt x="1021" y="543"/>
                  </a:lnTo>
                  <a:lnTo>
                    <a:pt x="1004" y="539"/>
                  </a:lnTo>
                  <a:lnTo>
                    <a:pt x="979" y="546"/>
                  </a:lnTo>
                  <a:lnTo>
                    <a:pt x="942" y="528"/>
                  </a:lnTo>
                  <a:lnTo>
                    <a:pt x="925" y="571"/>
                  </a:lnTo>
                  <a:lnTo>
                    <a:pt x="893" y="573"/>
                  </a:lnTo>
                  <a:lnTo>
                    <a:pt x="871" y="608"/>
                  </a:lnTo>
                  <a:lnTo>
                    <a:pt x="857" y="601"/>
                  </a:lnTo>
                  <a:lnTo>
                    <a:pt x="834" y="608"/>
                  </a:lnTo>
                  <a:lnTo>
                    <a:pt x="799" y="588"/>
                  </a:lnTo>
                  <a:lnTo>
                    <a:pt x="771" y="620"/>
                  </a:lnTo>
                  <a:lnTo>
                    <a:pt x="771" y="636"/>
                  </a:lnTo>
                  <a:lnTo>
                    <a:pt x="827" y="665"/>
                  </a:lnTo>
                  <a:lnTo>
                    <a:pt x="839" y="686"/>
                  </a:lnTo>
                  <a:lnTo>
                    <a:pt x="799" y="701"/>
                  </a:lnTo>
                  <a:lnTo>
                    <a:pt x="739" y="699"/>
                  </a:lnTo>
                  <a:lnTo>
                    <a:pt x="733" y="673"/>
                  </a:lnTo>
                  <a:lnTo>
                    <a:pt x="710" y="668"/>
                  </a:lnTo>
                  <a:lnTo>
                    <a:pt x="673" y="690"/>
                  </a:lnTo>
                  <a:lnTo>
                    <a:pt x="649" y="677"/>
                  </a:lnTo>
                  <a:lnTo>
                    <a:pt x="649" y="645"/>
                  </a:lnTo>
                  <a:lnTo>
                    <a:pt x="636" y="631"/>
                  </a:lnTo>
                  <a:lnTo>
                    <a:pt x="636" y="613"/>
                  </a:lnTo>
                  <a:lnTo>
                    <a:pt x="600" y="606"/>
                  </a:lnTo>
                  <a:lnTo>
                    <a:pt x="593" y="615"/>
                  </a:lnTo>
                  <a:lnTo>
                    <a:pt x="597" y="641"/>
                  </a:lnTo>
                  <a:lnTo>
                    <a:pt x="567" y="653"/>
                  </a:lnTo>
                  <a:lnTo>
                    <a:pt x="561" y="668"/>
                  </a:lnTo>
                  <a:lnTo>
                    <a:pt x="567" y="691"/>
                  </a:lnTo>
                  <a:lnTo>
                    <a:pt x="505" y="764"/>
                  </a:lnTo>
                  <a:lnTo>
                    <a:pt x="517" y="847"/>
                  </a:lnTo>
                  <a:lnTo>
                    <a:pt x="488" y="871"/>
                  </a:lnTo>
                  <a:lnTo>
                    <a:pt x="474" y="857"/>
                  </a:lnTo>
                  <a:lnTo>
                    <a:pt x="414" y="892"/>
                  </a:lnTo>
                  <a:lnTo>
                    <a:pt x="392" y="879"/>
                  </a:lnTo>
                  <a:lnTo>
                    <a:pt x="304" y="714"/>
                  </a:lnTo>
                  <a:lnTo>
                    <a:pt x="272" y="690"/>
                  </a:lnTo>
                  <a:lnTo>
                    <a:pt x="244" y="681"/>
                  </a:lnTo>
                  <a:lnTo>
                    <a:pt x="231" y="660"/>
                  </a:lnTo>
                  <a:lnTo>
                    <a:pt x="247" y="636"/>
                  </a:lnTo>
                  <a:lnTo>
                    <a:pt x="222" y="615"/>
                  </a:lnTo>
                  <a:lnTo>
                    <a:pt x="192" y="641"/>
                  </a:lnTo>
                  <a:lnTo>
                    <a:pt x="163" y="645"/>
                  </a:lnTo>
                  <a:lnTo>
                    <a:pt x="142" y="557"/>
                  </a:lnTo>
                  <a:lnTo>
                    <a:pt x="138" y="534"/>
                  </a:lnTo>
                  <a:lnTo>
                    <a:pt x="132" y="391"/>
                  </a:lnTo>
                  <a:lnTo>
                    <a:pt x="105" y="320"/>
                  </a:lnTo>
                  <a:lnTo>
                    <a:pt x="124" y="306"/>
                  </a:lnTo>
                  <a:lnTo>
                    <a:pt x="69" y="202"/>
                  </a:lnTo>
                  <a:lnTo>
                    <a:pt x="0" y="147"/>
                  </a:lnTo>
                  <a:lnTo>
                    <a:pt x="10" y="116"/>
                  </a:lnTo>
                  <a:lnTo>
                    <a:pt x="16" y="106"/>
                  </a:lnTo>
                  <a:lnTo>
                    <a:pt x="117" y="90"/>
                  </a:lnTo>
                  <a:lnTo>
                    <a:pt x="184" y="111"/>
                  </a:lnTo>
                  <a:lnTo>
                    <a:pt x="224" y="98"/>
                  </a:lnTo>
                  <a:lnTo>
                    <a:pt x="240" y="122"/>
                  </a:lnTo>
                  <a:lnTo>
                    <a:pt x="290" y="171"/>
                  </a:lnTo>
                  <a:lnTo>
                    <a:pt x="327" y="165"/>
                  </a:lnTo>
                  <a:lnTo>
                    <a:pt x="327" y="135"/>
                  </a:lnTo>
                  <a:lnTo>
                    <a:pt x="337" y="116"/>
                  </a:lnTo>
                  <a:lnTo>
                    <a:pt x="376" y="99"/>
                  </a:lnTo>
                  <a:lnTo>
                    <a:pt x="392" y="126"/>
                  </a:lnTo>
                  <a:lnTo>
                    <a:pt x="414" y="111"/>
                  </a:lnTo>
                  <a:lnTo>
                    <a:pt x="446" y="112"/>
                  </a:lnTo>
                  <a:lnTo>
                    <a:pt x="446" y="111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1" name="Freeform 13"/>
            <p:cNvSpPr/>
            <p:nvPr/>
          </p:nvSpPr>
          <p:spPr bwMode="auto">
            <a:xfrm>
              <a:off x="247650" y="2101850"/>
              <a:ext cx="2035175" cy="1076325"/>
            </a:xfrm>
            <a:custGeom>
              <a:gdLst>
                <a:gd fmla="*/ 2147483646 w 1863" name="T0"/>
                <a:gd fmla="*/ 2147483646 h 1005" name="T1"/>
                <a:gd fmla="*/ 2147483646 w 1863" name="T2"/>
                <a:gd fmla="*/ 2147483646 h 1005" name="T3"/>
                <a:gd fmla="*/ 2147483646 w 1863" name="T4"/>
                <a:gd fmla="*/ 2147483646 h 1005" name="T5"/>
                <a:gd fmla="*/ 2147483646 w 1863" name="T6"/>
                <a:gd fmla="*/ 2147483646 h 1005" name="T7"/>
                <a:gd fmla="*/ 2147483646 w 1863" name="T8"/>
                <a:gd fmla="*/ 2147483646 h 1005" name="T9"/>
                <a:gd fmla="*/ 2147483646 w 1863" name="T10"/>
                <a:gd fmla="*/ 2147483646 h 1005" name="T11"/>
                <a:gd fmla="*/ 2147483646 w 1863" name="T12"/>
                <a:gd fmla="*/ 2147483646 h 1005" name="T13"/>
                <a:gd fmla="*/ 2147483646 w 1863" name="T14"/>
                <a:gd fmla="*/ 2147483646 h 1005" name="T15"/>
                <a:gd fmla="*/ 2147483646 w 1863" name="T16"/>
                <a:gd fmla="*/ 2147483646 h 1005" name="T17"/>
                <a:gd fmla="*/ 2147483646 w 1863" name="T18"/>
                <a:gd fmla="*/ 2147483646 h 1005" name="T19"/>
                <a:gd fmla="*/ 2147483646 w 1863" name="T20"/>
                <a:gd fmla="*/ 2147483646 h 1005" name="T21"/>
                <a:gd fmla="*/ 2147483646 w 1863" name="T22"/>
                <a:gd fmla="*/ 2147483646 h 1005" name="T23"/>
                <a:gd fmla="*/ 2147483646 w 1863" name="T24"/>
                <a:gd fmla="*/ 2147483646 h 1005" name="T25"/>
                <a:gd fmla="*/ 2147483646 w 1863" name="T26"/>
                <a:gd fmla="*/ 2147483646 h 1005" name="T27"/>
                <a:gd fmla="*/ 2147483646 w 1863" name="T28"/>
                <a:gd fmla="*/ 2147483646 h 1005" name="T29"/>
                <a:gd fmla="*/ 2147483646 w 1863" name="T30"/>
                <a:gd fmla="*/ 2147483646 h 1005" name="T31"/>
                <a:gd fmla="*/ 2147483646 w 1863" name="T32"/>
                <a:gd fmla="*/ 2147483646 h 1005" name="T33"/>
                <a:gd fmla="*/ 2147483646 w 1863" name="T34"/>
                <a:gd fmla="*/ 2147483646 h 1005" name="T35"/>
                <a:gd fmla="*/ 2147483646 w 1863" name="T36"/>
                <a:gd fmla="*/ 2147483646 h 1005" name="T37"/>
                <a:gd fmla="*/ 2147483646 w 1863" name="T38"/>
                <a:gd fmla="*/ 2147483646 h 1005" name="T39"/>
                <a:gd fmla="*/ 2147483646 w 1863" name="T40"/>
                <a:gd fmla="*/ 2147483646 h 1005" name="T41"/>
                <a:gd fmla="*/ 2147483646 w 1863" name="T42"/>
                <a:gd fmla="*/ 2147483646 h 1005" name="T43"/>
                <a:gd fmla="*/ 2147483646 w 1863" name="T44"/>
                <a:gd fmla="*/ 2147483646 h 1005" name="T45"/>
                <a:gd fmla="*/ 2147483646 w 1863" name="T46"/>
                <a:gd fmla="*/ 2147483646 h 1005" name="T47"/>
                <a:gd fmla="*/ 2147483646 w 1863" name="T48"/>
                <a:gd fmla="*/ 2147483646 h 1005" name="T49"/>
                <a:gd fmla="*/ 2147483646 w 1863" name="T50"/>
                <a:gd fmla="*/ 2147483646 h 1005" name="T51"/>
                <a:gd fmla="*/ 2147483646 w 1863" name="T52"/>
                <a:gd fmla="*/ 2147483646 h 1005" name="T53"/>
                <a:gd fmla="*/ 2147483646 w 1863" name="T54"/>
                <a:gd fmla="*/ 2147483646 h 1005" name="T55"/>
                <a:gd fmla="*/ 2147483646 w 1863" name="T56"/>
                <a:gd fmla="*/ 0 h 1005" name="T57"/>
                <a:gd fmla="*/ 2147483646 w 1863" name="T58"/>
                <a:gd fmla="*/ 2147483646 h 1005" name="T59"/>
                <a:gd fmla="*/ 2147483646 w 1863" name="T60"/>
                <a:gd fmla="*/ 2147483646 h 1005" name="T61"/>
                <a:gd fmla="*/ 2147483646 w 1863" name="T62"/>
                <a:gd fmla="*/ 2147483646 h 1005" name="T63"/>
                <a:gd fmla="*/ 2147483646 w 1863" name="T64"/>
                <a:gd fmla="*/ 2147483646 h 1005" name="T65"/>
                <a:gd fmla="*/ 2147483646 w 1863" name="T66"/>
                <a:gd fmla="*/ 2147483646 h 1005" name="T67"/>
                <a:gd fmla="*/ 2147483646 w 1863" name="T68"/>
                <a:gd fmla="*/ 2147483646 h 1005" name="T69"/>
                <a:gd fmla="*/ 2147483646 w 1863" name="T70"/>
                <a:gd fmla="*/ 2147483646 h 1005" name="T71"/>
                <a:gd fmla="*/ 2147483646 w 1863" name="T72"/>
                <a:gd fmla="*/ 2147483646 h 1005" name="T73"/>
                <a:gd fmla="*/ 2147483646 w 1863" name="T74"/>
                <a:gd fmla="*/ 2147483646 h 1005" name="T75"/>
                <a:gd fmla="*/ 2147483646 w 1863" name="T76"/>
                <a:gd fmla="*/ 2147483646 h 1005" name="T77"/>
                <a:gd fmla="*/ 2147483646 w 1863" name="T78"/>
                <a:gd fmla="*/ 2147483646 h 1005" name="T79"/>
                <a:gd fmla="*/ 2147483646 w 1863" name="T80"/>
                <a:gd fmla="*/ 2147483646 h 1005" name="T81"/>
                <a:gd fmla="*/ 2147483646 w 1863" name="T82"/>
                <a:gd fmla="*/ 2147483646 h 1005" name="T83"/>
                <a:gd fmla="*/ 2147483646 w 1863" name="T84"/>
                <a:gd fmla="*/ 2147483646 h 1005" name="T85"/>
                <a:gd fmla="*/ 0 w 1863" name="T86"/>
                <a:gd fmla="*/ 2147483646 h 1005" name="T87"/>
                <a:gd fmla="*/ 2147483646 w 1863" name="T88"/>
                <a:gd fmla="*/ 2147483646 h 1005" name="T89"/>
                <a:gd fmla="*/ 2147483646 w 1863" name="T90"/>
                <a:gd fmla="*/ 2147483646 h 1005" name="T91"/>
                <a:gd fmla="*/ 2147483646 w 1863" name="T92"/>
                <a:gd fmla="*/ 2147483646 h 1005" name="T93"/>
                <a:gd fmla="*/ 2147483646 w 1863" name="T94"/>
                <a:gd fmla="*/ 2147483646 h 1005" name="T95"/>
                <a:gd fmla="*/ 2147483646 w 1863" name="T96"/>
                <a:gd fmla="*/ 2147483646 h 1005" name="T97"/>
                <a:gd fmla="*/ 2147483646 w 1863" name="T98"/>
                <a:gd fmla="*/ 2147483646 h 1005" name="T99"/>
                <a:gd fmla="*/ 2147483646 w 1863" name="T100"/>
                <a:gd fmla="*/ 2147483646 h 1005" name="T101"/>
                <a:gd fmla="*/ 2147483646 w 1863" name="T102"/>
                <a:gd fmla="*/ 2147483646 h 1005" name="T103"/>
                <a:gd fmla="*/ 2147483646 w 1863" name="T104"/>
                <a:gd fmla="*/ 2147483646 h 1005" name="T105"/>
                <a:gd fmla="*/ 2147483646 w 1863" name="T106"/>
                <a:gd fmla="*/ 2147483646 h 1005" name="T107"/>
                <a:gd fmla="*/ 2147483646 w 1863" name="T108"/>
                <a:gd fmla="*/ 2147483646 h 1005" name="T109"/>
                <a:gd fmla="*/ 2147483646 w 1863" name="T110"/>
                <a:gd fmla="*/ 2147483646 h 1005" name="T111"/>
                <a:gd fmla="*/ 2147483646 w 1863" name="T112"/>
                <a:gd fmla="*/ 2147483646 h 1005" name="T113"/>
                <a:gd fmla="*/ 2147483646 w 1863" name="T114"/>
                <a:gd fmla="*/ 2147483646 h 1005" name="T115"/>
                <a:gd fmla="*/ 2147483646 w 1863" name="T116"/>
                <a:gd fmla="*/ 2147483646 h 1005" name="T117"/>
                <a:gd fmla="*/ 2147483646 w 1863" name="T118"/>
                <a:gd fmla="*/ 2147483646 h 1005" name="T119"/>
                <a:gd fmla="*/ 2147483646 w 1863" name="T120"/>
                <a:gd fmla="*/ 2147483646 h 1005" name="T121"/>
                <a:gd fmla="*/ 2147483646 w 1863" name="T122"/>
                <a:gd fmla="*/ 2147483646 h 1005" name="T123"/>
                <a:gd fmla="*/ 2147483646 w 1863" name="T124"/>
                <a:gd fmla="*/ 2147483646 h 1005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  <a:gd fmla="*/ 0 w 1863" name="T189"/>
                <a:gd fmla="*/ 0 h 1005" name="T190"/>
                <a:gd fmla="*/ 1863 w 1863" name="T191"/>
                <a:gd fmla="*/ 1005 h 1005" name="T192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T192" l="T189" r="T191" t="T190"/>
              <a:pathLst>
                <a:path h="1004" w="1863">
                  <a:moveTo>
                    <a:pt x="1073" y="951"/>
                  </a:moveTo>
                  <a:lnTo>
                    <a:pt x="1132" y="958"/>
                  </a:lnTo>
                  <a:lnTo>
                    <a:pt x="1151" y="985"/>
                  </a:lnTo>
                  <a:lnTo>
                    <a:pt x="1161" y="990"/>
                  </a:lnTo>
                  <a:lnTo>
                    <a:pt x="1250" y="973"/>
                  </a:lnTo>
                  <a:lnTo>
                    <a:pt x="1256" y="958"/>
                  </a:lnTo>
                  <a:lnTo>
                    <a:pt x="1272" y="948"/>
                  </a:lnTo>
                  <a:lnTo>
                    <a:pt x="1316" y="915"/>
                  </a:lnTo>
                  <a:lnTo>
                    <a:pt x="1353" y="910"/>
                  </a:lnTo>
                  <a:lnTo>
                    <a:pt x="1386" y="887"/>
                  </a:lnTo>
                  <a:lnTo>
                    <a:pt x="1452" y="850"/>
                  </a:lnTo>
                  <a:lnTo>
                    <a:pt x="1461" y="863"/>
                  </a:lnTo>
                  <a:lnTo>
                    <a:pt x="1510" y="880"/>
                  </a:lnTo>
                  <a:lnTo>
                    <a:pt x="1582" y="843"/>
                  </a:lnTo>
                  <a:lnTo>
                    <a:pt x="1604" y="858"/>
                  </a:lnTo>
                  <a:lnTo>
                    <a:pt x="1584" y="887"/>
                  </a:lnTo>
                  <a:lnTo>
                    <a:pt x="1592" y="895"/>
                  </a:lnTo>
                  <a:lnTo>
                    <a:pt x="1622" y="895"/>
                  </a:lnTo>
                  <a:lnTo>
                    <a:pt x="1624" y="907"/>
                  </a:lnTo>
                  <a:lnTo>
                    <a:pt x="1599" y="951"/>
                  </a:lnTo>
                  <a:lnTo>
                    <a:pt x="1607" y="958"/>
                  </a:lnTo>
                  <a:lnTo>
                    <a:pt x="1622" y="958"/>
                  </a:lnTo>
                  <a:lnTo>
                    <a:pt x="1694" y="978"/>
                  </a:lnTo>
                  <a:lnTo>
                    <a:pt x="1725" y="951"/>
                  </a:lnTo>
                  <a:lnTo>
                    <a:pt x="1772" y="988"/>
                  </a:lnTo>
                  <a:lnTo>
                    <a:pt x="1787" y="971"/>
                  </a:lnTo>
                  <a:lnTo>
                    <a:pt x="1799" y="983"/>
                  </a:lnTo>
                  <a:lnTo>
                    <a:pt x="1815" y="983"/>
                  </a:lnTo>
                  <a:lnTo>
                    <a:pt x="1821" y="971"/>
                  </a:lnTo>
                  <a:lnTo>
                    <a:pt x="1820" y="915"/>
                  </a:lnTo>
                  <a:lnTo>
                    <a:pt x="1832" y="907"/>
                  </a:lnTo>
                  <a:lnTo>
                    <a:pt x="1862" y="870"/>
                  </a:lnTo>
                  <a:lnTo>
                    <a:pt x="1856" y="727"/>
                  </a:lnTo>
                  <a:lnTo>
                    <a:pt x="1829" y="655"/>
                  </a:lnTo>
                  <a:lnTo>
                    <a:pt x="1848" y="641"/>
                  </a:lnTo>
                  <a:lnTo>
                    <a:pt x="1792" y="538"/>
                  </a:lnTo>
                  <a:lnTo>
                    <a:pt x="1722" y="482"/>
                  </a:lnTo>
                  <a:lnTo>
                    <a:pt x="1703" y="495"/>
                  </a:lnTo>
                  <a:lnTo>
                    <a:pt x="1706" y="528"/>
                  </a:lnTo>
                  <a:lnTo>
                    <a:pt x="1647" y="602"/>
                  </a:lnTo>
                  <a:lnTo>
                    <a:pt x="1547" y="584"/>
                  </a:lnTo>
                  <a:lnTo>
                    <a:pt x="1540" y="547"/>
                  </a:lnTo>
                  <a:lnTo>
                    <a:pt x="1478" y="497"/>
                  </a:lnTo>
                  <a:lnTo>
                    <a:pt x="1342" y="475"/>
                  </a:lnTo>
                  <a:lnTo>
                    <a:pt x="1283" y="465"/>
                  </a:lnTo>
                  <a:lnTo>
                    <a:pt x="1260" y="463"/>
                  </a:lnTo>
                  <a:lnTo>
                    <a:pt x="1209" y="420"/>
                  </a:lnTo>
                  <a:lnTo>
                    <a:pt x="1102" y="397"/>
                  </a:lnTo>
                  <a:lnTo>
                    <a:pt x="1028" y="253"/>
                  </a:lnTo>
                  <a:lnTo>
                    <a:pt x="1026" y="214"/>
                  </a:lnTo>
                  <a:lnTo>
                    <a:pt x="1055" y="201"/>
                  </a:lnTo>
                  <a:lnTo>
                    <a:pt x="1055" y="157"/>
                  </a:lnTo>
                  <a:lnTo>
                    <a:pt x="1078" y="103"/>
                  </a:lnTo>
                  <a:lnTo>
                    <a:pt x="1054" y="78"/>
                  </a:lnTo>
                  <a:lnTo>
                    <a:pt x="1085" y="51"/>
                  </a:lnTo>
                  <a:lnTo>
                    <a:pt x="1066" y="39"/>
                  </a:lnTo>
                  <a:lnTo>
                    <a:pt x="1016" y="39"/>
                  </a:lnTo>
                  <a:lnTo>
                    <a:pt x="927" y="0"/>
                  </a:lnTo>
                  <a:lnTo>
                    <a:pt x="872" y="0"/>
                  </a:lnTo>
                  <a:lnTo>
                    <a:pt x="827" y="13"/>
                  </a:lnTo>
                  <a:lnTo>
                    <a:pt x="778" y="13"/>
                  </a:lnTo>
                  <a:lnTo>
                    <a:pt x="703" y="54"/>
                  </a:lnTo>
                  <a:lnTo>
                    <a:pt x="640" y="46"/>
                  </a:lnTo>
                  <a:lnTo>
                    <a:pt x="578" y="67"/>
                  </a:lnTo>
                  <a:lnTo>
                    <a:pt x="526" y="51"/>
                  </a:lnTo>
                  <a:lnTo>
                    <a:pt x="494" y="24"/>
                  </a:lnTo>
                  <a:lnTo>
                    <a:pt x="413" y="13"/>
                  </a:lnTo>
                  <a:lnTo>
                    <a:pt x="358" y="49"/>
                  </a:lnTo>
                  <a:lnTo>
                    <a:pt x="328" y="37"/>
                  </a:lnTo>
                  <a:lnTo>
                    <a:pt x="304" y="18"/>
                  </a:lnTo>
                  <a:lnTo>
                    <a:pt x="244" y="1"/>
                  </a:lnTo>
                  <a:lnTo>
                    <a:pt x="202" y="28"/>
                  </a:lnTo>
                  <a:lnTo>
                    <a:pt x="184" y="76"/>
                  </a:lnTo>
                  <a:lnTo>
                    <a:pt x="153" y="94"/>
                  </a:lnTo>
                  <a:lnTo>
                    <a:pt x="146" y="120"/>
                  </a:lnTo>
                  <a:lnTo>
                    <a:pt x="124" y="127"/>
                  </a:lnTo>
                  <a:lnTo>
                    <a:pt x="99" y="124"/>
                  </a:lnTo>
                  <a:lnTo>
                    <a:pt x="89" y="147"/>
                  </a:lnTo>
                  <a:lnTo>
                    <a:pt x="83" y="175"/>
                  </a:lnTo>
                  <a:lnTo>
                    <a:pt x="74" y="172"/>
                  </a:lnTo>
                  <a:lnTo>
                    <a:pt x="71" y="201"/>
                  </a:lnTo>
                  <a:lnTo>
                    <a:pt x="101" y="231"/>
                  </a:lnTo>
                  <a:lnTo>
                    <a:pt x="104" y="273"/>
                  </a:lnTo>
                  <a:lnTo>
                    <a:pt x="94" y="288"/>
                  </a:lnTo>
                  <a:lnTo>
                    <a:pt x="49" y="293"/>
                  </a:lnTo>
                  <a:lnTo>
                    <a:pt x="27" y="267"/>
                  </a:lnTo>
                  <a:lnTo>
                    <a:pt x="4" y="273"/>
                  </a:lnTo>
                  <a:lnTo>
                    <a:pt x="0" y="293"/>
                  </a:lnTo>
                  <a:lnTo>
                    <a:pt x="11" y="323"/>
                  </a:lnTo>
                  <a:lnTo>
                    <a:pt x="17" y="347"/>
                  </a:lnTo>
                  <a:lnTo>
                    <a:pt x="17" y="374"/>
                  </a:lnTo>
                  <a:lnTo>
                    <a:pt x="9" y="397"/>
                  </a:lnTo>
                  <a:lnTo>
                    <a:pt x="11" y="411"/>
                  </a:lnTo>
                  <a:lnTo>
                    <a:pt x="43" y="415"/>
                  </a:lnTo>
                  <a:lnTo>
                    <a:pt x="57" y="441"/>
                  </a:lnTo>
                  <a:lnTo>
                    <a:pt x="124" y="495"/>
                  </a:lnTo>
                  <a:lnTo>
                    <a:pt x="124" y="510"/>
                  </a:lnTo>
                  <a:lnTo>
                    <a:pt x="172" y="565"/>
                  </a:lnTo>
                  <a:lnTo>
                    <a:pt x="189" y="584"/>
                  </a:lnTo>
                  <a:lnTo>
                    <a:pt x="205" y="588"/>
                  </a:lnTo>
                  <a:lnTo>
                    <a:pt x="233" y="559"/>
                  </a:lnTo>
                  <a:lnTo>
                    <a:pt x="261" y="584"/>
                  </a:lnTo>
                  <a:lnTo>
                    <a:pt x="375" y="679"/>
                  </a:lnTo>
                  <a:lnTo>
                    <a:pt x="395" y="730"/>
                  </a:lnTo>
                  <a:lnTo>
                    <a:pt x="421" y="730"/>
                  </a:lnTo>
                  <a:lnTo>
                    <a:pt x="435" y="715"/>
                  </a:lnTo>
                  <a:lnTo>
                    <a:pt x="447" y="727"/>
                  </a:lnTo>
                  <a:lnTo>
                    <a:pt x="447" y="771"/>
                  </a:lnTo>
                  <a:lnTo>
                    <a:pt x="513" y="808"/>
                  </a:lnTo>
                  <a:lnTo>
                    <a:pt x="529" y="805"/>
                  </a:lnTo>
                  <a:lnTo>
                    <a:pt x="538" y="843"/>
                  </a:lnTo>
                  <a:lnTo>
                    <a:pt x="596" y="875"/>
                  </a:lnTo>
                  <a:lnTo>
                    <a:pt x="596" y="898"/>
                  </a:lnTo>
                  <a:lnTo>
                    <a:pt x="608" y="905"/>
                  </a:lnTo>
                  <a:lnTo>
                    <a:pt x="657" y="903"/>
                  </a:lnTo>
                  <a:lnTo>
                    <a:pt x="682" y="903"/>
                  </a:lnTo>
                  <a:lnTo>
                    <a:pt x="724" y="931"/>
                  </a:lnTo>
                  <a:lnTo>
                    <a:pt x="813" y="928"/>
                  </a:lnTo>
                  <a:lnTo>
                    <a:pt x="860" y="927"/>
                  </a:lnTo>
                  <a:lnTo>
                    <a:pt x="872" y="946"/>
                  </a:lnTo>
                  <a:lnTo>
                    <a:pt x="860" y="988"/>
                  </a:lnTo>
                  <a:lnTo>
                    <a:pt x="872" y="1004"/>
                  </a:lnTo>
                  <a:lnTo>
                    <a:pt x="922" y="961"/>
                  </a:lnTo>
                  <a:lnTo>
                    <a:pt x="984" y="918"/>
                  </a:lnTo>
                  <a:lnTo>
                    <a:pt x="1028" y="923"/>
                  </a:lnTo>
                  <a:lnTo>
                    <a:pt x="1073" y="951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2" name="Freeform 14"/>
            <p:cNvSpPr/>
            <p:nvPr/>
          </p:nvSpPr>
          <p:spPr bwMode="auto">
            <a:xfrm>
              <a:off x="3409950" y="2157413"/>
              <a:ext cx="633413" cy="542925"/>
            </a:xfrm>
            <a:custGeom>
              <a:gdLst>
                <a:gd fmla="*/ 2147483646 w 580" name="T0"/>
                <a:gd fmla="*/ 2147483646 h 507" name="T1"/>
                <a:gd fmla="*/ 2147483646 w 580" name="T2"/>
                <a:gd fmla="*/ 2147483646 h 507" name="T3"/>
                <a:gd fmla="*/ 2147483646 w 580" name="T4"/>
                <a:gd fmla="*/ 2147483646 h 507" name="T5"/>
                <a:gd fmla="*/ 2147483646 w 580" name="T6"/>
                <a:gd fmla="*/ 2147483646 h 507" name="T7"/>
                <a:gd fmla="*/ 2147483646 w 580" name="T8"/>
                <a:gd fmla="*/ 2147483646 h 507" name="T9"/>
                <a:gd fmla="*/ 2147483646 w 580" name="T10"/>
                <a:gd fmla="*/ 2147483646 h 507" name="T11"/>
                <a:gd fmla="*/ 2147483646 w 580" name="T12"/>
                <a:gd fmla="*/ 2147483646 h 507" name="T13"/>
                <a:gd fmla="*/ 2147483646 w 580" name="T14"/>
                <a:gd fmla="*/ 2147483646 h 507" name="T15"/>
                <a:gd fmla="*/ 2147483646 w 580" name="T16"/>
                <a:gd fmla="*/ 2147483646 h 507" name="T17"/>
                <a:gd fmla="*/ 2147483646 w 580" name="T18"/>
                <a:gd fmla="*/ 2147483646 h 507" name="T19"/>
                <a:gd fmla="*/ 2147483646 w 580" name="T20"/>
                <a:gd fmla="*/ 2147483646 h 507" name="T21"/>
                <a:gd fmla="*/ 2147483646 w 580" name="T22"/>
                <a:gd fmla="*/ 2147483646 h 507" name="T23"/>
                <a:gd fmla="*/ 2147483646 w 580" name="T24"/>
                <a:gd fmla="*/ 2147483646 h 507" name="T25"/>
                <a:gd fmla="*/ 2147483646 w 580" name="T26"/>
                <a:gd fmla="*/ 2147483646 h 507" name="T27"/>
                <a:gd fmla="*/ 2147483646 w 580" name="T28"/>
                <a:gd fmla="*/ 2147483646 h 507" name="T29"/>
                <a:gd fmla="*/ 2147483646 w 580" name="T30"/>
                <a:gd fmla="*/ 2147483646 h 507" name="T31"/>
                <a:gd fmla="*/ 2147483646 w 580" name="T32"/>
                <a:gd fmla="*/ 2147483646 h 507" name="T33"/>
                <a:gd fmla="*/ 2147483646 w 580" name="T34"/>
                <a:gd fmla="*/ 2147483646 h 507" name="T35"/>
                <a:gd fmla="*/ 2147483646 w 580" name="T36"/>
                <a:gd fmla="*/ 2147483646 h 507" name="T37"/>
                <a:gd fmla="*/ 2147483646 w 580" name="T38"/>
                <a:gd fmla="*/ 2147483646 h 507" name="T39"/>
                <a:gd fmla="*/ 2147483646 w 580" name="T40"/>
                <a:gd fmla="*/ 2147483646 h 507" name="T41"/>
                <a:gd fmla="*/ 2147483646 w 580" name="T42"/>
                <a:gd fmla="*/ 2147483646 h 507" name="T43"/>
                <a:gd fmla="*/ 2147483646 w 580" name="T44"/>
                <a:gd fmla="*/ 2147483646 h 507" name="T45"/>
                <a:gd fmla="*/ 2147483646 w 580" name="T46"/>
                <a:gd fmla="*/ 2147483646 h 507" name="T47"/>
                <a:gd fmla="*/ 2147483646 w 580" name="T48"/>
                <a:gd fmla="*/ 2147483646 h 507" name="T49"/>
                <a:gd fmla="*/ 2147483646 w 580" name="T50"/>
                <a:gd fmla="*/ 2147483646 h 507" name="T51"/>
                <a:gd fmla="*/ 2147483646 w 580" name="T52"/>
                <a:gd fmla="*/ 2147483646 h 507" name="T53"/>
                <a:gd fmla="*/ 2147483646 w 580" name="T54"/>
                <a:gd fmla="*/ 2147483646 h 507" name="T55"/>
                <a:gd fmla="*/ 2147483646 w 580" name="T56"/>
                <a:gd fmla="*/ 2147483646 h 507" name="T57"/>
                <a:gd fmla="*/ 2147483646 w 580" name="T58"/>
                <a:gd fmla="*/ 2147483646 h 507" name="T59"/>
                <a:gd fmla="*/ 2147483646 w 580" name="T60"/>
                <a:gd fmla="*/ 2147483646 h 507" name="T61"/>
                <a:gd fmla="*/ 2147483646 w 580" name="T62"/>
                <a:gd fmla="*/ 2147483646 h 507" name="T63"/>
                <a:gd fmla="*/ 2147483646 w 580" name="T64"/>
                <a:gd fmla="*/ 2147483646 h 507" name="T65"/>
                <a:gd fmla="*/ 2147483646 w 580" name="T66"/>
                <a:gd fmla="*/ 2147483646 h 507" name="T67"/>
                <a:gd fmla="*/ 2147483646 w 580" name="T68"/>
                <a:gd fmla="*/ 2147483646 h 507" name="T69"/>
                <a:gd fmla="*/ 2147483646 w 580" name="T70"/>
                <a:gd fmla="*/ 2147483646 h 507" name="T71"/>
                <a:gd fmla="*/ 2147483646 w 580" name="T72"/>
                <a:gd fmla="*/ 2147483646 h 507" name="T73"/>
                <a:gd fmla="*/ 2147483646 w 580" name="T74"/>
                <a:gd fmla="*/ 2147483646 h 507" name="T75"/>
                <a:gd fmla="*/ 2147483646 w 580" name="T76"/>
                <a:gd fmla="*/ 2147483646 h 507" name="T77"/>
                <a:gd fmla="*/ 2147483646 w 580" name="T78"/>
                <a:gd fmla="*/ 2147483646 h 507" name="T79"/>
                <a:gd fmla="*/ 2147483646 w 580" name="T80"/>
                <a:gd fmla="*/ 2147483646 h 507" name="T81"/>
                <a:gd fmla="*/ 2147483646 w 580" name="T82"/>
                <a:gd fmla="*/ 2147483646 h 507" name="T83"/>
                <a:gd fmla="*/ 2147483646 w 580" name="T84"/>
                <a:gd fmla="*/ 0 h 507" name="T85"/>
                <a:gd fmla="*/ 2147483646 w 580" name="T86"/>
                <a:gd fmla="*/ 2147483646 h 507" name="T87"/>
                <a:gd fmla="*/ 2147483646 w 580" name="T88"/>
                <a:gd fmla="*/ 2147483646 h 507" name="T89"/>
                <a:gd fmla="*/ 2147483646 w 580" name="T90"/>
                <a:gd fmla="*/ 2147483646 h 507" name="T91"/>
                <a:gd fmla="*/ 2147483646 w 580" name="T92"/>
                <a:gd fmla="*/ 2147483646 h 507" name="T93"/>
                <a:gd fmla="*/ 2147483646 w 580" name="T94"/>
                <a:gd fmla="*/ 2147483646 h 507" name="T95"/>
                <a:gd fmla="*/ 2147483646 w 580" name="T96"/>
                <a:gd fmla="*/ 2147483646 h 507" name="T97"/>
                <a:gd fmla="*/ 0 w 580" name="T98"/>
                <a:gd fmla="*/ 2147483646 h 507" name="T99"/>
                <a:gd fmla="*/ 0 w 580" name="T100"/>
                <a:gd fmla="*/ 2147483646 h 507" name="T101"/>
                <a:gd fmla="*/ 2147483646 w 580" name="T102"/>
                <a:gd fmla="*/ 2147483646 h 507" name="T103"/>
                <a:gd fmla="*/ 2147483646 w 580" name="T104"/>
                <a:gd fmla="*/ 2147483646 h 507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w 580" name="T159"/>
                <a:gd fmla="*/ 0 h 507" name="T160"/>
                <a:gd fmla="*/ 580 w 580" name="T161"/>
                <a:gd fmla="*/ 507 h 507" name="T162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T162" l="T159" r="T161" t="T160"/>
              <a:pathLst>
                <a:path h="507" w="580">
                  <a:moveTo>
                    <a:pt x="67" y="352"/>
                  </a:moveTo>
                  <a:lnTo>
                    <a:pt x="151" y="423"/>
                  </a:lnTo>
                  <a:lnTo>
                    <a:pt x="220" y="437"/>
                  </a:lnTo>
                  <a:lnTo>
                    <a:pt x="282" y="430"/>
                  </a:lnTo>
                  <a:lnTo>
                    <a:pt x="303" y="437"/>
                  </a:lnTo>
                  <a:lnTo>
                    <a:pt x="326" y="425"/>
                  </a:lnTo>
                  <a:lnTo>
                    <a:pt x="340" y="443"/>
                  </a:lnTo>
                  <a:lnTo>
                    <a:pt x="347" y="465"/>
                  </a:lnTo>
                  <a:lnTo>
                    <a:pt x="378" y="480"/>
                  </a:lnTo>
                  <a:lnTo>
                    <a:pt x="418" y="480"/>
                  </a:lnTo>
                  <a:lnTo>
                    <a:pt x="448" y="506"/>
                  </a:lnTo>
                  <a:lnTo>
                    <a:pt x="475" y="494"/>
                  </a:lnTo>
                  <a:lnTo>
                    <a:pt x="496" y="506"/>
                  </a:lnTo>
                  <a:lnTo>
                    <a:pt x="513" y="471"/>
                  </a:lnTo>
                  <a:lnTo>
                    <a:pt x="538" y="460"/>
                  </a:lnTo>
                  <a:lnTo>
                    <a:pt x="543" y="432"/>
                  </a:lnTo>
                  <a:lnTo>
                    <a:pt x="533" y="382"/>
                  </a:lnTo>
                  <a:lnTo>
                    <a:pt x="529" y="378"/>
                  </a:lnTo>
                  <a:lnTo>
                    <a:pt x="503" y="405"/>
                  </a:lnTo>
                  <a:lnTo>
                    <a:pt x="465" y="374"/>
                  </a:lnTo>
                  <a:lnTo>
                    <a:pt x="437" y="340"/>
                  </a:lnTo>
                  <a:lnTo>
                    <a:pt x="465" y="320"/>
                  </a:lnTo>
                  <a:lnTo>
                    <a:pt x="474" y="286"/>
                  </a:lnTo>
                  <a:lnTo>
                    <a:pt x="490" y="274"/>
                  </a:lnTo>
                  <a:lnTo>
                    <a:pt x="489" y="227"/>
                  </a:lnTo>
                  <a:lnTo>
                    <a:pt x="501" y="217"/>
                  </a:lnTo>
                  <a:lnTo>
                    <a:pt x="524" y="235"/>
                  </a:lnTo>
                  <a:lnTo>
                    <a:pt x="538" y="254"/>
                  </a:lnTo>
                  <a:lnTo>
                    <a:pt x="569" y="235"/>
                  </a:lnTo>
                  <a:lnTo>
                    <a:pt x="579" y="223"/>
                  </a:lnTo>
                  <a:lnTo>
                    <a:pt x="574" y="199"/>
                  </a:lnTo>
                  <a:lnTo>
                    <a:pt x="538" y="181"/>
                  </a:lnTo>
                  <a:lnTo>
                    <a:pt x="530" y="155"/>
                  </a:lnTo>
                  <a:lnTo>
                    <a:pt x="469" y="164"/>
                  </a:lnTo>
                  <a:lnTo>
                    <a:pt x="428" y="131"/>
                  </a:lnTo>
                  <a:lnTo>
                    <a:pt x="410" y="127"/>
                  </a:lnTo>
                  <a:lnTo>
                    <a:pt x="410" y="103"/>
                  </a:lnTo>
                  <a:lnTo>
                    <a:pt x="498" y="9"/>
                  </a:lnTo>
                  <a:lnTo>
                    <a:pt x="465" y="17"/>
                  </a:lnTo>
                  <a:lnTo>
                    <a:pt x="445" y="28"/>
                  </a:lnTo>
                  <a:lnTo>
                    <a:pt x="437" y="17"/>
                  </a:lnTo>
                  <a:lnTo>
                    <a:pt x="437" y="4"/>
                  </a:lnTo>
                  <a:lnTo>
                    <a:pt x="423" y="0"/>
                  </a:lnTo>
                  <a:lnTo>
                    <a:pt x="383" y="14"/>
                  </a:lnTo>
                  <a:lnTo>
                    <a:pt x="282" y="2"/>
                  </a:lnTo>
                  <a:lnTo>
                    <a:pt x="277" y="82"/>
                  </a:lnTo>
                  <a:lnTo>
                    <a:pt x="230" y="121"/>
                  </a:lnTo>
                  <a:lnTo>
                    <a:pt x="163" y="131"/>
                  </a:lnTo>
                  <a:lnTo>
                    <a:pt x="72" y="190"/>
                  </a:lnTo>
                  <a:lnTo>
                    <a:pt x="0" y="211"/>
                  </a:lnTo>
                  <a:lnTo>
                    <a:pt x="0" y="223"/>
                  </a:lnTo>
                  <a:lnTo>
                    <a:pt x="67" y="322"/>
                  </a:lnTo>
                  <a:lnTo>
                    <a:pt x="67" y="352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3" name="Freeform 15"/>
            <p:cNvSpPr/>
            <p:nvPr/>
          </p:nvSpPr>
          <p:spPr bwMode="auto">
            <a:xfrm>
              <a:off x="1373188" y="1830388"/>
              <a:ext cx="1317625" cy="915987"/>
            </a:xfrm>
            <a:custGeom>
              <a:gdLst>
                <a:gd fmla="*/ 2147483646 w 1202" name="T0"/>
                <a:gd fmla="*/ 2147483646 h 856" name="T1"/>
                <a:gd fmla="*/ 2147483646 w 1202" name="T2"/>
                <a:gd fmla="*/ 2147483646 h 856" name="T3"/>
                <a:gd fmla="*/ 2147483646 w 1202" name="T4"/>
                <a:gd fmla="*/ 2147483646 h 856" name="T5"/>
                <a:gd fmla="*/ 2147483646 w 1202" name="T6"/>
                <a:gd fmla="*/ 2147483646 h 856" name="T7"/>
                <a:gd fmla="*/ 2147483646 w 1202" name="T8"/>
                <a:gd fmla="*/ 2147483646 h 856" name="T9"/>
                <a:gd fmla="*/ 2147483646 w 1202" name="T10"/>
                <a:gd fmla="*/ 2147483646 h 856" name="T11"/>
                <a:gd fmla="*/ 2147483646 w 1202" name="T12"/>
                <a:gd fmla="*/ 0 h 856" name="T13"/>
                <a:gd fmla="*/ 2147483646 w 1202" name="T14"/>
                <a:gd fmla="*/ 2147483646 h 856" name="T15"/>
                <a:gd fmla="*/ 2147483646 w 1202" name="T16"/>
                <a:gd fmla="*/ 2147483646 h 856" name="T17"/>
                <a:gd fmla="*/ 2147483646 w 1202" name="T18"/>
                <a:gd fmla="*/ 2147483646 h 856" name="T19"/>
                <a:gd fmla="*/ 2147483646 w 1202" name="T20"/>
                <a:gd fmla="*/ 2147483646 h 856" name="T21"/>
                <a:gd fmla="*/ 2147483646 w 1202" name="T22"/>
                <a:gd fmla="*/ 2147483646 h 856" name="T23"/>
                <a:gd fmla="*/ 2147483646 w 1202" name="T24"/>
                <a:gd fmla="*/ 2147483646 h 856" name="T25"/>
                <a:gd fmla="*/ 2147483646 w 1202" name="T26"/>
                <a:gd fmla="*/ 2147483646 h 856" name="T27"/>
                <a:gd fmla="*/ 2147483646 w 1202" name="T28"/>
                <a:gd fmla="*/ 2147483646 h 856" name="T29"/>
                <a:gd fmla="*/ 2147483646 w 1202" name="T30"/>
                <a:gd fmla="*/ 2147483646 h 856" name="T31"/>
                <a:gd fmla="*/ 2147483646 w 1202" name="T32"/>
                <a:gd fmla="*/ 2147483646 h 856" name="T33"/>
                <a:gd fmla="*/ 2147483646 w 1202" name="T34"/>
                <a:gd fmla="*/ 2147483646 h 856" name="T35"/>
                <a:gd fmla="*/ 2147483646 w 1202" name="T36"/>
                <a:gd fmla="*/ 2147483646 h 856" name="T37"/>
                <a:gd fmla="*/ 2147483646 w 1202" name="T38"/>
                <a:gd fmla="*/ 2147483646 h 856" name="T39"/>
                <a:gd fmla="*/ 2147483646 w 1202" name="T40"/>
                <a:gd fmla="*/ 2147483646 h 856" name="T41"/>
                <a:gd fmla="*/ 2147483646 w 1202" name="T42"/>
                <a:gd fmla="*/ 2147483646 h 856" name="T43"/>
                <a:gd fmla="*/ 2147483646 w 1202" name="T44"/>
                <a:gd fmla="*/ 2147483646 h 856" name="T45"/>
                <a:gd fmla="*/ 2147483646 w 1202" name="T46"/>
                <a:gd fmla="*/ 2147483646 h 856" name="T47"/>
                <a:gd fmla="*/ 2147483646 w 1202" name="T48"/>
                <a:gd fmla="*/ 2147483646 h 856" name="T49"/>
                <a:gd fmla="*/ 2147483646 w 1202" name="T50"/>
                <a:gd fmla="*/ 2147483646 h 856" name="T51"/>
                <a:gd fmla="*/ 2147483646 w 1202" name="T52"/>
                <a:gd fmla="*/ 2147483646 h 856" name="T53"/>
                <a:gd fmla="*/ 2147483646 w 1202" name="T54"/>
                <a:gd fmla="*/ 2147483646 h 856" name="T55"/>
                <a:gd fmla="*/ 2147483646 w 1202" name="T56"/>
                <a:gd fmla="*/ 2147483646 h 856" name="T57"/>
                <a:gd fmla="*/ 2147483646 w 1202" name="T58"/>
                <a:gd fmla="*/ 2147483646 h 856" name="T59"/>
                <a:gd fmla="*/ 2147483646 w 1202" name="T60"/>
                <a:gd fmla="*/ 2147483646 h 856" name="T61"/>
                <a:gd fmla="*/ 2147483646 w 1202" name="T62"/>
                <a:gd fmla="*/ 2147483646 h 856" name="T63"/>
                <a:gd fmla="*/ 2147483646 w 1202" name="T64"/>
                <a:gd fmla="*/ 2147483646 h 856" name="T65"/>
                <a:gd fmla="*/ 2147483646 w 1202" name="T66"/>
                <a:gd fmla="*/ 2147483646 h 856" name="T67"/>
                <a:gd fmla="*/ 2147483646 w 1202" name="T68"/>
                <a:gd fmla="*/ 2147483646 h 856" name="T69"/>
                <a:gd fmla="*/ 2147483646 w 1202" name="T70"/>
                <a:gd fmla="*/ 2147483646 h 856" name="T71"/>
                <a:gd fmla="*/ 2147483646 w 1202" name="T72"/>
                <a:gd fmla="*/ 2147483646 h 856" name="T73"/>
                <a:gd fmla="*/ 2147483646 w 1202" name="T74"/>
                <a:gd fmla="*/ 2147483646 h 856" name="T75"/>
                <a:gd fmla="*/ 2147483646 w 1202" name="T76"/>
                <a:gd fmla="*/ 2147483646 h 856" name="T77"/>
                <a:gd fmla="*/ 2147483646 w 1202" name="T78"/>
                <a:gd fmla="*/ 2147483646 h 85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w 1202" name="T120"/>
                <a:gd fmla="*/ 0 h 856" name="T121"/>
                <a:gd fmla="*/ 1202 w 1202" name="T122"/>
                <a:gd fmla="*/ 856 h 856" name="T123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T123" l="T120" r="T122" t="T121"/>
              <a:pathLst>
                <a:path h="856" w="1202">
                  <a:moveTo>
                    <a:pt x="58" y="304"/>
                  </a:moveTo>
                  <a:lnTo>
                    <a:pt x="98" y="320"/>
                  </a:lnTo>
                  <a:lnTo>
                    <a:pt x="164" y="294"/>
                  </a:lnTo>
                  <a:lnTo>
                    <a:pt x="154" y="281"/>
                  </a:lnTo>
                  <a:lnTo>
                    <a:pt x="136" y="281"/>
                  </a:lnTo>
                  <a:lnTo>
                    <a:pt x="129" y="266"/>
                  </a:lnTo>
                  <a:lnTo>
                    <a:pt x="134" y="248"/>
                  </a:lnTo>
                  <a:lnTo>
                    <a:pt x="166" y="232"/>
                  </a:lnTo>
                  <a:lnTo>
                    <a:pt x="189" y="197"/>
                  </a:lnTo>
                  <a:lnTo>
                    <a:pt x="122" y="140"/>
                  </a:lnTo>
                  <a:lnTo>
                    <a:pt x="117" y="80"/>
                  </a:lnTo>
                  <a:lnTo>
                    <a:pt x="149" y="56"/>
                  </a:lnTo>
                  <a:lnTo>
                    <a:pt x="376" y="11"/>
                  </a:lnTo>
                  <a:lnTo>
                    <a:pt x="392" y="0"/>
                  </a:lnTo>
                  <a:lnTo>
                    <a:pt x="425" y="4"/>
                  </a:lnTo>
                  <a:lnTo>
                    <a:pt x="539" y="31"/>
                  </a:lnTo>
                  <a:lnTo>
                    <a:pt x="573" y="51"/>
                  </a:lnTo>
                  <a:lnTo>
                    <a:pt x="623" y="80"/>
                  </a:lnTo>
                  <a:lnTo>
                    <a:pt x="656" y="77"/>
                  </a:lnTo>
                  <a:lnTo>
                    <a:pt x="705" y="49"/>
                  </a:lnTo>
                  <a:lnTo>
                    <a:pt x="769" y="58"/>
                  </a:lnTo>
                  <a:lnTo>
                    <a:pt x="811" y="37"/>
                  </a:lnTo>
                  <a:lnTo>
                    <a:pt x="897" y="89"/>
                  </a:lnTo>
                  <a:lnTo>
                    <a:pt x="944" y="73"/>
                  </a:lnTo>
                  <a:lnTo>
                    <a:pt x="968" y="131"/>
                  </a:lnTo>
                  <a:lnTo>
                    <a:pt x="1028" y="169"/>
                  </a:lnTo>
                  <a:lnTo>
                    <a:pt x="1072" y="208"/>
                  </a:lnTo>
                  <a:lnTo>
                    <a:pt x="1103" y="197"/>
                  </a:lnTo>
                  <a:lnTo>
                    <a:pt x="1163" y="277"/>
                  </a:lnTo>
                  <a:lnTo>
                    <a:pt x="1175" y="329"/>
                  </a:lnTo>
                  <a:lnTo>
                    <a:pt x="1201" y="360"/>
                  </a:lnTo>
                  <a:lnTo>
                    <a:pt x="1193" y="423"/>
                  </a:lnTo>
                  <a:lnTo>
                    <a:pt x="1144" y="459"/>
                  </a:lnTo>
                  <a:lnTo>
                    <a:pt x="1154" y="484"/>
                  </a:lnTo>
                  <a:lnTo>
                    <a:pt x="1135" y="503"/>
                  </a:lnTo>
                  <a:lnTo>
                    <a:pt x="1108" y="526"/>
                  </a:lnTo>
                  <a:lnTo>
                    <a:pt x="1108" y="568"/>
                  </a:lnTo>
                  <a:lnTo>
                    <a:pt x="1088" y="587"/>
                  </a:lnTo>
                  <a:lnTo>
                    <a:pt x="1060" y="577"/>
                  </a:lnTo>
                  <a:lnTo>
                    <a:pt x="1037" y="557"/>
                  </a:lnTo>
                  <a:lnTo>
                    <a:pt x="1025" y="580"/>
                  </a:lnTo>
                  <a:lnTo>
                    <a:pt x="1040" y="601"/>
                  </a:lnTo>
                  <a:lnTo>
                    <a:pt x="1081" y="606"/>
                  </a:lnTo>
                  <a:lnTo>
                    <a:pt x="1117" y="643"/>
                  </a:lnTo>
                  <a:lnTo>
                    <a:pt x="1139" y="643"/>
                  </a:lnTo>
                  <a:lnTo>
                    <a:pt x="1156" y="663"/>
                  </a:lnTo>
                  <a:lnTo>
                    <a:pt x="1141" y="699"/>
                  </a:lnTo>
                  <a:lnTo>
                    <a:pt x="1141" y="700"/>
                  </a:lnTo>
                  <a:lnTo>
                    <a:pt x="1108" y="699"/>
                  </a:lnTo>
                  <a:lnTo>
                    <a:pt x="1088" y="713"/>
                  </a:lnTo>
                  <a:lnTo>
                    <a:pt x="1072" y="687"/>
                  </a:lnTo>
                  <a:lnTo>
                    <a:pt x="1033" y="703"/>
                  </a:lnTo>
                  <a:lnTo>
                    <a:pt x="1023" y="723"/>
                  </a:lnTo>
                  <a:lnTo>
                    <a:pt x="1023" y="753"/>
                  </a:lnTo>
                  <a:lnTo>
                    <a:pt x="985" y="759"/>
                  </a:lnTo>
                  <a:lnTo>
                    <a:pt x="934" y="709"/>
                  </a:lnTo>
                  <a:lnTo>
                    <a:pt x="919" y="685"/>
                  </a:lnTo>
                  <a:lnTo>
                    <a:pt x="880" y="699"/>
                  </a:lnTo>
                  <a:lnTo>
                    <a:pt x="813" y="677"/>
                  </a:lnTo>
                  <a:lnTo>
                    <a:pt x="711" y="694"/>
                  </a:lnTo>
                  <a:lnTo>
                    <a:pt x="705" y="703"/>
                  </a:lnTo>
                  <a:lnTo>
                    <a:pt x="695" y="735"/>
                  </a:lnTo>
                  <a:lnTo>
                    <a:pt x="675" y="748"/>
                  </a:lnTo>
                  <a:lnTo>
                    <a:pt x="677" y="780"/>
                  </a:lnTo>
                  <a:lnTo>
                    <a:pt x="619" y="855"/>
                  </a:lnTo>
                  <a:lnTo>
                    <a:pt x="519" y="835"/>
                  </a:lnTo>
                  <a:lnTo>
                    <a:pt x="512" y="798"/>
                  </a:lnTo>
                  <a:lnTo>
                    <a:pt x="451" y="749"/>
                  </a:lnTo>
                  <a:lnTo>
                    <a:pt x="314" y="727"/>
                  </a:lnTo>
                  <a:lnTo>
                    <a:pt x="256" y="718"/>
                  </a:lnTo>
                  <a:lnTo>
                    <a:pt x="233" y="715"/>
                  </a:lnTo>
                  <a:lnTo>
                    <a:pt x="182" y="672"/>
                  </a:lnTo>
                  <a:lnTo>
                    <a:pt x="76" y="648"/>
                  </a:lnTo>
                  <a:lnTo>
                    <a:pt x="1" y="506"/>
                  </a:lnTo>
                  <a:lnTo>
                    <a:pt x="0" y="467"/>
                  </a:lnTo>
                  <a:lnTo>
                    <a:pt x="28" y="454"/>
                  </a:lnTo>
                  <a:lnTo>
                    <a:pt x="28" y="410"/>
                  </a:lnTo>
                  <a:lnTo>
                    <a:pt x="51" y="356"/>
                  </a:lnTo>
                  <a:lnTo>
                    <a:pt x="27" y="330"/>
                  </a:lnTo>
                  <a:lnTo>
                    <a:pt x="58" y="304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4" name="Freeform 16"/>
            <p:cNvSpPr/>
            <p:nvPr/>
          </p:nvSpPr>
          <p:spPr bwMode="auto">
            <a:xfrm>
              <a:off x="2838450" y="1854200"/>
              <a:ext cx="271463" cy="474663"/>
            </a:xfrm>
            <a:custGeom>
              <a:gdLst>
                <a:gd fmla="*/ 2147483646 w 252" name="T0"/>
                <a:gd fmla="*/ 2147483646 h 443" name="T1"/>
                <a:gd fmla="*/ 2147483646 w 252" name="T2"/>
                <a:gd fmla="*/ 2147483646 h 443" name="T3"/>
                <a:gd fmla="*/ 2147483646 w 252" name="T4"/>
                <a:gd fmla="*/ 2147483646 h 443" name="T5"/>
                <a:gd fmla="*/ 2147483646 w 252" name="T6"/>
                <a:gd fmla="*/ 2147483646 h 443" name="T7"/>
                <a:gd fmla="*/ 2147483646 w 252" name="T8"/>
                <a:gd fmla="*/ 2147483646 h 443" name="T9"/>
                <a:gd fmla="*/ 2147483646 w 252" name="T10"/>
                <a:gd fmla="*/ 2147483646 h 443" name="T11"/>
                <a:gd fmla="*/ 2147483646 w 252" name="T12"/>
                <a:gd fmla="*/ 2147483646 h 443" name="T13"/>
                <a:gd fmla="*/ 2147483646 w 252" name="T14"/>
                <a:gd fmla="*/ 2147483646 h 443" name="T15"/>
                <a:gd fmla="*/ 2147483646 w 252" name="T16"/>
                <a:gd fmla="*/ 0 h 443" name="T17"/>
                <a:gd fmla="*/ 2147483646 w 252" name="T18"/>
                <a:gd fmla="*/ 2147483646 h 443" name="T19"/>
                <a:gd fmla="*/ 2147483646 w 252" name="T20"/>
                <a:gd fmla="*/ 2147483646 h 443" name="T21"/>
                <a:gd fmla="*/ 2147483646 w 252" name="T22"/>
                <a:gd fmla="*/ 2147483646 h 443" name="T23"/>
                <a:gd fmla="*/ 2147483646 w 252" name="T24"/>
                <a:gd fmla="*/ 2147483646 h 443" name="T25"/>
                <a:gd fmla="*/ 2147483646 w 252" name="T26"/>
                <a:gd fmla="*/ 2147483646 h 443" name="T27"/>
                <a:gd fmla="*/ 0 w 252" name="T28"/>
                <a:gd fmla="*/ 2147483646 h 443" name="T29"/>
                <a:gd fmla="*/ 2147483646 w 252" name="T30"/>
                <a:gd fmla="*/ 2147483646 h 443" name="T31"/>
                <a:gd fmla="*/ 2147483646 w 252" name="T32"/>
                <a:gd fmla="*/ 2147483646 h 443" name="T33"/>
                <a:gd fmla="*/ 2147483646 w 252" name="T34"/>
                <a:gd fmla="*/ 2147483646 h 443" name="T35"/>
                <a:gd fmla="*/ 2147483646 w 252" name="T36"/>
                <a:gd fmla="*/ 2147483646 h 443" name="T37"/>
                <a:gd fmla="*/ 2147483646 w 252" name="T38"/>
                <a:gd fmla="*/ 2147483646 h 443" name="T39"/>
                <a:gd fmla="*/ 2147483646 w 252" name="T40"/>
                <a:gd fmla="*/ 2147483646 h 443" name="T41"/>
                <a:gd fmla="*/ 2147483646 w 252" name="T42"/>
                <a:gd fmla="*/ 2147483646 h 443" name="T43"/>
                <a:gd fmla="*/ 2147483646 w 252" name="T44"/>
                <a:gd fmla="*/ 2147483646 h 443" name="T45"/>
                <a:gd fmla="*/ 2147483646 w 252" name="T46"/>
                <a:gd fmla="*/ 2147483646 h 443" name="T47"/>
                <a:gd fmla="*/ 2147483646 w 252" name="T48"/>
                <a:gd fmla="*/ 2147483646 h 443" name="T49"/>
                <a:gd fmla="*/ 2147483646 w 252" name="T50"/>
                <a:gd fmla="*/ 2147483646 h 443" name="T51"/>
                <a:gd fmla="*/ 2147483646 w 252" name="T52"/>
                <a:gd fmla="*/ 2147483646 h 443" name="T53"/>
                <a:gd fmla="*/ 2147483646 w 252" name="T54"/>
                <a:gd fmla="*/ 2147483646 h 443" name="T55"/>
                <a:gd fmla="*/ 2147483646 w 252" name="T56"/>
                <a:gd fmla="*/ 2147483646 h 443" name="T57"/>
                <a:gd fmla="*/ 2147483646 w 252" name="T58"/>
                <a:gd fmla="*/ 2147483646 h 443" name="T59"/>
                <a:gd fmla="*/ 2147483646 w 252" name="T60"/>
                <a:gd fmla="*/ 2147483646 h 443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252" name="T93"/>
                <a:gd fmla="*/ 0 h 443" name="T94"/>
                <a:gd fmla="*/ 252 w 252" name="T95"/>
                <a:gd fmla="*/ 443 h 443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442" w="251">
                  <a:moveTo>
                    <a:pt x="232" y="247"/>
                  </a:moveTo>
                  <a:lnTo>
                    <a:pt x="236" y="200"/>
                  </a:lnTo>
                  <a:lnTo>
                    <a:pt x="251" y="178"/>
                  </a:lnTo>
                  <a:lnTo>
                    <a:pt x="246" y="156"/>
                  </a:lnTo>
                  <a:lnTo>
                    <a:pt x="165" y="127"/>
                  </a:lnTo>
                  <a:lnTo>
                    <a:pt x="174" y="96"/>
                  </a:lnTo>
                  <a:lnTo>
                    <a:pt x="196" y="61"/>
                  </a:lnTo>
                  <a:lnTo>
                    <a:pt x="181" y="7"/>
                  </a:lnTo>
                  <a:lnTo>
                    <a:pt x="174" y="0"/>
                  </a:lnTo>
                  <a:lnTo>
                    <a:pt x="124" y="34"/>
                  </a:lnTo>
                  <a:lnTo>
                    <a:pt x="102" y="111"/>
                  </a:lnTo>
                  <a:lnTo>
                    <a:pt x="91" y="165"/>
                  </a:lnTo>
                  <a:lnTo>
                    <a:pt x="52" y="200"/>
                  </a:lnTo>
                  <a:lnTo>
                    <a:pt x="28" y="210"/>
                  </a:lnTo>
                  <a:lnTo>
                    <a:pt x="0" y="214"/>
                  </a:lnTo>
                  <a:lnTo>
                    <a:pt x="63" y="299"/>
                  </a:lnTo>
                  <a:lnTo>
                    <a:pt x="80" y="356"/>
                  </a:lnTo>
                  <a:lnTo>
                    <a:pt x="72" y="389"/>
                  </a:lnTo>
                  <a:lnTo>
                    <a:pt x="115" y="413"/>
                  </a:lnTo>
                  <a:lnTo>
                    <a:pt x="115" y="429"/>
                  </a:lnTo>
                  <a:lnTo>
                    <a:pt x="156" y="442"/>
                  </a:lnTo>
                  <a:lnTo>
                    <a:pt x="169" y="442"/>
                  </a:lnTo>
                  <a:lnTo>
                    <a:pt x="169" y="408"/>
                  </a:lnTo>
                  <a:lnTo>
                    <a:pt x="200" y="402"/>
                  </a:lnTo>
                  <a:lnTo>
                    <a:pt x="210" y="361"/>
                  </a:lnTo>
                  <a:lnTo>
                    <a:pt x="186" y="344"/>
                  </a:lnTo>
                  <a:lnTo>
                    <a:pt x="169" y="327"/>
                  </a:lnTo>
                  <a:lnTo>
                    <a:pt x="176" y="251"/>
                  </a:lnTo>
                  <a:lnTo>
                    <a:pt x="192" y="239"/>
                  </a:lnTo>
                  <a:lnTo>
                    <a:pt x="223" y="252"/>
                  </a:lnTo>
                  <a:lnTo>
                    <a:pt x="232" y="247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5" name="Freeform 17"/>
            <p:cNvSpPr/>
            <p:nvPr/>
          </p:nvSpPr>
          <p:spPr bwMode="auto">
            <a:xfrm>
              <a:off x="3663950" y="1384300"/>
              <a:ext cx="557213" cy="785813"/>
            </a:xfrm>
            <a:custGeom>
              <a:gdLst>
                <a:gd fmla="*/ 2147483646 w 507" name="T0"/>
                <a:gd fmla="*/ 2147483646 h 733" name="T1"/>
                <a:gd fmla="*/ 2147483646 w 507" name="T2"/>
                <a:gd fmla="*/ 2147483646 h 733" name="T3"/>
                <a:gd fmla="*/ 2147483646 w 507" name="T4"/>
                <a:gd fmla="*/ 2147483646 h 733" name="T5"/>
                <a:gd fmla="*/ 2147483646 w 507" name="T6"/>
                <a:gd fmla="*/ 2147483646 h 733" name="T7"/>
                <a:gd fmla="*/ 2147483646 w 507" name="T8"/>
                <a:gd fmla="*/ 2147483646 h 733" name="T9"/>
                <a:gd fmla="*/ 2147483646 w 507" name="T10"/>
                <a:gd fmla="*/ 2147483646 h 733" name="T11"/>
                <a:gd fmla="*/ 2147483646 w 507" name="T12"/>
                <a:gd fmla="*/ 2147483646 h 733" name="T13"/>
                <a:gd fmla="*/ 2147483646 w 507" name="T14"/>
                <a:gd fmla="*/ 2147483646 h 733" name="T15"/>
                <a:gd fmla="*/ 2147483646 w 507" name="T16"/>
                <a:gd fmla="*/ 2147483646 h 733" name="T17"/>
                <a:gd fmla="*/ 2147483646 w 507" name="T18"/>
                <a:gd fmla="*/ 2147483646 h 733" name="T19"/>
                <a:gd fmla="*/ 2147483646 w 507" name="T20"/>
                <a:gd fmla="*/ 2147483646 h 733" name="T21"/>
                <a:gd fmla="*/ 2147483646 w 507" name="T22"/>
                <a:gd fmla="*/ 2147483646 h 733" name="T23"/>
                <a:gd fmla="*/ 2147483646 w 507" name="T24"/>
                <a:gd fmla="*/ 2147483646 h 733" name="T25"/>
                <a:gd fmla="*/ 2147483646 w 507" name="T26"/>
                <a:gd fmla="*/ 2147483646 h 733" name="T27"/>
                <a:gd fmla="*/ 2147483646 w 507" name="T28"/>
                <a:gd fmla="*/ 2147483646 h 733" name="T29"/>
                <a:gd fmla="*/ 2147483646 w 507" name="T30"/>
                <a:gd fmla="*/ 2147483646 h 733" name="T31"/>
                <a:gd fmla="*/ 2147483646 w 507" name="T32"/>
                <a:gd fmla="*/ 2147483646 h 733" name="T33"/>
                <a:gd fmla="*/ 2147483646 w 507" name="T34"/>
                <a:gd fmla="*/ 2147483646 h 733" name="T35"/>
                <a:gd fmla="*/ 2147483646 w 507" name="T36"/>
                <a:gd fmla="*/ 2147483646 h 733" name="T37"/>
                <a:gd fmla="*/ 2147483646 w 507" name="T38"/>
                <a:gd fmla="*/ 2147483646 h 733" name="T39"/>
                <a:gd fmla="*/ 2147483646 w 507" name="T40"/>
                <a:gd fmla="*/ 0 h 733" name="T41"/>
                <a:gd fmla="*/ 2147483646 w 507" name="T42"/>
                <a:gd fmla="*/ 2147483646 h 733" name="T43"/>
                <a:gd fmla="*/ 2147483646 w 507" name="T44"/>
                <a:gd fmla="*/ 2147483646 h 733" name="T45"/>
                <a:gd fmla="*/ 2147483646 w 507" name="T46"/>
                <a:gd fmla="*/ 2147483646 h 733" name="T47"/>
                <a:gd fmla="*/ 2147483646 w 507" name="T48"/>
                <a:gd fmla="*/ 2147483646 h 733" name="T49"/>
                <a:gd fmla="*/ 2147483646 w 507" name="T50"/>
                <a:gd fmla="*/ 2147483646 h 733" name="T51"/>
                <a:gd fmla="*/ 2147483646 w 507" name="T52"/>
                <a:gd fmla="*/ 2147483646 h 733" name="T53"/>
                <a:gd fmla="*/ 2147483646 w 507" name="T54"/>
                <a:gd fmla="*/ 2147483646 h 733" name="T55"/>
                <a:gd fmla="*/ 2147483646 w 507" name="T56"/>
                <a:gd fmla="*/ 2147483646 h 733" name="T57"/>
                <a:gd fmla="*/ 2147483646 w 507" name="T58"/>
                <a:gd fmla="*/ 2147483646 h 733" name="T59"/>
                <a:gd fmla="*/ 2147483646 w 507" name="T60"/>
                <a:gd fmla="*/ 2147483646 h 733" name="T61"/>
                <a:gd fmla="*/ 2147483646 w 507" name="T62"/>
                <a:gd fmla="*/ 2147483646 h 733" name="T63"/>
                <a:gd fmla="*/ 2147483646 w 507" name="T64"/>
                <a:gd fmla="*/ 2147483646 h 733" name="T65"/>
                <a:gd fmla="*/ 2147483646 w 507" name="T66"/>
                <a:gd fmla="*/ 2147483646 h 733" name="T67"/>
                <a:gd fmla="*/ 2147483646 w 507" name="T68"/>
                <a:gd fmla="*/ 2147483646 h 733" name="T69"/>
                <a:gd fmla="*/ 2147483646 w 507" name="T70"/>
                <a:gd fmla="*/ 2147483646 h 733" name="T71"/>
                <a:gd fmla="*/ 2147483646 w 507" name="T72"/>
                <a:gd fmla="*/ 2147483646 h 733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507" name="T111"/>
                <a:gd fmla="*/ 0 h 733" name="T112"/>
                <a:gd fmla="*/ 507 w 507" name="T113"/>
                <a:gd fmla="*/ 733 h 733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733" w="507">
                  <a:moveTo>
                    <a:pt x="197" y="722"/>
                  </a:moveTo>
                  <a:lnTo>
                    <a:pt x="201" y="710"/>
                  </a:lnTo>
                  <a:lnTo>
                    <a:pt x="185" y="681"/>
                  </a:lnTo>
                  <a:lnTo>
                    <a:pt x="243" y="572"/>
                  </a:lnTo>
                  <a:lnTo>
                    <a:pt x="297" y="524"/>
                  </a:lnTo>
                  <a:lnTo>
                    <a:pt x="336" y="514"/>
                  </a:lnTo>
                  <a:lnTo>
                    <a:pt x="374" y="466"/>
                  </a:lnTo>
                  <a:lnTo>
                    <a:pt x="359" y="457"/>
                  </a:lnTo>
                  <a:lnTo>
                    <a:pt x="345" y="423"/>
                  </a:lnTo>
                  <a:lnTo>
                    <a:pt x="317" y="434"/>
                  </a:lnTo>
                  <a:lnTo>
                    <a:pt x="270" y="423"/>
                  </a:lnTo>
                  <a:lnTo>
                    <a:pt x="268" y="411"/>
                  </a:lnTo>
                  <a:lnTo>
                    <a:pt x="266" y="331"/>
                  </a:lnTo>
                  <a:lnTo>
                    <a:pt x="242" y="340"/>
                  </a:lnTo>
                  <a:lnTo>
                    <a:pt x="227" y="356"/>
                  </a:lnTo>
                  <a:lnTo>
                    <a:pt x="195" y="346"/>
                  </a:lnTo>
                  <a:lnTo>
                    <a:pt x="153" y="354"/>
                  </a:lnTo>
                  <a:lnTo>
                    <a:pt x="146" y="334"/>
                  </a:lnTo>
                  <a:lnTo>
                    <a:pt x="151" y="297"/>
                  </a:lnTo>
                  <a:lnTo>
                    <a:pt x="183" y="261"/>
                  </a:lnTo>
                  <a:lnTo>
                    <a:pt x="190" y="218"/>
                  </a:lnTo>
                  <a:lnTo>
                    <a:pt x="221" y="186"/>
                  </a:lnTo>
                  <a:lnTo>
                    <a:pt x="279" y="216"/>
                  </a:lnTo>
                  <a:lnTo>
                    <a:pt x="293" y="216"/>
                  </a:lnTo>
                  <a:lnTo>
                    <a:pt x="303" y="258"/>
                  </a:lnTo>
                  <a:lnTo>
                    <a:pt x="318" y="266"/>
                  </a:lnTo>
                  <a:lnTo>
                    <a:pt x="327" y="292"/>
                  </a:lnTo>
                  <a:lnTo>
                    <a:pt x="324" y="309"/>
                  </a:lnTo>
                  <a:lnTo>
                    <a:pt x="359" y="334"/>
                  </a:lnTo>
                  <a:lnTo>
                    <a:pt x="364" y="354"/>
                  </a:lnTo>
                  <a:lnTo>
                    <a:pt x="393" y="366"/>
                  </a:lnTo>
                  <a:lnTo>
                    <a:pt x="464" y="326"/>
                  </a:lnTo>
                  <a:lnTo>
                    <a:pt x="464" y="304"/>
                  </a:lnTo>
                  <a:lnTo>
                    <a:pt x="506" y="243"/>
                  </a:lnTo>
                  <a:lnTo>
                    <a:pt x="476" y="201"/>
                  </a:lnTo>
                  <a:lnTo>
                    <a:pt x="455" y="199"/>
                  </a:lnTo>
                  <a:lnTo>
                    <a:pt x="413" y="172"/>
                  </a:lnTo>
                  <a:lnTo>
                    <a:pt x="428" y="128"/>
                  </a:lnTo>
                  <a:lnTo>
                    <a:pt x="364" y="123"/>
                  </a:lnTo>
                  <a:lnTo>
                    <a:pt x="336" y="80"/>
                  </a:lnTo>
                  <a:lnTo>
                    <a:pt x="340" y="60"/>
                  </a:lnTo>
                  <a:lnTo>
                    <a:pt x="286" y="0"/>
                  </a:lnTo>
                  <a:lnTo>
                    <a:pt x="251" y="18"/>
                  </a:lnTo>
                  <a:lnTo>
                    <a:pt x="221" y="46"/>
                  </a:lnTo>
                  <a:lnTo>
                    <a:pt x="232" y="68"/>
                  </a:lnTo>
                  <a:lnTo>
                    <a:pt x="224" y="82"/>
                  </a:lnTo>
                  <a:lnTo>
                    <a:pt x="183" y="85"/>
                  </a:lnTo>
                  <a:lnTo>
                    <a:pt x="163" y="103"/>
                  </a:lnTo>
                  <a:lnTo>
                    <a:pt x="146" y="94"/>
                  </a:lnTo>
                  <a:lnTo>
                    <a:pt x="129" y="112"/>
                  </a:lnTo>
                  <a:lnTo>
                    <a:pt x="89" y="142"/>
                  </a:lnTo>
                  <a:lnTo>
                    <a:pt x="73" y="130"/>
                  </a:lnTo>
                  <a:lnTo>
                    <a:pt x="73" y="90"/>
                  </a:lnTo>
                  <a:lnTo>
                    <a:pt x="58" y="82"/>
                  </a:lnTo>
                  <a:lnTo>
                    <a:pt x="37" y="92"/>
                  </a:lnTo>
                  <a:lnTo>
                    <a:pt x="9" y="150"/>
                  </a:lnTo>
                  <a:lnTo>
                    <a:pt x="0" y="204"/>
                  </a:lnTo>
                  <a:lnTo>
                    <a:pt x="32" y="258"/>
                  </a:lnTo>
                  <a:lnTo>
                    <a:pt x="58" y="283"/>
                  </a:lnTo>
                  <a:lnTo>
                    <a:pt x="58" y="326"/>
                  </a:lnTo>
                  <a:lnTo>
                    <a:pt x="75" y="363"/>
                  </a:lnTo>
                  <a:lnTo>
                    <a:pt x="68" y="406"/>
                  </a:lnTo>
                  <a:lnTo>
                    <a:pt x="27" y="432"/>
                  </a:lnTo>
                  <a:lnTo>
                    <a:pt x="7" y="496"/>
                  </a:lnTo>
                  <a:lnTo>
                    <a:pt x="41" y="536"/>
                  </a:lnTo>
                  <a:lnTo>
                    <a:pt x="65" y="584"/>
                  </a:lnTo>
                  <a:lnTo>
                    <a:pt x="50" y="609"/>
                  </a:lnTo>
                  <a:lnTo>
                    <a:pt x="45" y="644"/>
                  </a:lnTo>
                  <a:lnTo>
                    <a:pt x="32" y="666"/>
                  </a:lnTo>
                  <a:lnTo>
                    <a:pt x="23" y="691"/>
                  </a:lnTo>
                  <a:lnTo>
                    <a:pt x="45" y="720"/>
                  </a:lnTo>
                  <a:lnTo>
                    <a:pt x="143" y="732"/>
                  </a:lnTo>
                  <a:lnTo>
                    <a:pt x="183" y="717"/>
                  </a:lnTo>
                  <a:lnTo>
                    <a:pt x="197" y="722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6" name="Freeform 18"/>
            <p:cNvSpPr/>
            <p:nvPr/>
          </p:nvSpPr>
          <p:spPr bwMode="auto">
            <a:xfrm>
              <a:off x="3956050" y="1660525"/>
              <a:ext cx="114300" cy="184150"/>
            </a:xfrm>
            <a:custGeom>
              <a:gdLst>
                <a:gd fmla="*/ 2147483646 w 105" name="T0"/>
                <a:gd fmla="*/ 2147483646 h 173" name="T1"/>
                <a:gd fmla="*/ 2147483646 w 105" name="T2"/>
                <a:gd fmla="*/ 2147483646 h 173" name="T3"/>
                <a:gd fmla="*/ 2147483646 w 105" name="T4"/>
                <a:gd fmla="*/ 2147483646 h 173" name="T5"/>
                <a:gd fmla="*/ 2147483646 w 105" name="T6"/>
                <a:gd fmla="*/ 2147483646 h 173" name="T7"/>
                <a:gd fmla="*/ 0 w 105" name="T8"/>
                <a:gd fmla="*/ 2147483646 h 173" name="T9"/>
                <a:gd fmla="*/ 2147483646 w 105" name="T10"/>
                <a:gd fmla="*/ 2147483646 h 173" name="T11"/>
                <a:gd fmla="*/ 2147483646 w 105" name="T12"/>
                <a:gd fmla="*/ 2147483646 h 173" name="T13"/>
                <a:gd fmla="*/ 2147483646 w 105" name="T14"/>
                <a:gd fmla="*/ 2147483646 h 173" name="T15"/>
                <a:gd fmla="*/ 2147483646 w 105" name="T16"/>
                <a:gd fmla="*/ 0 h 173" name="T17"/>
                <a:gd fmla="*/ 2147483646 w 105" name="T18"/>
                <a:gd fmla="*/ 2147483646 h 173" name="T19"/>
                <a:gd fmla="*/ 2147483646 w 105" name="T20"/>
                <a:gd fmla="*/ 2147483646 h 173" name="T21"/>
                <a:gd fmla="*/ 2147483646 w 105" name="T22"/>
                <a:gd fmla="*/ 2147483646 h 173" name="T23"/>
                <a:gd fmla="*/ 2147483646 w 105" name="T24"/>
                <a:gd fmla="*/ 2147483646 h 173" name="T25"/>
                <a:gd fmla="*/ 2147483646 w 105" name="T26"/>
                <a:gd fmla="*/ 2147483646 h 173" name="T27"/>
                <a:gd fmla="*/ 2147483646 w 105" name="T28"/>
                <a:gd fmla="*/ 2147483646 h 173" name="T29"/>
                <a:gd fmla="*/ 2147483646 w 105" name="T30"/>
                <a:gd fmla="*/ 2147483646 h 173" name="T31"/>
                <a:gd fmla="*/ 2147483646 w 105" name="T32"/>
                <a:gd fmla="*/ 2147483646 h 173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05" name="T51"/>
                <a:gd fmla="*/ 0 h 173" name="T52"/>
                <a:gd fmla="*/ 105 w 105" name="T53"/>
                <a:gd fmla="*/ 173 h 173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73" w="105">
                  <a:moveTo>
                    <a:pt x="86" y="159"/>
                  </a:moveTo>
                  <a:lnTo>
                    <a:pt x="60" y="172"/>
                  </a:lnTo>
                  <a:lnTo>
                    <a:pt x="14" y="162"/>
                  </a:lnTo>
                  <a:lnTo>
                    <a:pt x="3" y="150"/>
                  </a:lnTo>
                  <a:lnTo>
                    <a:pt x="0" y="74"/>
                  </a:lnTo>
                  <a:lnTo>
                    <a:pt x="41" y="57"/>
                  </a:lnTo>
                  <a:lnTo>
                    <a:pt x="37" y="43"/>
                  </a:lnTo>
                  <a:lnTo>
                    <a:pt x="44" y="14"/>
                  </a:lnTo>
                  <a:lnTo>
                    <a:pt x="47" y="0"/>
                  </a:lnTo>
                  <a:lnTo>
                    <a:pt x="62" y="8"/>
                  </a:lnTo>
                  <a:lnTo>
                    <a:pt x="69" y="33"/>
                  </a:lnTo>
                  <a:lnTo>
                    <a:pt x="66" y="50"/>
                  </a:lnTo>
                  <a:lnTo>
                    <a:pt x="99" y="74"/>
                  </a:lnTo>
                  <a:lnTo>
                    <a:pt x="104" y="93"/>
                  </a:lnTo>
                  <a:lnTo>
                    <a:pt x="86" y="107"/>
                  </a:lnTo>
                  <a:lnTo>
                    <a:pt x="78" y="139"/>
                  </a:lnTo>
                  <a:lnTo>
                    <a:pt x="86" y="159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7" name="Freeform 19"/>
            <p:cNvSpPr/>
            <p:nvPr/>
          </p:nvSpPr>
          <p:spPr bwMode="auto">
            <a:xfrm>
              <a:off x="3821113" y="1581150"/>
              <a:ext cx="180975" cy="182563"/>
            </a:xfrm>
            <a:custGeom>
              <a:gdLst>
                <a:gd fmla="*/ 2147483646 w 164" name="T0"/>
                <a:gd fmla="*/ 2147483646 h 169" name="T1"/>
                <a:gd fmla="*/ 2147483646 w 164" name="T2"/>
                <a:gd fmla="*/ 2147483646 h 169" name="T3"/>
                <a:gd fmla="*/ 2147483646 w 164" name="T4"/>
                <a:gd fmla="*/ 2147483646 h 169" name="T5"/>
                <a:gd fmla="*/ 2147483646 w 164" name="T6"/>
                <a:gd fmla="*/ 2147483646 h 169" name="T7"/>
                <a:gd fmla="*/ 2147483646 w 164" name="T8"/>
                <a:gd fmla="*/ 2147483646 h 169" name="T9"/>
                <a:gd fmla="*/ 2147483646 w 164" name="T10"/>
                <a:gd fmla="*/ 2147483646 h 169" name="T11"/>
                <a:gd fmla="*/ 2147483646 w 164" name="T12"/>
                <a:gd fmla="*/ 2147483646 h 169" name="T13"/>
                <a:gd fmla="*/ 2147483646 w 164" name="T14"/>
                <a:gd fmla="*/ 0 h 169" name="T15"/>
                <a:gd fmla="*/ 2147483646 w 164" name="T16"/>
                <a:gd fmla="*/ 2147483646 h 169" name="T17"/>
                <a:gd fmla="*/ 2147483646 w 164" name="T18"/>
                <a:gd fmla="*/ 2147483646 h 169" name="T19"/>
                <a:gd fmla="*/ 2147483646 w 164" name="T20"/>
                <a:gd fmla="*/ 2147483646 h 169" name="T21"/>
                <a:gd fmla="*/ 0 w 164" name="T22"/>
                <a:gd fmla="*/ 2147483646 h 169" name="T23"/>
                <a:gd fmla="*/ 2147483646 w 164" name="T24"/>
                <a:gd fmla="*/ 2147483646 h 169" name="T25"/>
                <a:gd fmla="*/ 2147483646 w 164" name="T26"/>
                <a:gd fmla="*/ 2147483646 h 169" name="T27"/>
                <a:gd fmla="*/ 2147483646 w 164" name="T28"/>
                <a:gd fmla="*/ 2147483646 h 169" name="T29"/>
                <a:gd fmla="*/ 2147483646 w 164" name="T30"/>
                <a:gd fmla="*/ 2147483646 h 169" name="T31"/>
                <a:gd fmla="*/ 2147483646 w 164" name="T32"/>
                <a:gd fmla="*/ 2147483646 h 16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64" name="T51"/>
                <a:gd fmla="*/ 0 h 169" name="T52"/>
                <a:gd fmla="*/ 164 w 164" name="T53"/>
                <a:gd fmla="*/ 169 h 169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69" w="164">
                  <a:moveTo>
                    <a:pt x="125" y="141"/>
                  </a:moveTo>
                  <a:lnTo>
                    <a:pt x="124" y="118"/>
                  </a:lnTo>
                  <a:lnTo>
                    <a:pt x="117" y="100"/>
                  </a:lnTo>
                  <a:lnTo>
                    <a:pt x="159" y="84"/>
                  </a:lnTo>
                  <a:lnTo>
                    <a:pt x="163" y="69"/>
                  </a:lnTo>
                  <a:lnTo>
                    <a:pt x="152" y="30"/>
                  </a:lnTo>
                  <a:lnTo>
                    <a:pt x="139" y="30"/>
                  </a:lnTo>
                  <a:lnTo>
                    <a:pt x="74" y="0"/>
                  </a:lnTo>
                  <a:lnTo>
                    <a:pt x="47" y="30"/>
                  </a:lnTo>
                  <a:lnTo>
                    <a:pt x="35" y="66"/>
                  </a:lnTo>
                  <a:lnTo>
                    <a:pt x="5" y="109"/>
                  </a:lnTo>
                  <a:lnTo>
                    <a:pt x="0" y="139"/>
                  </a:lnTo>
                  <a:lnTo>
                    <a:pt x="11" y="159"/>
                  </a:lnTo>
                  <a:lnTo>
                    <a:pt x="57" y="156"/>
                  </a:lnTo>
                  <a:lnTo>
                    <a:pt x="81" y="168"/>
                  </a:lnTo>
                  <a:lnTo>
                    <a:pt x="103" y="151"/>
                  </a:lnTo>
                  <a:lnTo>
                    <a:pt x="125" y="141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8" name="Freeform 20"/>
            <p:cNvSpPr/>
            <p:nvPr/>
          </p:nvSpPr>
          <p:spPr bwMode="auto">
            <a:xfrm>
              <a:off x="3392488" y="1655763"/>
              <a:ext cx="352425" cy="717550"/>
            </a:xfrm>
            <a:custGeom>
              <a:gdLst>
                <a:gd fmla="*/ 2147483646 w 323" name="T0"/>
                <a:gd fmla="*/ 2147483646 h 672" name="T1"/>
                <a:gd fmla="*/ 2147483646 w 323" name="T2"/>
                <a:gd fmla="*/ 2147483646 h 672" name="T3"/>
                <a:gd fmla="*/ 2147483646 w 323" name="T4"/>
                <a:gd fmla="*/ 2147483646 h 672" name="T5"/>
                <a:gd fmla="*/ 2147483646 w 323" name="T6"/>
                <a:gd fmla="*/ 2147483646 h 672" name="T7"/>
                <a:gd fmla="*/ 2147483646 w 323" name="T8"/>
                <a:gd fmla="*/ 2147483646 h 672" name="T9"/>
                <a:gd fmla="*/ 2147483646 w 323" name="T10"/>
                <a:gd fmla="*/ 2147483646 h 672" name="T11"/>
                <a:gd fmla="*/ 2147483646 w 323" name="T12"/>
                <a:gd fmla="*/ 2147483646 h 672" name="T13"/>
                <a:gd fmla="*/ 2147483646 w 323" name="T14"/>
                <a:gd fmla="*/ 2147483646 h 672" name="T15"/>
                <a:gd fmla="*/ 2147483646 w 323" name="T16"/>
                <a:gd fmla="*/ 2147483646 h 672" name="T17"/>
                <a:gd fmla="*/ 2147483646 w 323" name="T18"/>
                <a:gd fmla="*/ 2147483646 h 672" name="T19"/>
                <a:gd fmla="*/ 2147483646 w 323" name="T20"/>
                <a:gd fmla="*/ 2147483646 h 672" name="T21"/>
                <a:gd fmla="*/ 2147483646 w 323" name="T22"/>
                <a:gd fmla="*/ 2147483646 h 672" name="T23"/>
                <a:gd fmla="*/ 2147483646 w 323" name="T24"/>
                <a:gd fmla="*/ 2147483646 h 672" name="T25"/>
                <a:gd fmla="*/ 2147483646 w 323" name="T26"/>
                <a:gd fmla="*/ 2147483646 h 672" name="T27"/>
                <a:gd fmla="*/ 2147483646 w 323" name="T28"/>
                <a:gd fmla="*/ 2147483646 h 672" name="T29"/>
                <a:gd fmla="*/ 2147483646 w 323" name="T30"/>
                <a:gd fmla="*/ 2147483646 h 672" name="T31"/>
                <a:gd fmla="*/ 2147483646 w 323" name="T32"/>
                <a:gd fmla="*/ 2147483646 h 672" name="T33"/>
                <a:gd fmla="*/ 2147483646 w 323" name="T34"/>
                <a:gd fmla="*/ 2147483646 h 672" name="T35"/>
                <a:gd fmla="*/ 2147483646 w 323" name="T36"/>
                <a:gd fmla="*/ 0 h 672" name="T37"/>
                <a:gd fmla="*/ 2147483646 w 323" name="T38"/>
                <a:gd fmla="*/ 2147483646 h 672" name="T39"/>
                <a:gd fmla="*/ 2147483646 w 323" name="T40"/>
                <a:gd fmla="*/ 2147483646 h 672" name="T41"/>
                <a:gd fmla="*/ 2147483646 w 323" name="T42"/>
                <a:gd fmla="*/ 2147483646 h 672" name="T43"/>
                <a:gd fmla="*/ 2147483646 w 323" name="T44"/>
                <a:gd fmla="*/ 2147483646 h 672" name="T45"/>
                <a:gd fmla="*/ 2147483646 w 323" name="T46"/>
                <a:gd fmla="*/ 2147483646 h 672" name="T47"/>
                <a:gd fmla="*/ 2147483646 w 323" name="T48"/>
                <a:gd fmla="*/ 2147483646 h 672" name="T49"/>
                <a:gd fmla="*/ 2147483646 w 323" name="T50"/>
                <a:gd fmla="*/ 2147483646 h 672" name="T51"/>
                <a:gd fmla="*/ 2147483646 w 323" name="T52"/>
                <a:gd fmla="*/ 2147483646 h 672" name="T53"/>
                <a:gd fmla="*/ 2147483646 w 323" name="T54"/>
                <a:gd fmla="*/ 2147483646 h 672" name="T55"/>
                <a:gd fmla="*/ 2147483646 w 323" name="T56"/>
                <a:gd fmla="*/ 2147483646 h 672" name="T57"/>
                <a:gd fmla="*/ 2147483646 w 323" name="T58"/>
                <a:gd fmla="*/ 2147483646 h 672" name="T59"/>
                <a:gd fmla="*/ 2147483646 w 323" name="T60"/>
                <a:gd fmla="*/ 2147483646 h 672" name="T61"/>
                <a:gd fmla="*/ 2147483646 w 323" name="T62"/>
                <a:gd fmla="*/ 2147483646 h 672" name="T63"/>
                <a:gd fmla="*/ 0 w 323" name="T64"/>
                <a:gd fmla="*/ 2147483646 h 672" name="T65"/>
                <a:gd fmla="*/ 2147483646 w 323" name="T66"/>
                <a:gd fmla="*/ 2147483646 h 672" name="T67"/>
                <a:gd fmla="*/ 2147483646 w 323" name="T68"/>
                <a:gd fmla="*/ 2147483646 h 672" name="T69"/>
                <a:gd fmla="*/ 2147483646 w 323" name="T70"/>
                <a:gd fmla="*/ 2147483646 h 672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323" name="T108"/>
                <a:gd fmla="*/ 0 h 672" name="T109"/>
                <a:gd fmla="*/ 323 w 323" name="T110"/>
                <a:gd fmla="*/ 672 h 672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672" w="323">
                  <a:moveTo>
                    <a:pt x="21" y="671"/>
                  </a:moveTo>
                  <a:lnTo>
                    <a:pt x="90" y="650"/>
                  </a:lnTo>
                  <a:lnTo>
                    <a:pt x="179" y="592"/>
                  </a:lnTo>
                  <a:lnTo>
                    <a:pt x="241" y="580"/>
                  </a:lnTo>
                  <a:lnTo>
                    <a:pt x="288" y="542"/>
                  </a:lnTo>
                  <a:lnTo>
                    <a:pt x="293" y="462"/>
                  </a:lnTo>
                  <a:lnTo>
                    <a:pt x="270" y="433"/>
                  </a:lnTo>
                  <a:lnTo>
                    <a:pt x="278" y="406"/>
                  </a:lnTo>
                  <a:lnTo>
                    <a:pt x="293" y="386"/>
                  </a:lnTo>
                  <a:lnTo>
                    <a:pt x="296" y="351"/>
                  </a:lnTo>
                  <a:lnTo>
                    <a:pt x="312" y="326"/>
                  </a:lnTo>
                  <a:lnTo>
                    <a:pt x="288" y="278"/>
                  </a:lnTo>
                  <a:lnTo>
                    <a:pt x="253" y="238"/>
                  </a:lnTo>
                  <a:lnTo>
                    <a:pt x="274" y="174"/>
                  </a:lnTo>
                  <a:lnTo>
                    <a:pt x="314" y="148"/>
                  </a:lnTo>
                  <a:lnTo>
                    <a:pt x="322" y="105"/>
                  </a:lnTo>
                  <a:lnTo>
                    <a:pt x="305" y="68"/>
                  </a:lnTo>
                  <a:lnTo>
                    <a:pt x="305" y="25"/>
                  </a:lnTo>
                  <a:lnTo>
                    <a:pt x="278" y="0"/>
                  </a:lnTo>
                  <a:lnTo>
                    <a:pt x="215" y="32"/>
                  </a:lnTo>
                  <a:lnTo>
                    <a:pt x="205" y="22"/>
                  </a:lnTo>
                  <a:lnTo>
                    <a:pt x="172" y="48"/>
                  </a:lnTo>
                  <a:lnTo>
                    <a:pt x="144" y="45"/>
                  </a:lnTo>
                  <a:lnTo>
                    <a:pt x="90" y="123"/>
                  </a:lnTo>
                  <a:lnTo>
                    <a:pt x="75" y="123"/>
                  </a:lnTo>
                  <a:lnTo>
                    <a:pt x="45" y="148"/>
                  </a:lnTo>
                  <a:lnTo>
                    <a:pt x="47" y="181"/>
                  </a:lnTo>
                  <a:lnTo>
                    <a:pt x="33" y="211"/>
                  </a:lnTo>
                  <a:lnTo>
                    <a:pt x="28" y="252"/>
                  </a:lnTo>
                  <a:lnTo>
                    <a:pt x="2" y="292"/>
                  </a:lnTo>
                  <a:lnTo>
                    <a:pt x="31" y="351"/>
                  </a:lnTo>
                  <a:lnTo>
                    <a:pt x="21" y="386"/>
                  </a:lnTo>
                  <a:lnTo>
                    <a:pt x="0" y="423"/>
                  </a:lnTo>
                  <a:lnTo>
                    <a:pt x="31" y="567"/>
                  </a:lnTo>
                  <a:lnTo>
                    <a:pt x="10" y="640"/>
                  </a:lnTo>
                  <a:lnTo>
                    <a:pt x="21" y="671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49" name="Freeform 21"/>
            <p:cNvSpPr/>
            <p:nvPr/>
          </p:nvSpPr>
          <p:spPr bwMode="auto">
            <a:xfrm>
              <a:off x="3957638" y="1673225"/>
              <a:ext cx="41275" cy="58738"/>
            </a:xfrm>
            <a:custGeom>
              <a:gdLst>
                <a:gd fmla="*/ 2147483646 w 38" name="T0"/>
                <a:gd fmla="*/ 0 h 53" name="T1"/>
                <a:gd fmla="*/ 2147483646 w 38" name="T2"/>
                <a:gd fmla="*/ 2147483646 h 53" name="T3"/>
                <a:gd fmla="*/ 2147483646 w 38" name="T4"/>
                <a:gd fmla="*/ 2147483646 h 53" name="T5"/>
                <a:gd fmla="*/ 2147483646 w 38" name="T6"/>
                <a:gd fmla="*/ 2147483646 h 53" name="T7"/>
                <a:gd fmla="*/ 2147483646 w 38" name="T8"/>
                <a:gd fmla="*/ 2147483646 h 53" name="T9"/>
                <a:gd fmla="*/ 0 w 38" name="T10"/>
                <a:gd fmla="*/ 2147483646 h 53" name="T11"/>
                <a:gd fmla="*/ 2147483646 w 38" name="T12"/>
                <a:gd fmla="*/ 0 h 5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8" name="T21"/>
                <a:gd fmla="*/ 0 h 53" name="T22"/>
                <a:gd fmla="*/ 38 w 38" name="T23"/>
                <a:gd fmla="*/ 53 h 5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52" w="38">
                  <a:moveTo>
                    <a:pt x="37" y="0"/>
                  </a:moveTo>
                  <a:lnTo>
                    <a:pt x="31" y="27"/>
                  </a:lnTo>
                  <a:lnTo>
                    <a:pt x="34" y="39"/>
                  </a:lnTo>
                  <a:lnTo>
                    <a:pt x="8" y="52"/>
                  </a:lnTo>
                  <a:lnTo>
                    <a:pt x="5" y="30"/>
                  </a:lnTo>
                  <a:lnTo>
                    <a:pt x="0" y="15"/>
                  </a:lnTo>
                  <a:lnTo>
                    <a:pt x="37" y="0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0" name="Freeform 22"/>
            <p:cNvSpPr/>
            <p:nvPr/>
          </p:nvSpPr>
          <p:spPr bwMode="auto">
            <a:xfrm>
              <a:off x="3929063" y="3754438"/>
              <a:ext cx="79375" cy="55562"/>
            </a:xfrm>
            <a:custGeom>
              <a:gdLst>
                <a:gd fmla="*/ 2147483646 w 72" name="T0"/>
                <a:gd fmla="*/ 2147483646 h 49" name="T1"/>
                <a:gd fmla="*/ 2147483646 w 72" name="T2"/>
                <a:gd fmla="*/ 2147483646 h 49" name="T3"/>
                <a:gd fmla="*/ 2147483646 w 72" name="T4"/>
                <a:gd fmla="*/ 0 h 49" name="T5"/>
                <a:gd fmla="*/ 2147483646 w 72" name="T6"/>
                <a:gd fmla="*/ 2147483646 h 49" name="T7"/>
                <a:gd fmla="*/ 2147483646 w 72" name="T8"/>
                <a:gd fmla="*/ 2147483646 h 49" name="T9"/>
                <a:gd fmla="*/ 2147483646 w 72" name="T10"/>
                <a:gd fmla="*/ 2147483646 h 49" name="T11"/>
                <a:gd fmla="*/ 0 w 72" name="T12"/>
                <a:gd fmla="*/ 2147483646 h 49" name="T13"/>
                <a:gd fmla="*/ 2147483646 w 72" name="T14"/>
                <a:gd fmla="*/ 2147483646 h 49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72" name="T24"/>
                <a:gd fmla="*/ 0 h 49" name="T25"/>
                <a:gd fmla="*/ 72 w 72" name="T26"/>
                <a:gd fmla="*/ 49 h 49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49" w="72">
                  <a:moveTo>
                    <a:pt x="4" y="13"/>
                  </a:moveTo>
                  <a:lnTo>
                    <a:pt x="30" y="18"/>
                  </a:lnTo>
                  <a:lnTo>
                    <a:pt x="57" y="0"/>
                  </a:lnTo>
                  <a:lnTo>
                    <a:pt x="71" y="36"/>
                  </a:lnTo>
                  <a:lnTo>
                    <a:pt x="42" y="48"/>
                  </a:lnTo>
                  <a:lnTo>
                    <a:pt x="6" y="45"/>
                  </a:lnTo>
                  <a:lnTo>
                    <a:pt x="0" y="18"/>
                  </a:lnTo>
                  <a:lnTo>
                    <a:pt x="4" y="13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1" name="Freeform 23"/>
            <p:cNvSpPr/>
            <p:nvPr/>
          </p:nvSpPr>
          <p:spPr bwMode="auto">
            <a:xfrm>
              <a:off x="3468688" y="3403600"/>
              <a:ext cx="798512" cy="646113"/>
            </a:xfrm>
            <a:custGeom>
              <a:gdLst>
                <a:gd fmla="*/ 2147483646 w 729" name="T0"/>
                <a:gd fmla="*/ 2147483646 h 604" name="T1"/>
                <a:gd fmla="*/ 2147483646 w 729" name="T2"/>
                <a:gd fmla="*/ 2147483646 h 604" name="T3"/>
                <a:gd fmla="*/ 2147483646 w 729" name="T4"/>
                <a:gd fmla="*/ 2147483646 h 604" name="T5"/>
                <a:gd fmla="*/ 2147483646 w 729" name="T6"/>
                <a:gd fmla="*/ 2147483646 h 604" name="T7"/>
                <a:gd fmla="*/ 2147483646 w 729" name="T8"/>
                <a:gd fmla="*/ 2147483646 h 604" name="T9"/>
                <a:gd fmla="*/ 2147483646 w 729" name="T10"/>
                <a:gd fmla="*/ 0 h 604" name="T11"/>
                <a:gd fmla="*/ 2147483646 w 729" name="T12"/>
                <a:gd fmla="*/ 2147483646 h 604" name="T13"/>
                <a:gd fmla="*/ 2147483646 w 729" name="T14"/>
                <a:gd fmla="*/ 2147483646 h 604" name="T15"/>
                <a:gd fmla="*/ 2147483646 w 729" name="T16"/>
                <a:gd fmla="*/ 2147483646 h 604" name="T17"/>
                <a:gd fmla="*/ 2147483646 w 729" name="T18"/>
                <a:gd fmla="*/ 2147483646 h 604" name="T19"/>
                <a:gd fmla="*/ 2147483646 w 729" name="T20"/>
                <a:gd fmla="*/ 2147483646 h 604" name="T21"/>
                <a:gd fmla="*/ 2147483646 w 729" name="T22"/>
                <a:gd fmla="*/ 2147483646 h 604" name="T23"/>
                <a:gd fmla="*/ 2147483646 w 729" name="T24"/>
                <a:gd fmla="*/ 2147483646 h 604" name="T25"/>
                <a:gd fmla="*/ 2147483646 w 729" name="T26"/>
                <a:gd fmla="*/ 2147483646 h 604" name="T27"/>
                <a:gd fmla="*/ 2147483646 w 729" name="T28"/>
                <a:gd fmla="*/ 2147483646 h 604" name="T29"/>
                <a:gd fmla="*/ 2147483646 w 729" name="T30"/>
                <a:gd fmla="*/ 2147483646 h 604" name="T31"/>
                <a:gd fmla="*/ 2147483646 w 729" name="T32"/>
                <a:gd fmla="*/ 2147483646 h 604" name="T33"/>
                <a:gd fmla="*/ 2147483646 w 729" name="T34"/>
                <a:gd fmla="*/ 2147483646 h 604" name="T35"/>
                <a:gd fmla="*/ 2147483646 w 729" name="T36"/>
                <a:gd fmla="*/ 2147483646 h 604" name="T37"/>
                <a:gd fmla="*/ 2147483646 w 729" name="T38"/>
                <a:gd fmla="*/ 2147483646 h 604" name="T39"/>
                <a:gd fmla="*/ 2147483646 w 729" name="T40"/>
                <a:gd fmla="*/ 2147483646 h 604" name="T41"/>
                <a:gd fmla="*/ 2147483646 w 729" name="T42"/>
                <a:gd fmla="*/ 2147483646 h 604" name="T43"/>
                <a:gd fmla="*/ 2147483646 w 729" name="T44"/>
                <a:gd fmla="*/ 2147483646 h 604" name="T45"/>
                <a:gd fmla="*/ 2147483646 w 729" name="T46"/>
                <a:gd fmla="*/ 2147483646 h 604" name="T47"/>
                <a:gd fmla="*/ 2147483646 w 729" name="T48"/>
                <a:gd fmla="*/ 2147483646 h 604" name="T49"/>
                <a:gd fmla="*/ 2147483646 w 729" name="T50"/>
                <a:gd fmla="*/ 2147483646 h 604" name="T51"/>
                <a:gd fmla="*/ 2147483646 w 729" name="T52"/>
                <a:gd fmla="*/ 2147483646 h 604" name="T53"/>
                <a:gd fmla="*/ 2147483646 w 729" name="T54"/>
                <a:gd fmla="*/ 2147483646 h 604" name="T55"/>
                <a:gd fmla="*/ 2147483646 w 729" name="T56"/>
                <a:gd fmla="*/ 2147483646 h 604" name="T57"/>
                <a:gd fmla="*/ 2147483646 w 729" name="T58"/>
                <a:gd fmla="*/ 2147483646 h 604" name="T59"/>
                <a:gd fmla="*/ 2147483646 w 729" name="T60"/>
                <a:gd fmla="*/ 2147483646 h 604" name="T61"/>
                <a:gd fmla="*/ 2147483646 w 729" name="T62"/>
                <a:gd fmla="*/ 2147483646 h 604" name="T63"/>
                <a:gd fmla="*/ 2147483646 w 729" name="T64"/>
                <a:gd fmla="*/ 2147483646 h 604" name="T65"/>
                <a:gd fmla="*/ 2147483646 w 729" name="T66"/>
                <a:gd fmla="*/ 2147483646 h 604" name="T67"/>
                <a:gd fmla="*/ 2147483646 w 729" name="T68"/>
                <a:gd fmla="*/ 2147483646 h 604" name="T69"/>
                <a:gd fmla="*/ 2147483646 w 729" name="T70"/>
                <a:gd fmla="*/ 2147483646 h 604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729" name="T108"/>
                <a:gd fmla="*/ 0 h 604" name="T109"/>
                <a:gd fmla="*/ 729 w 729" name="T110"/>
                <a:gd fmla="*/ 604 h 604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604" w="729">
                  <a:moveTo>
                    <a:pt x="194" y="103"/>
                  </a:moveTo>
                  <a:lnTo>
                    <a:pt x="214" y="87"/>
                  </a:lnTo>
                  <a:lnTo>
                    <a:pt x="214" y="57"/>
                  </a:lnTo>
                  <a:lnTo>
                    <a:pt x="224" y="49"/>
                  </a:lnTo>
                  <a:lnTo>
                    <a:pt x="249" y="50"/>
                  </a:lnTo>
                  <a:lnTo>
                    <a:pt x="291" y="70"/>
                  </a:lnTo>
                  <a:lnTo>
                    <a:pt x="298" y="55"/>
                  </a:lnTo>
                  <a:lnTo>
                    <a:pt x="289" y="39"/>
                  </a:lnTo>
                  <a:lnTo>
                    <a:pt x="291" y="27"/>
                  </a:lnTo>
                  <a:lnTo>
                    <a:pt x="317" y="4"/>
                  </a:lnTo>
                  <a:lnTo>
                    <a:pt x="364" y="16"/>
                  </a:lnTo>
                  <a:lnTo>
                    <a:pt x="392" y="0"/>
                  </a:lnTo>
                  <a:lnTo>
                    <a:pt x="412" y="19"/>
                  </a:lnTo>
                  <a:lnTo>
                    <a:pt x="458" y="7"/>
                  </a:lnTo>
                  <a:lnTo>
                    <a:pt x="467" y="25"/>
                  </a:lnTo>
                  <a:lnTo>
                    <a:pt x="452" y="44"/>
                  </a:lnTo>
                  <a:lnTo>
                    <a:pt x="426" y="80"/>
                  </a:lnTo>
                  <a:lnTo>
                    <a:pt x="426" y="89"/>
                  </a:lnTo>
                  <a:lnTo>
                    <a:pt x="442" y="100"/>
                  </a:lnTo>
                  <a:lnTo>
                    <a:pt x="542" y="59"/>
                  </a:lnTo>
                  <a:lnTo>
                    <a:pt x="575" y="80"/>
                  </a:lnTo>
                  <a:lnTo>
                    <a:pt x="585" y="70"/>
                  </a:lnTo>
                  <a:lnTo>
                    <a:pt x="575" y="49"/>
                  </a:lnTo>
                  <a:lnTo>
                    <a:pt x="578" y="34"/>
                  </a:lnTo>
                  <a:lnTo>
                    <a:pt x="642" y="49"/>
                  </a:lnTo>
                  <a:lnTo>
                    <a:pt x="654" y="57"/>
                  </a:lnTo>
                  <a:lnTo>
                    <a:pt x="670" y="55"/>
                  </a:lnTo>
                  <a:lnTo>
                    <a:pt x="698" y="89"/>
                  </a:lnTo>
                  <a:lnTo>
                    <a:pt x="728" y="153"/>
                  </a:lnTo>
                  <a:lnTo>
                    <a:pt x="708" y="167"/>
                  </a:lnTo>
                  <a:lnTo>
                    <a:pt x="690" y="201"/>
                  </a:lnTo>
                  <a:lnTo>
                    <a:pt x="675" y="206"/>
                  </a:lnTo>
                  <a:lnTo>
                    <a:pt x="662" y="234"/>
                  </a:lnTo>
                  <a:lnTo>
                    <a:pt x="612" y="258"/>
                  </a:lnTo>
                  <a:lnTo>
                    <a:pt x="593" y="246"/>
                  </a:lnTo>
                  <a:lnTo>
                    <a:pt x="580" y="268"/>
                  </a:lnTo>
                  <a:lnTo>
                    <a:pt x="580" y="275"/>
                  </a:lnTo>
                  <a:lnTo>
                    <a:pt x="566" y="275"/>
                  </a:lnTo>
                  <a:lnTo>
                    <a:pt x="539" y="275"/>
                  </a:lnTo>
                  <a:lnTo>
                    <a:pt x="514" y="293"/>
                  </a:lnTo>
                  <a:lnTo>
                    <a:pt x="497" y="284"/>
                  </a:lnTo>
                  <a:lnTo>
                    <a:pt x="474" y="296"/>
                  </a:lnTo>
                  <a:lnTo>
                    <a:pt x="422" y="320"/>
                  </a:lnTo>
                  <a:lnTo>
                    <a:pt x="376" y="285"/>
                  </a:lnTo>
                  <a:lnTo>
                    <a:pt x="374" y="312"/>
                  </a:lnTo>
                  <a:lnTo>
                    <a:pt x="389" y="354"/>
                  </a:lnTo>
                  <a:lnTo>
                    <a:pt x="349" y="369"/>
                  </a:lnTo>
                  <a:lnTo>
                    <a:pt x="327" y="399"/>
                  </a:lnTo>
                  <a:lnTo>
                    <a:pt x="286" y="411"/>
                  </a:lnTo>
                  <a:lnTo>
                    <a:pt x="263" y="418"/>
                  </a:lnTo>
                  <a:lnTo>
                    <a:pt x="219" y="418"/>
                  </a:lnTo>
                  <a:lnTo>
                    <a:pt x="189" y="450"/>
                  </a:lnTo>
                  <a:lnTo>
                    <a:pt x="111" y="477"/>
                  </a:lnTo>
                  <a:lnTo>
                    <a:pt x="70" y="502"/>
                  </a:lnTo>
                  <a:lnTo>
                    <a:pt x="52" y="521"/>
                  </a:lnTo>
                  <a:lnTo>
                    <a:pt x="88" y="582"/>
                  </a:lnTo>
                  <a:lnTo>
                    <a:pt x="64" y="603"/>
                  </a:lnTo>
                  <a:lnTo>
                    <a:pt x="35" y="599"/>
                  </a:lnTo>
                  <a:lnTo>
                    <a:pt x="0" y="539"/>
                  </a:lnTo>
                  <a:lnTo>
                    <a:pt x="8" y="491"/>
                  </a:lnTo>
                  <a:lnTo>
                    <a:pt x="8" y="472"/>
                  </a:lnTo>
                  <a:lnTo>
                    <a:pt x="33" y="431"/>
                  </a:lnTo>
                  <a:lnTo>
                    <a:pt x="64" y="423"/>
                  </a:lnTo>
                  <a:lnTo>
                    <a:pt x="61" y="403"/>
                  </a:lnTo>
                  <a:lnTo>
                    <a:pt x="93" y="388"/>
                  </a:lnTo>
                  <a:lnTo>
                    <a:pt x="98" y="352"/>
                  </a:lnTo>
                  <a:lnTo>
                    <a:pt x="155" y="308"/>
                  </a:lnTo>
                  <a:lnTo>
                    <a:pt x="153" y="246"/>
                  </a:lnTo>
                  <a:lnTo>
                    <a:pt x="196" y="193"/>
                  </a:lnTo>
                  <a:lnTo>
                    <a:pt x="194" y="170"/>
                  </a:lnTo>
                  <a:lnTo>
                    <a:pt x="209" y="151"/>
                  </a:lnTo>
                  <a:lnTo>
                    <a:pt x="194" y="103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2" name="Freeform 24"/>
            <p:cNvSpPr/>
            <p:nvPr/>
          </p:nvSpPr>
          <p:spPr bwMode="auto">
            <a:xfrm>
              <a:off x="2871788" y="3335338"/>
              <a:ext cx="822325" cy="581025"/>
            </a:xfrm>
            <a:custGeom>
              <a:gdLst>
                <a:gd fmla="*/ 2147483646 w 753" name="T0"/>
                <a:gd fmla="*/ 2147483646 h 542" name="T1"/>
                <a:gd fmla="*/ 2147483646 w 753" name="T2"/>
                <a:gd fmla="*/ 2147483646 h 542" name="T3"/>
                <a:gd fmla="*/ 2147483646 w 753" name="T4"/>
                <a:gd fmla="*/ 2147483646 h 542" name="T5"/>
                <a:gd fmla="*/ 2147483646 w 753" name="T6"/>
                <a:gd fmla="*/ 2147483646 h 542" name="T7"/>
                <a:gd fmla="*/ 2147483646 w 753" name="T8"/>
                <a:gd fmla="*/ 2147483646 h 542" name="T9"/>
                <a:gd fmla="*/ 2147483646 w 753" name="T10"/>
                <a:gd fmla="*/ 2147483646 h 542" name="T11"/>
                <a:gd fmla="*/ 2147483646 w 753" name="T12"/>
                <a:gd fmla="*/ 2147483646 h 542" name="T13"/>
                <a:gd fmla="*/ 2147483646 w 753" name="T14"/>
                <a:gd fmla="*/ 2147483646 h 542" name="T15"/>
                <a:gd fmla="*/ 2147483646 w 753" name="T16"/>
                <a:gd fmla="*/ 2147483646 h 542" name="T17"/>
                <a:gd fmla="*/ 2147483646 w 753" name="T18"/>
                <a:gd fmla="*/ 2147483646 h 542" name="T19"/>
                <a:gd fmla="*/ 2147483646 w 753" name="T20"/>
                <a:gd fmla="*/ 2147483646 h 542" name="T21"/>
                <a:gd fmla="*/ 2147483646 w 753" name="T22"/>
                <a:gd fmla="*/ 2147483646 h 542" name="T23"/>
                <a:gd fmla="*/ 2147483646 w 753" name="T24"/>
                <a:gd fmla="*/ 2147483646 h 542" name="T25"/>
                <a:gd fmla="*/ 2147483646 w 753" name="T26"/>
                <a:gd fmla="*/ 2147483646 h 542" name="T27"/>
                <a:gd fmla="*/ 2147483646 w 753" name="T28"/>
                <a:gd fmla="*/ 2147483646 h 542" name="T29"/>
                <a:gd fmla="*/ 2147483646 w 753" name="T30"/>
                <a:gd fmla="*/ 2147483646 h 542" name="T31"/>
                <a:gd fmla="*/ 2147483646 w 753" name="T32"/>
                <a:gd fmla="*/ 2147483646 h 542" name="T33"/>
                <a:gd fmla="*/ 2147483646 w 753" name="T34"/>
                <a:gd fmla="*/ 2147483646 h 542" name="T35"/>
                <a:gd fmla="*/ 2147483646 w 753" name="T36"/>
                <a:gd fmla="*/ 2147483646 h 542" name="T37"/>
                <a:gd fmla="*/ 2147483646 w 753" name="T38"/>
                <a:gd fmla="*/ 2147483646 h 542" name="T39"/>
                <a:gd fmla="*/ 2147483646 w 753" name="T40"/>
                <a:gd fmla="*/ 2147483646 h 542" name="T41"/>
                <a:gd fmla="*/ 2147483646 w 753" name="T42"/>
                <a:gd fmla="*/ 2147483646 h 542" name="T43"/>
                <a:gd fmla="*/ 2147483646 w 753" name="T44"/>
                <a:gd fmla="*/ 2147483646 h 542" name="T45"/>
                <a:gd fmla="*/ 2147483646 w 753" name="T46"/>
                <a:gd fmla="*/ 2147483646 h 542" name="T47"/>
                <a:gd fmla="*/ 2147483646 w 753" name="T48"/>
                <a:gd fmla="*/ 2147483646 h 542" name="T49"/>
                <a:gd fmla="*/ 2147483646 w 753" name="T50"/>
                <a:gd fmla="*/ 2147483646 h 542" name="T51"/>
                <a:gd fmla="*/ 2147483646 w 753" name="T52"/>
                <a:gd fmla="*/ 2147483646 h 542" name="T53"/>
                <a:gd fmla="*/ 2147483646 w 753" name="T54"/>
                <a:gd fmla="*/ 2147483646 h 542" name="T55"/>
                <a:gd fmla="*/ 2147483646 w 753" name="T56"/>
                <a:gd fmla="*/ 2147483646 h 542" name="T57"/>
                <a:gd fmla="*/ 2147483646 w 753" name="T58"/>
                <a:gd fmla="*/ 2147483646 h 542" name="T59"/>
                <a:gd fmla="*/ 2147483646 w 753" name="T60"/>
                <a:gd fmla="*/ 2147483646 h 542" name="T61"/>
                <a:gd fmla="*/ 2147483646 w 753" name="T62"/>
                <a:gd fmla="*/ 2147483646 h 542" name="T63"/>
                <a:gd fmla="*/ 2147483646 w 753" name="T64"/>
                <a:gd fmla="*/ 2147483646 h 542" name="T65"/>
                <a:gd fmla="*/ 2147483646 w 753" name="T66"/>
                <a:gd fmla="*/ 2147483646 h 542" name="T67"/>
                <a:gd fmla="*/ 2147483646 w 753" name="T68"/>
                <a:gd fmla="*/ 2147483646 h 542" name="T69"/>
                <a:gd fmla="*/ 2147483646 w 753" name="T70"/>
                <a:gd fmla="*/ 2147483646 h 542" name="T71"/>
                <a:gd fmla="*/ 0 w 753" name="T72"/>
                <a:gd fmla="*/ 2147483646 h 542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w 753" name="T111"/>
                <a:gd fmla="*/ 0 h 542" name="T112"/>
                <a:gd fmla="*/ 753 w 753" name="T113"/>
                <a:gd fmla="*/ 542 h 542" name="T114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T114" l="T111" r="T113" t="T112"/>
              <a:pathLst>
                <a:path h="542" w="753">
                  <a:moveTo>
                    <a:pt x="0" y="207"/>
                  </a:moveTo>
                  <a:lnTo>
                    <a:pt x="34" y="211"/>
                  </a:lnTo>
                  <a:lnTo>
                    <a:pt x="67" y="178"/>
                  </a:lnTo>
                  <a:lnTo>
                    <a:pt x="80" y="187"/>
                  </a:lnTo>
                  <a:lnTo>
                    <a:pt x="147" y="215"/>
                  </a:lnTo>
                  <a:lnTo>
                    <a:pt x="159" y="207"/>
                  </a:lnTo>
                  <a:lnTo>
                    <a:pt x="161" y="187"/>
                  </a:lnTo>
                  <a:lnTo>
                    <a:pt x="175" y="173"/>
                  </a:lnTo>
                  <a:lnTo>
                    <a:pt x="269" y="112"/>
                  </a:lnTo>
                  <a:lnTo>
                    <a:pt x="284" y="133"/>
                  </a:lnTo>
                  <a:lnTo>
                    <a:pt x="343" y="148"/>
                  </a:lnTo>
                  <a:lnTo>
                    <a:pt x="373" y="107"/>
                  </a:lnTo>
                  <a:lnTo>
                    <a:pt x="387" y="117"/>
                  </a:lnTo>
                  <a:lnTo>
                    <a:pt x="410" y="117"/>
                  </a:lnTo>
                  <a:lnTo>
                    <a:pt x="410" y="105"/>
                  </a:lnTo>
                  <a:lnTo>
                    <a:pt x="438" y="95"/>
                  </a:lnTo>
                  <a:lnTo>
                    <a:pt x="438" y="86"/>
                  </a:lnTo>
                  <a:lnTo>
                    <a:pt x="450" y="73"/>
                  </a:lnTo>
                  <a:lnTo>
                    <a:pt x="458" y="75"/>
                  </a:lnTo>
                  <a:lnTo>
                    <a:pt x="489" y="46"/>
                  </a:lnTo>
                  <a:lnTo>
                    <a:pt x="513" y="52"/>
                  </a:lnTo>
                  <a:lnTo>
                    <a:pt x="537" y="19"/>
                  </a:lnTo>
                  <a:lnTo>
                    <a:pt x="550" y="46"/>
                  </a:lnTo>
                  <a:lnTo>
                    <a:pt x="557" y="44"/>
                  </a:lnTo>
                  <a:lnTo>
                    <a:pt x="596" y="7"/>
                  </a:lnTo>
                  <a:lnTo>
                    <a:pt x="606" y="9"/>
                  </a:lnTo>
                  <a:lnTo>
                    <a:pt x="624" y="0"/>
                  </a:lnTo>
                  <a:lnTo>
                    <a:pt x="656" y="9"/>
                  </a:lnTo>
                  <a:lnTo>
                    <a:pt x="656" y="44"/>
                  </a:lnTo>
                  <a:lnTo>
                    <a:pt x="681" y="47"/>
                  </a:lnTo>
                  <a:lnTo>
                    <a:pt x="672" y="82"/>
                  </a:lnTo>
                  <a:lnTo>
                    <a:pt x="651" y="119"/>
                  </a:lnTo>
                  <a:lnTo>
                    <a:pt x="640" y="151"/>
                  </a:lnTo>
                  <a:lnTo>
                    <a:pt x="651" y="151"/>
                  </a:lnTo>
                  <a:lnTo>
                    <a:pt x="678" y="127"/>
                  </a:lnTo>
                  <a:lnTo>
                    <a:pt x="700" y="176"/>
                  </a:lnTo>
                  <a:lnTo>
                    <a:pt x="717" y="164"/>
                  </a:lnTo>
                  <a:lnTo>
                    <a:pt x="736" y="164"/>
                  </a:lnTo>
                  <a:lnTo>
                    <a:pt x="752" y="213"/>
                  </a:lnTo>
                  <a:lnTo>
                    <a:pt x="736" y="231"/>
                  </a:lnTo>
                  <a:lnTo>
                    <a:pt x="738" y="254"/>
                  </a:lnTo>
                  <a:lnTo>
                    <a:pt x="694" y="308"/>
                  </a:lnTo>
                  <a:lnTo>
                    <a:pt x="696" y="369"/>
                  </a:lnTo>
                  <a:lnTo>
                    <a:pt x="640" y="413"/>
                  </a:lnTo>
                  <a:lnTo>
                    <a:pt x="635" y="449"/>
                  </a:lnTo>
                  <a:lnTo>
                    <a:pt x="603" y="465"/>
                  </a:lnTo>
                  <a:lnTo>
                    <a:pt x="606" y="484"/>
                  </a:lnTo>
                  <a:lnTo>
                    <a:pt x="574" y="493"/>
                  </a:lnTo>
                  <a:lnTo>
                    <a:pt x="550" y="533"/>
                  </a:lnTo>
                  <a:lnTo>
                    <a:pt x="485" y="541"/>
                  </a:lnTo>
                  <a:lnTo>
                    <a:pt x="450" y="517"/>
                  </a:lnTo>
                  <a:lnTo>
                    <a:pt x="417" y="503"/>
                  </a:lnTo>
                  <a:lnTo>
                    <a:pt x="382" y="538"/>
                  </a:lnTo>
                  <a:lnTo>
                    <a:pt x="347" y="541"/>
                  </a:lnTo>
                  <a:lnTo>
                    <a:pt x="311" y="541"/>
                  </a:lnTo>
                  <a:lnTo>
                    <a:pt x="232" y="499"/>
                  </a:lnTo>
                  <a:lnTo>
                    <a:pt x="220" y="460"/>
                  </a:lnTo>
                  <a:lnTo>
                    <a:pt x="237" y="418"/>
                  </a:lnTo>
                  <a:lnTo>
                    <a:pt x="215" y="404"/>
                  </a:lnTo>
                  <a:lnTo>
                    <a:pt x="185" y="404"/>
                  </a:lnTo>
                  <a:lnTo>
                    <a:pt x="179" y="394"/>
                  </a:lnTo>
                  <a:lnTo>
                    <a:pt x="147" y="404"/>
                  </a:lnTo>
                  <a:lnTo>
                    <a:pt x="115" y="381"/>
                  </a:lnTo>
                  <a:lnTo>
                    <a:pt x="127" y="346"/>
                  </a:lnTo>
                  <a:lnTo>
                    <a:pt x="152" y="345"/>
                  </a:lnTo>
                  <a:lnTo>
                    <a:pt x="161" y="337"/>
                  </a:lnTo>
                  <a:lnTo>
                    <a:pt x="171" y="305"/>
                  </a:lnTo>
                  <a:lnTo>
                    <a:pt x="159" y="289"/>
                  </a:lnTo>
                  <a:lnTo>
                    <a:pt x="75" y="272"/>
                  </a:lnTo>
                  <a:lnTo>
                    <a:pt x="62" y="249"/>
                  </a:lnTo>
                  <a:lnTo>
                    <a:pt x="39" y="249"/>
                  </a:lnTo>
                  <a:lnTo>
                    <a:pt x="14" y="249"/>
                  </a:lnTo>
                  <a:lnTo>
                    <a:pt x="0" y="223"/>
                  </a:lnTo>
                  <a:lnTo>
                    <a:pt x="0" y="207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3" name="Freeform 25"/>
            <p:cNvSpPr/>
            <p:nvPr/>
          </p:nvSpPr>
          <p:spPr bwMode="auto">
            <a:xfrm>
              <a:off x="3325813" y="2905125"/>
              <a:ext cx="569912" cy="622300"/>
            </a:xfrm>
            <a:custGeom>
              <a:gdLst>
                <a:gd fmla="*/ 2147483646 w 521" name="T0"/>
                <a:gd fmla="*/ 2147483646 h 582" name="T1"/>
                <a:gd fmla="*/ 2147483646 w 521" name="T2"/>
                <a:gd fmla="*/ 2147483646 h 582" name="T3"/>
                <a:gd fmla="*/ 2147483646 w 521" name="T4"/>
                <a:gd fmla="*/ 2147483646 h 582" name="T5"/>
                <a:gd fmla="*/ 2147483646 w 521" name="T6"/>
                <a:gd fmla="*/ 2147483646 h 582" name="T7"/>
                <a:gd fmla="*/ 2147483646 w 521" name="T8"/>
                <a:gd fmla="*/ 2147483646 h 582" name="T9"/>
                <a:gd fmla="*/ 2147483646 w 521" name="T10"/>
                <a:gd fmla="*/ 2147483646 h 582" name="T11"/>
                <a:gd fmla="*/ 2147483646 w 521" name="T12"/>
                <a:gd fmla="*/ 0 h 582" name="T13"/>
                <a:gd fmla="*/ 2147483646 w 521" name="T14"/>
                <a:gd fmla="*/ 2147483646 h 582" name="T15"/>
                <a:gd fmla="*/ 2147483646 w 521" name="T16"/>
                <a:gd fmla="*/ 2147483646 h 582" name="T17"/>
                <a:gd fmla="*/ 2147483646 w 521" name="T18"/>
                <a:gd fmla="*/ 2147483646 h 582" name="T19"/>
                <a:gd fmla="*/ 2147483646 w 521" name="T20"/>
                <a:gd fmla="*/ 2147483646 h 582" name="T21"/>
                <a:gd fmla="*/ 2147483646 w 521" name="T22"/>
                <a:gd fmla="*/ 2147483646 h 582" name="T23"/>
                <a:gd fmla="*/ 2147483646 w 521" name="T24"/>
                <a:gd fmla="*/ 2147483646 h 582" name="T25"/>
                <a:gd fmla="*/ 2147483646 w 521" name="T26"/>
                <a:gd fmla="*/ 2147483646 h 582" name="T27"/>
                <a:gd fmla="*/ 2147483646 w 521" name="T28"/>
                <a:gd fmla="*/ 2147483646 h 582" name="T29"/>
                <a:gd fmla="*/ 2147483646 w 521" name="T30"/>
                <a:gd fmla="*/ 2147483646 h 582" name="T31"/>
                <a:gd fmla="*/ 2147483646 w 521" name="T32"/>
                <a:gd fmla="*/ 2147483646 h 582" name="T33"/>
                <a:gd fmla="*/ 2147483646 w 521" name="T34"/>
                <a:gd fmla="*/ 2147483646 h 582" name="T35"/>
                <a:gd fmla="*/ 2147483646 w 521" name="T36"/>
                <a:gd fmla="*/ 2147483646 h 582" name="T37"/>
                <a:gd fmla="*/ 2147483646 w 521" name="T38"/>
                <a:gd fmla="*/ 2147483646 h 582" name="T39"/>
                <a:gd fmla="*/ 2147483646 w 521" name="T40"/>
                <a:gd fmla="*/ 2147483646 h 582" name="T41"/>
                <a:gd fmla="*/ 2147483646 w 521" name="T42"/>
                <a:gd fmla="*/ 2147483646 h 582" name="T43"/>
                <a:gd fmla="*/ 2147483646 w 521" name="T44"/>
                <a:gd fmla="*/ 2147483646 h 582" name="T45"/>
                <a:gd fmla="*/ 2147483646 w 521" name="T46"/>
                <a:gd fmla="*/ 2147483646 h 582" name="T47"/>
                <a:gd fmla="*/ 2147483646 w 521" name="T48"/>
                <a:gd fmla="*/ 2147483646 h 582" name="T49"/>
                <a:gd fmla="*/ 2147483646 w 521" name="T50"/>
                <a:gd fmla="*/ 2147483646 h 582" name="T51"/>
                <a:gd fmla="*/ 2147483646 w 521" name="T52"/>
                <a:gd fmla="*/ 2147483646 h 582" name="T53"/>
                <a:gd fmla="*/ 2147483646 w 521" name="T54"/>
                <a:gd fmla="*/ 2147483646 h 582" name="T55"/>
                <a:gd fmla="*/ 2147483646 w 521" name="T56"/>
                <a:gd fmla="*/ 2147483646 h 582" name="T57"/>
                <a:gd fmla="*/ 2147483646 w 521" name="T58"/>
                <a:gd fmla="*/ 2147483646 h 582" name="T59"/>
                <a:gd fmla="*/ 2147483646 w 521" name="T60"/>
                <a:gd fmla="*/ 2147483646 h 582" name="T61"/>
                <a:gd fmla="*/ 2147483646 w 521" name="T62"/>
                <a:gd fmla="*/ 2147483646 h 582" name="T63"/>
                <a:gd fmla="*/ 2147483646 w 521" name="T64"/>
                <a:gd fmla="*/ 2147483646 h 582" name="T65"/>
                <a:gd fmla="*/ 2147483646 w 521" name="T66"/>
                <a:gd fmla="*/ 2147483646 h 582" name="T67"/>
                <a:gd fmla="*/ 2147483646 w 521" name="T68"/>
                <a:gd fmla="*/ 2147483646 h 582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521" name="T105"/>
                <a:gd fmla="*/ 0 h 582" name="T106"/>
                <a:gd fmla="*/ 521 w 521" name="T107"/>
                <a:gd fmla="*/ 582 h 582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582" w="521">
                  <a:moveTo>
                    <a:pt x="468" y="75"/>
                  </a:moveTo>
                  <a:lnTo>
                    <a:pt x="446" y="70"/>
                  </a:lnTo>
                  <a:lnTo>
                    <a:pt x="435" y="55"/>
                  </a:lnTo>
                  <a:lnTo>
                    <a:pt x="435" y="21"/>
                  </a:lnTo>
                  <a:lnTo>
                    <a:pt x="423" y="4"/>
                  </a:lnTo>
                  <a:lnTo>
                    <a:pt x="399" y="28"/>
                  </a:lnTo>
                  <a:lnTo>
                    <a:pt x="387" y="46"/>
                  </a:lnTo>
                  <a:lnTo>
                    <a:pt x="371" y="46"/>
                  </a:lnTo>
                  <a:lnTo>
                    <a:pt x="366" y="19"/>
                  </a:lnTo>
                  <a:lnTo>
                    <a:pt x="343" y="26"/>
                  </a:lnTo>
                  <a:lnTo>
                    <a:pt x="313" y="46"/>
                  </a:lnTo>
                  <a:lnTo>
                    <a:pt x="295" y="33"/>
                  </a:lnTo>
                  <a:lnTo>
                    <a:pt x="254" y="7"/>
                  </a:lnTo>
                  <a:lnTo>
                    <a:pt x="141" y="0"/>
                  </a:lnTo>
                  <a:lnTo>
                    <a:pt x="129" y="12"/>
                  </a:lnTo>
                  <a:lnTo>
                    <a:pt x="151" y="39"/>
                  </a:lnTo>
                  <a:lnTo>
                    <a:pt x="124" y="55"/>
                  </a:lnTo>
                  <a:lnTo>
                    <a:pt x="82" y="39"/>
                  </a:lnTo>
                  <a:lnTo>
                    <a:pt x="39" y="75"/>
                  </a:lnTo>
                  <a:lnTo>
                    <a:pt x="25" y="110"/>
                  </a:lnTo>
                  <a:lnTo>
                    <a:pt x="27" y="190"/>
                  </a:lnTo>
                  <a:lnTo>
                    <a:pt x="49" y="277"/>
                  </a:lnTo>
                  <a:lnTo>
                    <a:pt x="0" y="331"/>
                  </a:lnTo>
                  <a:lnTo>
                    <a:pt x="4" y="338"/>
                  </a:lnTo>
                  <a:lnTo>
                    <a:pt x="49" y="326"/>
                  </a:lnTo>
                  <a:lnTo>
                    <a:pt x="63" y="345"/>
                  </a:lnTo>
                  <a:lnTo>
                    <a:pt x="50" y="406"/>
                  </a:lnTo>
                  <a:lnTo>
                    <a:pt x="76" y="451"/>
                  </a:lnTo>
                  <a:lnTo>
                    <a:pt x="100" y="457"/>
                  </a:lnTo>
                  <a:lnTo>
                    <a:pt x="124" y="423"/>
                  </a:lnTo>
                  <a:lnTo>
                    <a:pt x="136" y="451"/>
                  </a:lnTo>
                  <a:lnTo>
                    <a:pt x="144" y="447"/>
                  </a:lnTo>
                  <a:lnTo>
                    <a:pt x="183" y="411"/>
                  </a:lnTo>
                  <a:lnTo>
                    <a:pt x="194" y="414"/>
                  </a:lnTo>
                  <a:lnTo>
                    <a:pt x="212" y="404"/>
                  </a:lnTo>
                  <a:lnTo>
                    <a:pt x="242" y="414"/>
                  </a:lnTo>
                  <a:lnTo>
                    <a:pt x="242" y="447"/>
                  </a:lnTo>
                  <a:lnTo>
                    <a:pt x="267" y="452"/>
                  </a:lnTo>
                  <a:lnTo>
                    <a:pt x="259" y="487"/>
                  </a:lnTo>
                  <a:lnTo>
                    <a:pt x="237" y="524"/>
                  </a:lnTo>
                  <a:lnTo>
                    <a:pt x="226" y="555"/>
                  </a:lnTo>
                  <a:lnTo>
                    <a:pt x="237" y="555"/>
                  </a:lnTo>
                  <a:lnTo>
                    <a:pt x="265" y="531"/>
                  </a:lnTo>
                  <a:lnTo>
                    <a:pt x="288" y="581"/>
                  </a:lnTo>
                  <a:lnTo>
                    <a:pt x="303" y="568"/>
                  </a:lnTo>
                  <a:lnTo>
                    <a:pt x="323" y="568"/>
                  </a:lnTo>
                  <a:lnTo>
                    <a:pt x="343" y="553"/>
                  </a:lnTo>
                  <a:lnTo>
                    <a:pt x="343" y="524"/>
                  </a:lnTo>
                  <a:lnTo>
                    <a:pt x="353" y="514"/>
                  </a:lnTo>
                  <a:lnTo>
                    <a:pt x="378" y="517"/>
                  </a:lnTo>
                  <a:lnTo>
                    <a:pt x="419" y="536"/>
                  </a:lnTo>
                  <a:lnTo>
                    <a:pt x="426" y="522"/>
                  </a:lnTo>
                  <a:lnTo>
                    <a:pt x="416" y="505"/>
                  </a:lnTo>
                  <a:lnTo>
                    <a:pt x="419" y="493"/>
                  </a:lnTo>
                  <a:lnTo>
                    <a:pt x="446" y="470"/>
                  </a:lnTo>
                  <a:lnTo>
                    <a:pt x="492" y="482"/>
                  </a:lnTo>
                  <a:lnTo>
                    <a:pt x="520" y="465"/>
                  </a:lnTo>
                  <a:lnTo>
                    <a:pt x="509" y="447"/>
                  </a:lnTo>
                  <a:lnTo>
                    <a:pt x="520" y="409"/>
                  </a:lnTo>
                  <a:lnTo>
                    <a:pt x="517" y="350"/>
                  </a:lnTo>
                  <a:lnTo>
                    <a:pt x="499" y="343"/>
                  </a:lnTo>
                  <a:lnTo>
                    <a:pt x="485" y="303"/>
                  </a:lnTo>
                  <a:lnTo>
                    <a:pt x="485" y="268"/>
                  </a:lnTo>
                  <a:lnTo>
                    <a:pt x="476" y="264"/>
                  </a:lnTo>
                  <a:lnTo>
                    <a:pt x="465" y="268"/>
                  </a:lnTo>
                  <a:lnTo>
                    <a:pt x="458" y="260"/>
                  </a:lnTo>
                  <a:lnTo>
                    <a:pt x="463" y="208"/>
                  </a:lnTo>
                  <a:lnTo>
                    <a:pt x="485" y="190"/>
                  </a:lnTo>
                  <a:lnTo>
                    <a:pt x="499" y="160"/>
                  </a:lnTo>
                  <a:lnTo>
                    <a:pt x="497" y="133"/>
                  </a:lnTo>
                  <a:lnTo>
                    <a:pt x="468" y="75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4" name="Freeform 26"/>
            <p:cNvSpPr/>
            <p:nvPr/>
          </p:nvSpPr>
          <p:spPr bwMode="auto">
            <a:xfrm>
              <a:off x="3259138" y="2536825"/>
              <a:ext cx="801687" cy="490538"/>
            </a:xfrm>
            <a:custGeom>
              <a:gdLst>
                <a:gd fmla="*/ 2147483646 w 733" name="T0"/>
                <a:gd fmla="*/ 2147483646 h 456" name="T1"/>
                <a:gd fmla="*/ 2147483646 w 733" name="T2"/>
                <a:gd fmla="*/ 2147483646 h 456" name="T3"/>
                <a:gd fmla="*/ 2147483646 w 733" name="T4"/>
                <a:gd fmla="*/ 2147483646 h 456" name="T5"/>
                <a:gd fmla="*/ 2147483646 w 733" name="T6"/>
                <a:gd fmla="*/ 2147483646 h 456" name="T7"/>
                <a:gd fmla="*/ 2147483646 w 733" name="T8"/>
                <a:gd fmla="*/ 2147483646 h 456" name="T9"/>
                <a:gd fmla="*/ 2147483646 w 733" name="T10"/>
                <a:gd fmla="*/ 2147483646 h 456" name="T11"/>
                <a:gd fmla="*/ 2147483646 w 733" name="T12"/>
                <a:gd fmla="*/ 2147483646 h 456" name="T13"/>
                <a:gd fmla="*/ 2147483646 w 733" name="T14"/>
                <a:gd fmla="*/ 2147483646 h 456" name="T15"/>
                <a:gd fmla="*/ 2147483646 w 733" name="T16"/>
                <a:gd fmla="*/ 2147483646 h 456" name="T17"/>
                <a:gd fmla="*/ 2147483646 w 733" name="T18"/>
                <a:gd fmla="*/ 2147483646 h 456" name="T19"/>
                <a:gd fmla="*/ 2147483646 w 733" name="T20"/>
                <a:gd fmla="*/ 2147483646 h 456" name="T21"/>
                <a:gd fmla="*/ 2147483646 w 733" name="T22"/>
                <a:gd fmla="*/ 2147483646 h 456" name="T23"/>
                <a:gd fmla="*/ 2147483646 w 733" name="T24"/>
                <a:gd fmla="*/ 2147483646 h 456" name="T25"/>
                <a:gd fmla="*/ 2147483646 w 733" name="T26"/>
                <a:gd fmla="*/ 2147483646 h 456" name="T27"/>
                <a:gd fmla="*/ 2147483646 w 733" name="T28"/>
                <a:gd fmla="*/ 2147483646 h 456" name="T29"/>
                <a:gd fmla="*/ 2147483646 w 733" name="T30"/>
                <a:gd fmla="*/ 2147483646 h 456" name="T31"/>
                <a:gd fmla="*/ 2147483646 w 733" name="T32"/>
                <a:gd fmla="*/ 2147483646 h 456" name="T33"/>
                <a:gd fmla="*/ 2147483646 w 733" name="T34"/>
                <a:gd fmla="*/ 2147483646 h 456" name="T35"/>
                <a:gd fmla="*/ 2147483646 w 733" name="T36"/>
                <a:gd fmla="*/ 2147483646 h 456" name="T37"/>
                <a:gd fmla="*/ 2147483646 w 733" name="T38"/>
                <a:gd fmla="*/ 2147483646 h 456" name="T39"/>
                <a:gd fmla="*/ 2147483646 w 733" name="T40"/>
                <a:gd fmla="*/ 0 h 456" name="T41"/>
                <a:gd fmla="*/ 2147483646 w 733" name="T42"/>
                <a:gd fmla="*/ 2147483646 h 456" name="T43"/>
                <a:gd fmla="*/ 2147483646 w 733" name="T44"/>
                <a:gd fmla="*/ 2147483646 h 456" name="T45"/>
                <a:gd fmla="*/ 2147483646 w 733" name="T46"/>
                <a:gd fmla="*/ 2147483646 h 456" name="T47"/>
                <a:gd fmla="*/ 2147483646 w 733" name="T48"/>
                <a:gd fmla="*/ 2147483646 h 456" name="T49"/>
                <a:gd fmla="*/ 2147483646 w 733" name="T50"/>
                <a:gd fmla="*/ 2147483646 h 456" name="T51"/>
                <a:gd fmla="*/ 2147483646 w 733" name="T52"/>
                <a:gd fmla="*/ 2147483646 h 456" name="T53"/>
                <a:gd fmla="*/ 2147483646 w 733" name="T54"/>
                <a:gd fmla="*/ 2147483646 h 456" name="T55"/>
                <a:gd fmla="*/ 2147483646 w 733" name="T56"/>
                <a:gd fmla="*/ 2147483646 h 456" name="T57"/>
                <a:gd fmla="*/ 2147483646 w 733" name="T58"/>
                <a:gd fmla="*/ 2147483646 h 456" name="T59"/>
                <a:gd fmla="*/ 2147483646 w 733" name="T60"/>
                <a:gd fmla="*/ 2147483646 h 456" name="T61"/>
                <a:gd fmla="*/ 2147483646 w 733" name="T62"/>
                <a:gd fmla="*/ 2147483646 h 456" name="T63"/>
                <a:gd fmla="*/ 2147483646 w 733" name="T64"/>
                <a:gd fmla="*/ 2147483646 h 45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w 733" name="T99"/>
                <a:gd fmla="*/ 0 h 456" name="T100"/>
                <a:gd fmla="*/ 733 w 733" name="T101"/>
                <a:gd fmla="*/ 456 h 456" name="T102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T102" l="T99" r="T101" t="T100"/>
              <a:pathLst>
                <a:path h="456" w="733">
                  <a:moveTo>
                    <a:pt x="85" y="455"/>
                  </a:moveTo>
                  <a:lnTo>
                    <a:pt x="99" y="420"/>
                  </a:lnTo>
                  <a:lnTo>
                    <a:pt x="144" y="384"/>
                  </a:lnTo>
                  <a:lnTo>
                    <a:pt x="184" y="400"/>
                  </a:lnTo>
                  <a:lnTo>
                    <a:pt x="212" y="384"/>
                  </a:lnTo>
                  <a:lnTo>
                    <a:pt x="189" y="356"/>
                  </a:lnTo>
                  <a:lnTo>
                    <a:pt x="202" y="344"/>
                  </a:lnTo>
                  <a:lnTo>
                    <a:pt x="315" y="351"/>
                  </a:lnTo>
                  <a:lnTo>
                    <a:pt x="356" y="378"/>
                  </a:lnTo>
                  <a:lnTo>
                    <a:pt x="375" y="391"/>
                  </a:lnTo>
                  <a:lnTo>
                    <a:pt x="405" y="370"/>
                  </a:lnTo>
                  <a:lnTo>
                    <a:pt x="427" y="363"/>
                  </a:lnTo>
                  <a:lnTo>
                    <a:pt x="432" y="391"/>
                  </a:lnTo>
                  <a:lnTo>
                    <a:pt x="448" y="391"/>
                  </a:lnTo>
                  <a:lnTo>
                    <a:pt x="462" y="373"/>
                  </a:lnTo>
                  <a:lnTo>
                    <a:pt x="486" y="349"/>
                  </a:lnTo>
                  <a:lnTo>
                    <a:pt x="498" y="366"/>
                  </a:lnTo>
                  <a:lnTo>
                    <a:pt x="498" y="400"/>
                  </a:lnTo>
                  <a:lnTo>
                    <a:pt x="508" y="416"/>
                  </a:lnTo>
                  <a:lnTo>
                    <a:pt x="530" y="420"/>
                  </a:lnTo>
                  <a:lnTo>
                    <a:pt x="554" y="396"/>
                  </a:lnTo>
                  <a:lnTo>
                    <a:pt x="591" y="384"/>
                  </a:lnTo>
                  <a:lnTo>
                    <a:pt x="661" y="320"/>
                  </a:lnTo>
                  <a:lnTo>
                    <a:pt x="692" y="322"/>
                  </a:lnTo>
                  <a:lnTo>
                    <a:pt x="732" y="310"/>
                  </a:lnTo>
                  <a:lnTo>
                    <a:pt x="684" y="222"/>
                  </a:lnTo>
                  <a:lnTo>
                    <a:pt x="699" y="195"/>
                  </a:lnTo>
                  <a:lnTo>
                    <a:pt x="693" y="187"/>
                  </a:lnTo>
                  <a:lnTo>
                    <a:pt x="670" y="178"/>
                  </a:lnTo>
                  <a:lnTo>
                    <a:pt x="628" y="153"/>
                  </a:lnTo>
                  <a:lnTo>
                    <a:pt x="608" y="141"/>
                  </a:lnTo>
                  <a:lnTo>
                    <a:pt x="582" y="153"/>
                  </a:lnTo>
                  <a:lnTo>
                    <a:pt x="552" y="128"/>
                  </a:lnTo>
                  <a:lnTo>
                    <a:pt x="513" y="128"/>
                  </a:lnTo>
                  <a:lnTo>
                    <a:pt x="483" y="114"/>
                  </a:lnTo>
                  <a:lnTo>
                    <a:pt x="476" y="91"/>
                  </a:lnTo>
                  <a:lnTo>
                    <a:pt x="462" y="73"/>
                  </a:lnTo>
                  <a:lnTo>
                    <a:pt x="439" y="85"/>
                  </a:lnTo>
                  <a:lnTo>
                    <a:pt x="420" y="78"/>
                  </a:lnTo>
                  <a:lnTo>
                    <a:pt x="358" y="85"/>
                  </a:lnTo>
                  <a:lnTo>
                    <a:pt x="292" y="70"/>
                  </a:lnTo>
                  <a:lnTo>
                    <a:pt x="210" y="0"/>
                  </a:lnTo>
                  <a:lnTo>
                    <a:pt x="188" y="16"/>
                  </a:lnTo>
                  <a:lnTo>
                    <a:pt x="180" y="10"/>
                  </a:lnTo>
                  <a:lnTo>
                    <a:pt x="162" y="10"/>
                  </a:lnTo>
                  <a:lnTo>
                    <a:pt x="87" y="10"/>
                  </a:lnTo>
                  <a:lnTo>
                    <a:pt x="78" y="20"/>
                  </a:lnTo>
                  <a:lnTo>
                    <a:pt x="99" y="42"/>
                  </a:lnTo>
                  <a:lnTo>
                    <a:pt x="122" y="46"/>
                  </a:lnTo>
                  <a:lnTo>
                    <a:pt x="142" y="52"/>
                  </a:lnTo>
                  <a:lnTo>
                    <a:pt x="133" y="68"/>
                  </a:lnTo>
                  <a:lnTo>
                    <a:pt x="94" y="85"/>
                  </a:lnTo>
                  <a:lnTo>
                    <a:pt x="87" y="114"/>
                  </a:lnTo>
                  <a:lnTo>
                    <a:pt x="94" y="123"/>
                  </a:lnTo>
                  <a:lnTo>
                    <a:pt x="99" y="160"/>
                  </a:lnTo>
                  <a:lnTo>
                    <a:pt x="122" y="164"/>
                  </a:lnTo>
                  <a:lnTo>
                    <a:pt x="144" y="192"/>
                  </a:lnTo>
                  <a:lnTo>
                    <a:pt x="154" y="249"/>
                  </a:lnTo>
                  <a:lnTo>
                    <a:pt x="147" y="267"/>
                  </a:lnTo>
                  <a:lnTo>
                    <a:pt x="133" y="264"/>
                  </a:lnTo>
                  <a:lnTo>
                    <a:pt x="90" y="295"/>
                  </a:lnTo>
                  <a:lnTo>
                    <a:pt x="19" y="308"/>
                  </a:lnTo>
                  <a:lnTo>
                    <a:pt x="0" y="327"/>
                  </a:lnTo>
                  <a:lnTo>
                    <a:pt x="14" y="346"/>
                  </a:lnTo>
                  <a:lnTo>
                    <a:pt x="16" y="388"/>
                  </a:lnTo>
                  <a:lnTo>
                    <a:pt x="36" y="393"/>
                  </a:lnTo>
                  <a:lnTo>
                    <a:pt x="85" y="455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5" name="Freeform 27"/>
            <p:cNvSpPr/>
            <p:nvPr/>
          </p:nvSpPr>
          <p:spPr bwMode="auto">
            <a:xfrm>
              <a:off x="3367088" y="4087813"/>
              <a:ext cx="258762" cy="231775"/>
            </a:xfrm>
            <a:custGeom>
              <a:gdLst>
                <a:gd fmla="*/ 2147483646 w 238" name="T0"/>
                <a:gd fmla="*/ 2147483646 h 215" name="T1"/>
                <a:gd fmla="*/ 2147483646 w 238" name="T2"/>
                <a:gd fmla="*/ 2147483646 h 215" name="T3"/>
                <a:gd fmla="*/ 2147483646 w 238" name="T4"/>
                <a:gd fmla="*/ 2147483646 h 215" name="T5"/>
                <a:gd fmla="*/ 2147483646 w 238" name="T6"/>
                <a:gd fmla="*/ 2147483646 h 215" name="T7"/>
                <a:gd fmla="*/ 2147483646 w 238" name="T8"/>
                <a:gd fmla="*/ 2147483646 h 215" name="T9"/>
                <a:gd fmla="*/ 0 w 238" name="T10"/>
                <a:gd fmla="*/ 2147483646 h 215" name="T11"/>
                <a:gd fmla="*/ 2147483646 w 238" name="T12"/>
                <a:gd fmla="*/ 2147483646 h 215" name="T13"/>
                <a:gd fmla="*/ 2147483646 w 238" name="T14"/>
                <a:gd fmla="*/ 2147483646 h 215" name="T15"/>
                <a:gd fmla="*/ 2147483646 w 238" name="T16"/>
                <a:gd fmla="*/ 2147483646 h 215" name="T17"/>
                <a:gd fmla="*/ 2147483646 w 238" name="T18"/>
                <a:gd fmla="*/ 2147483646 h 215" name="T19"/>
                <a:gd fmla="*/ 2147483646 w 238" name="T20"/>
                <a:gd fmla="*/ 2147483646 h 215" name="T21"/>
                <a:gd fmla="*/ 2147483646 w 238" name="T22"/>
                <a:gd fmla="*/ 0 h 215" name="T23"/>
                <a:gd fmla="*/ 2147483646 w 238" name="T24"/>
                <a:gd fmla="*/ 2147483646 h 215" name="T25"/>
                <a:gd fmla="*/ 2147483646 w 238" name="T26"/>
                <a:gd fmla="*/ 2147483646 h 215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238" name="T42"/>
                <a:gd fmla="*/ 0 h 215" name="T43"/>
                <a:gd fmla="*/ 238 w 238" name="T44"/>
                <a:gd fmla="*/ 215 h 215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215" w="238">
                  <a:moveTo>
                    <a:pt x="237" y="36"/>
                  </a:moveTo>
                  <a:lnTo>
                    <a:pt x="192" y="110"/>
                  </a:lnTo>
                  <a:lnTo>
                    <a:pt x="192" y="144"/>
                  </a:lnTo>
                  <a:lnTo>
                    <a:pt x="105" y="214"/>
                  </a:lnTo>
                  <a:lnTo>
                    <a:pt x="18" y="182"/>
                  </a:lnTo>
                  <a:lnTo>
                    <a:pt x="0" y="120"/>
                  </a:lnTo>
                  <a:lnTo>
                    <a:pt x="4" y="90"/>
                  </a:lnTo>
                  <a:lnTo>
                    <a:pt x="54" y="43"/>
                  </a:lnTo>
                  <a:lnTo>
                    <a:pt x="69" y="28"/>
                  </a:lnTo>
                  <a:lnTo>
                    <a:pt x="150" y="16"/>
                  </a:lnTo>
                  <a:lnTo>
                    <a:pt x="186" y="12"/>
                  </a:lnTo>
                  <a:lnTo>
                    <a:pt x="198" y="0"/>
                  </a:lnTo>
                  <a:lnTo>
                    <a:pt x="224" y="4"/>
                  </a:lnTo>
                  <a:lnTo>
                    <a:pt x="237" y="36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6" name="Oval 28"/>
            <p:cNvSpPr>
              <a:spLocks noChangeArrowheads="1"/>
            </p:cNvSpPr>
            <p:nvPr/>
          </p:nvSpPr>
          <p:spPr bwMode="auto">
            <a:xfrm>
              <a:off x="4286250" y="2605088"/>
              <a:ext cx="66675" cy="65087"/>
            </a:xfrm>
            <a:prstGeom prst="ellipse">
              <a:avLst/>
            </a:prstGeom>
            <a:solidFill>
              <a:srgbClr val="203548"/>
            </a:solidFill>
            <a:ln w="9525">
              <a:solidFill>
                <a:schemeClr val="bg1"/>
              </a:solidFill>
              <a:miter lim="800000"/>
            </a:ln>
          </p:spPr>
          <p:txBody>
            <a:bodyPr bIns="26060" lIns="52121" rIns="52121" tIns="26060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21557" name="Freeform 29"/>
            <p:cNvSpPr/>
            <p:nvPr/>
          </p:nvSpPr>
          <p:spPr bwMode="auto">
            <a:xfrm>
              <a:off x="1819275" y="1462088"/>
              <a:ext cx="1417638" cy="1185862"/>
            </a:xfrm>
            <a:custGeom>
              <a:gdLst>
                <a:gd fmla="*/ 0 w 1299" name="T0"/>
                <a:gd fmla="*/ 2147483646 h 1107" name="T1"/>
                <a:gd fmla="*/ 2147483646 w 1299" name="T2"/>
                <a:gd fmla="*/ 2147483646 h 1107" name="T3"/>
                <a:gd fmla="*/ 2147483646 w 1299" name="T4"/>
                <a:gd fmla="*/ 2147483646 h 1107" name="T5"/>
                <a:gd fmla="*/ 2147483646 w 1299" name="T6"/>
                <a:gd fmla="*/ 2147483646 h 1107" name="T7"/>
                <a:gd fmla="*/ 2147483646 w 1299" name="T8"/>
                <a:gd fmla="*/ 2147483646 h 1107" name="T9"/>
                <a:gd fmla="*/ 2147483646 w 1299" name="T10"/>
                <a:gd fmla="*/ 2147483646 h 1107" name="T11"/>
                <a:gd fmla="*/ 2147483646 w 1299" name="T12"/>
                <a:gd fmla="*/ 2147483646 h 1107" name="T13"/>
                <a:gd fmla="*/ 2147483646 w 1299" name="T14"/>
                <a:gd fmla="*/ 2147483646 h 1107" name="T15"/>
                <a:gd fmla="*/ 2147483646 w 1299" name="T16"/>
                <a:gd fmla="*/ 2147483646 h 1107" name="T17"/>
                <a:gd fmla="*/ 2147483646 w 1299" name="T18"/>
                <a:gd fmla="*/ 2147483646 h 1107" name="T19"/>
                <a:gd fmla="*/ 2147483646 w 1299" name="T20"/>
                <a:gd fmla="*/ 2147483646 h 1107" name="T21"/>
                <a:gd fmla="*/ 2147483646 w 1299" name="T22"/>
                <a:gd fmla="*/ 2147483646 h 1107" name="T23"/>
                <a:gd fmla="*/ 2147483646 w 1299" name="T24"/>
                <a:gd fmla="*/ 2147483646 h 1107" name="T25"/>
                <a:gd fmla="*/ 2147483646 w 1299" name="T26"/>
                <a:gd fmla="*/ 2147483646 h 1107" name="T27"/>
                <a:gd fmla="*/ 2147483646 w 1299" name="T28"/>
                <a:gd fmla="*/ 2147483646 h 1107" name="T29"/>
                <a:gd fmla="*/ 2147483646 w 1299" name="T30"/>
                <a:gd fmla="*/ 2147483646 h 1107" name="T31"/>
                <a:gd fmla="*/ 2147483646 w 1299" name="T32"/>
                <a:gd fmla="*/ 2147483646 h 1107" name="T33"/>
                <a:gd fmla="*/ 2147483646 w 1299" name="T34"/>
                <a:gd fmla="*/ 2147483646 h 1107" name="T35"/>
                <a:gd fmla="*/ 2147483646 w 1299" name="T36"/>
                <a:gd fmla="*/ 2147483646 h 1107" name="T37"/>
                <a:gd fmla="*/ 2147483646 w 1299" name="T38"/>
                <a:gd fmla="*/ 2147483646 h 1107" name="T39"/>
                <a:gd fmla="*/ 2147483646 w 1299" name="T40"/>
                <a:gd fmla="*/ 2147483646 h 1107" name="T41"/>
                <a:gd fmla="*/ 2147483646 w 1299" name="T42"/>
                <a:gd fmla="*/ 2147483646 h 1107" name="T43"/>
                <a:gd fmla="*/ 2147483646 w 1299" name="T44"/>
                <a:gd fmla="*/ 2147483646 h 1107" name="T45"/>
                <a:gd fmla="*/ 2147483646 w 1299" name="T46"/>
                <a:gd fmla="*/ 2147483646 h 1107" name="T47"/>
                <a:gd fmla="*/ 2147483646 w 1299" name="T48"/>
                <a:gd fmla="*/ 2147483646 h 1107" name="T49"/>
                <a:gd fmla="*/ 2147483646 w 1299" name="T50"/>
                <a:gd fmla="*/ 2147483646 h 1107" name="T51"/>
                <a:gd fmla="*/ 2147483646 w 1299" name="T52"/>
                <a:gd fmla="*/ 2147483646 h 1107" name="T53"/>
                <a:gd fmla="*/ 2147483646 w 1299" name="T54"/>
                <a:gd fmla="*/ 2147483646 h 1107" name="T55"/>
                <a:gd fmla="*/ 2147483646 w 1299" name="T56"/>
                <a:gd fmla="*/ 2147483646 h 1107" name="T57"/>
                <a:gd fmla="*/ 2147483646 w 1299" name="T58"/>
                <a:gd fmla="*/ 2147483646 h 1107" name="T59"/>
                <a:gd fmla="*/ 2147483646 w 1299" name="T60"/>
                <a:gd fmla="*/ 2147483646 h 1107" name="T61"/>
                <a:gd fmla="*/ 2147483646 w 1299" name="T62"/>
                <a:gd fmla="*/ 2147483646 h 1107" name="T63"/>
                <a:gd fmla="*/ 2147483646 w 1299" name="T64"/>
                <a:gd fmla="*/ 2147483646 h 1107" name="T65"/>
                <a:gd fmla="*/ 2147483646 w 1299" name="T66"/>
                <a:gd fmla="*/ 2147483646 h 1107" name="T67"/>
                <a:gd fmla="*/ 2147483646 w 1299" name="T68"/>
                <a:gd fmla="*/ 2147483646 h 1107" name="T69"/>
                <a:gd fmla="*/ 2147483646 w 1299" name="T70"/>
                <a:gd fmla="*/ 2147483646 h 1107" name="T71"/>
                <a:gd fmla="*/ 2147483646 w 1299" name="T72"/>
                <a:gd fmla="*/ 2147483646 h 1107" name="T73"/>
                <a:gd fmla="*/ 2147483646 w 1299" name="T74"/>
                <a:gd fmla="*/ 2147483646 h 1107" name="T75"/>
                <a:gd fmla="*/ 2147483646 w 1299" name="T76"/>
                <a:gd fmla="*/ 2147483646 h 1107" name="T77"/>
                <a:gd fmla="*/ 2147483646 w 1299" name="T78"/>
                <a:gd fmla="*/ 2147483646 h 1107" name="T79"/>
                <a:gd fmla="*/ 2147483646 w 1299" name="T80"/>
                <a:gd fmla="*/ 2147483646 h 1107" name="T81"/>
                <a:gd fmla="*/ 2147483646 w 1299" name="T82"/>
                <a:gd fmla="*/ 2147483646 h 1107" name="T83"/>
                <a:gd fmla="*/ 2147483646 w 1299" name="T84"/>
                <a:gd fmla="*/ 2147483646 h 1107" name="T85"/>
                <a:gd fmla="*/ 2147483646 w 1299" name="T86"/>
                <a:gd fmla="*/ 2147483646 h 1107" name="T87"/>
                <a:gd fmla="*/ 2147483646 w 1299" name="T88"/>
                <a:gd fmla="*/ 2147483646 h 1107" name="T89"/>
                <a:gd fmla="*/ 2147483646 w 1299" name="T90"/>
                <a:gd fmla="*/ 2147483646 h 1107" name="T91"/>
                <a:gd fmla="*/ 2147483646 w 1299" name="T92"/>
                <a:gd fmla="*/ 2147483646 h 1107" name="T93"/>
                <a:gd fmla="*/ 2147483646 w 1299" name="T94"/>
                <a:gd fmla="*/ 2147483646 h 1107" name="T95"/>
                <a:gd fmla="*/ 2147483646 w 1299" name="T96"/>
                <a:gd fmla="*/ 2147483646 h 1107" name="T97"/>
                <a:gd fmla="*/ 2147483646 w 1299" name="T98"/>
                <a:gd fmla="*/ 2147483646 h 1107" name="T99"/>
                <a:gd fmla="*/ 2147483646 w 1299" name="T100"/>
                <a:gd fmla="*/ 2147483646 h 1107" name="T101"/>
                <a:gd fmla="*/ 2147483646 w 1299" name="T102"/>
                <a:gd fmla="*/ 2147483646 h 1107" name="T103"/>
                <a:gd fmla="*/ 2147483646 w 1299" name="T104"/>
                <a:gd fmla="*/ 2147483646 h 1107" name="T105"/>
                <a:gd fmla="*/ 2147483646 w 1299" name="T106"/>
                <a:gd fmla="*/ 2147483646 h 1107" name="T107"/>
                <a:gd fmla="*/ 2147483646 w 1299" name="T108"/>
                <a:gd fmla="*/ 2147483646 h 1107" name="T109"/>
                <a:gd fmla="*/ 2147483646 w 1299" name="T110"/>
                <a:gd fmla="*/ 2147483646 h 1107" name="T111"/>
                <a:gd fmla="*/ 2147483646 w 1299" name="T112"/>
                <a:gd fmla="*/ 2147483646 h 1107" name="T113"/>
                <a:gd fmla="*/ 2147483646 w 1299" name="T114"/>
                <a:gd fmla="*/ 2147483646 h 1107" name="T115"/>
                <a:gd fmla="*/ 2147483646 w 1299" name="T116"/>
                <a:gd fmla="*/ 2147483646 h 1107" name="T117"/>
                <a:gd fmla="*/ 2147483646 w 1299" name="T118"/>
                <a:gd fmla="*/ 2147483646 h 1107" name="T119"/>
                <a:gd fmla="*/ 2147483646 w 1299" name="T120"/>
                <a:gd fmla="*/ 2147483646 h 1107" name="T121"/>
                <a:gd fmla="*/ 2147483646 w 1299" name="T122"/>
                <a:gd fmla="*/ 2147483646 h 1107" name="T123"/>
                <a:gd fmla="*/ 2147483646 w 1299" name="T124"/>
                <a:gd fmla="*/ 2147483646 h 1107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  <a:gd fmla="*/ 0 w 1299" name="T189"/>
                <a:gd fmla="*/ 0 h 1107" name="T190"/>
                <a:gd fmla="*/ 1299 w 1299" name="T191"/>
                <a:gd fmla="*/ 1107 h 1107" name="T192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T192" l="T189" r="T191" t="T190"/>
              <a:pathLst>
                <a:path h="1107" w="1299">
                  <a:moveTo>
                    <a:pt x="11" y="350"/>
                  </a:moveTo>
                  <a:lnTo>
                    <a:pt x="0" y="207"/>
                  </a:lnTo>
                  <a:lnTo>
                    <a:pt x="7" y="177"/>
                  </a:lnTo>
                  <a:lnTo>
                    <a:pt x="49" y="157"/>
                  </a:lnTo>
                  <a:lnTo>
                    <a:pt x="107" y="109"/>
                  </a:lnTo>
                  <a:lnTo>
                    <a:pt x="200" y="71"/>
                  </a:lnTo>
                  <a:lnTo>
                    <a:pt x="237" y="55"/>
                  </a:lnTo>
                  <a:lnTo>
                    <a:pt x="237" y="19"/>
                  </a:lnTo>
                  <a:lnTo>
                    <a:pt x="254" y="0"/>
                  </a:lnTo>
                  <a:lnTo>
                    <a:pt x="269" y="2"/>
                  </a:lnTo>
                  <a:lnTo>
                    <a:pt x="329" y="11"/>
                  </a:lnTo>
                  <a:lnTo>
                    <a:pt x="327" y="39"/>
                  </a:lnTo>
                  <a:lnTo>
                    <a:pt x="339" y="82"/>
                  </a:lnTo>
                  <a:lnTo>
                    <a:pt x="332" y="149"/>
                  </a:lnTo>
                  <a:lnTo>
                    <a:pt x="383" y="226"/>
                  </a:lnTo>
                  <a:lnTo>
                    <a:pt x="412" y="244"/>
                  </a:lnTo>
                  <a:lnTo>
                    <a:pt x="454" y="212"/>
                  </a:lnTo>
                  <a:lnTo>
                    <a:pt x="542" y="212"/>
                  </a:lnTo>
                  <a:lnTo>
                    <a:pt x="563" y="219"/>
                  </a:lnTo>
                  <a:lnTo>
                    <a:pt x="577" y="239"/>
                  </a:lnTo>
                  <a:lnTo>
                    <a:pt x="567" y="261"/>
                  </a:lnTo>
                  <a:lnTo>
                    <a:pt x="519" y="299"/>
                  </a:lnTo>
                  <a:lnTo>
                    <a:pt x="524" y="320"/>
                  </a:lnTo>
                  <a:lnTo>
                    <a:pt x="580" y="362"/>
                  </a:lnTo>
                  <a:lnTo>
                    <a:pt x="602" y="362"/>
                  </a:lnTo>
                  <a:lnTo>
                    <a:pt x="609" y="371"/>
                  </a:lnTo>
                  <a:lnTo>
                    <a:pt x="604" y="389"/>
                  </a:lnTo>
                  <a:lnTo>
                    <a:pt x="639" y="417"/>
                  </a:lnTo>
                  <a:lnTo>
                    <a:pt x="722" y="429"/>
                  </a:lnTo>
                  <a:lnTo>
                    <a:pt x="756" y="419"/>
                  </a:lnTo>
                  <a:lnTo>
                    <a:pt x="807" y="369"/>
                  </a:lnTo>
                  <a:lnTo>
                    <a:pt x="868" y="374"/>
                  </a:lnTo>
                  <a:lnTo>
                    <a:pt x="893" y="412"/>
                  </a:lnTo>
                  <a:lnTo>
                    <a:pt x="879" y="446"/>
                  </a:lnTo>
                  <a:lnTo>
                    <a:pt x="881" y="465"/>
                  </a:lnTo>
                  <a:lnTo>
                    <a:pt x="849" y="485"/>
                  </a:lnTo>
                  <a:lnTo>
                    <a:pt x="836" y="502"/>
                  </a:lnTo>
                  <a:lnTo>
                    <a:pt x="840" y="543"/>
                  </a:lnTo>
                  <a:lnTo>
                    <a:pt x="898" y="585"/>
                  </a:lnTo>
                  <a:lnTo>
                    <a:pt x="923" y="576"/>
                  </a:lnTo>
                  <a:lnTo>
                    <a:pt x="988" y="660"/>
                  </a:lnTo>
                  <a:lnTo>
                    <a:pt x="1005" y="719"/>
                  </a:lnTo>
                  <a:lnTo>
                    <a:pt x="996" y="752"/>
                  </a:lnTo>
                  <a:lnTo>
                    <a:pt x="1041" y="777"/>
                  </a:lnTo>
                  <a:lnTo>
                    <a:pt x="1041" y="794"/>
                  </a:lnTo>
                  <a:lnTo>
                    <a:pt x="1083" y="806"/>
                  </a:lnTo>
                  <a:lnTo>
                    <a:pt x="1096" y="806"/>
                  </a:lnTo>
                  <a:lnTo>
                    <a:pt x="1096" y="772"/>
                  </a:lnTo>
                  <a:lnTo>
                    <a:pt x="1128" y="765"/>
                  </a:lnTo>
                  <a:lnTo>
                    <a:pt x="1138" y="724"/>
                  </a:lnTo>
                  <a:lnTo>
                    <a:pt x="1113" y="707"/>
                  </a:lnTo>
                  <a:lnTo>
                    <a:pt x="1096" y="689"/>
                  </a:lnTo>
                  <a:lnTo>
                    <a:pt x="1103" y="612"/>
                  </a:lnTo>
                  <a:lnTo>
                    <a:pt x="1120" y="600"/>
                  </a:lnTo>
                  <a:lnTo>
                    <a:pt x="1151" y="614"/>
                  </a:lnTo>
                  <a:lnTo>
                    <a:pt x="1162" y="609"/>
                  </a:lnTo>
                  <a:lnTo>
                    <a:pt x="1170" y="623"/>
                  </a:lnTo>
                  <a:lnTo>
                    <a:pt x="1247" y="662"/>
                  </a:lnTo>
                  <a:lnTo>
                    <a:pt x="1290" y="689"/>
                  </a:lnTo>
                  <a:lnTo>
                    <a:pt x="1298" y="714"/>
                  </a:lnTo>
                  <a:lnTo>
                    <a:pt x="1275" y="747"/>
                  </a:lnTo>
                  <a:lnTo>
                    <a:pt x="1288" y="784"/>
                  </a:lnTo>
                  <a:lnTo>
                    <a:pt x="1280" y="801"/>
                  </a:lnTo>
                  <a:lnTo>
                    <a:pt x="1223" y="806"/>
                  </a:lnTo>
                  <a:lnTo>
                    <a:pt x="1211" y="812"/>
                  </a:lnTo>
                  <a:lnTo>
                    <a:pt x="1214" y="824"/>
                  </a:lnTo>
                  <a:lnTo>
                    <a:pt x="1214" y="838"/>
                  </a:lnTo>
                  <a:lnTo>
                    <a:pt x="1167" y="843"/>
                  </a:lnTo>
                  <a:lnTo>
                    <a:pt x="1143" y="830"/>
                  </a:lnTo>
                  <a:lnTo>
                    <a:pt x="1113" y="830"/>
                  </a:lnTo>
                  <a:lnTo>
                    <a:pt x="1106" y="838"/>
                  </a:lnTo>
                  <a:lnTo>
                    <a:pt x="1113" y="855"/>
                  </a:lnTo>
                  <a:lnTo>
                    <a:pt x="1096" y="873"/>
                  </a:lnTo>
                  <a:lnTo>
                    <a:pt x="1091" y="892"/>
                  </a:lnTo>
                  <a:lnTo>
                    <a:pt x="1120" y="917"/>
                  </a:lnTo>
                  <a:lnTo>
                    <a:pt x="1101" y="962"/>
                  </a:lnTo>
                  <a:lnTo>
                    <a:pt x="1108" y="983"/>
                  </a:lnTo>
                  <a:lnTo>
                    <a:pt x="1106" y="996"/>
                  </a:lnTo>
                  <a:lnTo>
                    <a:pt x="1070" y="996"/>
                  </a:lnTo>
                  <a:lnTo>
                    <a:pt x="1046" y="1008"/>
                  </a:lnTo>
                  <a:lnTo>
                    <a:pt x="1065" y="1032"/>
                  </a:lnTo>
                  <a:lnTo>
                    <a:pt x="1053" y="1070"/>
                  </a:lnTo>
                  <a:lnTo>
                    <a:pt x="1016" y="1077"/>
                  </a:lnTo>
                  <a:lnTo>
                    <a:pt x="1020" y="1095"/>
                  </a:lnTo>
                  <a:lnTo>
                    <a:pt x="1010" y="1106"/>
                  </a:lnTo>
                  <a:lnTo>
                    <a:pt x="948" y="1101"/>
                  </a:lnTo>
                  <a:lnTo>
                    <a:pt x="923" y="1084"/>
                  </a:lnTo>
                  <a:lnTo>
                    <a:pt x="917" y="1046"/>
                  </a:lnTo>
                  <a:lnTo>
                    <a:pt x="903" y="1029"/>
                  </a:lnTo>
                  <a:lnTo>
                    <a:pt x="881" y="1046"/>
                  </a:lnTo>
                  <a:lnTo>
                    <a:pt x="840" y="1008"/>
                  </a:lnTo>
                  <a:lnTo>
                    <a:pt x="812" y="987"/>
                  </a:lnTo>
                  <a:lnTo>
                    <a:pt x="807" y="958"/>
                  </a:lnTo>
                  <a:lnTo>
                    <a:pt x="798" y="934"/>
                  </a:lnTo>
                  <a:lnTo>
                    <a:pt x="782" y="934"/>
                  </a:lnTo>
                  <a:lnTo>
                    <a:pt x="723" y="962"/>
                  </a:lnTo>
                  <a:lnTo>
                    <a:pt x="726" y="992"/>
                  </a:lnTo>
                  <a:lnTo>
                    <a:pt x="704" y="992"/>
                  </a:lnTo>
                  <a:lnTo>
                    <a:pt x="666" y="953"/>
                  </a:lnTo>
                  <a:lnTo>
                    <a:pt x="626" y="948"/>
                  </a:lnTo>
                  <a:lnTo>
                    <a:pt x="611" y="927"/>
                  </a:lnTo>
                  <a:lnTo>
                    <a:pt x="623" y="904"/>
                  </a:lnTo>
                  <a:lnTo>
                    <a:pt x="646" y="924"/>
                  </a:lnTo>
                  <a:lnTo>
                    <a:pt x="674" y="934"/>
                  </a:lnTo>
                  <a:lnTo>
                    <a:pt x="695" y="915"/>
                  </a:lnTo>
                  <a:lnTo>
                    <a:pt x="695" y="873"/>
                  </a:lnTo>
                  <a:lnTo>
                    <a:pt x="722" y="850"/>
                  </a:lnTo>
                  <a:lnTo>
                    <a:pt x="741" y="830"/>
                  </a:lnTo>
                  <a:lnTo>
                    <a:pt x="731" y="806"/>
                  </a:lnTo>
                  <a:lnTo>
                    <a:pt x="779" y="770"/>
                  </a:lnTo>
                  <a:lnTo>
                    <a:pt x="786" y="707"/>
                  </a:lnTo>
                  <a:lnTo>
                    <a:pt x="761" y="675"/>
                  </a:lnTo>
                  <a:lnTo>
                    <a:pt x="750" y="623"/>
                  </a:lnTo>
                  <a:lnTo>
                    <a:pt x="690" y="543"/>
                  </a:lnTo>
                  <a:lnTo>
                    <a:pt x="658" y="554"/>
                  </a:lnTo>
                  <a:lnTo>
                    <a:pt x="614" y="514"/>
                  </a:lnTo>
                  <a:lnTo>
                    <a:pt x="554" y="477"/>
                  </a:lnTo>
                  <a:lnTo>
                    <a:pt x="531" y="419"/>
                  </a:lnTo>
                  <a:lnTo>
                    <a:pt x="483" y="436"/>
                  </a:lnTo>
                  <a:lnTo>
                    <a:pt x="397" y="382"/>
                  </a:lnTo>
                  <a:lnTo>
                    <a:pt x="355" y="404"/>
                  </a:lnTo>
                  <a:lnTo>
                    <a:pt x="292" y="394"/>
                  </a:lnTo>
                  <a:lnTo>
                    <a:pt x="242" y="424"/>
                  </a:lnTo>
                  <a:lnTo>
                    <a:pt x="209" y="427"/>
                  </a:lnTo>
                  <a:lnTo>
                    <a:pt x="159" y="397"/>
                  </a:lnTo>
                  <a:lnTo>
                    <a:pt x="125" y="376"/>
                  </a:lnTo>
                  <a:lnTo>
                    <a:pt x="11" y="350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8" name="Freeform 30"/>
            <p:cNvSpPr/>
            <p:nvPr/>
          </p:nvSpPr>
          <p:spPr bwMode="auto">
            <a:xfrm>
              <a:off x="2960688" y="1806575"/>
              <a:ext cx="530225" cy="908050"/>
            </a:xfrm>
            <a:custGeom>
              <a:gdLst>
                <a:gd fmla="*/ 2147483646 w 482" name="T0"/>
                <a:gd fmla="*/ 2147483646 h 849" name="T1"/>
                <a:gd fmla="*/ 2147483646 w 482" name="T2"/>
                <a:gd fmla="*/ 2147483646 h 849" name="T3"/>
                <a:gd fmla="*/ 2147483646 w 482" name="T4"/>
                <a:gd fmla="*/ 2147483646 h 849" name="T5"/>
                <a:gd fmla="*/ 2147483646 w 482" name="T6"/>
                <a:gd fmla="*/ 2147483646 h 849" name="T7"/>
                <a:gd fmla="*/ 2147483646 w 482" name="T8"/>
                <a:gd fmla="*/ 2147483646 h 849" name="T9"/>
                <a:gd fmla="*/ 2147483646 w 482" name="T10"/>
                <a:gd fmla="*/ 0 h 849" name="T11"/>
                <a:gd fmla="*/ 2147483646 w 482" name="T12"/>
                <a:gd fmla="*/ 2147483646 h 849" name="T13"/>
                <a:gd fmla="*/ 2147483646 w 482" name="T14"/>
                <a:gd fmla="*/ 2147483646 h 849" name="T15"/>
                <a:gd fmla="*/ 2147483646 w 482" name="T16"/>
                <a:gd fmla="*/ 2147483646 h 849" name="T17"/>
                <a:gd fmla="*/ 2147483646 w 482" name="T18"/>
                <a:gd fmla="*/ 2147483646 h 849" name="T19"/>
                <a:gd fmla="*/ 2147483646 w 482" name="T20"/>
                <a:gd fmla="*/ 2147483646 h 849" name="T21"/>
                <a:gd fmla="*/ 2147483646 w 482" name="T22"/>
                <a:gd fmla="*/ 2147483646 h 849" name="T23"/>
                <a:gd fmla="*/ 2147483646 w 482" name="T24"/>
                <a:gd fmla="*/ 2147483646 h 849" name="T25"/>
                <a:gd fmla="*/ 2147483646 w 482" name="T26"/>
                <a:gd fmla="*/ 2147483646 h 849" name="T27"/>
                <a:gd fmla="*/ 2147483646 w 482" name="T28"/>
                <a:gd fmla="*/ 2147483646 h 849" name="T29"/>
                <a:gd fmla="*/ 2147483646 w 482" name="T30"/>
                <a:gd fmla="*/ 2147483646 h 849" name="T31"/>
                <a:gd fmla="*/ 2147483646 w 482" name="T32"/>
                <a:gd fmla="*/ 2147483646 h 849" name="T33"/>
                <a:gd fmla="*/ 2147483646 w 482" name="T34"/>
                <a:gd fmla="*/ 2147483646 h 849" name="T35"/>
                <a:gd fmla="*/ 2147483646 w 482" name="T36"/>
                <a:gd fmla="*/ 2147483646 h 849" name="T37"/>
                <a:gd fmla="*/ 2147483646 w 482" name="T38"/>
                <a:gd fmla="*/ 2147483646 h 849" name="T39"/>
                <a:gd fmla="*/ 2147483646 w 482" name="T40"/>
                <a:gd fmla="*/ 2147483646 h 849" name="T41"/>
                <a:gd fmla="*/ 2147483646 w 482" name="T42"/>
                <a:gd fmla="*/ 2147483646 h 849" name="T43"/>
                <a:gd fmla="*/ 2147483646 w 482" name="T44"/>
                <a:gd fmla="*/ 2147483646 h 849" name="T45"/>
                <a:gd fmla="*/ 0 w 482" name="T46"/>
                <a:gd fmla="*/ 2147483646 h 849" name="T47"/>
                <a:gd fmla="*/ 2147483646 w 482" name="T48"/>
                <a:gd fmla="*/ 2147483646 h 849" name="T49"/>
                <a:gd fmla="*/ 2147483646 w 482" name="T50"/>
                <a:gd fmla="*/ 2147483646 h 849" name="T51"/>
                <a:gd fmla="*/ 2147483646 w 482" name="T52"/>
                <a:gd fmla="*/ 2147483646 h 849" name="T53"/>
                <a:gd fmla="*/ 2147483646 w 482" name="T54"/>
                <a:gd fmla="*/ 2147483646 h 849" name="T55"/>
                <a:gd fmla="*/ 2147483646 w 482" name="T56"/>
                <a:gd fmla="*/ 2147483646 h 849" name="T57"/>
                <a:gd fmla="*/ 2147483646 w 482" name="T58"/>
                <a:gd fmla="*/ 2147483646 h 849" name="T59"/>
                <a:gd fmla="*/ 2147483646 w 482" name="T60"/>
                <a:gd fmla="*/ 2147483646 h 849" name="T61"/>
                <a:gd fmla="*/ 2147483646 w 482" name="T62"/>
                <a:gd fmla="*/ 2147483646 h 849" name="T63"/>
                <a:gd fmla="*/ 2147483646 w 482" name="T64"/>
                <a:gd fmla="*/ 2147483646 h 849" name="T65"/>
                <a:gd fmla="*/ 2147483646 w 482" name="T66"/>
                <a:gd fmla="*/ 2147483646 h 849" name="T67"/>
                <a:gd fmla="*/ 2147483646 w 482" name="T68"/>
                <a:gd fmla="*/ 2147483646 h 849" name="T69"/>
                <a:gd fmla="*/ 2147483646 w 482" name="T70"/>
                <a:gd fmla="*/ 2147483646 h 849" name="T71"/>
                <a:gd fmla="*/ 2147483646 w 482" name="T72"/>
                <a:gd fmla="*/ 2147483646 h 849" name="T73"/>
                <a:gd fmla="*/ 2147483646 w 482" name="T74"/>
                <a:gd fmla="*/ 2147483646 h 849" name="T75"/>
                <a:gd fmla="*/ 2147483646 w 482" name="T76"/>
                <a:gd fmla="*/ 2147483646 h 849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w 482" name="T117"/>
                <a:gd fmla="*/ 0 h 849" name="T118"/>
                <a:gd fmla="*/ 482 w 482" name="T119"/>
                <a:gd fmla="*/ 849 h 849" name="T120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T120" l="T117" r="T119" t="T118"/>
              <a:pathLst>
                <a:path h="849" w="482">
                  <a:moveTo>
                    <a:pt x="412" y="534"/>
                  </a:moveTo>
                  <a:lnTo>
                    <a:pt x="401" y="504"/>
                  </a:lnTo>
                  <a:lnTo>
                    <a:pt x="424" y="431"/>
                  </a:lnTo>
                  <a:lnTo>
                    <a:pt x="390" y="287"/>
                  </a:lnTo>
                  <a:lnTo>
                    <a:pt x="412" y="248"/>
                  </a:lnTo>
                  <a:lnTo>
                    <a:pt x="424" y="213"/>
                  </a:lnTo>
                  <a:lnTo>
                    <a:pt x="393" y="156"/>
                  </a:lnTo>
                  <a:lnTo>
                    <a:pt x="421" y="114"/>
                  </a:lnTo>
                  <a:lnTo>
                    <a:pt x="426" y="73"/>
                  </a:lnTo>
                  <a:lnTo>
                    <a:pt x="441" y="44"/>
                  </a:lnTo>
                  <a:lnTo>
                    <a:pt x="438" y="10"/>
                  </a:lnTo>
                  <a:lnTo>
                    <a:pt x="426" y="0"/>
                  </a:lnTo>
                  <a:lnTo>
                    <a:pt x="406" y="22"/>
                  </a:lnTo>
                  <a:lnTo>
                    <a:pt x="353" y="25"/>
                  </a:lnTo>
                  <a:lnTo>
                    <a:pt x="325" y="64"/>
                  </a:lnTo>
                  <a:lnTo>
                    <a:pt x="327" y="86"/>
                  </a:lnTo>
                  <a:lnTo>
                    <a:pt x="322" y="100"/>
                  </a:lnTo>
                  <a:lnTo>
                    <a:pt x="299" y="109"/>
                  </a:lnTo>
                  <a:lnTo>
                    <a:pt x="216" y="223"/>
                  </a:lnTo>
                  <a:lnTo>
                    <a:pt x="205" y="217"/>
                  </a:lnTo>
                  <a:lnTo>
                    <a:pt x="185" y="212"/>
                  </a:lnTo>
                  <a:lnTo>
                    <a:pt x="136" y="213"/>
                  </a:lnTo>
                  <a:lnTo>
                    <a:pt x="121" y="236"/>
                  </a:lnTo>
                  <a:lnTo>
                    <a:pt x="118" y="283"/>
                  </a:lnTo>
                  <a:lnTo>
                    <a:pt x="126" y="297"/>
                  </a:lnTo>
                  <a:lnTo>
                    <a:pt x="205" y="337"/>
                  </a:lnTo>
                  <a:lnTo>
                    <a:pt x="249" y="363"/>
                  </a:lnTo>
                  <a:lnTo>
                    <a:pt x="257" y="389"/>
                  </a:lnTo>
                  <a:lnTo>
                    <a:pt x="233" y="421"/>
                  </a:lnTo>
                  <a:lnTo>
                    <a:pt x="247" y="458"/>
                  </a:lnTo>
                  <a:lnTo>
                    <a:pt x="238" y="475"/>
                  </a:lnTo>
                  <a:lnTo>
                    <a:pt x="181" y="480"/>
                  </a:lnTo>
                  <a:lnTo>
                    <a:pt x="169" y="486"/>
                  </a:lnTo>
                  <a:lnTo>
                    <a:pt x="171" y="497"/>
                  </a:lnTo>
                  <a:lnTo>
                    <a:pt x="171" y="512"/>
                  </a:lnTo>
                  <a:lnTo>
                    <a:pt x="122" y="517"/>
                  </a:lnTo>
                  <a:lnTo>
                    <a:pt x="98" y="504"/>
                  </a:lnTo>
                  <a:lnTo>
                    <a:pt x="68" y="504"/>
                  </a:lnTo>
                  <a:lnTo>
                    <a:pt x="60" y="512"/>
                  </a:lnTo>
                  <a:lnTo>
                    <a:pt x="68" y="529"/>
                  </a:lnTo>
                  <a:lnTo>
                    <a:pt x="50" y="547"/>
                  </a:lnTo>
                  <a:lnTo>
                    <a:pt x="45" y="566"/>
                  </a:lnTo>
                  <a:lnTo>
                    <a:pt x="75" y="592"/>
                  </a:lnTo>
                  <a:lnTo>
                    <a:pt x="55" y="636"/>
                  </a:lnTo>
                  <a:lnTo>
                    <a:pt x="63" y="657"/>
                  </a:lnTo>
                  <a:lnTo>
                    <a:pt x="60" y="670"/>
                  </a:lnTo>
                  <a:lnTo>
                    <a:pt x="24" y="670"/>
                  </a:lnTo>
                  <a:lnTo>
                    <a:pt x="0" y="682"/>
                  </a:lnTo>
                  <a:lnTo>
                    <a:pt x="19" y="707"/>
                  </a:lnTo>
                  <a:lnTo>
                    <a:pt x="7" y="744"/>
                  </a:lnTo>
                  <a:lnTo>
                    <a:pt x="30" y="747"/>
                  </a:lnTo>
                  <a:lnTo>
                    <a:pt x="30" y="769"/>
                  </a:lnTo>
                  <a:lnTo>
                    <a:pt x="46" y="771"/>
                  </a:lnTo>
                  <a:lnTo>
                    <a:pt x="113" y="759"/>
                  </a:lnTo>
                  <a:lnTo>
                    <a:pt x="126" y="763"/>
                  </a:lnTo>
                  <a:lnTo>
                    <a:pt x="131" y="779"/>
                  </a:lnTo>
                  <a:lnTo>
                    <a:pt x="155" y="787"/>
                  </a:lnTo>
                  <a:lnTo>
                    <a:pt x="213" y="815"/>
                  </a:lnTo>
                  <a:lnTo>
                    <a:pt x="247" y="802"/>
                  </a:lnTo>
                  <a:lnTo>
                    <a:pt x="317" y="827"/>
                  </a:lnTo>
                  <a:lnTo>
                    <a:pt x="332" y="848"/>
                  </a:lnTo>
                  <a:lnTo>
                    <a:pt x="367" y="839"/>
                  </a:lnTo>
                  <a:lnTo>
                    <a:pt x="362" y="802"/>
                  </a:lnTo>
                  <a:lnTo>
                    <a:pt x="356" y="792"/>
                  </a:lnTo>
                  <a:lnTo>
                    <a:pt x="362" y="763"/>
                  </a:lnTo>
                  <a:lnTo>
                    <a:pt x="401" y="747"/>
                  </a:lnTo>
                  <a:lnTo>
                    <a:pt x="411" y="731"/>
                  </a:lnTo>
                  <a:lnTo>
                    <a:pt x="390" y="725"/>
                  </a:lnTo>
                  <a:lnTo>
                    <a:pt x="367" y="720"/>
                  </a:lnTo>
                  <a:lnTo>
                    <a:pt x="346" y="697"/>
                  </a:lnTo>
                  <a:lnTo>
                    <a:pt x="356" y="688"/>
                  </a:lnTo>
                  <a:lnTo>
                    <a:pt x="431" y="688"/>
                  </a:lnTo>
                  <a:lnTo>
                    <a:pt x="448" y="688"/>
                  </a:lnTo>
                  <a:lnTo>
                    <a:pt x="458" y="694"/>
                  </a:lnTo>
                  <a:lnTo>
                    <a:pt x="481" y="677"/>
                  </a:lnTo>
                  <a:lnTo>
                    <a:pt x="481" y="647"/>
                  </a:lnTo>
                  <a:lnTo>
                    <a:pt x="412" y="547"/>
                  </a:lnTo>
                  <a:lnTo>
                    <a:pt x="412" y="534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59" name="Freeform 31"/>
            <p:cNvSpPr/>
            <p:nvPr/>
          </p:nvSpPr>
          <p:spPr bwMode="auto">
            <a:xfrm>
              <a:off x="3890963" y="2319338"/>
              <a:ext cx="493712" cy="582612"/>
            </a:xfrm>
            <a:custGeom>
              <a:gdLst>
                <a:gd fmla="*/ 2147483646 w 451" name="T0"/>
                <a:gd fmla="*/ 0 h 543" name="T1"/>
                <a:gd fmla="*/ 2147483646 w 451" name="T2"/>
                <a:gd fmla="*/ 2147483646 h 543" name="T3"/>
                <a:gd fmla="*/ 2147483646 w 451" name="T4"/>
                <a:gd fmla="*/ 2147483646 h 543" name="T5"/>
                <a:gd fmla="*/ 2147483646 w 451" name="T6"/>
                <a:gd fmla="*/ 2147483646 h 543" name="T7"/>
                <a:gd fmla="*/ 2147483646 w 451" name="T8"/>
                <a:gd fmla="*/ 2147483646 h 543" name="T9"/>
                <a:gd fmla="*/ 2147483646 w 451" name="T10"/>
                <a:gd fmla="*/ 2147483646 h 543" name="T11"/>
                <a:gd fmla="*/ 2147483646 w 451" name="T12"/>
                <a:gd fmla="*/ 2147483646 h 543" name="T13"/>
                <a:gd fmla="*/ 2147483646 w 451" name="T14"/>
                <a:gd fmla="*/ 2147483646 h 543" name="T15"/>
                <a:gd fmla="*/ 2147483646 w 451" name="T16"/>
                <a:gd fmla="*/ 2147483646 h 543" name="T17"/>
                <a:gd fmla="*/ 2147483646 w 451" name="T18"/>
                <a:gd fmla="*/ 2147483646 h 543" name="T19"/>
                <a:gd fmla="*/ 2147483646 w 451" name="T20"/>
                <a:gd fmla="*/ 2147483646 h 543" name="T21"/>
                <a:gd fmla="*/ 2147483646 w 451" name="T22"/>
                <a:gd fmla="*/ 2147483646 h 543" name="T23"/>
                <a:gd fmla="*/ 2147483646 w 451" name="T24"/>
                <a:gd fmla="*/ 2147483646 h 543" name="T25"/>
                <a:gd fmla="*/ 2147483646 w 451" name="T26"/>
                <a:gd fmla="*/ 2147483646 h 543" name="T27"/>
                <a:gd fmla="*/ 2147483646 w 451" name="T28"/>
                <a:gd fmla="*/ 2147483646 h 543" name="T29"/>
                <a:gd fmla="*/ 2147483646 w 451" name="T30"/>
                <a:gd fmla="*/ 2147483646 h 543" name="T31"/>
                <a:gd fmla="*/ 2147483646 w 451" name="T32"/>
                <a:gd fmla="*/ 2147483646 h 543" name="T33"/>
                <a:gd fmla="*/ 2147483646 w 451" name="T34"/>
                <a:gd fmla="*/ 2147483646 h 543" name="T35"/>
                <a:gd fmla="*/ 2147483646 w 451" name="T36"/>
                <a:gd fmla="*/ 2147483646 h 543" name="T37"/>
                <a:gd fmla="*/ 2147483646 w 451" name="T38"/>
                <a:gd fmla="*/ 2147483646 h 543" name="T39"/>
                <a:gd fmla="*/ 2147483646 w 451" name="T40"/>
                <a:gd fmla="*/ 2147483646 h 543" name="T41"/>
                <a:gd fmla="*/ 2147483646 w 451" name="T42"/>
                <a:gd fmla="*/ 2147483646 h 543" name="T43"/>
                <a:gd fmla="*/ 2147483646 w 451" name="T44"/>
                <a:gd fmla="*/ 2147483646 h 543" name="T45"/>
                <a:gd fmla="*/ 2147483646 w 451" name="T46"/>
                <a:gd fmla="*/ 2147483646 h 543" name="T47"/>
                <a:gd fmla="*/ 2147483646 w 451" name="T48"/>
                <a:gd fmla="*/ 2147483646 h 543" name="T49"/>
                <a:gd fmla="*/ 2147483646 w 451" name="T50"/>
                <a:gd fmla="*/ 2147483646 h 543" name="T51"/>
                <a:gd fmla="*/ 2147483646 w 451" name="T52"/>
                <a:gd fmla="*/ 2147483646 h 543" name="T53"/>
                <a:gd fmla="*/ 2147483646 w 451" name="T54"/>
                <a:gd fmla="*/ 2147483646 h 543" name="T55"/>
                <a:gd fmla="*/ 2147483646 w 451" name="T56"/>
                <a:gd fmla="*/ 2147483646 h 543" name="T57"/>
                <a:gd fmla="*/ 2147483646 w 451" name="T58"/>
                <a:gd fmla="*/ 2147483646 h 543" name="T59"/>
                <a:gd fmla="*/ 2147483646 w 451" name="T60"/>
                <a:gd fmla="*/ 2147483646 h 543" name="T61"/>
                <a:gd fmla="*/ 2147483646 w 451" name="T62"/>
                <a:gd fmla="*/ 2147483646 h 543" name="T63"/>
                <a:gd fmla="*/ 2147483646 w 451" name="T64"/>
                <a:gd fmla="*/ 2147483646 h 543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w 451" name="T99"/>
                <a:gd fmla="*/ 0 h 543" name="T100"/>
                <a:gd fmla="*/ 451 w 451" name="T101"/>
                <a:gd fmla="*/ 543 h 543" name="T102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T102" l="T99" r="T101" t="T100"/>
              <a:pathLst>
                <a:path h="543" w="451">
                  <a:moveTo>
                    <a:pt x="91" y="4"/>
                  </a:moveTo>
                  <a:lnTo>
                    <a:pt x="108" y="0"/>
                  </a:lnTo>
                  <a:lnTo>
                    <a:pt x="162" y="22"/>
                  </a:lnTo>
                  <a:lnTo>
                    <a:pt x="186" y="46"/>
                  </a:lnTo>
                  <a:lnTo>
                    <a:pt x="230" y="58"/>
                  </a:lnTo>
                  <a:lnTo>
                    <a:pt x="247" y="73"/>
                  </a:lnTo>
                  <a:lnTo>
                    <a:pt x="271" y="71"/>
                  </a:lnTo>
                  <a:lnTo>
                    <a:pt x="276" y="77"/>
                  </a:lnTo>
                  <a:lnTo>
                    <a:pt x="268" y="133"/>
                  </a:lnTo>
                  <a:lnTo>
                    <a:pt x="292" y="143"/>
                  </a:lnTo>
                  <a:lnTo>
                    <a:pt x="303" y="164"/>
                  </a:lnTo>
                  <a:lnTo>
                    <a:pt x="339" y="171"/>
                  </a:lnTo>
                  <a:lnTo>
                    <a:pt x="351" y="146"/>
                  </a:lnTo>
                  <a:lnTo>
                    <a:pt x="376" y="148"/>
                  </a:lnTo>
                  <a:lnTo>
                    <a:pt x="391" y="169"/>
                  </a:lnTo>
                  <a:lnTo>
                    <a:pt x="388" y="187"/>
                  </a:lnTo>
                  <a:lnTo>
                    <a:pt x="344" y="194"/>
                  </a:lnTo>
                  <a:lnTo>
                    <a:pt x="344" y="212"/>
                  </a:lnTo>
                  <a:lnTo>
                    <a:pt x="344" y="225"/>
                  </a:lnTo>
                  <a:lnTo>
                    <a:pt x="328" y="244"/>
                  </a:lnTo>
                  <a:lnTo>
                    <a:pt x="339" y="267"/>
                  </a:lnTo>
                  <a:lnTo>
                    <a:pt x="376" y="292"/>
                  </a:lnTo>
                  <a:lnTo>
                    <a:pt x="379" y="320"/>
                  </a:lnTo>
                  <a:lnTo>
                    <a:pt x="450" y="328"/>
                  </a:lnTo>
                  <a:lnTo>
                    <a:pt x="450" y="366"/>
                  </a:lnTo>
                  <a:lnTo>
                    <a:pt x="438" y="388"/>
                  </a:lnTo>
                  <a:lnTo>
                    <a:pt x="447" y="406"/>
                  </a:lnTo>
                  <a:lnTo>
                    <a:pt x="438" y="418"/>
                  </a:lnTo>
                  <a:lnTo>
                    <a:pt x="411" y="423"/>
                  </a:lnTo>
                  <a:lnTo>
                    <a:pt x="398" y="441"/>
                  </a:lnTo>
                  <a:lnTo>
                    <a:pt x="400" y="483"/>
                  </a:lnTo>
                  <a:lnTo>
                    <a:pt x="364" y="534"/>
                  </a:lnTo>
                  <a:lnTo>
                    <a:pt x="357" y="542"/>
                  </a:lnTo>
                  <a:lnTo>
                    <a:pt x="337" y="521"/>
                  </a:lnTo>
                  <a:lnTo>
                    <a:pt x="286" y="521"/>
                  </a:lnTo>
                  <a:lnTo>
                    <a:pt x="264" y="496"/>
                  </a:lnTo>
                  <a:lnTo>
                    <a:pt x="223" y="539"/>
                  </a:lnTo>
                  <a:lnTo>
                    <a:pt x="207" y="531"/>
                  </a:lnTo>
                  <a:lnTo>
                    <a:pt x="225" y="498"/>
                  </a:lnTo>
                  <a:lnTo>
                    <a:pt x="223" y="490"/>
                  </a:lnTo>
                  <a:lnTo>
                    <a:pt x="207" y="485"/>
                  </a:lnTo>
                  <a:lnTo>
                    <a:pt x="159" y="512"/>
                  </a:lnTo>
                  <a:lnTo>
                    <a:pt x="112" y="423"/>
                  </a:lnTo>
                  <a:lnTo>
                    <a:pt x="127" y="398"/>
                  </a:lnTo>
                  <a:lnTo>
                    <a:pt x="121" y="388"/>
                  </a:lnTo>
                  <a:lnTo>
                    <a:pt x="98" y="380"/>
                  </a:lnTo>
                  <a:lnTo>
                    <a:pt x="56" y="354"/>
                  </a:lnTo>
                  <a:lnTo>
                    <a:pt x="73" y="320"/>
                  </a:lnTo>
                  <a:lnTo>
                    <a:pt x="98" y="309"/>
                  </a:lnTo>
                  <a:lnTo>
                    <a:pt x="103" y="281"/>
                  </a:lnTo>
                  <a:lnTo>
                    <a:pt x="93" y="231"/>
                  </a:lnTo>
                  <a:lnTo>
                    <a:pt x="88" y="226"/>
                  </a:lnTo>
                  <a:lnTo>
                    <a:pt x="63" y="254"/>
                  </a:lnTo>
                  <a:lnTo>
                    <a:pt x="27" y="223"/>
                  </a:lnTo>
                  <a:lnTo>
                    <a:pt x="0" y="189"/>
                  </a:lnTo>
                  <a:lnTo>
                    <a:pt x="27" y="169"/>
                  </a:lnTo>
                  <a:lnTo>
                    <a:pt x="36" y="135"/>
                  </a:lnTo>
                  <a:lnTo>
                    <a:pt x="50" y="123"/>
                  </a:lnTo>
                  <a:lnTo>
                    <a:pt x="49" y="76"/>
                  </a:lnTo>
                  <a:lnTo>
                    <a:pt x="61" y="65"/>
                  </a:lnTo>
                  <a:lnTo>
                    <a:pt x="84" y="83"/>
                  </a:lnTo>
                  <a:lnTo>
                    <a:pt x="98" y="103"/>
                  </a:lnTo>
                  <a:lnTo>
                    <a:pt x="127" y="83"/>
                  </a:lnTo>
                  <a:lnTo>
                    <a:pt x="136" y="71"/>
                  </a:lnTo>
                  <a:lnTo>
                    <a:pt x="132" y="46"/>
                  </a:lnTo>
                  <a:lnTo>
                    <a:pt x="98" y="29"/>
                  </a:lnTo>
                  <a:lnTo>
                    <a:pt x="91" y="4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60" name="Freeform 32"/>
            <p:cNvSpPr/>
            <p:nvPr/>
          </p:nvSpPr>
          <p:spPr bwMode="auto">
            <a:xfrm>
              <a:off x="4010025" y="2233613"/>
              <a:ext cx="584200" cy="454025"/>
            </a:xfrm>
            <a:custGeom>
              <a:gdLst>
                <a:gd fmla="*/ 2147483646 w 533" name="T0"/>
                <a:gd fmla="*/ 2147483646 h 427" name="T1"/>
                <a:gd fmla="*/ 2147483646 w 533" name="T2"/>
                <a:gd fmla="*/ 2147483646 h 427" name="T3"/>
                <a:gd fmla="*/ 2147483646 w 533" name="T4"/>
                <a:gd fmla="*/ 2147483646 h 427" name="T5"/>
                <a:gd fmla="*/ 2147483646 w 533" name="T6"/>
                <a:gd fmla="*/ 2147483646 h 427" name="T7"/>
                <a:gd fmla="*/ 2147483646 w 533" name="T8"/>
                <a:gd fmla="*/ 2147483646 h 427" name="T9"/>
                <a:gd fmla="*/ 2147483646 w 533" name="T10"/>
                <a:gd fmla="*/ 2147483646 h 427" name="T11"/>
                <a:gd fmla="*/ 2147483646 w 533" name="T12"/>
                <a:gd fmla="*/ 2147483646 h 427" name="T13"/>
                <a:gd fmla="*/ 2147483646 w 533" name="T14"/>
                <a:gd fmla="*/ 2147483646 h 427" name="T15"/>
                <a:gd fmla="*/ 2147483646 w 533" name="T16"/>
                <a:gd fmla="*/ 2147483646 h 427" name="T17"/>
                <a:gd fmla="*/ 2147483646 w 533" name="T18"/>
                <a:gd fmla="*/ 2147483646 h 427" name="T19"/>
                <a:gd fmla="*/ 2147483646 w 533" name="T20"/>
                <a:gd fmla="*/ 2147483646 h 427" name="T21"/>
                <a:gd fmla="*/ 2147483646 w 533" name="T22"/>
                <a:gd fmla="*/ 2147483646 h 427" name="T23"/>
                <a:gd fmla="*/ 2147483646 w 533" name="T24"/>
                <a:gd fmla="*/ 2147483646 h 427" name="T25"/>
                <a:gd fmla="*/ 2147483646 w 533" name="T26"/>
                <a:gd fmla="*/ 2147483646 h 427" name="T27"/>
                <a:gd fmla="*/ 2147483646 w 533" name="T28"/>
                <a:gd fmla="*/ 2147483646 h 427" name="T29"/>
                <a:gd fmla="*/ 2147483646 w 533" name="T30"/>
                <a:gd fmla="*/ 2147483646 h 427" name="T31"/>
                <a:gd fmla="*/ 2147483646 w 533" name="T32"/>
                <a:gd fmla="*/ 2147483646 h 427" name="T33"/>
                <a:gd fmla="*/ 2147483646 w 533" name="T34"/>
                <a:gd fmla="*/ 2147483646 h 427" name="T35"/>
                <a:gd fmla="*/ 2147483646 w 533" name="T36"/>
                <a:gd fmla="*/ 2147483646 h 427" name="T37"/>
                <a:gd fmla="*/ 2147483646 w 533" name="T38"/>
                <a:gd fmla="*/ 2147483646 h 427" name="T39"/>
                <a:gd fmla="*/ 2147483646 w 533" name="T40"/>
                <a:gd fmla="*/ 2147483646 h 427" name="T41"/>
                <a:gd fmla="*/ 2147483646 w 533" name="T42"/>
                <a:gd fmla="*/ 2147483646 h 427" name="T43"/>
                <a:gd fmla="*/ 2147483646 w 533" name="T44"/>
                <a:gd fmla="*/ 2147483646 h 427" name="T45"/>
                <a:gd fmla="*/ 2147483646 w 533" name="T46"/>
                <a:gd fmla="*/ 2147483646 h 427" name="T47"/>
                <a:gd fmla="*/ 2147483646 w 533" name="T48"/>
                <a:gd fmla="*/ 2147483646 h 427" name="T49"/>
                <a:gd fmla="*/ 2147483646 w 533" name="T50"/>
                <a:gd fmla="*/ 2147483646 h 427" name="T51"/>
                <a:gd fmla="*/ 2147483646 w 533" name="T52"/>
                <a:gd fmla="*/ 2147483646 h 427" name="T53"/>
                <a:gd fmla="*/ 2147483646 w 533" name="T54"/>
                <a:gd fmla="*/ 2147483646 h 427" name="T55"/>
                <a:gd fmla="*/ 0 w 533" name="T56"/>
                <a:gd fmla="*/ 2147483646 h 427" name="T57"/>
                <a:gd fmla="*/ 2147483646 w 533" name="T58"/>
                <a:gd fmla="*/ 2147483646 h 427" name="T59"/>
                <a:gd fmla="*/ 2147483646 w 533" name="T60"/>
                <a:gd fmla="*/ 2147483646 h 427" name="T61"/>
                <a:gd fmla="*/ 2147483646 w 533" name="T62"/>
                <a:gd fmla="*/ 2147483646 h 427" name="T63"/>
                <a:gd fmla="*/ 2147483646 w 533" name="T64"/>
                <a:gd fmla="*/ 2147483646 h 427" name="T65"/>
                <a:gd fmla="*/ 2147483646 w 533" name="T66"/>
                <a:gd fmla="*/ 2147483646 h 427" name="T67"/>
                <a:gd fmla="*/ 2147483646 w 533" name="T68"/>
                <a:gd fmla="*/ 2147483646 h 427" name="T69"/>
                <a:gd fmla="*/ 2147483646 w 533" name="T70"/>
                <a:gd fmla="*/ 2147483646 h 427" name="T71"/>
                <a:gd fmla="*/ 2147483646 w 533" name="T72"/>
                <a:gd fmla="*/ 2147483646 h 427" name="T73"/>
                <a:gd fmla="*/ 2147483646 w 533" name="T74"/>
                <a:gd fmla="*/ 2147483646 h 427" name="T75"/>
                <a:gd fmla="*/ 2147483646 w 533" name="T76"/>
                <a:gd fmla="*/ 2147483646 h 427" name="T77"/>
                <a:gd fmla="*/ 2147483646 w 533" name="T78"/>
                <a:gd fmla="*/ 2147483646 h 427" name="T79"/>
                <a:gd fmla="*/ 2147483646 w 533" name="T80"/>
                <a:gd fmla="*/ 0 h 427" name="T81"/>
                <a:gd fmla="*/ 2147483646 w 533" name="T82"/>
                <a:gd fmla="*/ 2147483646 h 427" name="T83"/>
                <a:gd fmla="*/ 2147483646 w 533" name="T84"/>
                <a:gd fmla="*/ 2147483646 h 427" name="T85"/>
                <a:gd fmla="*/ 2147483646 w 533" name="T86"/>
                <a:gd fmla="*/ 2147483646 h 427" name="T87"/>
                <a:gd fmla="*/ 2147483646 w 533" name="T88"/>
                <a:gd fmla="*/ 2147483646 h 427" name="T89"/>
                <a:gd fmla="*/ 2147483646 w 533" name="T90"/>
                <a:gd fmla="*/ 2147483646 h 427" name="T91"/>
                <a:gd fmla="*/ 2147483646 w 533" name="T92"/>
                <a:gd fmla="*/ 2147483646 h 427" name="T93"/>
                <a:gd fmla="*/ 2147483646 w 533" name="T94"/>
                <a:gd fmla="*/ 2147483646 h 427" name="T95"/>
                <a:gd fmla="*/ 2147483646 w 533" name="T96"/>
                <a:gd fmla="*/ 2147483646 h 427" name="T97"/>
                <a:gd fmla="*/ 2147483646 w 533" name="T98"/>
                <a:gd fmla="*/ 2147483646 h 427" name="T99"/>
                <a:gd fmla="*/ 2147483646 w 533" name="T100"/>
                <a:gd fmla="*/ 2147483646 h 427" name="T101"/>
                <a:gd fmla="*/ 2147483646 w 533" name="T102"/>
                <a:gd fmla="*/ 2147483646 h 427" name="T103"/>
                <a:gd fmla="*/ 2147483646 w 533" name="T104"/>
                <a:gd fmla="*/ 2147483646 h 427" name="T105"/>
                <a:gd fmla="*/ 2147483646 w 533" name="T106"/>
                <a:gd fmla="*/ 2147483646 h 427" name="T107"/>
                <a:gd fmla="*/ 2147483646 w 533" name="T108"/>
                <a:gd fmla="*/ 2147483646 h 427" name="T109"/>
                <a:gd fmla="*/ 2147483646 w 533" name="T110"/>
                <a:gd fmla="*/ 2147483646 h 427" name="T111"/>
                <a:gd fmla="*/ 2147483646 w 533" name="T112"/>
                <a:gd fmla="*/ 2147483646 h 427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533" name="T171"/>
                <a:gd fmla="*/ 0 h 427" name="T172"/>
                <a:gd fmla="*/ 533 w 533" name="T173"/>
                <a:gd fmla="*/ 427 h 427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427" w="533">
                  <a:moveTo>
                    <a:pt x="494" y="338"/>
                  </a:moveTo>
                  <a:lnTo>
                    <a:pt x="483" y="374"/>
                  </a:lnTo>
                  <a:lnTo>
                    <a:pt x="468" y="394"/>
                  </a:lnTo>
                  <a:lnTo>
                    <a:pt x="441" y="426"/>
                  </a:lnTo>
                  <a:lnTo>
                    <a:pt x="398" y="418"/>
                  </a:lnTo>
                  <a:lnTo>
                    <a:pt x="365" y="399"/>
                  </a:lnTo>
                  <a:lnTo>
                    <a:pt x="343" y="409"/>
                  </a:lnTo>
                  <a:lnTo>
                    <a:pt x="272" y="400"/>
                  </a:lnTo>
                  <a:lnTo>
                    <a:pt x="270" y="373"/>
                  </a:lnTo>
                  <a:lnTo>
                    <a:pt x="232" y="347"/>
                  </a:lnTo>
                  <a:lnTo>
                    <a:pt x="222" y="324"/>
                  </a:lnTo>
                  <a:lnTo>
                    <a:pt x="237" y="306"/>
                  </a:lnTo>
                  <a:lnTo>
                    <a:pt x="237" y="292"/>
                  </a:lnTo>
                  <a:lnTo>
                    <a:pt x="237" y="274"/>
                  </a:lnTo>
                  <a:lnTo>
                    <a:pt x="282" y="267"/>
                  </a:lnTo>
                  <a:lnTo>
                    <a:pt x="284" y="249"/>
                  </a:lnTo>
                  <a:lnTo>
                    <a:pt x="270" y="229"/>
                  </a:lnTo>
                  <a:lnTo>
                    <a:pt x="244" y="227"/>
                  </a:lnTo>
                  <a:lnTo>
                    <a:pt x="232" y="251"/>
                  </a:lnTo>
                  <a:lnTo>
                    <a:pt x="196" y="245"/>
                  </a:lnTo>
                  <a:lnTo>
                    <a:pt x="186" y="225"/>
                  </a:lnTo>
                  <a:lnTo>
                    <a:pt x="162" y="213"/>
                  </a:lnTo>
                  <a:lnTo>
                    <a:pt x="169" y="158"/>
                  </a:lnTo>
                  <a:lnTo>
                    <a:pt x="164" y="152"/>
                  </a:lnTo>
                  <a:lnTo>
                    <a:pt x="139" y="154"/>
                  </a:lnTo>
                  <a:lnTo>
                    <a:pt x="123" y="139"/>
                  </a:lnTo>
                  <a:lnTo>
                    <a:pt x="78" y="127"/>
                  </a:lnTo>
                  <a:lnTo>
                    <a:pt x="54" y="103"/>
                  </a:lnTo>
                  <a:lnTo>
                    <a:pt x="0" y="80"/>
                  </a:lnTo>
                  <a:lnTo>
                    <a:pt x="4" y="56"/>
                  </a:lnTo>
                  <a:lnTo>
                    <a:pt x="27" y="49"/>
                  </a:lnTo>
                  <a:lnTo>
                    <a:pt x="66" y="80"/>
                  </a:lnTo>
                  <a:lnTo>
                    <a:pt x="78" y="80"/>
                  </a:lnTo>
                  <a:lnTo>
                    <a:pt x="116" y="78"/>
                  </a:lnTo>
                  <a:lnTo>
                    <a:pt x="136" y="61"/>
                  </a:lnTo>
                  <a:lnTo>
                    <a:pt x="166" y="85"/>
                  </a:lnTo>
                  <a:lnTo>
                    <a:pt x="180" y="63"/>
                  </a:lnTo>
                  <a:lnTo>
                    <a:pt x="181" y="51"/>
                  </a:lnTo>
                  <a:lnTo>
                    <a:pt x="206" y="36"/>
                  </a:lnTo>
                  <a:lnTo>
                    <a:pt x="214" y="4"/>
                  </a:lnTo>
                  <a:lnTo>
                    <a:pt x="237" y="0"/>
                  </a:lnTo>
                  <a:lnTo>
                    <a:pt x="300" y="44"/>
                  </a:lnTo>
                  <a:lnTo>
                    <a:pt x="343" y="61"/>
                  </a:lnTo>
                  <a:lnTo>
                    <a:pt x="427" y="200"/>
                  </a:lnTo>
                  <a:lnTo>
                    <a:pt x="422" y="213"/>
                  </a:lnTo>
                  <a:lnTo>
                    <a:pt x="479" y="240"/>
                  </a:lnTo>
                  <a:lnTo>
                    <a:pt x="494" y="264"/>
                  </a:lnTo>
                  <a:lnTo>
                    <a:pt x="519" y="276"/>
                  </a:lnTo>
                  <a:lnTo>
                    <a:pt x="532" y="302"/>
                  </a:lnTo>
                  <a:lnTo>
                    <a:pt x="515" y="308"/>
                  </a:lnTo>
                  <a:lnTo>
                    <a:pt x="487" y="298"/>
                  </a:lnTo>
                  <a:lnTo>
                    <a:pt x="446" y="298"/>
                  </a:lnTo>
                  <a:lnTo>
                    <a:pt x="409" y="286"/>
                  </a:lnTo>
                  <a:lnTo>
                    <a:pt x="398" y="298"/>
                  </a:lnTo>
                  <a:lnTo>
                    <a:pt x="429" y="308"/>
                  </a:lnTo>
                  <a:lnTo>
                    <a:pt x="463" y="323"/>
                  </a:lnTo>
                  <a:lnTo>
                    <a:pt x="494" y="338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61" name="Freeform 33"/>
            <p:cNvSpPr/>
            <p:nvPr/>
          </p:nvSpPr>
          <p:spPr bwMode="auto">
            <a:xfrm>
              <a:off x="4529138" y="2600325"/>
              <a:ext cx="82550" cy="85725"/>
            </a:xfrm>
            <a:custGeom>
              <a:gdLst>
                <a:gd fmla="*/ 2147483646 w 76" name="T0"/>
                <a:gd fmla="*/ 2147483646 h 80" name="T1"/>
                <a:gd fmla="*/ 0 w 76" name="T2"/>
                <a:gd fmla="*/ 2147483646 h 80" name="T3"/>
                <a:gd fmla="*/ 2147483646 w 76" name="T4"/>
                <a:gd fmla="*/ 2147483646 h 80" name="T5"/>
                <a:gd fmla="*/ 2147483646 w 76" name="T6"/>
                <a:gd fmla="*/ 0 h 80" name="T7"/>
                <a:gd fmla="*/ 2147483646 w 76" name="T8"/>
                <a:gd fmla="*/ 2147483646 h 80" name="T9"/>
                <a:gd fmla="*/ 2147483646 w 76" name="T10"/>
                <a:gd fmla="*/ 2147483646 h 80" name="T11"/>
                <a:gd fmla="*/ 2147483646 w 76" name="T12"/>
                <a:gd fmla="*/ 2147483646 h 80" name="T13"/>
                <a:gd fmla="*/ 2147483646 w 76" name="T14"/>
                <a:gd fmla="*/ 2147483646 h 8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76" name="T24"/>
                <a:gd fmla="*/ 0 h 80" name="T25"/>
                <a:gd fmla="*/ 76 w 76" name="T26"/>
                <a:gd fmla="*/ 80 h 8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80" w="76">
                  <a:moveTo>
                    <a:pt x="32" y="79"/>
                  </a:moveTo>
                  <a:lnTo>
                    <a:pt x="0" y="52"/>
                  </a:lnTo>
                  <a:lnTo>
                    <a:pt x="14" y="33"/>
                  </a:lnTo>
                  <a:lnTo>
                    <a:pt x="25" y="0"/>
                  </a:lnTo>
                  <a:lnTo>
                    <a:pt x="58" y="13"/>
                  </a:lnTo>
                  <a:lnTo>
                    <a:pt x="75" y="35"/>
                  </a:lnTo>
                  <a:lnTo>
                    <a:pt x="64" y="52"/>
                  </a:lnTo>
                  <a:lnTo>
                    <a:pt x="32" y="79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62" name="Freeform 34"/>
            <p:cNvSpPr/>
            <p:nvPr/>
          </p:nvSpPr>
          <p:spPr bwMode="auto">
            <a:xfrm>
              <a:off x="4108450" y="3021013"/>
              <a:ext cx="450850" cy="550862"/>
            </a:xfrm>
            <a:custGeom>
              <a:gdLst>
                <a:gd fmla="*/ 0 w 410" name="T0"/>
                <a:gd fmla="*/ 2147483646 h 515" name="T1"/>
                <a:gd fmla="*/ 2147483646 w 410" name="T2"/>
                <a:gd fmla="*/ 2147483646 h 515" name="T3"/>
                <a:gd fmla="*/ 2147483646 w 410" name="T4"/>
                <a:gd fmla="*/ 2147483646 h 515" name="T5"/>
                <a:gd fmla="*/ 2147483646 w 410" name="T6"/>
                <a:gd fmla="*/ 2147483646 h 515" name="T7"/>
                <a:gd fmla="*/ 2147483646 w 410" name="T8"/>
                <a:gd fmla="*/ 2147483646 h 515" name="T9"/>
                <a:gd fmla="*/ 2147483646 w 410" name="T10"/>
                <a:gd fmla="*/ 2147483646 h 515" name="T11"/>
                <a:gd fmla="*/ 2147483646 w 410" name="T12"/>
                <a:gd fmla="*/ 2147483646 h 515" name="T13"/>
                <a:gd fmla="*/ 2147483646 w 410" name="T14"/>
                <a:gd fmla="*/ 2147483646 h 515" name="T15"/>
                <a:gd fmla="*/ 2147483646 w 410" name="T16"/>
                <a:gd fmla="*/ 2147483646 h 515" name="T17"/>
                <a:gd fmla="*/ 2147483646 w 410" name="T18"/>
                <a:gd fmla="*/ 2147483646 h 515" name="T19"/>
                <a:gd fmla="*/ 2147483646 w 410" name="T20"/>
                <a:gd fmla="*/ 2147483646 h 515" name="T21"/>
                <a:gd fmla="*/ 2147483646 w 410" name="T22"/>
                <a:gd fmla="*/ 2147483646 h 515" name="T23"/>
                <a:gd fmla="*/ 2147483646 w 410" name="T24"/>
                <a:gd fmla="*/ 0 h 515" name="T25"/>
                <a:gd fmla="*/ 2147483646 w 410" name="T26"/>
                <a:gd fmla="*/ 2147483646 h 515" name="T27"/>
                <a:gd fmla="*/ 2147483646 w 410" name="T28"/>
                <a:gd fmla="*/ 2147483646 h 515" name="T29"/>
                <a:gd fmla="*/ 2147483646 w 410" name="T30"/>
                <a:gd fmla="*/ 2147483646 h 515" name="T31"/>
                <a:gd fmla="*/ 2147483646 w 410" name="T32"/>
                <a:gd fmla="*/ 2147483646 h 515" name="T33"/>
                <a:gd fmla="*/ 2147483646 w 410" name="T34"/>
                <a:gd fmla="*/ 2147483646 h 515" name="T35"/>
                <a:gd fmla="*/ 2147483646 w 410" name="T36"/>
                <a:gd fmla="*/ 2147483646 h 515" name="T37"/>
                <a:gd fmla="*/ 2147483646 w 410" name="T38"/>
                <a:gd fmla="*/ 2147483646 h 515" name="T39"/>
                <a:gd fmla="*/ 2147483646 w 410" name="T40"/>
                <a:gd fmla="*/ 2147483646 h 515" name="T41"/>
                <a:gd fmla="*/ 2147483646 w 410" name="T42"/>
                <a:gd fmla="*/ 2147483646 h 515" name="T43"/>
                <a:gd fmla="*/ 2147483646 w 410" name="T44"/>
                <a:gd fmla="*/ 2147483646 h 515" name="T45"/>
                <a:gd fmla="*/ 2147483646 w 410" name="T46"/>
                <a:gd fmla="*/ 2147483646 h 515" name="T47"/>
                <a:gd fmla="*/ 2147483646 w 410" name="T48"/>
                <a:gd fmla="*/ 2147483646 h 515" name="T49"/>
                <a:gd fmla="*/ 2147483646 w 410" name="T50"/>
                <a:gd fmla="*/ 2147483646 h 515" name="T51"/>
                <a:gd fmla="*/ 2147483646 w 410" name="T52"/>
                <a:gd fmla="*/ 2147483646 h 515" name="T53"/>
                <a:gd fmla="*/ 2147483646 w 410" name="T54"/>
                <a:gd fmla="*/ 2147483646 h 515" name="T55"/>
                <a:gd fmla="*/ 2147483646 w 410" name="T56"/>
                <a:gd fmla="*/ 2147483646 h 515" name="T57"/>
                <a:gd fmla="*/ 2147483646 w 410" name="T58"/>
                <a:gd fmla="*/ 2147483646 h 515" name="T59"/>
                <a:gd fmla="*/ 2147483646 w 410" name="T60"/>
                <a:gd fmla="*/ 2147483646 h 515" name="T61"/>
                <a:gd fmla="*/ 2147483646 w 410" name="T62"/>
                <a:gd fmla="*/ 2147483646 h 515" name="T63"/>
                <a:gd fmla="*/ 2147483646 w 410" name="T64"/>
                <a:gd fmla="*/ 2147483646 h 515" name="T65"/>
                <a:gd fmla="*/ 2147483646 w 410" name="T66"/>
                <a:gd fmla="*/ 2147483646 h 515" name="T67"/>
                <a:gd fmla="*/ 2147483646 w 410" name="T68"/>
                <a:gd fmla="*/ 2147483646 h 515" name="T69"/>
                <a:gd fmla="*/ 2147483646 w 410" name="T70"/>
                <a:gd fmla="*/ 2147483646 h 515" name="T71"/>
                <a:gd fmla="*/ 2147483646 w 410" name="T72"/>
                <a:gd fmla="*/ 2147483646 h 515" name="T73"/>
                <a:gd fmla="*/ 2147483646 w 410" name="T74"/>
                <a:gd fmla="*/ 2147483646 h 515" name="T75"/>
                <a:gd fmla="*/ 2147483646 w 410" name="T76"/>
                <a:gd fmla="*/ 2147483646 h 515" name="T77"/>
                <a:gd fmla="*/ 2147483646 w 410" name="T78"/>
                <a:gd fmla="*/ 2147483646 h 515" name="T79"/>
                <a:gd fmla="*/ 2147483646 w 410" name="T80"/>
                <a:gd fmla="*/ 2147483646 h 515" name="T81"/>
                <a:gd fmla="*/ 2147483646 w 410" name="T82"/>
                <a:gd fmla="*/ 2147483646 h 515" name="T83"/>
                <a:gd fmla="*/ 2147483646 w 410" name="T84"/>
                <a:gd fmla="*/ 2147483646 h 515" name="T85"/>
                <a:gd fmla="*/ 2147483646 w 410" name="T86"/>
                <a:gd fmla="*/ 2147483646 h 515" name="T87"/>
                <a:gd fmla="*/ 2147483646 w 410" name="T88"/>
                <a:gd fmla="*/ 2147483646 h 515" name="T89"/>
                <a:gd fmla="*/ 2147483646 w 410" name="T90"/>
                <a:gd fmla="*/ 2147483646 h 515" name="T91"/>
                <a:gd fmla="*/ 2147483646 w 410" name="T92"/>
                <a:gd fmla="*/ 2147483646 h 515" name="T93"/>
                <a:gd fmla="*/ 2147483646 w 410" name="T94"/>
                <a:gd fmla="*/ 2147483646 h 515" name="T95"/>
                <a:gd fmla="*/ 0 w 410" name="T96"/>
                <a:gd fmla="*/ 2147483646 h 515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w 410" name="T147"/>
                <a:gd fmla="*/ 0 h 515" name="T148"/>
                <a:gd fmla="*/ 410 w 410" name="T149"/>
                <a:gd fmla="*/ 515 h 515" name="T150"/>
              </a:gdLst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b="T150" l="T147" r="T149" t="T148"/>
              <a:pathLst>
                <a:path h="515" w="410">
                  <a:moveTo>
                    <a:pt x="0" y="393"/>
                  </a:moveTo>
                  <a:lnTo>
                    <a:pt x="15" y="305"/>
                  </a:lnTo>
                  <a:lnTo>
                    <a:pt x="30" y="284"/>
                  </a:lnTo>
                  <a:lnTo>
                    <a:pt x="36" y="259"/>
                  </a:lnTo>
                  <a:lnTo>
                    <a:pt x="52" y="222"/>
                  </a:lnTo>
                  <a:lnTo>
                    <a:pt x="43" y="208"/>
                  </a:lnTo>
                  <a:lnTo>
                    <a:pt x="45" y="176"/>
                  </a:lnTo>
                  <a:lnTo>
                    <a:pt x="87" y="128"/>
                  </a:lnTo>
                  <a:lnTo>
                    <a:pt x="86" y="97"/>
                  </a:lnTo>
                  <a:lnTo>
                    <a:pt x="111" y="50"/>
                  </a:lnTo>
                  <a:lnTo>
                    <a:pt x="139" y="58"/>
                  </a:lnTo>
                  <a:lnTo>
                    <a:pt x="192" y="19"/>
                  </a:lnTo>
                  <a:lnTo>
                    <a:pt x="202" y="0"/>
                  </a:lnTo>
                  <a:lnTo>
                    <a:pt x="235" y="4"/>
                  </a:lnTo>
                  <a:lnTo>
                    <a:pt x="251" y="48"/>
                  </a:lnTo>
                  <a:lnTo>
                    <a:pt x="265" y="78"/>
                  </a:lnTo>
                  <a:lnTo>
                    <a:pt x="300" y="78"/>
                  </a:lnTo>
                  <a:lnTo>
                    <a:pt x="319" y="50"/>
                  </a:lnTo>
                  <a:lnTo>
                    <a:pt x="352" y="82"/>
                  </a:lnTo>
                  <a:lnTo>
                    <a:pt x="409" y="63"/>
                  </a:lnTo>
                  <a:lnTo>
                    <a:pt x="374" y="145"/>
                  </a:lnTo>
                  <a:lnTo>
                    <a:pt x="352" y="135"/>
                  </a:lnTo>
                  <a:lnTo>
                    <a:pt x="340" y="144"/>
                  </a:lnTo>
                  <a:lnTo>
                    <a:pt x="338" y="150"/>
                  </a:lnTo>
                  <a:lnTo>
                    <a:pt x="357" y="172"/>
                  </a:lnTo>
                  <a:lnTo>
                    <a:pt x="352" y="249"/>
                  </a:lnTo>
                  <a:lnTo>
                    <a:pt x="357" y="273"/>
                  </a:lnTo>
                  <a:lnTo>
                    <a:pt x="352" y="281"/>
                  </a:lnTo>
                  <a:lnTo>
                    <a:pt x="327" y="276"/>
                  </a:lnTo>
                  <a:lnTo>
                    <a:pt x="315" y="290"/>
                  </a:lnTo>
                  <a:lnTo>
                    <a:pt x="324" y="311"/>
                  </a:lnTo>
                  <a:lnTo>
                    <a:pt x="295" y="337"/>
                  </a:lnTo>
                  <a:lnTo>
                    <a:pt x="303" y="347"/>
                  </a:lnTo>
                  <a:lnTo>
                    <a:pt x="275" y="362"/>
                  </a:lnTo>
                  <a:lnTo>
                    <a:pt x="279" y="381"/>
                  </a:lnTo>
                  <a:lnTo>
                    <a:pt x="270" y="391"/>
                  </a:lnTo>
                  <a:lnTo>
                    <a:pt x="235" y="391"/>
                  </a:lnTo>
                  <a:lnTo>
                    <a:pt x="215" y="408"/>
                  </a:lnTo>
                  <a:lnTo>
                    <a:pt x="212" y="415"/>
                  </a:lnTo>
                  <a:lnTo>
                    <a:pt x="229" y="427"/>
                  </a:lnTo>
                  <a:lnTo>
                    <a:pt x="210" y="457"/>
                  </a:lnTo>
                  <a:lnTo>
                    <a:pt x="185" y="489"/>
                  </a:lnTo>
                  <a:lnTo>
                    <a:pt x="173" y="485"/>
                  </a:lnTo>
                  <a:lnTo>
                    <a:pt x="149" y="514"/>
                  </a:lnTo>
                  <a:lnTo>
                    <a:pt x="119" y="450"/>
                  </a:lnTo>
                  <a:lnTo>
                    <a:pt x="92" y="415"/>
                  </a:lnTo>
                  <a:lnTo>
                    <a:pt x="75" y="417"/>
                  </a:lnTo>
                  <a:lnTo>
                    <a:pt x="63" y="408"/>
                  </a:lnTo>
                  <a:lnTo>
                    <a:pt x="0" y="393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63" name="Freeform 35"/>
            <p:cNvSpPr/>
            <p:nvPr/>
          </p:nvSpPr>
          <p:spPr bwMode="auto">
            <a:xfrm>
              <a:off x="4249738" y="2640013"/>
              <a:ext cx="395287" cy="452437"/>
            </a:xfrm>
            <a:custGeom>
              <a:gdLst>
                <a:gd fmla="*/ 2147483646 w 361" name="T0"/>
                <a:gd fmla="*/ 2147483646 h 420" name="T1"/>
                <a:gd fmla="*/ 2147483646 w 361" name="T2"/>
                <a:gd fmla="*/ 2147483646 h 420" name="T3"/>
                <a:gd fmla="*/ 2147483646 w 361" name="T4"/>
                <a:gd fmla="*/ 2147483646 h 420" name="T5"/>
                <a:gd fmla="*/ 2147483646 w 361" name="T6"/>
                <a:gd fmla="*/ 2147483646 h 420" name="T7"/>
                <a:gd fmla="*/ 2147483646 w 361" name="T8"/>
                <a:gd fmla="*/ 2147483646 h 420" name="T9"/>
                <a:gd fmla="*/ 2147483646 w 361" name="T10"/>
                <a:gd fmla="*/ 2147483646 h 420" name="T11"/>
                <a:gd fmla="*/ 2147483646 w 361" name="T12"/>
                <a:gd fmla="*/ 2147483646 h 420" name="T13"/>
                <a:gd fmla="*/ 2147483646 w 361" name="T14"/>
                <a:gd fmla="*/ 2147483646 h 420" name="T15"/>
                <a:gd fmla="*/ 2147483646 w 361" name="T16"/>
                <a:gd fmla="*/ 2147483646 h 420" name="T17"/>
                <a:gd fmla="*/ 0 w 361" name="T18"/>
                <a:gd fmla="*/ 2147483646 h 420" name="T19"/>
                <a:gd fmla="*/ 2147483646 w 361" name="T20"/>
                <a:gd fmla="*/ 2147483646 h 420" name="T21"/>
                <a:gd fmla="*/ 2147483646 w 361" name="T22"/>
                <a:gd fmla="*/ 2147483646 h 420" name="T23"/>
                <a:gd fmla="*/ 2147483646 w 361" name="T24"/>
                <a:gd fmla="*/ 2147483646 h 420" name="T25"/>
                <a:gd fmla="*/ 2147483646 w 361" name="T26"/>
                <a:gd fmla="*/ 2147483646 h 420" name="T27"/>
                <a:gd fmla="*/ 2147483646 w 361" name="T28"/>
                <a:gd fmla="*/ 2147483646 h 420" name="T29"/>
                <a:gd fmla="*/ 2147483646 w 361" name="T30"/>
                <a:gd fmla="*/ 2147483646 h 420" name="T31"/>
                <a:gd fmla="*/ 2147483646 w 361" name="T32"/>
                <a:gd fmla="*/ 2147483646 h 420" name="T33"/>
                <a:gd fmla="*/ 2147483646 w 361" name="T34"/>
                <a:gd fmla="*/ 2147483646 h 420" name="T35"/>
                <a:gd fmla="*/ 2147483646 w 361" name="T36"/>
                <a:gd fmla="*/ 2147483646 h 420" name="T37"/>
                <a:gd fmla="*/ 2147483646 w 361" name="T38"/>
                <a:gd fmla="*/ 2147483646 h 420" name="T39"/>
                <a:gd fmla="*/ 2147483646 w 361" name="T40"/>
                <a:gd fmla="*/ 2147483646 h 420" name="T41"/>
                <a:gd fmla="*/ 2147483646 w 361" name="T42"/>
                <a:gd fmla="*/ 2147483646 h 420" name="T43"/>
                <a:gd fmla="*/ 2147483646 w 361" name="T44"/>
                <a:gd fmla="*/ 2147483646 h 420" name="T45"/>
                <a:gd fmla="*/ 2147483646 w 361" name="T46"/>
                <a:gd fmla="*/ 0 h 420" name="T47"/>
                <a:gd fmla="*/ 2147483646 w 361" name="T48"/>
                <a:gd fmla="*/ 2147483646 h 420" name="T49"/>
                <a:gd fmla="*/ 2147483646 w 361" name="T50"/>
                <a:gd fmla="*/ 2147483646 h 420" name="T51"/>
                <a:gd fmla="*/ 2147483646 w 361" name="T52"/>
                <a:gd fmla="*/ 2147483646 h 420" name="T53"/>
                <a:gd fmla="*/ 2147483646 w 361" name="T54"/>
                <a:gd fmla="*/ 2147483646 h 420" name="T55"/>
                <a:gd fmla="*/ 2147483646 w 361" name="T56"/>
                <a:gd fmla="*/ 2147483646 h 420" name="T57"/>
                <a:gd fmla="*/ 2147483646 w 361" name="T58"/>
                <a:gd fmla="*/ 2147483646 h 420" name="T59"/>
                <a:gd fmla="*/ 2147483646 w 361" name="T60"/>
                <a:gd fmla="*/ 2147483646 h 420" name="T61"/>
                <a:gd fmla="*/ 2147483646 w 361" name="T62"/>
                <a:gd fmla="*/ 2147483646 h 420" name="T63"/>
                <a:gd fmla="*/ 2147483646 w 361" name="T64"/>
                <a:gd fmla="*/ 2147483646 h 420" name="T65"/>
                <a:gd fmla="*/ 2147483646 w 361" name="T66"/>
                <a:gd fmla="*/ 2147483646 h 420" name="T67"/>
                <a:gd fmla="*/ 2147483646 w 361" name="T68"/>
                <a:gd fmla="*/ 2147483646 h 420" name="T69"/>
                <a:gd fmla="*/ 2147483646 w 361" name="T70"/>
                <a:gd fmla="*/ 2147483646 h 420" name="T71"/>
                <a:gd fmla="*/ 2147483646 w 361" name="T72"/>
                <a:gd fmla="*/ 2147483646 h 420" name="T73"/>
                <a:gd fmla="*/ 2147483646 w 361" name="T74"/>
                <a:gd fmla="*/ 2147483646 h 420" name="T75"/>
                <a:gd fmla="*/ 2147483646 w 361" name="T76"/>
                <a:gd fmla="*/ 2147483646 h 420" name="T77"/>
                <a:gd fmla="*/ 2147483646 w 361" name="T78"/>
                <a:gd fmla="*/ 2147483646 h 420" name="T79"/>
                <a:gd fmla="*/ 2147483646 w 361" name="T80"/>
                <a:gd fmla="*/ 2147483646 h 420" name="T81"/>
                <a:gd fmla="*/ 2147483646 w 361" name="T82"/>
                <a:gd fmla="*/ 2147483646 h 420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w 361" name="T126"/>
                <a:gd fmla="*/ 0 h 420" name="T127"/>
                <a:gd fmla="*/ 361 w 361" name="T128"/>
                <a:gd fmla="*/ 420 h 420" name="T129"/>
              </a:gdLst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b="T129" l="T126" r="T128" t="T127"/>
              <a:pathLst>
                <a:path h="420" w="361">
                  <a:moveTo>
                    <a:pt x="261" y="399"/>
                  </a:moveTo>
                  <a:lnTo>
                    <a:pt x="205" y="419"/>
                  </a:lnTo>
                  <a:lnTo>
                    <a:pt x="172" y="386"/>
                  </a:lnTo>
                  <a:lnTo>
                    <a:pt x="152" y="414"/>
                  </a:lnTo>
                  <a:lnTo>
                    <a:pt x="118" y="414"/>
                  </a:lnTo>
                  <a:lnTo>
                    <a:pt x="104" y="384"/>
                  </a:lnTo>
                  <a:lnTo>
                    <a:pt x="88" y="340"/>
                  </a:lnTo>
                  <a:lnTo>
                    <a:pt x="55" y="336"/>
                  </a:lnTo>
                  <a:lnTo>
                    <a:pt x="22" y="272"/>
                  </a:lnTo>
                  <a:lnTo>
                    <a:pt x="0" y="241"/>
                  </a:lnTo>
                  <a:lnTo>
                    <a:pt x="15" y="226"/>
                  </a:lnTo>
                  <a:lnTo>
                    <a:pt x="22" y="219"/>
                  </a:lnTo>
                  <a:lnTo>
                    <a:pt x="57" y="168"/>
                  </a:lnTo>
                  <a:lnTo>
                    <a:pt x="55" y="126"/>
                  </a:lnTo>
                  <a:lnTo>
                    <a:pt x="68" y="108"/>
                  </a:lnTo>
                  <a:lnTo>
                    <a:pt x="94" y="104"/>
                  </a:lnTo>
                  <a:lnTo>
                    <a:pt x="104" y="92"/>
                  </a:lnTo>
                  <a:lnTo>
                    <a:pt x="94" y="73"/>
                  </a:lnTo>
                  <a:lnTo>
                    <a:pt x="106" y="51"/>
                  </a:lnTo>
                  <a:lnTo>
                    <a:pt x="106" y="14"/>
                  </a:lnTo>
                  <a:lnTo>
                    <a:pt x="128" y="4"/>
                  </a:lnTo>
                  <a:lnTo>
                    <a:pt x="160" y="24"/>
                  </a:lnTo>
                  <a:lnTo>
                    <a:pt x="205" y="31"/>
                  </a:lnTo>
                  <a:lnTo>
                    <a:pt x="230" y="0"/>
                  </a:lnTo>
                  <a:lnTo>
                    <a:pt x="266" y="28"/>
                  </a:lnTo>
                  <a:lnTo>
                    <a:pt x="250" y="37"/>
                  </a:lnTo>
                  <a:lnTo>
                    <a:pt x="232" y="64"/>
                  </a:lnTo>
                  <a:lnTo>
                    <a:pt x="205" y="73"/>
                  </a:lnTo>
                  <a:lnTo>
                    <a:pt x="198" y="79"/>
                  </a:lnTo>
                  <a:lnTo>
                    <a:pt x="220" y="94"/>
                  </a:lnTo>
                  <a:lnTo>
                    <a:pt x="270" y="73"/>
                  </a:lnTo>
                  <a:lnTo>
                    <a:pt x="350" y="105"/>
                  </a:lnTo>
                  <a:lnTo>
                    <a:pt x="360" y="174"/>
                  </a:lnTo>
                  <a:lnTo>
                    <a:pt x="326" y="174"/>
                  </a:lnTo>
                  <a:lnTo>
                    <a:pt x="324" y="194"/>
                  </a:lnTo>
                  <a:lnTo>
                    <a:pt x="340" y="224"/>
                  </a:lnTo>
                  <a:lnTo>
                    <a:pt x="326" y="241"/>
                  </a:lnTo>
                  <a:lnTo>
                    <a:pt x="343" y="266"/>
                  </a:lnTo>
                  <a:lnTo>
                    <a:pt x="316" y="300"/>
                  </a:lnTo>
                  <a:lnTo>
                    <a:pt x="306" y="284"/>
                  </a:lnTo>
                  <a:lnTo>
                    <a:pt x="266" y="384"/>
                  </a:lnTo>
                  <a:lnTo>
                    <a:pt x="261" y="399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64" name="Freeform 36"/>
            <p:cNvSpPr>
              <a:spLocks noChangeArrowheads="1"/>
            </p:cNvSpPr>
            <p:nvPr/>
          </p:nvSpPr>
          <p:spPr bwMode="auto">
            <a:xfrm>
              <a:off x="4605338" y="3368675"/>
              <a:ext cx="168275" cy="333375"/>
            </a:xfrm>
            <a:custGeom>
              <a:gdLst>
                <a:gd fmla="*/ 0 w 152" name="T0"/>
                <a:gd fmla="*/ 2147483646 h 313" name="T1"/>
                <a:gd fmla="*/ 0 w 152" name="T2"/>
                <a:gd fmla="*/ 2147483646 h 313" name="T3"/>
                <a:gd fmla="*/ 2147483646 w 152" name="T4"/>
                <a:gd fmla="*/ 2147483646 h 313" name="T5"/>
                <a:gd fmla="*/ 2147483646 w 152" name="T6"/>
                <a:gd fmla="*/ 2147483646 h 313" name="T7"/>
                <a:gd fmla="*/ 2147483646 w 152" name="T8"/>
                <a:gd fmla="*/ 2147483646 h 313" name="T9"/>
                <a:gd fmla="*/ 2147483646 w 152" name="T10"/>
                <a:gd fmla="*/ 2147483646 h 313" name="T11"/>
                <a:gd fmla="*/ 2147483646 w 152" name="T12"/>
                <a:gd fmla="*/ 2147483646 h 313" name="T13"/>
                <a:gd fmla="*/ 2147483646 w 152" name="T14"/>
                <a:gd fmla="*/ 2147483646 h 313" name="T15"/>
                <a:gd fmla="*/ 2147483646 w 152" name="T16"/>
                <a:gd fmla="*/ 2147483646 h 313" name="T17"/>
                <a:gd fmla="*/ 2147483646 w 152" name="T18"/>
                <a:gd fmla="*/ 0 h 313" name="T19"/>
                <a:gd fmla="*/ 2147483646 w 152" name="T20"/>
                <a:gd fmla="*/ 2147483646 h 313" name="T21"/>
                <a:gd fmla="*/ 0 w 152" name="T22"/>
                <a:gd fmla="*/ 2147483646 h 313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152" name="T36"/>
                <a:gd fmla="*/ 0 h 313" name="T37"/>
                <a:gd fmla="*/ 152 w 152" name="T38"/>
                <a:gd fmla="*/ 313 h 313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313" w="152">
                  <a:moveTo>
                    <a:pt x="0" y="151"/>
                  </a:moveTo>
                  <a:lnTo>
                    <a:pt x="0" y="200"/>
                  </a:lnTo>
                  <a:lnTo>
                    <a:pt x="10" y="252"/>
                  </a:lnTo>
                  <a:lnTo>
                    <a:pt x="40" y="271"/>
                  </a:lnTo>
                  <a:lnTo>
                    <a:pt x="59" y="312"/>
                  </a:lnTo>
                  <a:lnTo>
                    <a:pt x="70" y="252"/>
                  </a:lnTo>
                  <a:lnTo>
                    <a:pt x="99" y="217"/>
                  </a:lnTo>
                  <a:lnTo>
                    <a:pt x="151" y="65"/>
                  </a:lnTo>
                  <a:lnTo>
                    <a:pt x="151" y="16"/>
                  </a:lnTo>
                  <a:lnTo>
                    <a:pt x="124" y="0"/>
                  </a:lnTo>
                  <a:lnTo>
                    <a:pt x="75" y="21"/>
                  </a:lnTo>
                  <a:lnTo>
                    <a:pt x="0" y="151"/>
                  </a:lnTo>
                </a:path>
              </a:pathLst>
            </a:custGeom>
            <a:solidFill>
              <a:srgbClr val="203548"/>
            </a:solidFill>
            <a:ln cap="flat" cmpd="sng" w="9525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65" name="Freeform 37"/>
            <p:cNvSpPr/>
            <p:nvPr/>
          </p:nvSpPr>
          <p:spPr bwMode="auto">
            <a:xfrm>
              <a:off x="3848100" y="1884363"/>
              <a:ext cx="692150" cy="447675"/>
            </a:xfrm>
            <a:custGeom>
              <a:gdLst>
                <a:gd fmla="*/ 2147483646 w 629" name="T0"/>
                <a:gd fmla="*/ 2147483646 h 418" name="T1"/>
                <a:gd fmla="*/ 2147483646 w 629" name="T2"/>
                <a:gd fmla="*/ 2147483646 h 418" name="T3"/>
                <a:gd fmla="*/ 2147483646 w 629" name="T4"/>
                <a:gd fmla="*/ 2147483646 h 418" name="T5"/>
                <a:gd fmla="*/ 2147483646 w 629" name="T6"/>
                <a:gd fmla="*/ 2147483646 h 418" name="T7"/>
                <a:gd fmla="*/ 2147483646 w 629" name="T8"/>
                <a:gd fmla="*/ 2147483646 h 418" name="T9"/>
                <a:gd fmla="*/ 2147483646 w 629" name="T10"/>
                <a:gd fmla="*/ 2147483646 h 418" name="T11"/>
                <a:gd fmla="*/ 2147483646 w 629" name="T12"/>
                <a:gd fmla="*/ 2147483646 h 418" name="T13"/>
                <a:gd fmla="*/ 2147483646 w 629" name="T14"/>
                <a:gd fmla="*/ 2147483646 h 418" name="T15"/>
                <a:gd fmla="*/ 2147483646 w 629" name="T16"/>
                <a:gd fmla="*/ 2147483646 h 418" name="T17"/>
                <a:gd fmla="*/ 2147483646 w 629" name="T18"/>
                <a:gd fmla="*/ 2147483646 h 418" name="T19"/>
                <a:gd fmla="*/ 2147483646 w 629" name="T20"/>
                <a:gd fmla="*/ 2147483646 h 418" name="T21"/>
                <a:gd fmla="*/ 2147483646 w 629" name="T22"/>
                <a:gd fmla="*/ 2147483646 h 418" name="T23"/>
                <a:gd fmla="*/ 2147483646 w 629" name="T24"/>
                <a:gd fmla="*/ 2147483646 h 418" name="T25"/>
                <a:gd fmla="*/ 2147483646 w 629" name="T26"/>
                <a:gd fmla="*/ 2147483646 h 418" name="T27"/>
                <a:gd fmla="*/ 2147483646 w 629" name="T28"/>
                <a:gd fmla="*/ 2147483646 h 418" name="T29"/>
                <a:gd fmla="*/ 2147483646 w 629" name="T30"/>
                <a:gd fmla="*/ 2147483646 h 418" name="T31"/>
                <a:gd fmla="*/ 2147483646 w 629" name="T32"/>
                <a:gd fmla="*/ 2147483646 h 418" name="T33"/>
                <a:gd fmla="*/ 2147483646 w 629" name="T34"/>
                <a:gd fmla="*/ 2147483646 h 418" name="T35"/>
                <a:gd fmla="*/ 2147483646 w 629" name="T36"/>
                <a:gd fmla="*/ 2147483646 h 418" name="T37"/>
                <a:gd fmla="*/ 2147483646 w 629" name="T38"/>
                <a:gd fmla="*/ 2147483646 h 418" name="T39"/>
                <a:gd fmla="*/ 2147483646 w 629" name="T40"/>
                <a:gd fmla="*/ 2147483646 h 418" name="T41"/>
                <a:gd fmla="*/ 2147483646 w 629" name="T42"/>
                <a:gd fmla="*/ 2147483646 h 418" name="T43"/>
                <a:gd fmla="*/ 2147483646 w 629" name="T44"/>
                <a:gd fmla="*/ 2147483646 h 418" name="T45"/>
                <a:gd fmla="*/ 2147483646 w 629" name="T46"/>
                <a:gd fmla="*/ 2147483646 h 418" name="T47"/>
                <a:gd fmla="*/ 2147483646 w 629" name="T48"/>
                <a:gd fmla="*/ 2147483646 h 418" name="T49"/>
                <a:gd fmla="*/ 2147483646 w 629" name="T50"/>
                <a:gd fmla="*/ 0 h 418" name="T51"/>
                <a:gd fmla="*/ 2147483646 w 629" name="T52"/>
                <a:gd fmla="*/ 2147483646 h 418" name="T53"/>
                <a:gd fmla="*/ 2147483646 w 629" name="T54"/>
                <a:gd fmla="*/ 2147483646 h 418" name="T55"/>
                <a:gd fmla="*/ 2147483646 w 629" name="T56"/>
                <a:gd fmla="*/ 2147483646 h 418" name="T57"/>
                <a:gd fmla="*/ 2147483646 w 629" name="T58"/>
                <a:gd fmla="*/ 2147483646 h 418" name="T59"/>
                <a:gd fmla="*/ 2147483646 w 629" name="T60"/>
                <a:gd fmla="*/ 2147483646 h 418" name="T61"/>
                <a:gd fmla="*/ 2147483646 w 629" name="T62"/>
                <a:gd fmla="*/ 2147483646 h 418" name="T63"/>
                <a:gd fmla="*/ 2147483646 w 629" name="T64"/>
                <a:gd fmla="*/ 2147483646 h 418" name="T65"/>
                <a:gd fmla="*/ 2147483646 w 629" name="T66"/>
                <a:gd fmla="*/ 2147483646 h 418" name="T67"/>
                <a:gd fmla="*/ 2147483646 w 629" name="T68"/>
                <a:gd fmla="*/ 2147483646 h 418" name="T69"/>
                <a:gd fmla="*/ 2147483646 w 629" name="T70"/>
                <a:gd fmla="*/ 2147483646 h 418" name="T71"/>
                <a:gd fmla="*/ 2147483646 w 629" name="T72"/>
                <a:gd fmla="*/ 2147483646 h 418" name="T73"/>
                <a:gd fmla="*/ 2147483646 w 629" name="T74"/>
                <a:gd fmla="*/ 2147483646 h 418" name="T75"/>
                <a:gd fmla="*/ 2147483646 w 629" name="T76"/>
                <a:gd fmla="*/ 2147483646 h 418" name="T77"/>
                <a:gd fmla="*/ 2147483646 w 629" name="T78"/>
                <a:gd fmla="*/ 2147483646 h 418" name="T79"/>
                <a:gd fmla="*/ 2147483646 w 629" name="T80"/>
                <a:gd fmla="*/ 2147483646 h 418" name="T81"/>
                <a:gd fmla="*/ 2147483646 w 629" name="T82"/>
                <a:gd fmla="*/ 2147483646 h 418" name="T83"/>
                <a:gd fmla="*/ 2147483646 w 629" name="T84"/>
                <a:gd fmla="*/ 2147483646 h 418" name="T85"/>
                <a:gd fmla="*/ 2147483646 w 629" name="T86"/>
                <a:gd fmla="*/ 2147483646 h 418" name="T87"/>
                <a:gd fmla="*/ 2147483646 w 629" name="T88"/>
                <a:gd fmla="*/ 2147483646 h 418" name="T89"/>
                <a:gd fmla="*/ 0 w 629" name="T90"/>
                <a:gd fmla="*/ 2147483646 h 418" name="T91"/>
                <a:gd fmla="*/ 0 w 629" name="T92"/>
                <a:gd fmla="*/ 2147483646 h 418" name="T93"/>
                <a:gd fmla="*/ 2147483646 w 629" name="T94"/>
                <a:gd fmla="*/ 2147483646 h 418" name="T95"/>
                <a:gd fmla="*/ 2147483646 w 629" name="T96"/>
                <a:gd fmla="*/ 2147483646 h 418" name="T97"/>
                <a:gd fmla="*/ 2147483646 w 629" name="T98"/>
                <a:gd fmla="*/ 2147483646 h 418" name="T99"/>
                <a:gd fmla="*/ 2147483646 w 629" name="T100"/>
                <a:gd fmla="*/ 2147483646 h 418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w 629" name="T153"/>
                <a:gd fmla="*/ 0 h 418" name="T154"/>
                <a:gd fmla="*/ 629 w 629" name="T155"/>
                <a:gd fmla="*/ 418 h 418" name="T156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T156" l="T153" r="T155" t="T154"/>
              <a:pathLst>
                <a:path h="418" w="629">
                  <a:moveTo>
                    <a:pt x="139" y="403"/>
                  </a:moveTo>
                  <a:lnTo>
                    <a:pt x="144" y="380"/>
                  </a:lnTo>
                  <a:lnTo>
                    <a:pt x="166" y="373"/>
                  </a:lnTo>
                  <a:lnTo>
                    <a:pt x="206" y="403"/>
                  </a:lnTo>
                  <a:lnTo>
                    <a:pt x="219" y="403"/>
                  </a:lnTo>
                  <a:lnTo>
                    <a:pt x="258" y="401"/>
                  </a:lnTo>
                  <a:lnTo>
                    <a:pt x="279" y="384"/>
                  </a:lnTo>
                  <a:lnTo>
                    <a:pt x="310" y="408"/>
                  </a:lnTo>
                  <a:lnTo>
                    <a:pt x="323" y="386"/>
                  </a:lnTo>
                  <a:lnTo>
                    <a:pt x="325" y="376"/>
                  </a:lnTo>
                  <a:lnTo>
                    <a:pt x="350" y="360"/>
                  </a:lnTo>
                  <a:lnTo>
                    <a:pt x="359" y="327"/>
                  </a:lnTo>
                  <a:lnTo>
                    <a:pt x="382" y="322"/>
                  </a:lnTo>
                  <a:lnTo>
                    <a:pt x="454" y="208"/>
                  </a:lnTo>
                  <a:lnTo>
                    <a:pt x="440" y="190"/>
                  </a:lnTo>
                  <a:lnTo>
                    <a:pt x="454" y="178"/>
                  </a:lnTo>
                  <a:lnTo>
                    <a:pt x="470" y="183"/>
                  </a:lnTo>
                  <a:lnTo>
                    <a:pt x="491" y="172"/>
                  </a:lnTo>
                  <a:lnTo>
                    <a:pt x="503" y="144"/>
                  </a:lnTo>
                  <a:lnTo>
                    <a:pt x="560" y="94"/>
                  </a:lnTo>
                  <a:lnTo>
                    <a:pt x="604" y="78"/>
                  </a:lnTo>
                  <a:lnTo>
                    <a:pt x="628" y="59"/>
                  </a:lnTo>
                  <a:lnTo>
                    <a:pt x="621" y="18"/>
                  </a:lnTo>
                  <a:lnTo>
                    <a:pt x="592" y="15"/>
                  </a:lnTo>
                  <a:lnTo>
                    <a:pt x="522" y="22"/>
                  </a:lnTo>
                  <a:lnTo>
                    <a:pt x="476" y="0"/>
                  </a:lnTo>
                  <a:lnTo>
                    <a:pt x="449" y="4"/>
                  </a:lnTo>
                  <a:lnTo>
                    <a:pt x="378" y="94"/>
                  </a:lnTo>
                  <a:lnTo>
                    <a:pt x="359" y="104"/>
                  </a:lnTo>
                  <a:lnTo>
                    <a:pt x="312" y="86"/>
                  </a:lnTo>
                  <a:lnTo>
                    <a:pt x="310" y="63"/>
                  </a:lnTo>
                  <a:lnTo>
                    <a:pt x="300" y="25"/>
                  </a:lnTo>
                  <a:lnTo>
                    <a:pt x="274" y="9"/>
                  </a:lnTo>
                  <a:lnTo>
                    <a:pt x="235" y="20"/>
                  </a:lnTo>
                  <a:lnTo>
                    <a:pt x="209" y="2"/>
                  </a:lnTo>
                  <a:lnTo>
                    <a:pt x="171" y="49"/>
                  </a:lnTo>
                  <a:lnTo>
                    <a:pt x="131" y="59"/>
                  </a:lnTo>
                  <a:lnTo>
                    <a:pt x="75" y="107"/>
                  </a:lnTo>
                  <a:lnTo>
                    <a:pt x="16" y="216"/>
                  </a:lnTo>
                  <a:lnTo>
                    <a:pt x="32" y="244"/>
                  </a:lnTo>
                  <a:lnTo>
                    <a:pt x="28" y="256"/>
                  </a:lnTo>
                  <a:lnTo>
                    <a:pt x="28" y="269"/>
                  </a:lnTo>
                  <a:lnTo>
                    <a:pt x="36" y="280"/>
                  </a:lnTo>
                  <a:lnTo>
                    <a:pt x="55" y="269"/>
                  </a:lnTo>
                  <a:lnTo>
                    <a:pt x="88" y="261"/>
                  </a:lnTo>
                  <a:lnTo>
                    <a:pt x="0" y="355"/>
                  </a:lnTo>
                  <a:lnTo>
                    <a:pt x="0" y="380"/>
                  </a:lnTo>
                  <a:lnTo>
                    <a:pt x="18" y="384"/>
                  </a:lnTo>
                  <a:lnTo>
                    <a:pt x="59" y="417"/>
                  </a:lnTo>
                  <a:lnTo>
                    <a:pt x="121" y="408"/>
                  </a:lnTo>
                  <a:lnTo>
                    <a:pt x="139" y="403"/>
                  </a:lnTo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1566" name="Freeform 38"/>
            <p:cNvSpPr>
              <a:spLocks noChangeAspect="1"/>
            </p:cNvSpPr>
            <p:nvPr/>
          </p:nvSpPr>
          <p:spPr bwMode="auto">
            <a:xfrm>
              <a:off x="2879725" y="2659063"/>
              <a:ext cx="544513" cy="488950"/>
            </a:xfrm>
            <a:custGeom>
              <a:gdLst>
                <a:gd fmla="*/ 2147483646 w 353" name="T0"/>
                <a:gd fmla="*/ 2147483646 h 330" name="T1"/>
                <a:gd fmla="*/ 2147483646 w 353" name="T2"/>
                <a:gd fmla="*/ 2147483646 h 330" name="T3"/>
                <a:gd fmla="*/ 2147483646 w 353" name="T4"/>
                <a:gd fmla="*/ 2147483646 h 330" name="T5"/>
                <a:gd fmla="*/ 2147483646 w 353" name="T6"/>
                <a:gd fmla="*/ 2147483646 h 330" name="T7"/>
                <a:gd fmla="*/ 2147483646 w 353" name="T8"/>
                <a:gd fmla="*/ 2147483646 h 330" name="T9"/>
                <a:gd fmla="*/ 2147483646 w 353" name="T10"/>
                <a:gd fmla="*/ 2147483646 h 330" name="T11"/>
                <a:gd fmla="*/ 2147483646 w 353" name="T12"/>
                <a:gd fmla="*/ 2147483646 h 330" name="T13"/>
                <a:gd fmla="*/ 2147483646 w 353" name="T14"/>
                <a:gd fmla="*/ 2147483646 h 330" name="T15"/>
                <a:gd fmla="*/ 2147483646 w 353" name="T16"/>
                <a:gd fmla="*/ 2147483646 h 330" name="T17"/>
                <a:gd fmla="*/ 2147483646 w 353" name="T18"/>
                <a:gd fmla="*/ 2147483646 h 330" name="T19"/>
                <a:gd fmla="*/ 2147483646 w 353" name="T20"/>
                <a:gd fmla="*/ 2147483646 h 330" name="T21"/>
                <a:gd fmla="*/ 2147483646 w 353" name="T22"/>
                <a:gd fmla="*/ 2147483646 h 330" name="T23"/>
                <a:gd fmla="*/ 2147483646 w 353" name="T24"/>
                <a:gd fmla="*/ 2147483646 h 330" name="T25"/>
                <a:gd fmla="*/ 2147483646 w 353" name="T26"/>
                <a:gd fmla="*/ 2147483646 h 330" name="T27"/>
                <a:gd fmla="*/ 2147483646 w 353" name="T28"/>
                <a:gd fmla="*/ 2147483646 h 330" name="T29"/>
                <a:gd fmla="*/ 2147483646 w 353" name="T30"/>
                <a:gd fmla="*/ 0 h 330" name="T31"/>
                <a:gd fmla="*/ 2147483646 w 353" name="T32"/>
                <a:gd fmla="*/ 2147483646 h 330" name="T33"/>
                <a:gd fmla="*/ 2147483646 w 353" name="T34"/>
                <a:gd fmla="*/ 2147483646 h 330" name="T35"/>
                <a:gd fmla="*/ 2147483646 w 353" name="T36"/>
                <a:gd fmla="*/ 2147483646 h 330" name="T37"/>
                <a:gd fmla="*/ 2147483646 w 353" name="T38"/>
                <a:gd fmla="*/ 2147483646 h 330" name="T39"/>
                <a:gd fmla="*/ 2147483646 w 353" name="T40"/>
                <a:gd fmla="*/ 2147483646 h 330" name="T41"/>
                <a:gd fmla="*/ 2147483646 w 353" name="T42"/>
                <a:gd fmla="*/ 2147483646 h 330" name="T43"/>
                <a:gd fmla="*/ 2147483646 w 353" name="T44"/>
                <a:gd fmla="*/ 2147483646 h 330" name="T45"/>
                <a:gd fmla="*/ 2147483646 w 353" name="T46"/>
                <a:gd fmla="*/ 2147483646 h 330" name="T47"/>
                <a:gd fmla="*/ 2147483646 w 353" name="T48"/>
                <a:gd fmla="*/ 2147483646 h 330" name="T49"/>
                <a:gd fmla="*/ 2147483646 w 353" name="T50"/>
                <a:gd fmla="*/ 2147483646 h 330" name="T51"/>
                <a:gd fmla="*/ 2147483646 w 353" name="T52"/>
                <a:gd fmla="*/ 2147483646 h 330" name="T53"/>
                <a:gd fmla="*/ 2147483646 w 353" name="T54"/>
                <a:gd fmla="*/ 2147483646 h 330" name="T55"/>
                <a:gd fmla="*/ 2147483646 w 353" name="T56"/>
                <a:gd fmla="*/ 2147483646 h 330" name="T57"/>
                <a:gd fmla="*/ 2147483646 w 353" name="T58"/>
                <a:gd fmla="*/ 2147483646 h 330" name="T59"/>
                <a:gd fmla="*/ 2147483646 w 353" name="T60"/>
                <a:gd fmla="*/ 2147483646 h 330" name="T61"/>
                <a:gd fmla="*/ 2147483646 w 353" name="T62"/>
                <a:gd fmla="*/ 2147483646 h 330" name="T63"/>
                <a:gd fmla="*/ 2147483646 w 353" name="T64"/>
                <a:gd fmla="*/ 2147483646 h 330" name="T65"/>
                <a:gd fmla="*/ 2147483646 w 353" name="T66"/>
                <a:gd fmla="*/ 2147483646 h 330" name="T67"/>
                <a:gd fmla="*/ 2147483646 w 353" name="T68"/>
                <a:gd fmla="*/ 2147483646 h 330" name="T69"/>
                <a:gd fmla="*/ 2147483646 w 353" name="T70"/>
                <a:gd fmla="*/ 2147483646 h 330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353" name="T108"/>
                <a:gd fmla="*/ 0 h 330" name="T109"/>
                <a:gd fmla="*/ 353 w 353" name="T110"/>
                <a:gd fmla="*/ 330 h 330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330" w="353">
                  <a:moveTo>
                    <a:pt x="72" y="310"/>
                  </a:moveTo>
                  <a:lnTo>
                    <a:pt x="87" y="307"/>
                  </a:lnTo>
                  <a:lnTo>
                    <a:pt x="95" y="318"/>
                  </a:lnTo>
                  <a:lnTo>
                    <a:pt x="117" y="285"/>
                  </a:lnTo>
                  <a:lnTo>
                    <a:pt x="144" y="286"/>
                  </a:lnTo>
                  <a:lnTo>
                    <a:pt x="156" y="253"/>
                  </a:lnTo>
                  <a:lnTo>
                    <a:pt x="182" y="267"/>
                  </a:lnTo>
                  <a:lnTo>
                    <a:pt x="215" y="261"/>
                  </a:lnTo>
                  <a:lnTo>
                    <a:pt x="221" y="274"/>
                  </a:lnTo>
                  <a:lnTo>
                    <a:pt x="219" y="285"/>
                  </a:lnTo>
                  <a:lnTo>
                    <a:pt x="269" y="330"/>
                  </a:lnTo>
                  <a:lnTo>
                    <a:pt x="296" y="316"/>
                  </a:lnTo>
                  <a:lnTo>
                    <a:pt x="293" y="256"/>
                  </a:lnTo>
                  <a:lnTo>
                    <a:pt x="255" y="208"/>
                  </a:lnTo>
                  <a:lnTo>
                    <a:pt x="233" y="198"/>
                  </a:lnTo>
                  <a:lnTo>
                    <a:pt x="236" y="169"/>
                  </a:lnTo>
                  <a:lnTo>
                    <a:pt x="221" y="150"/>
                  </a:lnTo>
                  <a:lnTo>
                    <a:pt x="239" y="136"/>
                  </a:lnTo>
                  <a:lnTo>
                    <a:pt x="272" y="133"/>
                  </a:lnTo>
                  <a:lnTo>
                    <a:pt x="294" y="129"/>
                  </a:lnTo>
                  <a:lnTo>
                    <a:pt x="320" y="109"/>
                  </a:lnTo>
                  <a:lnTo>
                    <a:pt x="336" y="102"/>
                  </a:lnTo>
                  <a:lnTo>
                    <a:pt x="345" y="109"/>
                  </a:lnTo>
                  <a:lnTo>
                    <a:pt x="353" y="91"/>
                  </a:lnTo>
                  <a:lnTo>
                    <a:pt x="344" y="63"/>
                  </a:lnTo>
                  <a:lnTo>
                    <a:pt x="344" y="52"/>
                  </a:lnTo>
                  <a:lnTo>
                    <a:pt x="321" y="27"/>
                  </a:lnTo>
                  <a:lnTo>
                    <a:pt x="302" y="24"/>
                  </a:lnTo>
                  <a:lnTo>
                    <a:pt x="275" y="30"/>
                  </a:lnTo>
                  <a:lnTo>
                    <a:pt x="260" y="15"/>
                  </a:lnTo>
                  <a:lnTo>
                    <a:pt x="231" y="3"/>
                  </a:lnTo>
                  <a:lnTo>
                    <a:pt x="215" y="0"/>
                  </a:lnTo>
                  <a:lnTo>
                    <a:pt x="215" y="10"/>
                  </a:lnTo>
                  <a:lnTo>
                    <a:pt x="221" y="31"/>
                  </a:lnTo>
                  <a:lnTo>
                    <a:pt x="231" y="33"/>
                  </a:lnTo>
                  <a:lnTo>
                    <a:pt x="222" y="48"/>
                  </a:lnTo>
                  <a:lnTo>
                    <a:pt x="206" y="54"/>
                  </a:lnTo>
                  <a:lnTo>
                    <a:pt x="204" y="66"/>
                  </a:lnTo>
                  <a:lnTo>
                    <a:pt x="195" y="82"/>
                  </a:lnTo>
                  <a:lnTo>
                    <a:pt x="195" y="94"/>
                  </a:lnTo>
                  <a:lnTo>
                    <a:pt x="191" y="106"/>
                  </a:lnTo>
                  <a:lnTo>
                    <a:pt x="183" y="115"/>
                  </a:lnTo>
                  <a:lnTo>
                    <a:pt x="173" y="106"/>
                  </a:lnTo>
                  <a:lnTo>
                    <a:pt x="153" y="117"/>
                  </a:lnTo>
                  <a:lnTo>
                    <a:pt x="156" y="129"/>
                  </a:lnTo>
                  <a:lnTo>
                    <a:pt x="150" y="138"/>
                  </a:lnTo>
                  <a:lnTo>
                    <a:pt x="140" y="165"/>
                  </a:lnTo>
                  <a:lnTo>
                    <a:pt x="132" y="172"/>
                  </a:lnTo>
                  <a:lnTo>
                    <a:pt x="120" y="174"/>
                  </a:lnTo>
                  <a:lnTo>
                    <a:pt x="107" y="178"/>
                  </a:lnTo>
                  <a:lnTo>
                    <a:pt x="107" y="162"/>
                  </a:lnTo>
                  <a:lnTo>
                    <a:pt x="101" y="153"/>
                  </a:lnTo>
                  <a:lnTo>
                    <a:pt x="80" y="154"/>
                  </a:lnTo>
                  <a:lnTo>
                    <a:pt x="69" y="168"/>
                  </a:lnTo>
                  <a:lnTo>
                    <a:pt x="63" y="159"/>
                  </a:lnTo>
                  <a:lnTo>
                    <a:pt x="44" y="147"/>
                  </a:lnTo>
                  <a:lnTo>
                    <a:pt x="30" y="153"/>
                  </a:lnTo>
                  <a:lnTo>
                    <a:pt x="26" y="163"/>
                  </a:lnTo>
                  <a:lnTo>
                    <a:pt x="30" y="183"/>
                  </a:lnTo>
                  <a:lnTo>
                    <a:pt x="24" y="193"/>
                  </a:lnTo>
                  <a:lnTo>
                    <a:pt x="17" y="204"/>
                  </a:lnTo>
                  <a:lnTo>
                    <a:pt x="6" y="208"/>
                  </a:lnTo>
                  <a:lnTo>
                    <a:pt x="0" y="222"/>
                  </a:lnTo>
                  <a:lnTo>
                    <a:pt x="11" y="229"/>
                  </a:lnTo>
                  <a:lnTo>
                    <a:pt x="17" y="243"/>
                  </a:lnTo>
                  <a:lnTo>
                    <a:pt x="30" y="243"/>
                  </a:lnTo>
                  <a:lnTo>
                    <a:pt x="29" y="253"/>
                  </a:lnTo>
                  <a:lnTo>
                    <a:pt x="39" y="268"/>
                  </a:lnTo>
                  <a:lnTo>
                    <a:pt x="53" y="268"/>
                  </a:lnTo>
                  <a:lnTo>
                    <a:pt x="63" y="273"/>
                  </a:lnTo>
                  <a:lnTo>
                    <a:pt x="72" y="288"/>
                  </a:lnTo>
                  <a:lnTo>
                    <a:pt x="77" y="298"/>
                  </a:lnTo>
                  <a:lnTo>
                    <a:pt x="72" y="310"/>
                  </a:lnTo>
                  <a:close/>
                </a:path>
              </a:pathLst>
            </a:custGeom>
            <a:solidFill>
              <a:srgbClr val="203548"/>
            </a:solidFill>
            <a:ln cap="flat" cmpd="sng" w="12700">
              <a:solidFill>
                <a:schemeClr val="bg1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1508" name="组合 78"/>
          <p:cNvGrpSpPr/>
          <p:nvPr/>
        </p:nvGrpSpPr>
        <p:grpSpPr>
          <a:xfrm>
            <a:off x="4997450" y="2278063"/>
            <a:ext cx="2959100" cy="833437"/>
            <a:chExt cx="2958580" cy="832696"/>
          </a:xfrm>
        </p:grpSpPr>
        <p:grpSp>
          <p:nvGrpSpPr>
            <p:cNvPr id="21527" name="组合 38"/>
            <p:cNvGrpSpPr/>
            <p:nvPr/>
          </p:nvGrpSpPr>
          <p:grpSpPr>
            <a:xfrm>
              <a:off x="0" y="0"/>
              <a:ext cx="2958580" cy="832696"/>
              <a:chExt cx="2958580" cy="832696"/>
            </a:xfrm>
          </p:grpSpPr>
          <p:sp>
            <p:nvSpPr>
              <p:cNvPr id="21529" name="TextBox 39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2499496" cy="517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1530" name="流程图: 联系 42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1531" name="TextBox 41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5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1528" name="TextBox 57"/>
            <p:cNvSpPr>
              <a:spLocks noChangeArrowheads="1"/>
            </p:cNvSpPr>
            <p:nvPr/>
          </p:nvSpPr>
          <p:spPr bwMode="auto">
            <a:xfrm>
              <a:off x="3431" y="101602"/>
              <a:ext cx="471064" cy="395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chemeClr val="bg1"/>
                  </a:solidFill>
                </a:rPr>
                <a:t>01</a:t>
              </a:r>
            </a:p>
          </p:txBody>
        </p:sp>
      </p:grpSp>
      <p:grpSp>
        <p:nvGrpSpPr>
          <p:cNvPr id="21509" name="组合 79"/>
          <p:cNvGrpSpPr/>
          <p:nvPr/>
        </p:nvGrpSpPr>
        <p:grpSpPr>
          <a:xfrm>
            <a:off x="4999038" y="3103563"/>
            <a:ext cx="2957512" cy="795337"/>
            <a:chExt cx="2957015" cy="794708"/>
          </a:xfrm>
        </p:grpSpPr>
        <p:grpSp>
          <p:nvGrpSpPr>
            <p:cNvPr id="21522" name="组合 44"/>
            <p:cNvGrpSpPr/>
            <p:nvPr/>
          </p:nvGrpSpPr>
          <p:grpSpPr>
            <a:xfrm>
              <a:off x="0" y="0"/>
              <a:ext cx="2957015" cy="794708"/>
              <a:chExt cx="2957015" cy="794708"/>
            </a:xfrm>
          </p:grpSpPr>
          <p:sp>
            <p:nvSpPr>
              <p:cNvPr id="21524" name="TextBox 45"/>
              <p:cNvSpPr>
                <a:spLocks noChangeArrowheads="1"/>
              </p:cNvSpPr>
              <p:nvPr/>
            </p:nvSpPr>
            <p:spPr bwMode="auto">
              <a:xfrm>
                <a:off x="471065" y="271488"/>
                <a:ext cx="2485951" cy="517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此处添加文本此处添加文本 </a:t>
                </a:r>
              </a:p>
            </p:txBody>
          </p:sp>
          <p:sp>
            <p:nvSpPr>
              <p:cNvPr id="21525" name="流程图: 联系 48"/>
              <p:cNvSpPr>
                <a:spLocks noChangeArrowheads="1"/>
              </p:cNvSpPr>
              <p:nvPr/>
            </p:nvSpPr>
            <p:spPr bwMode="auto">
              <a:xfrm>
                <a:off x="0" y="62035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1526" name="TextBox 47"/>
              <p:cNvSpPr>
                <a:spLocks noChangeArrowheads="1"/>
              </p:cNvSpPr>
              <p:nvPr/>
            </p:nvSpPr>
            <p:spPr bwMode="auto">
              <a:xfrm>
                <a:off x="471063" y="0"/>
                <a:ext cx="1157340" cy="365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1523" name="TextBox 58"/>
            <p:cNvSpPr>
              <a:spLocks noChangeArrowheads="1"/>
            </p:cNvSpPr>
            <p:nvPr/>
          </p:nvSpPr>
          <p:spPr bwMode="auto">
            <a:xfrm>
              <a:off x="1866" y="99650"/>
              <a:ext cx="471064" cy="395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chemeClr val="bg1"/>
                  </a:solidFill>
                </a:rPr>
                <a:t>02</a:t>
              </a:r>
            </a:p>
          </p:txBody>
        </p:sp>
      </p:grpSp>
      <p:grpSp>
        <p:nvGrpSpPr>
          <p:cNvPr id="21510" name="组合 80"/>
          <p:cNvGrpSpPr/>
          <p:nvPr/>
        </p:nvGrpSpPr>
        <p:grpSpPr>
          <a:xfrm>
            <a:off x="4997450" y="3984625"/>
            <a:ext cx="2946400" cy="765175"/>
            <a:chExt cx="2945035" cy="765332"/>
          </a:xfrm>
        </p:grpSpPr>
        <p:grpSp>
          <p:nvGrpSpPr>
            <p:cNvPr id="21517" name="组合 50"/>
            <p:cNvGrpSpPr/>
            <p:nvPr/>
          </p:nvGrpSpPr>
          <p:grpSpPr>
            <a:xfrm>
              <a:off x="0" y="6581"/>
              <a:ext cx="2945035" cy="758751"/>
              <a:chExt cx="2945035" cy="758751"/>
            </a:xfrm>
          </p:grpSpPr>
          <p:sp>
            <p:nvSpPr>
              <p:cNvPr id="21520" name="TextBox 51"/>
              <p:cNvSpPr>
                <a:spLocks noChangeArrowheads="1"/>
              </p:cNvSpPr>
              <p:nvPr/>
            </p:nvSpPr>
            <p:spPr bwMode="auto">
              <a:xfrm>
                <a:off x="459083" y="235530"/>
                <a:ext cx="2485951" cy="518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1521" name="流程图: 联系 5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chemeClr val="bg1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</p:grpSp>
        <p:sp>
          <p:nvSpPr>
            <p:cNvPr id="21518" name="TextBox 56"/>
            <p:cNvSpPr>
              <a:spLocks noChangeArrowheads="1"/>
            </p:cNvSpPr>
            <p:nvPr/>
          </p:nvSpPr>
          <p:spPr bwMode="auto">
            <a:xfrm>
              <a:off x="459083" y="-1"/>
              <a:ext cx="1157340" cy="365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21519" name="TextBox 59"/>
            <p:cNvSpPr>
              <a:spLocks noChangeArrowheads="1"/>
            </p:cNvSpPr>
            <p:nvPr/>
          </p:nvSpPr>
          <p:spPr bwMode="auto">
            <a:xfrm>
              <a:off x="3431" y="42057"/>
              <a:ext cx="471064" cy="39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chemeClr val="bg1"/>
                  </a:solidFill>
                </a:rPr>
                <a:t>03</a:t>
              </a:r>
            </a:p>
          </p:txBody>
        </p:sp>
      </p:grpSp>
      <p:grpSp>
        <p:nvGrpSpPr>
          <p:cNvPr id="21511" name="组合 62"/>
          <p:cNvGrpSpPr/>
          <p:nvPr/>
        </p:nvGrpSpPr>
        <p:grpSpPr>
          <a:xfrm>
            <a:off x="3478213" y="365125"/>
            <a:ext cx="2646362" cy="660400"/>
            <a:chExt cx="2646256" cy="658930"/>
          </a:xfrm>
        </p:grpSpPr>
        <p:sp>
          <p:nvSpPr>
            <p:cNvPr id="21515" name="TextBox 60"/>
            <p:cNvSpPr>
              <a:spLocks noChangeArrowheads="1"/>
            </p:cNvSpPr>
            <p:nvPr/>
          </p:nvSpPr>
          <p:spPr bwMode="auto">
            <a:xfrm>
              <a:off x="0" y="0"/>
              <a:ext cx="2646256" cy="5170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en-US" lang="zh-CN" sz="2800">
                  <a:solidFill>
                    <a:srgbClr val="09223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国内研究现状</a:t>
              </a:r>
            </a:p>
          </p:txBody>
        </p:sp>
        <p:sp>
          <p:nvSpPr>
            <p:cNvPr id="21516" name="TextBox 61"/>
            <p:cNvSpPr>
              <a:spLocks noChangeArrowheads="1"/>
            </p:cNvSpPr>
            <p:nvPr/>
          </p:nvSpPr>
          <p:spPr bwMode="auto">
            <a:xfrm>
              <a:off x="15130" y="351153"/>
              <a:ext cx="2376264" cy="304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1400">
                  <a:solidFill>
                    <a:srgbClr val="333757"/>
                  </a:solidFill>
                </a:rPr>
                <a:t>Domestic Research  Situation</a:t>
              </a:r>
            </a:p>
          </p:txBody>
        </p:sp>
      </p:grpSp>
      <p:sp>
        <p:nvSpPr>
          <p:cNvPr id="21512" name="流程图: 联系 75"/>
          <p:cNvSpPr>
            <a:spLocks noChangeArrowheads="1"/>
          </p:cNvSpPr>
          <p:nvPr/>
        </p:nvSpPr>
        <p:spPr bwMode="auto">
          <a:xfrm>
            <a:off x="3429000" y="2009775"/>
            <a:ext cx="514350" cy="514350"/>
          </a:xfrm>
          <a:prstGeom prst="flowChartConnector">
            <a:avLst/>
          </a:prstGeom>
          <a:solidFill>
            <a:srgbClr val="FFFFFF">
              <a:alpha val="72156"/>
            </a:srgbClr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1513" name="流程图: 联系 76"/>
          <p:cNvSpPr>
            <a:spLocks noChangeArrowheads="1"/>
          </p:cNvSpPr>
          <p:nvPr/>
        </p:nvSpPr>
        <p:spPr bwMode="auto">
          <a:xfrm>
            <a:off x="3192463" y="3541713"/>
            <a:ext cx="855662" cy="857250"/>
          </a:xfrm>
          <a:prstGeom prst="flowChartConnector">
            <a:avLst/>
          </a:prstGeom>
          <a:solidFill>
            <a:srgbClr val="FFFFFF">
              <a:alpha val="72156"/>
            </a:srgbClr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1514" name="流程图: 联系 77"/>
          <p:cNvSpPr>
            <a:spLocks noChangeArrowheads="1"/>
          </p:cNvSpPr>
          <p:nvPr/>
        </p:nvSpPr>
        <p:spPr bwMode="auto">
          <a:xfrm>
            <a:off x="3768725" y="2767013"/>
            <a:ext cx="642938" cy="642937"/>
          </a:xfrm>
          <a:prstGeom prst="flowChartConnector">
            <a:avLst/>
          </a:prstGeom>
          <a:solidFill>
            <a:srgbClr val="FFFFFF">
              <a:alpha val="72156"/>
            </a:srgbClr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530" name="图片 174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1" name="组合 1"/>
          <p:cNvGrpSpPr/>
          <p:nvPr/>
        </p:nvGrpSpPr>
        <p:grpSpPr>
          <a:xfrm>
            <a:off x="822325" y="1044575"/>
            <a:ext cx="7380288" cy="3635375"/>
            <a:chExt cx="7604716" cy="3747183"/>
          </a:xfrm>
        </p:grpSpPr>
        <p:sp>
          <p:nvSpPr>
            <p:cNvPr id="22558" name="Freeform 4"/>
            <p:cNvSpPr>
              <a:spLocks noChangeArrowheads="1"/>
            </p:cNvSpPr>
            <p:nvPr/>
          </p:nvSpPr>
          <p:spPr bwMode="auto">
            <a:xfrm>
              <a:off x="3817123" y="2785131"/>
              <a:ext cx="270431" cy="267323"/>
            </a:xfrm>
            <a:custGeom>
              <a:gdLst>
                <a:gd fmla="*/ 2147483646 w 144" name="T0"/>
                <a:gd fmla="*/ 2147483646 h 143" name="T1"/>
                <a:gd fmla="*/ 2147483646 w 144" name="T2"/>
                <a:gd fmla="*/ 2147483646 h 143" name="T3"/>
                <a:gd fmla="*/ 2147483646 w 144" name="T4"/>
                <a:gd fmla="*/ 2147483646 h 143" name="T5"/>
                <a:gd fmla="*/ 2147483646 w 144" name="T6"/>
                <a:gd fmla="*/ 2147483646 h 143" name="T7"/>
                <a:gd fmla="*/ 2147483646 w 144" name="T8"/>
                <a:gd fmla="*/ 2147483646 h 143" name="T9"/>
                <a:gd fmla="*/ 2147483646 w 144" name="T10"/>
                <a:gd fmla="*/ 2147483646 h 143" name="T11"/>
                <a:gd fmla="*/ 2147483646 w 144" name="T12"/>
                <a:gd fmla="*/ 2147483646 h 143" name="T13"/>
                <a:gd fmla="*/ 2147483646 w 144" name="T14"/>
                <a:gd fmla="*/ 2147483646 h 143" name="T15"/>
                <a:gd fmla="*/ 2147483646 w 144" name="T16"/>
                <a:gd fmla="*/ 2147483646 h 143" name="T17"/>
                <a:gd fmla="*/ 2147483646 w 144" name="T18"/>
                <a:gd fmla="*/ 2147483646 h 143" name="T19"/>
                <a:gd fmla="*/ 2147483646 w 144" name="T20"/>
                <a:gd fmla="*/ 2147483646 h 143" name="T21"/>
                <a:gd fmla="*/ 2147483646 w 144" name="T22"/>
                <a:gd fmla="*/ 2147483646 h 143" name="T23"/>
                <a:gd fmla="*/ 2147483646 w 144" name="T24"/>
                <a:gd fmla="*/ 2147483646 h 143" name="T25"/>
                <a:gd fmla="*/ 2147483646 w 144" name="T26"/>
                <a:gd fmla="*/ 2147483646 h 143" name="T27"/>
                <a:gd fmla="*/ 2147483646 w 144" name="T28"/>
                <a:gd fmla="*/ 2147483646 h 143" name="T29"/>
                <a:gd fmla="*/ 2147483646 w 144" name="T30"/>
                <a:gd fmla="*/ 2147483646 h 143" name="T31"/>
                <a:gd fmla="*/ 2147483646 w 144" name="T32"/>
                <a:gd fmla="*/ 2147483646 h 143" name="T33"/>
                <a:gd fmla="*/ 2147483646 w 144" name="T34"/>
                <a:gd fmla="*/ 2147483646 h 143" name="T35"/>
                <a:gd fmla="*/ 2147483646 w 144" name="T36"/>
                <a:gd fmla="*/ 2147483646 h 143" name="T37"/>
                <a:gd fmla="*/ 2147483646 w 144" name="T38"/>
                <a:gd fmla="*/ 2147483646 h 143" name="T39"/>
                <a:gd fmla="*/ 2147483646 w 144" name="T40"/>
                <a:gd fmla="*/ 2147483646 h 143" name="T41"/>
                <a:gd fmla="*/ 2147483646 w 144" name="T42"/>
                <a:gd fmla="*/ 0 h 143" name="T43"/>
                <a:gd fmla="*/ 2147483646 w 144" name="T44"/>
                <a:gd fmla="*/ 2147483646 h 143" name="T45"/>
                <a:gd fmla="*/ 2147483646 w 144" name="T46"/>
                <a:gd fmla="*/ 2147483646 h 143" name="T47"/>
                <a:gd fmla="*/ 2147483646 w 144" name="T48"/>
                <a:gd fmla="*/ 2147483646 h 143" name="T49"/>
                <a:gd fmla="*/ 2147483646 w 144" name="T50"/>
                <a:gd fmla="*/ 2147483646 h 143" name="T51"/>
                <a:gd fmla="*/ 2147483646 w 144" name="T52"/>
                <a:gd fmla="*/ 2147483646 h 143" name="T53"/>
                <a:gd fmla="*/ 2147483646 w 144" name="T54"/>
                <a:gd fmla="*/ 2147483646 h 143" name="T55"/>
                <a:gd fmla="*/ 2147483646 w 144" name="T56"/>
                <a:gd fmla="*/ 2147483646 h 143" name="T57"/>
                <a:gd fmla="*/ 2147483646 w 144" name="T58"/>
                <a:gd fmla="*/ 2147483646 h 143" name="T59"/>
                <a:gd fmla="*/ 2147483646 w 144" name="T60"/>
                <a:gd fmla="*/ 2147483646 h 143" name="T61"/>
                <a:gd fmla="*/ 2147483646 w 144" name="T62"/>
                <a:gd fmla="*/ 2147483646 h 143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144" name="T96"/>
                <a:gd fmla="*/ 0 h 143" name="T97"/>
                <a:gd fmla="*/ 144 w 144" name="T98"/>
                <a:gd fmla="*/ 143 h 143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143" w="144">
                  <a:moveTo>
                    <a:pt x="53" y="137"/>
                  </a:moveTo>
                  <a:cubicBezTo>
                    <a:pt x="53" y="134"/>
                    <a:pt x="57" y="130"/>
                    <a:pt x="60" y="133"/>
                  </a:cubicBezTo>
                  <a:cubicBezTo>
                    <a:pt x="62" y="137"/>
                    <a:pt x="61" y="141"/>
                    <a:pt x="66" y="141"/>
                  </a:cubicBezTo>
                  <a:cubicBezTo>
                    <a:pt x="70" y="141"/>
                    <a:pt x="79" y="143"/>
                    <a:pt x="80" y="141"/>
                  </a:cubicBezTo>
                  <a:cubicBezTo>
                    <a:pt x="81" y="139"/>
                    <a:pt x="87" y="137"/>
                    <a:pt x="87" y="134"/>
                  </a:cubicBezTo>
                  <a:cubicBezTo>
                    <a:pt x="87" y="130"/>
                    <a:pt x="87" y="62"/>
                    <a:pt x="87" y="59"/>
                  </a:cubicBezTo>
                  <a:cubicBezTo>
                    <a:pt x="87" y="57"/>
                    <a:pt x="99" y="59"/>
                    <a:pt x="99" y="55"/>
                  </a:cubicBezTo>
                  <a:cubicBezTo>
                    <a:pt x="99" y="51"/>
                    <a:pt x="99" y="16"/>
                    <a:pt x="99" y="16"/>
                  </a:cubicBezTo>
                  <a:cubicBezTo>
                    <a:pt x="99" y="16"/>
                    <a:pt x="107" y="16"/>
                    <a:pt x="109" y="15"/>
                  </a:cubicBezTo>
                  <a:cubicBezTo>
                    <a:pt x="112" y="14"/>
                    <a:pt x="120" y="10"/>
                    <a:pt x="122" y="11"/>
                  </a:cubicBezTo>
                  <a:cubicBezTo>
                    <a:pt x="124" y="13"/>
                    <a:pt x="127" y="17"/>
                    <a:pt x="128" y="16"/>
                  </a:cubicBezTo>
                  <a:cubicBezTo>
                    <a:pt x="129" y="14"/>
                    <a:pt x="133" y="11"/>
                    <a:pt x="136" y="11"/>
                  </a:cubicBezTo>
                  <a:cubicBezTo>
                    <a:pt x="138" y="11"/>
                    <a:pt x="141" y="10"/>
                    <a:pt x="144" y="9"/>
                  </a:cubicBezTo>
                  <a:cubicBezTo>
                    <a:pt x="143" y="8"/>
                    <a:pt x="143" y="7"/>
                    <a:pt x="143" y="6"/>
                  </a:cubicBezTo>
                  <a:cubicBezTo>
                    <a:pt x="143" y="4"/>
                    <a:pt x="122" y="7"/>
                    <a:pt x="119" y="8"/>
                  </a:cubicBezTo>
                  <a:cubicBezTo>
                    <a:pt x="116" y="9"/>
                    <a:pt x="105" y="11"/>
                    <a:pt x="102" y="9"/>
                  </a:cubicBezTo>
                  <a:cubicBezTo>
                    <a:pt x="98" y="8"/>
                    <a:pt x="77" y="9"/>
                    <a:pt x="77" y="9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3" y="5"/>
                    <a:pt x="38" y="5"/>
                    <a:pt x="34" y="5"/>
                  </a:cubicBezTo>
                  <a:cubicBezTo>
                    <a:pt x="30" y="5"/>
                    <a:pt x="27" y="5"/>
                    <a:pt x="24" y="3"/>
                  </a:cubicBezTo>
                  <a:cubicBezTo>
                    <a:pt x="20" y="0"/>
                    <a:pt x="17" y="0"/>
                    <a:pt x="13" y="2"/>
                  </a:cubicBezTo>
                  <a:cubicBezTo>
                    <a:pt x="9" y="4"/>
                    <a:pt x="11" y="0"/>
                    <a:pt x="8" y="0"/>
                  </a:cubicBezTo>
                  <a:cubicBezTo>
                    <a:pt x="5" y="0"/>
                    <a:pt x="4" y="3"/>
                    <a:pt x="4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7"/>
                    <a:pt x="3" y="13"/>
                    <a:pt x="7" y="18"/>
                  </a:cubicBezTo>
                  <a:cubicBezTo>
                    <a:pt x="11" y="23"/>
                    <a:pt x="15" y="33"/>
                    <a:pt x="18" y="41"/>
                  </a:cubicBezTo>
                  <a:cubicBezTo>
                    <a:pt x="20" y="49"/>
                    <a:pt x="28" y="59"/>
                    <a:pt x="29" y="65"/>
                  </a:cubicBezTo>
                  <a:cubicBezTo>
                    <a:pt x="31" y="71"/>
                    <a:pt x="28" y="80"/>
                    <a:pt x="30" y="84"/>
                  </a:cubicBezTo>
                  <a:cubicBezTo>
                    <a:pt x="32" y="88"/>
                    <a:pt x="33" y="95"/>
                    <a:pt x="34" y="101"/>
                  </a:cubicBezTo>
                  <a:cubicBezTo>
                    <a:pt x="35" y="108"/>
                    <a:pt x="35" y="123"/>
                    <a:pt x="42" y="129"/>
                  </a:cubicBezTo>
                  <a:cubicBezTo>
                    <a:pt x="44" y="131"/>
                    <a:pt x="46" y="134"/>
                    <a:pt x="49" y="138"/>
                  </a:cubicBezTo>
                  <a:cubicBezTo>
                    <a:pt x="51" y="138"/>
                    <a:pt x="53" y="138"/>
                    <a:pt x="53" y="13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59" name="Freeform 5"/>
            <p:cNvSpPr>
              <a:spLocks noChangeArrowheads="1"/>
            </p:cNvSpPr>
            <p:nvPr/>
          </p:nvSpPr>
          <p:spPr bwMode="auto">
            <a:xfrm>
              <a:off x="4087554" y="2754047"/>
              <a:ext cx="167854" cy="146095"/>
            </a:xfrm>
            <a:custGeom>
              <a:gdLst>
                <a:gd fmla="*/ 2147483646 w 90" name="T0"/>
                <a:gd fmla="*/ 2147483646 h 78" name="T1"/>
                <a:gd fmla="*/ 2147483646 w 90" name="T2"/>
                <a:gd fmla="*/ 0 h 78" name="T3"/>
                <a:gd fmla="*/ 2147483646 w 90" name="T4"/>
                <a:gd fmla="*/ 0 h 78" name="T5"/>
                <a:gd fmla="*/ 2147483646 w 90" name="T6"/>
                <a:gd fmla="*/ 2147483646 h 78" name="T7"/>
                <a:gd fmla="*/ 2147483646 w 90" name="T8"/>
                <a:gd fmla="*/ 2147483646 h 78" name="T9"/>
                <a:gd fmla="*/ 2147483646 w 90" name="T10"/>
                <a:gd fmla="*/ 2147483646 h 78" name="T11"/>
                <a:gd fmla="*/ 2147483646 w 90" name="T12"/>
                <a:gd fmla="*/ 2147483646 h 78" name="T13"/>
                <a:gd fmla="*/ 0 w 90" name="T14"/>
                <a:gd fmla="*/ 2147483646 h 78" name="T15"/>
                <a:gd fmla="*/ 2147483646 w 90" name="T16"/>
                <a:gd fmla="*/ 2147483646 h 78" name="T17"/>
                <a:gd fmla="*/ 2147483646 w 90" name="T18"/>
                <a:gd fmla="*/ 2147483646 h 78" name="T19"/>
                <a:gd fmla="*/ 2147483646 w 90" name="T20"/>
                <a:gd fmla="*/ 2147483646 h 78" name="T21"/>
                <a:gd fmla="*/ 2147483646 w 90" name="T22"/>
                <a:gd fmla="*/ 2147483646 h 78" name="T23"/>
                <a:gd fmla="*/ 2147483646 w 90" name="T24"/>
                <a:gd fmla="*/ 2147483646 h 78" name="T25"/>
                <a:gd fmla="*/ 2147483646 w 90" name="T26"/>
                <a:gd fmla="*/ 2147483646 h 78" name="T27"/>
                <a:gd fmla="*/ 2147483646 w 90" name="T28"/>
                <a:gd fmla="*/ 2147483646 h 78" name="T29"/>
                <a:gd fmla="*/ 2147483646 w 90" name="T30"/>
                <a:gd fmla="*/ 2147483646 h 78" name="T31"/>
                <a:gd fmla="*/ 2147483646 w 90" name="T32"/>
                <a:gd fmla="*/ 2147483646 h 78" name="T33"/>
                <a:gd fmla="*/ 2147483646 w 90" name="T34"/>
                <a:gd fmla="*/ 2147483646 h 78" name="T35"/>
                <a:gd fmla="*/ 2147483646 w 90" name="T36"/>
                <a:gd fmla="*/ 2147483646 h 78" name="T37"/>
                <a:gd fmla="*/ 2147483646 w 90" name="T38"/>
                <a:gd fmla="*/ 2147483646 h 78" name="T39"/>
                <a:gd fmla="*/ 2147483646 w 90" name="T40"/>
                <a:gd fmla="*/ 2147483646 h 78" name="T41"/>
                <a:gd fmla="*/ 2147483646 w 90" name="T42"/>
                <a:gd fmla="*/ 2147483646 h 78" name="T43"/>
                <a:gd fmla="*/ 2147483646 w 90" name="T44"/>
                <a:gd fmla="*/ 2147483646 h 78" name="T45"/>
                <a:gd fmla="*/ 2147483646 w 90" name="T46"/>
                <a:gd fmla="*/ 2147483646 h 78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w 90" name="T72"/>
                <a:gd fmla="*/ 0 h 78" name="T73"/>
                <a:gd fmla="*/ 90 w 90" name="T74"/>
                <a:gd fmla="*/ 78 h 78" name="T75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T75" l="T72" r="T74" t="T73"/>
              <a:pathLst>
                <a:path h="78" w="90">
                  <a:moveTo>
                    <a:pt x="59" y="4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2" y="2"/>
                    <a:pt x="42" y="4"/>
                    <a:pt x="42" y="6"/>
                  </a:cubicBezTo>
                  <a:cubicBezTo>
                    <a:pt x="42" y="8"/>
                    <a:pt x="36" y="13"/>
                    <a:pt x="31" y="14"/>
                  </a:cubicBezTo>
                  <a:cubicBezTo>
                    <a:pt x="27" y="15"/>
                    <a:pt x="22" y="25"/>
                    <a:pt x="20" y="27"/>
                  </a:cubicBezTo>
                  <a:cubicBezTo>
                    <a:pt x="17" y="28"/>
                    <a:pt x="8" y="25"/>
                    <a:pt x="5" y="24"/>
                  </a:cubicBezTo>
                  <a:cubicBezTo>
                    <a:pt x="4" y="24"/>
                    <a:pt x="2" y="25"/>
                    <a:pt x="0" y="25"/>
                  </a:cubicBezTo>
                  <a:cubicBezTo>
                    <a:pt x="1" y="28"/>
                    <a:pt x="5" y="31"/>
                    <a:pt x="6" y="31"/>
                  </a:cubicBezTo>
                  <a:cubicBezTo>
                    <a:pt x="8" y="31"/>
                    <a:pt x="8" y="43"/>
                    <a:pt x="12" y="45"/>
                  </a:cubicBezTo>
                  <a:cubicBezTo>
                    <a:pt x="16" y="47"/>
                    <a:pt x="23" y="51"/>
                    <a:pt x="23" y="53"/>
                  </a:cubicBezTo>
                  <a:cubicBezTo>
                    <a:pt x="23" y="55"/>
                    <a:pt x="28" y="58"/>
                    <a:pt x="28" y="61"/>
                  </a:cubicBezTo>
                  <a:cubicBezTo>
                    <a:pt x="28" y="65"/>
                    <a:pt x="32" y="69"/>
                    <a:pt x="36" y="69"/>
                  </a:cubicBezTo>
                  <a:cubicBezTo>
                    <a:pt x="43" y="69"/>
                    <a:pt x="44" y="72"/>
                    <a:pt x="44" y="74"/>
                  </a:cubicBezTo>
                  <a:cubicBezTo>
                    <a:pt x="44" y="76"/>
                    <a:pt x="53" y="74"/>
                    <a:pt x="55" y="76"/>
                  </a:cubicBezTo>
                  <a:cubicBezTo>
                    <a:pt x="56" y="78"/>
                    <a:pt x="65" y="77"/>
                    <a:pt x="67" y="78"/>
                  </a:cubicBezTo>
                  <a:cubicBezTo>
                    <a:pt x="71" y="75"/>
                    <a:pt x="77" y="70"/>
                    <a:pt x="79" y="67"/>
                  </a:cubicBezTo>
                  <a:cubicBezTo>
                    <a:pt x="82" y="63"/>
                    <a:pt x="79" y="58"/>
                    <a:pt x="82" y="56"/>
                  </a:cubicBezTo>
                  <a:cubicBezTo>
                    <a:pt x="84" y="55"/>
                    <a:pt x="90" y="48"/>
                    <a:pt x="88" y="48"/>
                  </a:cubicBezTo>
                  <a:cubicBezTo>
                    <a:pt x="86" y="47"/>
                    <a:pt x="87" y="42"/>
                    <a:pt x="84" y="39"/>
                  </a:cubicBezTo>
                  <a:cubicBezTo>
                    <a:pt x="81" y="36"/>
                    <a:pt x="88" y="35"/>
                    <a:pt x="87" y="29"/>
                  </a:cubicBezTo>
                  <a:cubicBezTo>
                    <a:pt x="87" y="24"/>
                    <a:pt x="88" y="13"/>
                    <a:pt x="87" y="12"/>
                  </a:cubicBezTo>
                  <a:cubicBezTo>
                    <a:pt x="85" y="11"/>
                    <a:pt x="78" y="10"/>
                    <a:pt x="74" y="7"/>
                  </a:cubicBezTo>
                  <a:cubicBezTo>
                    <a:pt x="69" y="4"/>
                    <a:pt x="59" y="4"/>
                    <a:pt x="59" y="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0" name="Freeform 6"/>
            <p:cNvSpPr>
              <a:spLocks noChangeArrowheads="1"/>
            </p:cNvSpPr>
            <p:nvPr/>
          </p:nvSpPr>
          <p:spPr bwMode="auto">
            <a:xfrm>
              <a:off x="3980314" y="2802227"/>
              <a:ext cx="189613" cy="203601"/>
            </a:xfrm>
            <a:custGeom>
              <a:gdLst>
                <a:gd fmla="*/ 2147483646 w 101" name="T0"/>
                <a:gd fmla="*/ 2147483646 h 109" name="T1"/>
                <a:gd fmla="*/ 2147483646 w 101" name="T2"/>
                <a:gd fmla="*/ 2147483646 h 109" name="T3"/>
                <a:gd fmla="*/ 2147483646 w 101" name="T4"/>
                <a:gd fmla="*/ 2147483646 h 109" name="T5"/>
                <a:gd fmla="*/ 2147483646 w 101" name="T6"/>
                <a:gd fmla="*/ 2147483646 h 109" name="T7"/>
                <a:gd fmla="*/ 2147483646 w 101" name="T8"/>
                <a:gd fmla="*/ 2147483646 h 109" name="T9"/>
                <a:gd fmla="*/ 2147483646 w 101" name="T10"/>
                <a:gd fmla="*/ 0 h 109" name="T11"/>
                <a:gd fmla="*/ 2147483646 w 101" name="T12"/>
                <a:gd fmla="*/ 2147483646 h 109" name="T13"/>
                <a:gd fmla="*/ 2147483646 w 101" name="T14"/>
                <a:gd fmla="*/ 2147483646 h 109" name="T15"/>
                <a:gd fmla="*/ 2147483646 w 101" name="T16"/>
                <a:gd fmla="*/ 2147483646 h 109" name="T17"/>
                <a:gd fmla="*/ 2147483646 w 101" name="T18"/>
                <a:gd fmla="*/ 2147483646 h 109" name="T19"/>
                <a:gd fmla="*/ 2147483646 w 101" name="T20"/>
                <a:gd fmla="*/ 2147483646 h 109" name="T21"/>
                <a:gd fmla="*/ 2147483646 w 101" name="T22"/>
                <a:gd fmla="*/ 2147483646 h 109" name="T23"/>
                <a:gd fmla="*/ 0 w 101" name="T24"/>
                <a:gd fmla="*/ 2147483646 h 109" name="T25"/>
                <a:gd fmla="*/ 0 w 101" name="T26"/>
                <a:gd fmla="*/ 2147483646 h 109" name="T27"/>
                <a:gd fmla="*/ 2147483646 w 101" name="T28"/>
                <a:gd fmla="*/ 2147483646 h 109" name="T29"/>
                <a:gd fmla="*/ 2147483646 w 101" name="T30"/>
                <a:gd fmla="*/ 2147483646 h 109" name="T31"/>
                <a:gd fmla="*/ 2147483646 w 101" name="T32"/>
                <a:gd fmla="*/ 2147483646 h 109" name="T33"/>
                <a:gd fmla="*/ 2147483646 w 101" name="T34"/>
                <a:gd fmla="*/ 2147483646 h 109" name="T35"/>
                <a:gd fmla="*/ 2147483646 w 101" name="T36"/>
                <a:gd fmla="*/ 2147483646 h 109" name="T37"/>
                <a:gd fmla="*/ 2147483646 w 101" name="T38"/>
                <a:gd fmla="*/ 2147483646 h 109" name="T39"/>
                <a:gd fmla="*/ 2147483646 w 101" name="T40"/>
                <a:gd fmla="*/ 2147483646 h 109" name="T41"/>
                <a:gd fmla="*/ 2147483646 w 101" name="T42"/>
                <a:gd fmla="*/ 2147483646 h 109" name="T43"/>
                <a:gd fmla="*/ 2147483646 w 101" name="T44"/>
                <a:gd fmla="*/ 2147483646 h 109" name="T45"/>
                <a:gd fmla="*/ 2147483646 w 101" name="T46"/>
                <a:gd fmla="*/ 2147483646 h 109" name="T47"/>
                <a:gd fmla="*/ 2147483646 w 101" name="T48"/>
                <a:gd fmla="*/ 2147483646 h 109" name="T49"/>
                <a:gd fmla="*/ 2147483646 w 101" name="T50"/>
                <a:gd fmla="*/ 2147483646 h 109" name="T51"/>
                <a:gd fmla="*/ 2147483646 w 101" name="T52"/>
                <a:gd fmla="*/ 2147483646 h 109" name="T53"/>
                <a:gd fmla="*/ 2147483646 w 101" name="T54"/>
                <a:gd fmla="*/ 2147483646 h 109" name="T55"/>
                <a:gd fmla="*/ 2147483646 w 101" name="T56"/>
                <a:gd fmla="*/ 2147483646 h 109" name="T57"/>
                <a:gd fmla="*/ 2147483646 w 101" name="T58"/>
                <a:gd fmla="*/ 2147483646 h 109" name="T59"/>
                <a:gd fmla="*/ 2147483646 w 101" name="T60"/>
                <a:gd fmla="*/ 2147483646 h 109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101" name="T93"/>
                <a:gd fmla="*/ 0 h 109" name="T94"/>
                <a:gd fmla="*/ 101 w 101" name="T95"/>
                <a:gd fmla="*/ 109 h 109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109" w="100">
                  <a:moveTo>
                    <a:pt x="93" y="44"/>
                  </a:moveTo>
                  <a:cubicBezTo>
                    <a:pt x="89" y="44"/>
                    <a:pt x="85" y="40"/>
                    <a:pt x="85" y="36"/>
                  </a:cubicBezTo>
                  <a:cubicBezTo>
                    <a:pt x="85" y="33"/>
                    <a:pt x="80" y="30"/>
                    <a:pt x="80" y="28"/>
                  </a:cubicBezTo>
                  <a:cubicBezTo>
                    <a:pt x="80" y="26"/>
                    <a:pt x="73" y="22"/>
                    <a:pt x="69" y="20"/>
                  </a:cubicBezTo>
                  <a:cubicBezTo>
                    <a:pt x="65" y="18"/>
                    <a:pt x="65" y="6"/>
                    <a:pt x="63" y="6"/>
                  </a:cubicBezTo>
                  <a:cubicBezTo>
                    <a:pt x="62" y="6"/>
                    <a:pt x="58" y="3"/>
                    <a:pt x="57" y="0"/>
                  </a:cubicBezTo>
                  <a:cubicBezTo>
                    <a:pt x="54" y="1"/>
                    <a:pt x="51" y="2"/>
                    <a:pt x="49" y="2"/>
                  </a:cubicBezTo>
                  <a:cubicBezTo>
                    <a:pt x="46" y="2"/>
                    <a:pt x="42" y="5"/>
                    <a:pt x="41" y="7"/>
                  </a:cubicBezTo>
                  <a:cubicBezTo>
                    <a:pt x="40" y="8"/>
                    <a:pt x="37" y="4"/>
                    <a:pt x="35" y="2"/>
                  </a:cubicBezTo>
                  <a:cubicBezTo>
                    <a:pt x="33" y="1"/>
                    <a:pt x="25" y="5"/>
                    <a:pt x="22" y="6"/>
                  </a:cubicBezTo>
                  <a:cubicBezTo>
                    <a:pt x="20" y="7"/>
                    <a:pt x="12" y="7"/>
                    <a:pt x="12" y="7"/>
                  </a:cubicBezTo>
                  <a:cubicBezTo>
                    <a:pt x="12" y="7"/>
                    <a:pt x="12" y="42"/>
                    <a:pt x="12" y="46"/>
                  </a:cubicBezTo>
                  <a:cubicBezTo>
                    <a:pt x="12" y="50"/>
                    <a:pt x="0" y="48"/>
                    <a:pt x="0" y="50"/>
                  </a:cubicBezTo>
                  <a:cubicBezTo>
                    <a:pt x="0" y="51"/>
                    <a:pt x="0" y="67"/>
                    <a:pt x="0" y="83"/>
                  </a:cubicBezTo>
                  <a:cubicBezTo>
                    <a:pt x="3" y="84"/>
                    <a:pt x="5" y="85"/>
                    <a:pt x="6" y="87"/>
                  </a:cubicBezTo>
                  <a:cubicBezTo>
                    <a:pt x="7" y="90"/>
                    <a:pt x="10" y="98"/>
                    <a:pt x="9" y="100"/>
                  </a:cubicBezTo>
                  <a:cubicBezTo>
                    <a:pt x="9" y="102"/>
                    <a:pt x="7" y="100"/>
                    <a:pt x="7" y="102"/>
                  </a:cubicBezTo>
                  <a:cubicBezTo>
                    <a:pt x="7" y="104"/>
                    <a:pt x="6" y="107"/>
                    <a:pt x="9" y="107"/>
                  </a:cubicBezTo>
                  <a:cubicBezTo>
                    <a:pt x="12" y="107"/>
                    <a:pt x="18" y="109"/>
                    <a:pt x="20" y="107"/>
                  </a:cubicBezTo>
                  <a:cubicBezTo>
                    <a:pt x="23" y="104"/>
                    <a:pt x="30" y="98"/>
                    <a:pt x="31" y="95"/>
                  </a:cubicBezTo>
                  <a:cubicBezTo>
                    <a:pt x="31" y="92"/>
                    <a:pt x="33" y="85"/>
                    <a:pt x="38" y="89"/>
                  </a:cubicBezTo>
                  <a:cubicBezTo>
                    <a:pt x="44" y="93"/>
                    <a:pt x="44" y="93"/>
                    <a:pt x="52" y="93"/>
                  </a:cubicBezTo>
                  <a:cubicBezTo>
                    <a:pt x="59" y="93"/>
                    <a:pt x="61" y="93"/>
                    <a:pt x="62" y="88"/>
                  </a:cubicBezTo>
                  <a:cubicBezTo>
                    <a:pt x="64" y="84"/>
                    <a:pt x="62" y="80"/>
                    <a:pt x="67" y="80"/>
                  </a:cubicBezTo>
                  <a:cubicBezTo>
                    <a:pt x="71" y="80"/>
                    <a:pt x="76" y="76"/>
                    <a:pt x="76" y="73"/>
                  </a:cubicBezTo>
                  <a:cubicBezTo>
                    <a:pt x="76" y="70"/>
                    <a:pt x="78" y="65"/>
                    <a:pt x="81" y="65"/>
                  </a:cubicBezTo>
                  <a:cubicBezTo>
                    <a:pt x="84" y="65"/>
                    <a:pt x="89" y="62"/>
                    <a:pt x="90" y="59"/>
                  </a:cubicBezTo>
                  <a:cubicBezTo>
                    <a:pt x="91" y="55"/>
                    <a:pt x="95" y="57"/>
                    <a:pt x="97" y="55"/>
                  </a:cubicBezTo>
                  <a:cubicBezTo>
                    <a:pt x="98" y="54"/>
                    <a:pt x="99" y="51"/>
                    <a:pt x="101" y="49"/>
                  </a:cubicBezTo>
                  <a:cubicBezTo>
                    <a:pt x="101" y="49"/>
                    <a:pt x="101" y="49"/>
                    <a:pt x="101" y="49"/>
                  </a:cubicBezTo>
                  <a:cubicBezTo>
                    <a:pt x="101" y="47"/>
                    <a:pt x="100" y="44"/>
                    <a:pt x="93" y="4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1" name="Freeform 7"/>
            <p:cNvSpPr>
              <a:spLocks noChangeArrowheads="1"/>
            </p:cNvSpPr>
            <p:nvPr/>
          </p:nvSpPr>
          <p:spPr bwMode="auto">
            <a:xfrm>
              <a:off x="4202565" y="2977852"/>
              <a:ext cx="29530" cy="35747"/>
            </a:xfrm>
            <a:custGeom>
              <a:gdLst>
                <a:gd fmla="*/ 2147483646 w 15" name="T0"/>
                <a:gd fmla="*/ 0 h 19" name="T1"/>
                <a:gd fmla="*/ 0 w 15" name="T2"/>
                <a:gd fmla="*/ 2147483646 h 19" name="T3"/>
                <a:gd fmla="*/ 2147483646 w 15" name="T4"/>
                <a:gd fmla="*/ 2147483646 h 19" name="T5"/>
                <a:gd fmla="*/ 2147483646 w 15" name="T6"/>
                <a:gd fmla="*/ 2147483646 h 19" name="T7"/>
                <a:gd fmla="*/ 2147483646 w 15" name="T8"/>
                <a:gd fmla="*/ 2147483646 h 19" name="T9"/>
                <a:gd fmla="*/ 2147483646 w 15" name="T10"/>
                <a:gd fmla="*/ 2147483646 h 19" name="T11"/>
                <a:gd fmla="*/ 2147483646 w 15" name="T12"/>
                <a:gd fmla="*/ 0 h 19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5" name="T21"/>
                <a:gd fmla="*/ 0 h 19" name="T22"/>
                <a:gd fmla="*/ 15 w 15" name="T23"/>
                <a:gd fmla="*/ 19 h 19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9" w="15">
                  <a:moveTo>
                    <a:pt x="7" y="0"/>
                  </a:moveTo>
                  <a:cubicBezTo>
                    <a:pt x="5" y="0"/>
                    <a:pt x="0" y="7"/>
                    <a:pt x="0" y="8"/>
                  </a:cubicBezTo>
                  <a:cubicBezTo>
                    <a:pt x="0" y="10"/>
                    <a:pt x="3" y="18"/>
                    <a:pt x="7" y="19"/>
                  </a:cubicBezTo>
                  <a:cubicBezTo>
                    <a:pt x="10" y="19"/>
                    <a:pt x="13" y="19"/>
                    <a:pt x="13" y="16"/>
                  </a:cubicBezTo>
                  <a:cubicBezTo>
                    <a:pt x="13" y="15"/>
                    <a:pt x="14" y="14"/>
                    <a:pt x="15" y="13"/>
                  </a:cubicBezTo>
                  <a:cubicBezTo>
                    <a:pt x="15" y="11"/>
                    <a:pt x="14" y="6"/>
                    <a:pt x="14" y="3"/>
                  </a:cubicBezTo>
                  <a:cubicBezTo>
                    <a:pt x="12" y="2"/>
                    <a:pt x="9" y="0"/>
                    <a:pt x="7" y="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2" name="Freeform 8"/>
            <p:cNvSpPr>
              <a:spLocks noChangeArrowheads="1"/>
            </p:cNvSpPr>
            <p:nvPr/>
          </p:nvSpPr>
          <p:spPr bwMode="auto">
            <a:xfrm>
              <a:off x="4126410" y="3036912"/>
              <a:ext cx="46626" cy="52843"/>
            </a:xfrm>
            <a:custGeom>
              <a:gdLst>
                <a:gd fmla="*/ 2147483646 w 25" name="T0"/>
                <a:gd fmla="*/ 2147483646 h 28" name="T1"/>
                <a:gd fmla="*/ 2147483646 w 25" name="T2"/>
                <a:gd fmla="*/ 2147483646 h 28" name="T3"/>
                <a:gd fmla="*/ 0 w 25" name="T4"/>
                <a:gd fmla="*/ 2147483646 h 28" name="T5"/>
                <a:gd fmla="*/ 2147483646 w 25" name="T6"/>
                <a:gd fmla="*/ 2147483646 h 28" name="T7"/>
                <a:gd fmla="*/ 2147483646 w 25" name="T8"/>
                <a:gd fmla="*/ 2147483646 h 28" name="T9"/>
                <a:gd fmla="*/ 2147483646 w 25" name="T10"/>
                <a:gd fmla="*/ 2147483646 h 28" name="T11"/>
                <a:gd fmla="*/ 2147483646 w 25" name="T12"/>
                <a:gd fmla="*/ 2147483646 h 28" name="T13"/>
                <a:gd fmla="*/ 2147483646 w 25" name="T14"/>
                <a:gd fmla="*/ 2147483646 h 28" name="T15"/>
                <a:gd fmla="*/ 2147483646 w 25" name="T16"/>
                <a:gd fmla="*/ 2147483646 h 28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5" name="T27"/>
                <a:gd fmla="*/ 0 h 28" name="T28"/>
                <a:gd fmla="*/ 25 w 25" name="T29"/>
                <a:gd fmla="*/ 28 h 28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8" w="25">
                  <a:moveTo>
                    <a:pt x="18" y="3"/>
                  </a:moveTo>
                  <a:cubicBezTo>
                    <a:pt x="17" y="0"/>
                    <a:pt x="8" y="5"/>
                    <a:pt x="7" y="8"/>
                  </a:cubicBezTo>
                  <a:cubicBezTo>
                    <a:pt x="5" y="10"/>
                    <a:pt x="0" y="18"/>
                    <a:pt x="0" y="18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3" y="24"/>
                    <a:pt x="14" y="22"/>
                  </a:cubicBezTo>
                  <a:cubicBezTo>
                    <a:pt x="15" y="19"/>
                    <a:pt x="21" y="22"/>
                    <a:pt x="21" y="20"/>
                  </a:cubicBezTo>
                  <a:cubicBezTo>
                    <a:pt x="21" y="17"/>
                    <a:pt x="25" y="14"/>
                    <a:pt x="25" y="12"/>
                  </a:cubicBezTo>
                  <a:cubicBezTo>
                    <a:pt x="25" y="9"/>
                    <a:pt x="19" y="6"/>
                    <a:pt x="18" y="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3" name="Freeform 9"/>
            <p:cNvSpPr>
              <a:spLocks noChangeArrowheads="1" noEditPoints="1"/>
            </p:cNvSpPr>
            <p:nvPr/>
          </p:nvSpPr>
          <p:spPr bwMode="auto">
            <a:xfrm>
              <a:off x="3908821" y="2892371"/>
              <a:ext cx="338816" cy="298407"/>
            </a:xfrm>
            <a:custGeom>
              <a:gdLst>
                <a:gd fmla="*/ 2147483646 w 181" name="T0"/>
                <a:gd fmla="*/ 2147483646 h 159" name="T1"/>
                <a:gd fmla="*/ 2147483646 w 181" name="T2"/>
                <a:gd fmla="*/ 2147483646 h 159" name="T3"/>
                <a:gd fmla="*/ 2147483646 w 181" name="T4"/>
                <a:gd fmla="*/ 2147483646 h 159" name="T5"/>
                <a:gd fmla="*/ 2147483646 w 181" name="T6"/>
                <a:gd fmla="*/ 2147483646 h 159" name="T7"/>
                <a:gd fmla="*/ 2147483646 w 181" name="T8"/>
                <a:gd fmla="*/ 2147483646 h 159" name="T9"/>
                <a:gd fmla="*/ 2147483646 w 181" name="T10"/>
                <a:gd fmla="*/ 2147483646 h 159" name="T11"/>
                <a:gd fmla="*/ 2147483646 w 181" name="T12"/>
                <a:gd fmla="*/ 2147483646 h 159" name="T13"/>
                <a:gd fmla="*/ 2147483646 w 181" name="T14"/>
                <a:gd fmla="*/ 2147483646 h 159" name="T15"/>
                <a:gd fmla="*/ 2147483646 w 181" name="T16"/>
                <a:gd fmla="*/ 2147483646 h 159" name="T17"/>
                <a:gd fmla="*/ 2147483646 w 181" name="T18"/>
                <a:gd fmla="*/ 2147483646 h 159" name="T19"/>
                <a:gd fmla="*/ 2147483646 w 181" name="T20"/>
                <a:gd fmla="*/ 2147483646 h 159" name="T21"/>
                <a:gd fmla="*/ 2147483646 w 181" name="T22"/>
                <a:gd fmla="*/ 0 h 159" name="T23"/>
                <a:gd fmla="*/ 2147483646 w 181" name="T24"/>
                <a:gd fmla="*/ 2147483646 h 159" name="T25"/>
                <a:gd fmla="*/ 2147483646 w 181" name="T26"/>
                <a:gd fmla="*/ 2147483646 h 159" name="T27"/>
                <a:gd fmla="*/ 2147483646 w 181" name="T28"/>
                <a:gd fmla="*/ 2147483646 h 159" name="T29"/>
                <a:gd fmla="*/ 2147483646 w 181" name="T30"/>
                <a:gd fmla="*/ 2147483646 h 159" name="T31"/>
                <a:gd fmla="*/ 2147483646 w 181" name="T32"/>
                <a:gd fmla="*/ 2147483646 h 159" name="T33"/>
                <a:gd fmla="*/ 2147483646 w 181" name="T34"/>
                <a:gd fmla="*/ 2147483646 h 159" name="T35"/>
                <a:gd fmla="*/ 2147483646 w 181" name="T36"/>
                <a:gd fmla="*/ 2147483646 h 159" name="T37"/>
                <a:gd fmla="*/ 2147483646 w 181" name="T38"/>
                <a:gd fmla="*/ 2147483646 h 159" name="T39"/>
                <a:gd fmla="*/ 2147483646 w 181" name="T40"/>
                <a:gd fmla="*/ 2147483646 h 159" name="T41"/>
                <a:gd fmla="*/ 2147483646 w 181" name="T42"/>
                <a:gd fmla="*/ 2147483646 h 159" name="T43"/>
                <a:gd fmla="*/ 2147483646 w 181" name="T44"/>
                <a:gd fmla="*/ 2147483646 h 159" name="T45"/>
                <a:gd fmla="*/ 2147483646 w 181" name="T46"/>
                <a:gd fmla="*/ 2147483646 h 159" name="T47"/>
                <a:gd fmla="*/ 2147483646 w 181" name="T48"/>
                <a:gd fmla="*/ 2147483646 h 159" name="T49"/>
                <a:gd fmla="*/ 2147483646 w 181" name="T50"/>
                <a:gd fmla="*/ 2147483646 h 159" name="T51"/>
                <a:gd fmla="*/ 2147483646 w 181" name="T52"/>
                <a:gd fmla="*/ 2147483646 h 159" name="T53"/>
                <a:gd fmla="*/ 2147483646 w 181" name="T54"/>
                <a:gd fmla="*/ 2147483646 h 159" name="T55"/>
                <a:gd fmla="*/ 2147483646 w 181" name="T56"/>
                <a:gd fmla="*/ 2147483646 h 159" name="T57"/>
                <a:gd fmla="*/ 2147483646 w 181" name="T58"/>
                <a:gd fmla="*/ 2147483646 h 159" name="T59"/>
                <a:gd fmla="*/ 2147483646 w 181" name="T60"/>
                <a:gd fmla="*/ 2147483646 h 159" name="T61"/>
                <a:gd fmla="*/ 2147483646 w 181" name="T62"/>
                <a:gd fmla="*/ 2147483646 h 159" name="T63"/>
                <a:gd fmla="*/ 0 w 181" name="T64"/>
                <a:gd fmla="*/ 2147483646 h 159" name="T65"/>
                <a:gd fmla="*/ 2147483646 w 181" name="T66"/>
                <a:gd fmla="*/ 2147483646 h 159" name="T67"/>
                <a:gd fmla="*/ 2147483646 w 181" name="T68"/>
                <a:gd fmla="*/ 2147483646 h 159" name="T69"/>
                <a:gd fmla="*/ 2147483646 w 181" name="T70"/>
                <a:gd fmla="*/ 2147483646 h 159" name="T71"/>
                <a:gd fmla="*/ 2147483646 w 181" name="T72"/>
                <a:gd fmla="*/ 2147483646 h 159" name="T73"/>
                <a:gd fmla="*/ 2147483646 w 181" name="T74"/>
                <a:gd fmla="*/ 2147483646 h 159" name="T75"/>
                <a:gd fmla="*/ 2147483646 w 181" name="T76"/>
                <a:gd fmla="*/ 2147483646 h 159" name="T77"/>
                <a:gd fmla="*/ 2147483646 w 181" name="T78"/>
                <a:gd fmla="*/ 2147483646 h 159" name="T79"/>
                <a:gd fmla="*/ 2147483646 w 181" name="T80"/>
                <a:gd fmla="*/ 2147483646 h 159" name="T81"/>
                <a:gd fmla="*/ 2147483646 w 181" name="T82"/>
                <a:gd fmla="*/ 2147483646 h 159" name="T83"/>
                <a:gd fmla="*/ 2147483646 w 181" name="T84"/>
                <a:gd fmla="*/ 2147483646 h 159" name="T85"/>
                <a:gd fmla="*/ 2147483646 w 181" name="T86"/>
                <a:gd fmla="*/ 2147483646 h 159" name="T87"/>
                <a:gd fmla="*/ 2147483646 w 181" name="T88"/>
                <a:gd fmla="*/ 2147483646 h 159" name="T89"/>
                <a:gd fmla="*/ 2147483646 w 181" name="T90"/>
                <a:gd fmla="*/ 2147483646 h 159" name="T91"/>
                <a:gd fmla="*/ 2147483646 w 181" name="T92"/>
                <a:gd fmla="*/ 2147483646 h 159" name="T93"/>
                <a:gd fmla="*/ 2147483646 w 181" name="T94"/>
                <a:gd fmla="*/ 2147483646 h 159" name="T95"/>
                <a:gd fmla="*/ 2147483646 w 181" name="T96"/>
                <a:gd fmla="*/ 2147483646 h 159" name="T97"/>
                <a:gd fmla="*/ 2147483646 w 181" name="T98"/>
                <a:gd fmla="*/ 2147483646 h 159" name="T99"/>
                <a:gd fmla="*/ 2147483646 w 181" name="T100"/>
                <a:gd fmla="*/ 2147483646 h 159" name="T101"/>
                <a:gd fmla="*/ 2147483646 w 181" name="T102"/>
                <a:gd fmla="*/ 2147483646 h 159" name="T103"/>
                <a:gd fmla="*/ 2147483646 w 181" name="T104"/>
                <a:gd fmla="*/ 2147483646 h 159" name="T105"/>
                <a:gd fmla="*/ 2147483646 w 181" name="T106"/>
                <a:gd fmla="*/ 2147483646 h 159" name="T107"/>
                <a:gd fmla="*/ 2147483646 w 181" name="T108"/>
                <a:gd fmla="*/ 2147483646 h 159" name="T109"/>
                <a:gd fmla="*/ 2147483646 w 181" name="T110"/>
                <a:gd fmla="*/ 2147483646 h 159" name="T111"/>
                <a:gd fmla="*/ 2147483646 w 181" name="T112"/>
                <a:gd fmla="*/ 2147483646 h 159" name="T113"/>
                <a:gd fmla="*/ 2147483646 w 181" name="T114"/>
                <a:gd fmla="*/ 2147483646 h 159" name="T115"/>
                <a:gd fmla="*/ 2147483646 w 181" name="T116"/>
                <a:gd fmla="*/ 2147483646 h 159" name="T117"/>
                <a:gd fmla="*/ 2147483646 w 181" name="T118"/>
                <a:gd fmla="*/ 2147483646 h 159" name="T119"/>
                <a:gd fmla="*/ 2147483646 w 181" name="T120"/>
                <a:gd fmla="*/ 2147483646 h 159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w 181" name="T183"/>
                <a:gd fmla="*/ 0 h 159" name="T184"/>
                <a:gd fmla="*/ 181 w 181" name="T185"/>
                <a:gd fmla="*/ 159 h 159" name="T186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T186" l="T183" r="T185" t="T184"/>
              <a:pathLst>
                <a:path h="159" w="181">
                  <a:moveTo>
                    <a:pt x="172" y="59"/>
                  </a:moveTo>
                  <a:cubicBezTo>
                    <a:pt x="172" y="59"/>
                    <a:pt x="172" y="59"/>
                    <a:pt x="172" y="58"/>
                  </a:cubicBezTo>
                  <a:cubicBezTo>
                    <a:pt x="171" y="59"/>
                    <a:pt x="170" y="60"/>
                    <a:pt x="170" y="61"/>
                  </a:cubicBezTo>
                  <a:cubicBezTo>
                    <a:pt x="170" y="64"/>
                    <a:pt x="167" y="64"/>
                    <a:pt x="164" y="64"/>
                  </a:cubicBezTo>
                  <a:cubicBezTo>
                    <a:pt x="160" y="63"/>
                    <a:pt x="157" y="55"/>
                    <a:pt x="157" y="53"/>
                  </a:cubicBezTo>
                  <a:cubicBezTo>
                    <a:pt x="157" y="52"/>
                    <a:pt x="162" y="45"/>
                    <a:pt x="164" y="45"/>
                  </a:cubicBezTo>
                  <a:cubicBezTo>
                    <a:pt x="166" y="45"/>
                    <a:pt x="169" y="47"/>
                    <a:pt x="171" y="48"/>
                  </a:cubicBezTo>
                  <a:cubicBezTo>
                    <a:pt x="171" y="47"/>
                    <a:pt x="171" y="47"/>
                    <a:pt x="171" y="46"/>
                  </a:cubicBezTo>
                  <a:cubicBezTo>
                    <a:pt x="171" y="45"/>
                    <a:pt x="173" y="28"/>
                    <a:pt x="170" y="26"/>
                  </a:cubicBezTo>
                  <a:cubicBezTo>
                    <a:pt x="167" y="24"/>
                    <a:pt x="164" y="7"/>
                    <a:pt x="163" y="5"/>
                  </a:cubicBezTo>
                  <a:cubicBezTo>
                    <a:pt x="162" y="3"/>
                    <a:pt x="151" y="4"/>
                    <a:pt x="150" y="2"/>
                  </a:cubicBezTo>
                  <a:cubicBezTo>
                    <a:pt x="148" y="0"/>
                    <a:pt x="139" y="2"/>
                    <a:pt x="139" y="0"/>
                  </a:cubicBezTo>
                  <a:cubicBezTo>
                    <a:pt x="137" y="2"/>
                    <a:pt x="136" y="5"/>
                    <a:pt x="135" y="6"/>
                  </a:cubicBezTo>
                  <a:cubicBezTo>
                    <a:pt x="133" y="8"/>
                    <a:pt x="129" y="6"/>
                    <a:pt x="128" y="10"/>
                  </a:cubicBezTo>
                  <a:cubicBezTo>
                    <a:pt x="127" y="13"/>
                    <a:pt x="122" y="16"/>
                    <a:pt x="119" y="16"/>
                  </a:cubicBezTo>
                  <a:cubicBezTo>
                    <a:pt x="116" y="16"/>
                    <a:pt x="114" y="21"/>
                    <a:pt x="114" y="24"/>
                  </a:cubicBezTo>
                  <a:cubicBezTo>
                    <a:pt x="114" y="27"/>
                    <a:pt x="109" y="31"/>
                    <a:pt x="105" y="31"/>
                  </a:cubicBezTo>
                  <a:cubicBezTo>
                    <a:pt x="100" y="31"/>
                    <a:pt x="102" y="35"/>
                    <a:pt x="100" y="39"/>
                  </a:cubicBezTo>
                  <a:cubicBezTo>
                    <a:pt x="99" y="44"/>
                    <a:pt x="97" y="44"/>
                    <a:pt x="90" y="44"/>
                  </a:cubicBezTo>
                  <a:cubicBezTo>
                    <a:pt x="82" y="44"/>
                    <a:pt x="82" y="44"/>
                    <a:pt x="76" y="40"/>
                  </a:cubicBezTo>
                  <a:cubicBezTo>
                    <a:pt x="71" y="36"/>
                    <a:pt x="69" y="43"/>
                    <a:pt x="69" y="46"/>
                  </a:cubicBezTo>
                  <a:cubicBezTo>
                    <a:pt x="68" y="49"/>
                    <a:pt x="61" y="55"/>
                    <a:pt x="58" y="58"/>
                  </a:cubicBezTo>
                  <a:cubicBezTo>
                    <a:pt x="56" y="60"/>
                    <a:pt x="50" y="58"/>
                    <a:pt x="47" y="58"/>
                  </a:cubicBezTo>
                  <a:cubicBezTo>
                    <a:pt x="44" y="58"/>
                    <a:pt x="45" y="55"/>
                    <a:pt x="45" y="53"/>
                  </a:cubicBezTo>
                  <a:cubicBezTo>
                    <a:pt x="45" y="51"/>
                    <a:pt x="47" y="53"/>
                    <a:pt x="47" y="51"/>
                  </a:cubicBezTo>
                  <a:cubicBezTo>
                    <a:pt x="48" y="49"/>
                    <a:pt x="45" y="41"/>
                    <a:pt x="44" y="38"/>
                  </a:cubicBezTo>
                  <a:cubicBezTo>
                    <a:pt x="43" y="36"/>
                    <a:pt x="41" y="35"/>
                    <a:pt x="38" y="34"/>
                  </a:cubicBezTo>
                  <a:cubicBezTo>
                    <a:pt x="38" y="53"/>
                    <a:pt x="38" y="74"/>
                    <a:pt x="38" y="76"/>
                  </a:cubicBezTo>
                  <a:cubicBezTo>
                    <a:pt x="38" y="79"/>
                    <a:pt x="32" y="81"/>
                    <a:pt x="31" y="83"/>
                  </a:cubicBezTo>
                  <a:cubicBezTo>
                    <a:pt x="30" y="85"/>
                    <a:pt x="21" y="83"/>
                    <a:pt x="17" y="83"/>
                  </a:cubicBezTo>
                  <a:cubicBezTo>
                    <a:pt x="12" y="83"/>
                    <a:pt x="13" y="79"/>
                    <a:pt x="11" y="75"/>
                  </a:cubicBezTo>
                  <a:cubicBezTo>
                    <a:pt x="8" y="72"/>
                    <a:pt x="4" y="76"/>
                    <a:pt x="4" y="79"/>
                  </a:cubicBezTo>
                  <a:cubicBezTo>
                    <a:pt x="4" y="80"/>
                    <a:pt x="2" y="80"/>
                    <a:pt x="0" y="80"/>
                  </a:cubicBezTo>
                  <a:cubicBezTo>
                    <a:pt x="3" y="85"/>
                    <a:pt x="6" y="92"/>
                    <a:pt x="8" y="98"/>
                  </a:cubicBezTo>
                  <a:cubicBezTo>
                    <a:pt x="11" y="107"/>
                    <a:pt x="17" y="115"/>
                    <a:pt x="19" y="120"/>
                  </a:cubicBezTo>
                  <a:cubicBezTo>
                    <a:pt x="21" y="125"/>
                    <a:pt x="22" y="130"/>
                    <a:pt x="19" y="131"/>
                  </a:cubicBezTo>
                  <a:cubicBezTo>
                    <a:pt x="15" y="131"/>
                    <a:pt x="15" y="134"/>
                    <a:pt x="19" y="140"/>
                  </a:cubicBezTo>
                  <a:cubicBezTo>
                    <a:pt x="23" y="145"/>
                    <a:pt x="20" y="149"/>
                    <a:pt x="23" y="149"/>
                  </a:cubicBezTo>
                  <a:cubicBezTo>
                    <a:pt x="26" y="150"/>
                    <a:pt x="25" y="152"/>
                    <a:pt x="27" y="152"/>
                  </a:cubicBezTo>
                  <a:cubicBezTo>
                    <a:pt x="30" y="152"/>
                    <a:pt x="32" y="155"/>
                    <a:pt x="33" y="157"/>
                  </a:cubicBezTo>
                  <a:cubicBezTo>
                    <a:pt x="35" y="159"/>
                    <a:pt x="39" y="159"/>
                    <a:pt x="41" y="157"/>
                  </a:cubicBezTo>
                  <a:cubicBezTo>
                    <a:pt x="43" y="154"/>
                    <a:pt x="48" y="153"/>
                    <a:pt x="54" y="153"/>
                  </a:cubicBezTo>
                  <a:cubicBezTo>
                    <a:pt x="60" y="153"/>
                    <a:pt x="59" y="151"/>
                    <a:pt x="64" y="149"/>
                  </a:cubicBezTo>
                  <a:cubicBezTo>
                    <a:pt x="70" y="147"/>
                    <a:pt x="77" y="147"/>
                    <a:pt x="82" y="149"/>
                  </a:cubicBezTo>
                  <a:cubicBezTo>
                    <a:pt x="87" y="150"/>
                    <a:pt x="90" y="149"/>
                    <a:pt x="93" y="147"/>
                  </a:cubicBezTo>
                  <a:cubicBezTo>
                    <a:pt x="95" y="146"/>
                    <a:pt x="99" y="150"/>
                    <a:pt x="100" y="146"/>
                  </a:cubicBezTo>
                  <a:cubicBezTo>
                    <a:pt x="100" y="142"/>
                    <a:pt x="105" y="143"/>
                    <a:pt x="109" y="143"/>
                  </a:cubicBezTo>
                  <a:cubicBezTo>
                    <a:pt x="113" y="143"/>
                    <a:pt x="124" y="136"/>
                    <a:pt x="132" y="128"/>
                  </a:cubicBezTo>
                  <a:cubicBezTo>
                    <a:pt x="141" y="120"/>
                    <a:pt x="154" y="103"/>
                    <a:pt x="159" y="95"/>
                  </a:cubicBezTo>
                  <a:cubicBezTo>
                    <a:pt x="164" y="87"/>
                    <a:pt x="171" y="81"/>
                    <a:pt x="175" y="77"/>
                  </a:cubicBezTo>
                  <a:cubicBezTo>
                    <a:pt x="178" y="75"/>
                    <a:pt x="180" y="65"/>
                    <a:pt x="181" y="59"/>
                  </a:cubicBezTo>
                  <a:cubicBezTo>
                    <a:pt x="177" y="59"/>
                    <a:pt x="172" y="59"/>
                    <a:pt x="172" y="59"/>
                  </a:cubicBezTo>
                  <a:close/>
                  <a:moveTo>
                    <a:pt x="137" y="97"/>
                  </a:moveTo>
                  <a:cubicBezTo>
                    <a:pt x="137" y="99"/>
                    <a:pt x="131" y="96"/>
                    <a:pt x="130" y="99"/>
                  </a:cubicBezTo>
                  <a:cubicBezTo>
                    <a:pt x="129" y="101"/>
                    <a:pt x="127" y="105"/>
                    <a:pt x="127" y="105"/>
                  </a:cubicBezTo>
                  <a:cubicBezTo>
                    <a:pt x="123" y="104"/>
                    <a:pt x="123" y="104"/>
                    <a:pt x="123" y="104"/>
                  </a:cubicBezTo>
                  <a:cubicBezTo>
                    <a:pt x="116" y="95"/>
                    <a:pt x="116" y="95"/>
                    <a:pt x="116" y="95"/>
                  </a:cubicBezTo>
                  <a:cubicBezTo>
                    <a:pt x="116" y="95"/>
                    <a:pt x="121" y="87"/>
                    <a:pt x="123" y="85"/>
                  </a:cubicBezTo>
                  <a:cubicBezTo>
                    <a:pt x="124" y="82"/>
                    <a:pt x="133" y="77"/>
                    <a:pt x="134" y="80"/>
                  </a:cubicBezTo>
                  <a:cubicBezTo>
                    <a:pt x="135" y="83"/>
                    <a:pt x="141" y="86"/>
                    <a:pt x="141" y="89"/>
                  </a:cubicBezTo>
                  <a:cubicBezTo>
                    <a:pt x="141" y="91"/>
                    <a:pt x="137" y="94"/>
                    <a:pt x="137" y="9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4" name="Freeform 10"/>
            <p:cNvSpPr>
              <a:spLocks noChangeArrowheads="1"/>
            </p:cNvSpPr>
            <p:nvPr/>
          </p:nvSpPr>
          <p:spPr bwMode="auto">
            <a:xfrm>
              <a:off x="3817123" y="2542675"/>
              <a:ext cx="247119" cy="262661"/>
            </a:xfrm>
            <a:custGeom>
              <a:gdLst>
                <a:gd fmla="*/ 2147483646 w 132" name="T0"/>
                <a:gd fmla="*/ 2147483646 h 140" name="T1"/>
                <a:gd fmla="*/ 2147483646 w 132" name="T2"/>
                <a:gd fmla="*/ 2147483646 h 140" name="T3"/>
                <a:gd fmla="*/ 2147483646 w 132" name="T4"/>
                <a:gd fmla="*/ 2147483646 h 140" name="T5"/>
                <a:gd fmla="*/ 2147483646 w 132" name="T6"/>
                <a:gd fmla="*/ 2147483646 h 140" name="T7"/>
                <a:gd fmla="*/ 2147483646 w 132" name="T8"/>
                <a:gd fmla="*/ 2147483646 h 140" name="T9"/>
                <a:gd fmla="*/ 2147483646 w 132" name="T10"/>
                <a:gd fmla="*/ 2147483646 h 140" name="T11"/>
                <a:gd fmla="*/ 2147483646 w 132" name="T12"/>
                <a:gd fmla="*/ 2147483646 h 140" name="T13"/>
                <a:gd fmla="*/ 2147483646 w 132" name="T14"/>
                <a:gd fmla="*/ 2147483646 h 140" name="T15"/>
                <a:gd fmla="*/ 2147483646 w 132" name="T16"/>
                <a:gd fmla="*/ 2147483646 h 140" name="T17"/>
                <a:gd fmla="*/ 2147483646 w 132" name="T18"/>
                <a:gd fmla="*/ 2147483646 h 140" name="T19"/>
                <a:gd fmla="*/ 2147483646 w 132" name="T20"/>
                <a:gd fmla="*/ 2147483646 h 140" name="T21"/>
                <a:gd fmla="*/ 2147483646 w 132" name="T22"/>
                <a:gd fmla="*/ 2147483646 h 140" name="T23"/>
                <a:gd fmla="*/ 2147483646 w 132" name="T24"/>
                <a:gd fmla="*/ 2147483646 h 140" name="T25"/>
                <a:gd fmla="*/ 2147483646 w 132" name="T26"/>
                <a:gd fmla="*/ 2147483646 h 140" name="T27"/>
                <a:gd fmla="*/ 2147483646 w 132" name="T28"/>
                <a:gd fmla="*/ 2147483646 h 140" name="T29"/>
                <a:gd fmla="*/ 2147483646 w 132" name="T30"/>
                <a:gd fmla="*/ 2147483646 h 140" name="T31"/>
                <a:gd fmla="*/ 2147483646 w 132" name="T32"/>
                <a:gd fmla="*/ 2147483646 h 140" name="T33"/>
                <a:gd fmla="*/ 2147483646 w 132" name="T34"/>
                <a:gd fmla="*/ 2147483646 h 140" name="T35"/>
                <a:gd fmla="*/ 2147483646 w 132" name="T36"/>
                <a:gd fmla="*/ 2147483646 h 140" name="T37"/>
                <a:gd fmla="*/ 2147483646 w 132" name="T38"/>
                <a:gd fmla="*/ 2147483646 h 140" name="T39"/>
                <a:gd fmla="*/ 2147483646 w 132" name="T40"/>
                <a:gd fmla="*/ 2147483646 h 140" name="T41"/>
                <a:gd fmla="*/ 2147483646 w 132" name="T42"/>
                <a:gd fmla="*/ 2147483646 h 140" name="T43"/>
                <a:gd fmla="*/ 2147483646 w 132" name="T44"/>
                <a:gd fmla="*/ 2147483646 h 140" name="T45"/>
                <a:gd fmla="*/ 2147483646 w 132" name="T46"/>
                <a:gd fmla="*/ 2147483646 h 140" name="T47"/>
                <a:gd fmla="*/ 2147483646 w 132" name="T48"/>
                <a:gd fmla="*/ 2147483646 h 140" name="T49"/>
                <a:gd fmla="*/ 2147483646 w 132" name="T50"/>
                <a:gd fmla="*/ 2147483646 h 140" name="T51"/>
                <a:gd fmla="*/ 2147483646 w 132" name="T52"/>
                <a:gd fmla="*/ 2147483646 h 140" name="T53"/>
                <a:gd fmla="*/ 2147483646 w 132" name="T54"/>
                <a:gd fmla="*/ 2147483646 h 140" name="T55"/>
                <a:gd fmla="*/ 2147483646 w 132" name="T56"/>
                <a:gd fmla="*/ 2147483646 h 140" name="T57"/>
                <a:gd fmla="*/ 2147483646 w 132" name="T58"/>
                <a:gd fmla="*/ 2147483646 h 140" name="T59"/>
                <a:gd fmla="*/ 2147483646 w 132" name="T60"/>
                <a:gd fmla="*/ 2147483646 h 140" name="T61"/>
                <a:gd fmla="*/ 2147483646 w 132" name="T62"/>
                <a:gd fmla="*/ 2147483646 h 140" name="T63"/>
                <a:gd fmla="*/ 2147483646 w 132" name="T64"/>
                <a:gd fmla="*/ 2147483646 h 140" name="T65"/>
                <a:gd fmla="*/ 2147483646 w 132" name="T66"/>
                <a:gd fmla="*/ 2147483646 h 140" name="T67"/>
                <a:gd fmla="*/ 2147483646 w 132" name="T68"/>
                <a:gd fmla="*/ 2147483646 h 140" name="T69"/>
                <a:gd fmla="*/ 2147483646 w 132" name="T70"/>
                <a:gd fmla="*/ 2147483646 h 140" name="T71"/>
                <a:gd fmla="*/ 2147483646 w 132" name="T72"/>
                <a:gd fmla="*/ 2147483646 h 140" name="T73"/>
                <a:gd fmla="*/ 2147483646 w 132" name="T74"/>
                <a:gd fmla="*/ 2147483646 h 140" name="T75"/>
                <a:gd fmla="*/ 2147483646 w 132" name="T76"/>
                <a:gd fmla="*/ 2147483646 h 140" name="T77"/>
                <a:gd fmla="*/ 2147483646 w 132" name="T78"/>
                <a:gd fmla="*/ 2147483646 h 140" name="T79"/>
                <a:gd fmla="*/ 2147483646 w 132" name="T80"/>
                <a:gd fmla="*/ 2147483646 h 140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w 132" name="T123"/>
                <a:gd fmla="*/ 0 h 140" name="T124"/>
                <a:gd fmla="*/ 132 w 132" name="T125"/>
                <a:gd fmla="*/ 140 h 140" name="T126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T126" l="T123" r="T125" t="T124"/>
              <a:pathLst>
                <a:path h="140" w="132">
                  <a:moveTo>
                    <a:pt x="8" y="129"/>
                  </a:moveTo>
                  <a:cubicBezTo>
                    <a:pt x="11" y="129"/>
                    <a:pt x="9" y="133"/>
                    <a:pt x="13" y="131"/>
                  </a:cubicBezTo>
                  <a:cubicBezTo>
                    <a:pt x="17" y="129"/>
                    <a:pt x="20" y="129"/>
                    <a:pt x="24" y="132"/>
                  </a:cubicBezTo>
                  <a:cubicBezTo>
                    <a:pt x="27" y="134"/>
                    <a:pt x="30" y="134"/>
                    <a:pt x="34" y="134"/>
                  </a:cubicBezTo>
                  <a:cubicBezTo>
                    <a:pt x="38" y="134"/>
                    <a:pt x="73" y="134"/>
                    <a:pt x="73" y="134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8"/>
                    <a:pt x="98" y="137"/>
                    <a:pt x="102" y="138"/>
                  </a:cubicBezTo>
                  <a:cubicBezTo>
                    <a:pt x="105" y="140"/>
                    <a:pt x="116" y="138"/>
                    <a:pt x="119" y="137"/>
                  </a:cubicBezTo>
                  <a:cubicBezTo>
                    <a:pt x="120" y="137"/>
                    <a:pt x="121" y="137"/>
                    <a:pt x="122" y="136"/>
                  </a:cubicBezTo>
                  <a:cubicBezTo>
                    <a:pt x="109" y="119"/>
                    <a:pt x="109" y="119"/>
                    <a:pt x="109" y="119"/>
                  </a:cubicBezTo>
                  <a:cubicBezTo>
                    <a:pt x="110" y="81"/>
                    <a:pt x="110" y="81"/>
                    <a:pt x="110" y="81"/>
                  </a:cubicBezTo>
                  <a:cubicBezTo>
                    <a:pt x="127" y="82"/>
                    <a:pt x="127" y="82"/>
                    <a:pt x="127" y="82"/>
                  </a:cubicBezTo>
                  <a:cubicBezTo>
                    <a:pt x="130" y="79"/>
                    <a:pt x="130" y="79"/>
                    <a:pt x="130" y="79"/>
                  </a:cubicBezTo>
                  <a:cubicBezTo>
                    <a:pt x="132" y="57"/>
                    <a:pt x="132" y="57"/>
                    <a:pt x="132" y="57"/>
                  </a:cubicBezTo>
                  <a:cubicBezTo>
                    <a:pt x="132" y="56"/>
                    <a:pt x="131" y="56"/>
                    <a:pt x="129" y="57"/>
                  </a:cubicBezTo>
                  <a:cubicBezTo>
                    <a:pt x="126" y="58"/>
                    <a:pt x="123" y="58"/>
                    <a:pt x="119" y="58"/>
                  </a:cubicBezTo>
                  <a:cubicBezTo>
                    <a:pt x="116" y="58"/>
                    <a:pt x="115" y="61"/>
                    <a:pt x="113" y="61"/>
                  </a:cubicBezTo>
                  <a:cubicBezTo>
                    <a:pt x="111" y="60"/>
                    <a:pt x="113" y="54"/>
                    <a:pt x="113" y="52"/>
                  </a:cubicBezTo>
                  <a:cubicBezTo>
                    <a:pt x="114" y="49"/>
                    <a:pt x="110" y="45"/>
                    <a:pt x="108" y="43"/>
                  </a:cubicBezTo>
                  <a:cubicBezTo>
                    <a:pt x="105" y="41"/>
                    <a:pt x="111" y="28"/>
                    <a:pt x="109" y="27"/>
                  </a:cubicBezTo>
                  <a:cubicBezTo>
                    <a:pt x="108" y="25"/>
                    <a:pt x="107" y="21"/>
                    <a:pt x="107" y="18"/>
                  </a:cubicBezTo>
                  <a:cubicBezTo>
                    <a:pt x="107" y="14"/>
                    <a:pt x="105" y="16"/>
                    <a:pt x="100" y="16"/>
                  </a:cubicBezTo>
                  <a:cubicBezTo>
                    <a:pt x="95" y="16"/>
                    <a:pt x="94" y="14"/>
                    <a:pt x="94" y="14"/>
                  </a:cubicBezTo>
                  <a:cubicBezTo>
                    <a:pt x="94" y="14"/>
                    <a:pt x="88" y="12"/>
                    <a:pt x="85" y="14"/>
                  </a:cubicBezTo>
                  <a:cubicBezTo>
                    <a:pt x="82" y="15"/>
                    <a:pt x="83" y="24"/>
                    <a:pt x="81" y="24"/>
                  </a:cubicBezTo>
                  <a:cubicBezTo>
                    <a:pt x="79" y="23"/>
                    <a:pt x="73" y="24"/>
                    <a:pt x="68" y="26"/>
                  </a:cubicBezTo>
                  <a:cubicBezTo>
                    <a:pt x="63" y="27"/>
                    <a:pt x="61" y="25"/>
                    <a:pt x="58" y="19"/>
                  </a:cubicBezTo>
                  <a:cubicBezTo>
                    <a:pt x="56" y="13"/>
                    <a:pt x="53" y="15"/>
                    <a:pt x="54" y="10"/>
                  </a:cubicBezTo>
                  <a:cubicBezTo>
                    <a:pt x="55" y="6"/>
                    <a:pt x="52" y="1"/>
                    <a:pt x="52" y="1"/>
                  </a:cubicBezTo>
                  <a:cubicBezTo>
                    <a:pt x="52" y="1"/>
                    <a:pt x="19" y="0"/>
                    <a:pt x="15" y="1"/>
                  </a:cubicBezTo>
                  <a:cubicBezTo>
                    <a:pt x="14" y="1"/>
                    <a:pt x="11" y="2"/>
                    <a:pt x="9" y="4"/>
                  </a:cubicBezTo>
                  <a:cubicBezTo>
                    <a:pt x="11" y="12"/>
                    <a:pt x="17" y="25"/>
                    <a:pt x="19" y="28"/>
                  </a:cubicBezTo>
                  <a:cubicBezTo>
                    <a:pt x="20" y="31"/>
                    <a:pt x="17" y="34"/>
                    <a:pt x="17" y="39"/>
                  </a:cubicBezTo>
                  <a:cubicBezTo>
                    <a:pt x="17" y="45"/>
                    <a:pt x="23" y="56"/>
                    <a:pt x="24" y="63"/>
                  </a:cubicBezTo>
                  <a:cubicBezTo>
                    <a:pt x="25" y="70"/>
                    <a:pt x="20" y="75"/>
                    <a:pt x="16" y="79"/>
                  </a:cubicBezTo>
                  <a:cubicBezTo>
                    <a:pt x="12" y="84"/>
                    <a:pt x="8" y="95"/>
                    <a:pt x="8" y="101"/>
                  </a:cubicBezTo>
                  <a:cubicBezTo>
                    <a:pt x="8" y="108"/>
                    <a:pt x="2" y="114"/>
                    <a:pt x="2" y="117"/>
                  </a:cubicBezTo>
                  <a:cubicBezTo>
                    <a:pt x="2" y="120"/>
                    <a:pt x="1" y="129"/>
                    <a:pt x="1" y="132"/>
                  </a:cubicBezTo>
                  <a:cubicBezTo>
                    <a:pt x="0" y="132"/>
                    <a:pt x="1" y="132"/>
                    <a:pt x="1" y="132"/>
                  </a:cubicBezTo>
                  <a:cubicBezTo>
                    <a:pt x="4" y="132"/>
                    <a:pt x="4" y="132"/>
                    <a:pt x="4" y="132"/>
                  </a:cubicBezTo>
                  <a:cubicBezTo>
                    <a:pt x="4" y="132"/>
                    <a:pt x="5" y="129"/>
                    <a:pt x="8" y="12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5" name="Freeform 11"/>
            <p:cNvSpPr>
              <a:spLocks noChangeArrowheads="1"/>
            </p:cNvSpPr>
            <p:nvPr/>
          </p:nvSpPr>
          <p:spPr bwMode="auto">
            <a:xfrm>
              <a:off x="4022277" y="2592410"/>
              <a:ext cx="242456" cy="214480"/>
            </a:xfrm>
            <a:custGeom>
              <a:gdLst>
                <a:gd fmla="*/ 2147483646 w 130" name="T0"/>
                <a:gd fmla="*/ 2147483646 h 115" name="T1"/>
                <a:gd fmla="*/ 2147483646 w 130" name="T2"/>
                <a:gd fmla="*/ 0 h 115" name="T3"/>
                <a:gd fmla="*/ 2147483646 w 130" name="T4"/>
                <a:gd fmla="*/ 2147483646 h 115" name="T5"/>
                <a:gd fmla="*/ 2147483646 w 130" name="T6"/>
                <a:gd fmla="*/ 2147483646 h 115" name="T7"/>
                <a:gd fmla="*/ 2147483646 w 130" name="T8"/>
                <a:gd fmla="*/ 2147483646 h 115" name="T9"/>
                <a:gd fmla="*/ 2147483646 w 130" name="T10"/>
                <a:gd fmla="*/ 2147483646 h 115" name="T11"/>
                <a:gd fmla="*/ 2147483646 w 130" name="T12"/>
                <a:gd fmla="*/ 2147483646 h 115" name="T13"/>
                <a:gd fmla="*/ 2147483646 w 130" name="T14"/>
                <a:gd fmla="*/ 2147483646 h 115" name="T15"/>
                <a:gd fmla="*/ 2147483646 w 130" name="T16"/>
                <a:gd fmla="*/ 2147483646 h 115" name="T17"/>
                <a:gd fmla="*/ 2147483646 w 130" name="T18"/>
                <a:gd fmla="*/ 2147483646 h 115" name="T19"/>
                <a:gd fmla="*/ 2147483646 w 130" name="T20"/>
                <a:gd fmla="*/ 2147483646 h 115" name="T21"/>
                <a:gd fmla="*/ 2147483646 w 130" name="T22"/>
                <a:gd fmla="*/ 2147483646 h 115" name="T23"/>
                <a:gd fmla="*/ 2147483646 w 130" name="T24"/>
                <a:gd fmla="*/ 2147483646 h 115" name="T25"/>
                <a:gd fmla="*/ 2147483646 w 130" name="T26"/>
                <a:gd fmla="*/ 2147483646 h 115" name="T27"/>
                <a:gd fmla="*/ 2147483646 w 130" name="T28"/>
                <a:gd fmla="*/ 2147483646 h 115" name="T29"/>
                <a:gd fmla="*/ 2147483646 w 130" name="T30"/>
                <a:gd fmla="*/ 2147483646 h 115" name="T31"/>
                <a:gd fmla="*/ 2147483646 w 130" name="T32"/>
                <a:gd fmla="*/ 2147483646 h 115" name="T33"/>
                <a:gd fmla="*/ 2147483646 w 130" name="T34"/>
                <a:gd fmla="*/ 2147483646 h 115" name="T35"/>
                <a:gd fmla="*/ 2147483646 w 130" name="T36"/>
                <a:gd fmla="*/ 2147483646 h 115" name="T37"/>
                <a:gd fmla="*/ 2147483646 w 130" name="T38"/>
                <a:gd fmla="*/ 2147483646 h 115" name="T39"/>
                <a:gd fmla="*/ 2147483646 w 130" name="T40"/>
                <a:gd fmla="*/ 2147483646 h 115" name="T41"/>
                <a:gd fmla="*/ 2147483646 w 130" name="T42"/>
                <a:gd fmla="*/ 2147483646 h 115" name="T43"/>
                <a:gd fmla="*/ 2147483646 w 130" name="T44"/>
                <a:gd fmla="*/ 2147483646 h 115" name="T45"/>
                <a:gd fmla="*/ 2147483646 w 130" name="T46"/>
                <a:gd fmla="*/ 2147483646 h 115" name="T47"/>
                <a:gd fmla="*/ 2147483646 w 130" name="T48"/>
                <a:gd fmla="*/ 2147483646 h 115" name="T49"/>
                <a:gd fmla="*/ 0 w 130" name="T50"/>
                <a:gd fmla="*/ 2147483646 h 115" name="T51"/>
                <a:gd fmla="*/ 2147483646 w 130" name="T52"/>
                <a:gd fmla="*/ 2147483646 h 115" name="T53"/>
                <a:gd fmla="*/ 2147483646 w 130" name="T54"/>
                <a:gd fmla="*/ 2147483646 h 115" name="T55"/>
                <a:gd fmla="*/ 2147483646 w 130" name="T56"/>
                <a:gd fmla="*/ 2147483646 h 115" name="T57"/>
                <a:gd fmla="*/ 2147483646 w 130" name="T58"/>
                <a:gd fmla="*/ 2147483646 h 115" name="T59"/>
                <a:gd fmla="*/ 2147483646 w 130" name="T60"/>
                <a:gd fmla="*/ 2147483646 h 115" name="T61"/>
                <a:gd fmla="*/ 2147483646 w 130" name="T62"/>
                <a:gd fmla="*/ 2147483646 h 115" name="T63"/>
                <a:gd fmla="*/ 2147483646 w 130" name="T64"/>
                <a:gd fmla="*/ 2147483646 h 115" name="T65"/>
                <a:gd fmla="*/ 2147483646 w 130" name="T66"/>
                <a:gd fmla="*/ 2147483646 h 115" name="T67"/>
                <a:gd fmla="*/ 2147483646 w 130" name="T68"/>
                <a:gd fmla="*/ 2147483646 h 115" name="T69"/>
                <a:gd fmla="*/ 2147483646 w 130" name="T70"/>
                <a:gd fmla="*/ 2147483646 h 115" name="T71"/>
                <a:gd fmla="*/ 2147483646 w 130" name="T72"/>
                <a:gd fmla="*/ 2147483646 h 115" name="T73"/>
                <a:gd fmla="*/ 2147483646 w 130" name="T74"/>
                <a:gd fmla="*/ 2147483646 h 115" name="T75"/>
                <a:gd fmla="*/ 2147483646 w 130" name="T76"/>
                <a:gd fmla="*/ 2147483646 h 115" name="T77"/>
                <a:gd fmla="*/ 2147483646 w 130" name="T78"/>
                <a:gd fmla="*/ 2147483646 h 115" name="T79"/>
                <a:gd fmla="*/ 2147483646 w 130" name="T80"/>
                <a:gd fmla="*/ 2147483646 h 115" name="T81"/>
                <a:gd fmla="*/ 2147483646 w 130" name="T82"/>
                <a:gd fmla="*/ 2147483646 h 115" name="T83"/>
                <a:gd fmla="*/ 2147483646 w 130" name="T84"/>
                <a:gd fmla="*/ 2147483646 h 115" name="T85"/>
                <a:gd fmla="*/ 2147483646 w 130" name="T86"/>
                <a:gd fmla="*/ 2147483646 h 115" name="T87"/>
                <a:gd fmla="*/ 2147483646 w 130" name="T88"/>
                <a:gd fmla="*/ 2147483646 h 115" name="T89"/>
                <a:gd fmla="*/ 2147483646 w 130" name="T90"/>
                <a:gd fmla="*/ 2147483646 h 115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130" name="T138"/>
                <a:gd fmla="*/ 0 h 115" name="T139"/>
                <a:gd fmla="*/ 130 w 130" name="T140"/>
                <a:gd fmla="*/ 115 h 115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115" w="130">
                  <a:moveTo>
                    <a:pt x="100" y="5"/>
                  </a:moveTo>
                  <a:cubicBezTo>
                    <a:pt x="99" y="5"/>
                    <a:pt x="95" y="3"/>
                    <a:pt x="92" y="0"/>
                  </a:cubicBezTo>
                  <a:cubicBezTo>
                    <a:pt x="90" y="3"/>
                    <a:pt x="82" y="3"/>
                    <a:pt x="78" y="3"/>
                  </a:cubicBezTo>
                  <a:cubicBezTo>
                    <a:pt x="74" y="3"/>
                    <a:pt x="78" y="8"/>
                    <a:pt x="75" y="10"/>
                  </a:cubicBezTo>
                  <a:cubicBezTo>
                    <a:pt x="73" y="12"/>
                    <a:pt x="72" y="15"/>
                    <a:pt x="74" y="16"/>
                  </a:cubicBezTo>
                  <a:cubicBezTo>
                    <a:pt x="76" y="17"/>
                    <a:pt x="73" y="26"/>
                    <a:pt x="73" y="29"/>
                  </a:cubicBezTo>
                  <a:cubicBezTo>
                    <a:pt x="73" y="32"/>
                    <a:pt x="69" y="38"/>
                    <a:pt x="71" y="39"/>
                  </a:cubicBezTo>
                  <a:cubicBezTo>
                    <a:pt x="72" y="40"/>
                    <a:pt x="75" y="47"/>
                    <a:pt x="78" y="48"/>
                  </a:cubicBezTo>
                  <a:cubicBezTo>
                    <a:pt x="82" y="49"/>
                    <a:pt x="84" y="46"/>
                    <a:pt x="86" y="46"/>
                  </a:cubicBezTo>
                  <a:cubicBezTo>
                    <a:pt x="87" y="46"/>
                    <a:pt x="87" y="50"/>
                    <a:pt x="87" y="54"/>
                  </a:cubicBezTo>
                  <a:cubicBezTo>
                    <a:pt x="87" y="57"/>
                    <a:pt x="85" y="59"/>
                    <a:pt x="85" y="59"/>
                  </a:cubicBezTo>
                  <a:cubicBezTo>
                    <a:pt x="85" y="59"/>
                    <a:pt x="80" y="61"/>
                    <a:pt x="77" y="59"/>
                  </a:cubicBezTo>
                  <a:cubicBezTo>
                    <a:pt x="75" y="57"/>
                    <a:pt x="73" y="51"/>
                    <a:pt x="73" y="49"/>
                  </a:cubicBezTo>
                  <a:cubicBezTo>
                    <a:pt x="73" y="47"/>
                    <a:pt x="67" y="47"/>
                    <a:pt x="64" y="47"/>
                  </a:cubicBezTo>
                  <a:cubicBezTo>
                    <a:pt x="62" y="47"/>
                    <a:pt x="59" y="43"/>
                    <a:pt x="58" y="41"/>
                  </a:cubicBezTo>
                  <a:cubicBezTo>
                    <a:pt x="57" y="39"/>
                    <a:pt x="54" y="41"/>
                    <a:pt x="54" y="43"/>
                  </a:cubicBezTo>
                  <a:cubicBezTo>
                    <a:pt x="54" y="44"/>
                    <a:pt x="52" y="44"/>
                    <a:pt x="49" y="44"/>
                  </a:cubicBezTo>
                  <a:cubicBezTo>
                    <a:pt x="47" y="44"/>
                    <a:pt x="42" y="40"/>
                    <a:pt x="40" y="41"/>
                  </a:cubicBezTo>
                  <a:cubicBezTo>
                    <a:pt x="38" y="42"/>
                    <a:pt x="36" y="38"/>
                    <a:pt x="36" y="36"/>
                  </a:cubicBezTo>
                  <a:cubicBezTo>
                    <a:pt x="37" y="34"/>
                    <a:pt x="31" y="35"/>
                    <a:pt x="29" y="36"/>
                  </a:cubicBezTo>
                  <a:cubicBezTo>
                    <a:pt x="27" y="37"/>
                    <a:pt x="26" y="34"/>
                    <a:pt x="26" y="34"/>
                  </a:cubicBezTo>
                  <a:cubicBezTo>
                    <a:pt x="26" y="34"/>
                    <a:pt x="25" y="32"/>
                    <a:pt x="23" y="31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20" y="109"/>
                    <a:pt x="34" y="107"/>
                    <a:pt x="34" y="109"/>
                  </a:cubicBezTo>
                  <a:cubicBezTo>
                    <a:pt x="34" y="110"/>
                    <a:pt x="34" y="111"/>
                    <a:pt x="35" y="112"/>
                  </a:cubicBezTo>
                  <a:cubicBezTo>
                    <a:pt x="37" y="112"/>
                    <a:pt x="39" y="111"/>
                    <a:pt x="40" y="111"/>
                  </a:cubicBezTo>
                  <a:cubicBezTo>
                    <a:pt x="43" y="112"/>
                    <a:pt x="52" y="115"/>
                    <a:pt x="55" y="114"/>
                  </a:cubicBezTo>
                  <a:cubicBezTo>
                    <a:pt x="57" y="112"/>
                    <a:pt x="62" y="102"/>
                    <a:pt x="66" y="101"/>
                  </a:cubicBezTo>
                  <a:cubicBezTo>
                    <a:pt x="71" y="100"/>
                    <a:pt x="77" y="95"/>
                    <a:pt x="77" y="93"/>
                  </a:cubicBezTo>
                  <a:cubicBezTo>
                    <a:pt x="77" y="91"/>
                    <a:pt x="77" y="89"/>
                    <a:pt x="83" y="87"/>
                  </a:cubicBezTo>
                  <a:cubicBezTo>
                    <a:pt x="93" y="87"/>
                    <a:pt x="93" y="87"/>
                    <a:pt x="93" y="87"/>
                  </a:cubicBezTo>
                  <a:cubicBezTo>
                    <a:pt x="93" y="87"/>
                    <a:pt x="93" y="87"/>
                    <a:pt x="93" y="87"/>
                  </a:cubicBezTo>
                  <a:cubicBezTo>
                    <a:pt x="91" y="79"/>
                    <a:pt x="91" y="79"/>
                    <a:pt x="91" y="79"/>
                  </a:cubicBezTo>
                  <a:cubicBezTo>
                    <a:pt x="91" y="79"/>
                    <a:pt x="121" y="67"/>
                    <a:pt x="122" y="67"/>
                  </a:cubicBezTo>
                  <a:cubicBezTo>
                    <a:pt x="121" y="65"/>
                    <a:pt x="120" y="63"/>
                    <a:pt x="120" y="62"/>
                  </a:cubicBezTo>
                  <a:cubicBezTo>
                    <a:pt x="121" y="62"/>
                    <a:pt x="122" y="54"/>
                    <a:pt x="122" y="51"/>
                  </a:cubicBezTo>
                  <a:cubicBezTo>
                    <a:pt x="122" y="49"/>
                    <a:pt x="129" y="51"/>
                    <a:pt x="127" y="48"/>
                  </a:cubicBezTo>
                  <a:cubicBezTo>
                    <a:pt x="124" y="46"/>
                    <a:pt x="125" y="33"/>
                    <a:pt x="126" y="30"/>
                  </a:cubicBezTo>
                  <a:cubicBezTo>
                    <a:pt x="127" y="27"/>
                    <a:pt x="130" y="30"/>
                    <a:pt x="130" y="28"/>
                  </a:cubicBezTo>
                  <a:cubicBezTo>
                    <a:pt x="130" y="25"/>
                    <a:pt x="127" y="18"/>
                    <a:pt x="125" y="16"/>
                  </a:cubicBezTo>
                  <a:cubicBezTo>
                    <a:pt x="124" y="14"/>
                    <a:pt x="113" y="10"/>
                    <a:pt x="110" y="9"/>
                  </a:cubicBezTo>
                  <a:cubicBezTo>
                    <a:pt x="108" y="9"/>
                    <a:pt x="103" y="5"/>
                    <a:pt x="100" y="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6" name="Freeform 12"/>
            <p:cNvSpPr>
              <a:spLocks noChangeArrowheads="1"/>
            </p:cNvSpPr>
            <p:nvPr/>
          </p:nvSpPr>
          <p:spPr bwMode="auto">
            <a:xfrm>
              <a:off x="4165264" y="2440098"/>
              <a:ext cx="41964" cy="37301"/>
            </a:xfrm>
            <a:custGeom>
              <a:gdLst>
                <a:gd fmla="*/ 2147483646 w 22" name="T0"/>
                <a:gd fmla="*/ 0 h 20" name="T1"/>
                <a:gd fmla="*/ 2147483646 w 22" name="T2"/>
                <a:gd fmla="*/ 2147483646 h 20" name="T3"/>
                <a:gd fmla="*/ 2147483646 w 22" name="T4"/>
                <a:gd fmla="*/ 2147483646 h 20" name="T5"/>
                <a:gd fmla="*/ 2147483646 w 22" name="T6"/>
                <a:gd fmla="*/ 2147483646 h 20" name="T7"/>
                <a:gd fmla="*/ 2147483646 w 22" name="T8"/>
                <a:gd fmla="*/ 2147483646 h 20" name="T9"/>
                <a:gd fmla="*/ 0 w 22" name="T10"/>
                <a:gd fmla="*/ 2147483646 h 20" name="T11"/>
                <a:gd fmla="*/ 2147483646 w 22" name="T12"/>
                <a:gd fmla="*/ 2147483646 h 20" name="T13"/>
                <a:gd fmla="*/ 2147483646 w 22" name="T14"/>
                <a:gd fmla="*/ 2147483646 h 20" name="T15"/>
                <a:gd fmla="*/ 2147483646 w 22" name="T16"/>
                <a:gd fmla="*/ 2147483646 h 20" name="T17"/>
                <a:gd fmla="*/ 2147483646 w 22" name="T18"/>
                <a:gd fmla="*/ 2147483646 h 20" name="T19"/>
                <a:gd fmla="*/ 2147483646 w 22" name="T20"/>
                <a:gd fmla="*/ 2147483646 h 20" name="T21"/>
                <a:gd fmla="*/ 2147483646 w 22" name="T22"/>
                <a:gd fmla="*/ 0 h 20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2" name="T36"/>
                <a:gd fmla="*/ 0 h 20" name="T37"/>
                <a:gd fmla="*/ 22 w 22" name="T38"/>
                <a:gd fmla="*/ 20 h 20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20" w="22">
                  <a:moveTo>
                    <a:pt x="18" y="0"/>
                  </a:moveTo>
                  <a:cubicBezTo>
                    <a:pt x="16" y="1"/>
                    <a:pt x="13" y="2"/>
                    <a:pt x="12" y="2"/>
                  </a:cubicBezTo>
                  <a:cubicBezTo>
                    <a:pt x="11" y="3"/>
                    <a:pt x="10" y="4"/>
                    <a:pt x="6" y="3"/>
                  </a:cubicBezTo>
                  <a:cubicBezTo>
                    <a:pt x="6" y="4"/>
                    <a:pt x="6" y="4"/>
                    <a:pt x="5" y="5"/>
                  </a:cubicBezTo>
                  <a:cubicBezTo>
                    <a:pt x="2" y="6"/>
                    <a:pt x="3" y="12"/>
                    <a:pt x="3" y="12"/>
                  </a:cubicBezTo>
                  <a:cubicBezTo>
                    <a:pt x="3" y="12"/>
                    <a:pt x="0" y="12"/>
                    <a:pt x="0" y="15"/>
                  </a:cubicBezTo>
                  <a:cubicBezTo>
                    <a:pt x="0" y="17"/>
                    <a:pt x="2" y="18"/>
                    <a:pt x="3" y="18"/>
                  </a:cubicBezTo>
                  <a:cubicBezTo>
                    <a:pt x="4" y="18"/>
                    <a:pt x="5" y="18"/>
                    <a:pt x="6" y="19"/>
                  </a:cubicBezTo>
                  <a:cubicBezTo>
                    <a:pt x="13" y="20"/>
                    <a:pt x="12" y="15"/>
                    <a:pt x="12" y="15"/>
                  </a:cubicBezTo>
                  <a:cubicBezTo>
                    <a:pt x="12" y="15"/>
                    <a:pt x="21" y="16"/>
                    <a:pt x="22" y="13"/>
                  </a:cubicBezTo>
                  <a:cubicBezTo>
                    <a:pt x="22" y="10"/>
                    <a:pt x="20" y="5"/>
                    <a:pt x="20" y="5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7" name="Freeform 13"/>
            <p:cNvSpPr>
              <a:spLocks noChangeArrowheads="1"/>
            </p:cNvSpPr>
            <p:nvPr/>
          </p:nvSpPr>
          <p:spPr bwMode="auto">
            <a:xfrm>
              <a:off x="4420153" y="2158787"/>
              <a:ext cx="219143" cy="292190"/>
            </a:xfrm>
            <a:custGeom>
              <a:gdLst>
                <a:gd fmla="*/ 2147483646 w 117" name="T0"/>
                <a:gd fmla="*/ 2147483646 h 157" name="T1"/>
                <a:gd fmla="*/ 2147483646 w 117" name="T2"/>
                <a:gd fmla="*/ 2147483646 h 157" name="T3"/>
                <a:gd fmla="*/ 2147483646 w 117" name="T4"/>
                <a:gd fmla="*/ 2147483646 h 157" name="T5"/>
                <a:gd fmla="*/ 2147483646 w 117" name="T6"/>
                <a:gd fmla="*/ 2147483646 h 157" name="T7"/>
                <a:gd fmla="*/ 2147483646 w 117" name="T8"/>
                <a:gd fmla="*/ 2147483646 h 157" name="T9"/>
                <a:gd fmla="*/ 2147483646 w 117" name="T10"/>
                <a:gd fmla="*/ 2147483646 h 157" name="T11"/>
                <a:gd fmla="*/ 2147483646 w 117" name="T12"/>
                <a:gd fmla="*/ 2147483646 h 157" name="T13"/>
                <a:gd fmla="*/ 2147483646 w 117" name="T14"/>
                <a:gd fmla="*/ 2147483646 h 157" name="T15"/>
                <a:gd fmla="*/ 2147483646 w 117" name="T16"/>
                <a:gd fmla="*/ 2147483646 h 157" name="T17"/>
                <a:gd fmla="*/ 2147483646 w 117" name="T18"/>
                <a:gd fmla="*/ 2147483646 h 157" name="T19"/>
                <a:gd fmla="*/ 0 w 117" name="T20"/>
                <a:gd fmla="*/ 2147483646 h 157" name="T21"/>
                <a:gd fmla="*/ 2147483646 w 117" name="T22"/>
                <a:gd fmla="*/ 2147483646 h 157" name="T23"/>
                <a:gd fmla="*/ 2147483646 w 117" name="T24"/>
                <a:gd fmla="*/ 2147483646 h 157" name="T25"/>
                <a:gd fmla="*/ 2147483646 w 117" name="T26"/>
                <a:gd fmla="*/ 2147483646 h 157" name="T27"/>
                <a:gd fmla="*/ 2147483646 w 117" name="T28"/>
                <a:gd fmla="*/ 2147483646 h 157" name="T29"/>
                <a:gd fmla="*/ 2147483646 w 117" name="T30"/>
                <a:gd fmla="*/ 2147483646 h 157" name="T31"/>
                <a:gd fmla="*/ 2147483646 w 117" name="T32"/>
                <a:gd fmla="*/ 2147483646 h 157" name="T33"/>
                <a:gd fmla="*/ 2147483646 w 117" name="T34"/>
                <a:gd fmla="*/ 2147483646 h 157" name="T35"/>
                <a:gd fmla="*/ 2147483646 w 117" name="T36"/>
                <a:gd fmla="*/ 2147483646 h 157" name="T37"/>
                <a:gd fmla="*/ 2147483646 w 117" name="T38"/>
                <a:gd fmla="*/ 2147483646 h 157" name="T39"/>
                <a:gd fmla="*/ 2147483646 w 117" name="T40"/>
                <a:gd fmla="*/ 2147483646 h 157" name="T41"/>
                <a:gd fmla="*/ 2147483646 w 117" name="T42"/>
                <a:gd fmla="*/ 2147483646 h 157" name="T43"/>
                <a:gd fmla="*/ 2147483646 w 117" name="T44"/>
                <a:gd fmla="*/ 2147483646 h 157" name="T45"/>
                <a:gd fmla="*/ 2147483646 w 117" name="T46"/>
                <a:gd fmla="*/ 2147483646 h 157" name="T47"/>
                <a:gd fmla="*/ 2147483646 w 117" name="T48"/>
                <a:gd fmla="*/ 2147483646 h 157" name="T49"/>
                <a:gd fmla="*/ 2147483646 w 117" name="T50"/>
                <a:gd fmla="*/ 2147483646 h 157" name="T51"/>
                <a:gd fmla="*/ 2147483646 w 117" name="T52"/>
                <a:gd fmla="*/ 2147483646 h 157" name="T53"/>
                <a:gd fmla="*/ 2147483646 w 117" name="T54"/>
                <a:gd fmla="*/ 2147483646 h 157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w 117" name="T84"/>
                <a:gd fmla="*/ 0 h 157" name="T85"/>
                <a:gd fmla="*/ 117 w 117" name="T86"/>
                <a:gd fmla="*/ 157 h 157" name="T87"/>
              </a:gdLst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b="T87" l="T84" r="T86" t="T85"/>
              <a:pathLst>
                <a:path h="157" w="117">
                  <a:moveTo>
                    <a:pt x="27" y="30"/>
                  </a:moveTo>
                  <a:cubicBezTo>
                    <a:pt x="29" y="31"/>
                    <a:pt x="33" y="36"/>
                    <a:pt x="35" y="37"/>
                  </a:cubicBezTo>
                  <a:cubicBezTo>
                    <a:pt x="37" y="37"/>
                    <a:pt x="50" y="41"/>
                    <a:pt x="58" y="45"/>
                  </a:cubicBezTo>
                  <a:cubicBezTo>
                    <a:pt x="66" y="48"/>
                    <a:pt x="71" y="48"/>
                    <a:pt x="73" y="48"/>
                  </a:cubicBezTo>
                  <a:cubicBezTo>
                    <a:pt x="76" y="48"/>
                    <a:pt x="79" y="49"/>
                    <a:pt x="77" y="51"/>
                  </a:cubicBezTo>
                  <a:cubicBezTo>
                    <a:pt x="75" y="52"/>
                    <a:pt x="50" y="77"/>
                    <a:pt x="47" y="81"/>
                  </a:cubicBezTo>
                  <a:cubicBezTo>
                    <a:pt x="44" y="84"/>
                    <a:pt x="42" y="83"/>
                    <a:pt x="35" y="83"/>
                  </a:cubicBezTo>
                  <a:cubicBezTo>
                    <a:pt x="27" y="83"/>
                    <a:pt x="22" y="91"/>
                    <a:pt x="20" y="91"/>
                  </a:cubicBezTo>
                  <a:cubicBezTo>
                    <a:pt x="19" y="90"/>
                    <a:pt x="14" y="91"/>
                    <a:pt x="11" y="92"/>
                  </a:cubicBezTo>
                  <a:cubicBezTo>
                    <a:pt x="5" y="100"/>
                    <a:pt x="5" y="100"/>
                    <a:pt x="5" y="10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1" y="148"/>
                    <a:pt x="1" y="148"/>
                    <a:pt x="1" y="148"/>
                  </a:cubicBezTo>
                  <a:cubicBezTo>
                    <a:pt x="6" y="157"/>
                    <a:pt x="6" y="157"/>
                    <a:pt x="6" y="157"/>
                  </a:cubicBezTo>
                  <a:cubicBezTo>
                    <a:pt x="11" y="151"/>
                    <a:pt x="23" y="140"/>
                    <a:pt x="31" y="131"/>
                  </a:cubicBezTo>
                  <a:cubicBezTo>
                    <a:pt x="41" y="121"/>
                    <a:pt x="46" y="118"/>
                    <a:pt x="51" y="116"/>
                  </a:cubicBezTo>
                  <a:cubicBezTo>
                    <a:pt x="56" y="113"/>
                    <a:pt x="70" y="100"/>
                    <a:pt x="79" y="88"/>
                  </a:cubicBezTo>
                  <a:cubicBezTo>
                    <a:pt x="85" y="81"/>
                    <a:pt x="91" y="73"/>
                    <a:pt x="92" y="67"/>
                  </a:cubicBezTo>
                  <a:cubicBezTo>
                    <a:pt x="93" y="62"/>
                    <a:pt x="98" y="55"/>
                    <a:pt x="102" y="50"/>
                  </a:cubicBezTo>
                  <a:cubicBezTo>
                    <a:pt x="106" y="45"/>
                    <a:pt x="113" y="32"/>
                    <a:pt x="113" y="28"/>
                  </a:cubicBezTo>
                  <a:cubicBezTo>
                    <a:pt x="113" y="24"/>
                    <a:pt x="116" y="15"/>
                    <a:pt x="117" y="8"/>
                  </a:cubicBezTo>
                  <a:cubicBezTo>
                    <a:pt x="117" y="1"/>
                    <a:pt x="111" y="0"/>
                    <a:pt x="109" y="4"/>
                  </a:cubicBezTo>
                  <a:cubicBezTo>
                    <a:pt x="107" y="8"/>
                    <a:pt x="93" y="11"/>
                    <a:pt x="84" y="11"/>
                  </a:cubicBezTo>
                  <a:cubicBezTo>
                    <a:pt x="75" y="11"/>
                    <a:pt x="69" y="12"/>
                    <a:pt x="66" y="15"/>
                  </a:cubicBezTo>
                  <a:cubicBezTo>
                    <a:pt x="63" y="18"/>
                    <a:pt x="54" y="14"/>
                    <a:pt x="51" y="18"/>
                  </a:cubicBezTo>
                  <a:cubicBezTo>
                    <a:pt x="48" y="21"/>
                    <a:pt x="36" y="24"/>
                    <a:pt x="33" y="16"/>
                  </a:cubicBezTo>
                  <a:cubicBezTo>
                    <a:pt x="31" y="13"/>
                    <a:pt x="29" y="11"/>
                    <a:pt x="27" y="10"/>
                  </a:cubicBezTo>
                  <a:cubicBezTo>
                    <a:pt x="24" y="13"/>
                    <a:pt x="20" y="18"/>
                    <a:pt x="20" y="20"/>
                  </a:cubicBezTo>
                  <a:cubicBezTo>
                    <a:pt x="21" y="22"/>
                    <a:pt x="25" y="29"/>
                    <a:pt x="27" y="3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8" name="Freeform 14"/>
            <p:cNvSpPr>
              <a:spLocks noChangeArrowheads="1"/>
            </p:cNvSpPr>
            <p:nvPr/>
          </p:nvSpPr>
          <p:spPr bwMode="auto">
            <a:xfrm>
              <a:off x="3293357" y="1621033"/>
              <a:ext cx="254889" cy="202046"/>
            </a:xfrm>
            <a:custGeom>
              <a:gdLst>
                <a:gd fmla="*/ 2147483646 w 136" name="T0"/>
                <a:gd fmla="*/ 2147483646 h 108" name="T1"/>
                <a:gd fmla="*/ 2147483646 w 136" name="T2"/>
                <a:gd fmla="*/ 2147483646 h 108" name="T3"/>
                <a:gd fmla="*/ 2147483646 w 136" name="T4"/>
                <a:gd fmla="*/ 2147483646 h 108" name="T5"/>
                <a:gd fmla="*/ 2147483646 w 136" name="T6"/>
                <a:gd fmla="*/ 2147483646 h 108" name="T7"/>
                <a:gd fmla="*/ 2147483646 w 136" name="T8"/>
                <a:gd fmla="*/ 2147483646 h 108" name="T9"/>
                <a:gd fmla="*/ 2147483646 w 136" name="T10"/>
                <a:gd fmla="*/ 2147483646 h 108" name="T11"/>
                <a:gd fmla="*/ 2147483646 w 136" name="T12"/>
                <a:gd fmla="*/ 2147483646 h 108" name="T13"/>
                <a:gd fmla="*/ 2147483646 w 136" name="T14"/>
                <a:gd fmla="*/ 2147483646 h 108" name="T15"/>
                <a:gd fmla="*/ 2147483646 w 136" name="T16"/>
                <a:gd fmla="*/ 2147483646 h 108" name="T17"/>
                <a:gd fmla="*/ 2147483646 w 136" name="T18"/>
                <a:gd fmla="*/ 2147483646 h 108" name="T19"/>
                <a:gd fmla="*/ 2147483646 w 136" name="T20"/>
                <a:gd fmla="*/ 2147483646 h 108" name="T21"/>
                <a:gd fmla="*/ 2147483646 w 136" name="T22"/>
                <a:gd fmla="*/ 2147483646 h 108" name="T23"/>
                <a:gd fmla="*/ 2147483646 w 136" name="T24"/>
                <a:gd fmla="*/ 2147483646 h 108" name="T25"/>
                <a:gd fmla="*/ 2147483646 w 136" name="T26"/>
                <a:gd fmla="*/ 2147483646 h 108" name="T27"/>
                <a:gd fmla="*/ 2147483646 w 136" name="T28"/>
                <a:gd fmla="*/ 2147483646 h 108" name="T29"/>
                <a:gd fmla="*/ 2147483646 w 136" name="T30"/>
                <a:gd fmla="*/ 2147483646 h 108" name="T31"/>
                <a:gd fmla="*/ 2147483646 w 136" name="T32"/>
                <a:gd fmla="*/ 2147483646 h 108" name="T33"/>
                <a:gd fmla="*/ 2147483646 w 136" name="T34"/>
                <a:gd fmla="*/ 2147483646 h 108" name="T35"/>
                <a:gd fmla="*/ 2147483646 w 136" name="T36"/>
                <a:gd fmla="*/ 2147483646 h 108" name="T37"/>
                <a:gd fmla="*/ 2147483646 w 136" name="T38"/>
                <a:gd fmla="*/ 2147483646 h 108" name="T39"/>
                <a:gd fmla="*/ 2147483646 w 136" name="T40"/>
                <a:gd fmla="*/ 2147483646 h 108" name="T41"/>
                <a:gd fmla="*/ 2147483646 w 136" name="T42"/>
                <a:gd fmla="*/ 2147483646 h 108" name="T43"/>
                <a:gd fmla="*/ 2147483646 w 136" name="T44"/>
                <a:gd fmla="*/ 2147483646 h 108" name="T45"/>
                <a:gd fmla="*/ 2147483646 w 136" name="T46"/>
                <a:gd fmla="*/ 2147483646 h 108" name="T47"/>
                <a:gd fmla="*/ 2147483646 w 136" name="T48"/>
                <a:gd fmla="*/ 2147483646 h 108" name="T49"/>
                <a:gd fmla="*/ 2147483646 w 136" name="T50"/>
                <a:gd fmla="*/ 2147483646 h 108" name="T51"/>
                <a:gd fmla="*/ 2147483646 w 136" name="T52"/>
                <a:gd fmla="*/ 2147483646 h 108" name="T53"/>
                <a:gd fmla="*/ 0 w 136" name="T54"/>
                <a:gd fmla="*/ 2147483646 h 108" name="T55"/>
                <a:gd fmla="*/ 2147483646 w 136" name="T56"/>
                <a:gd fmla="*/ 2147483646 h 108" name="T57"/>
                <a:gd fmla="*/ 2147483646 w 136" name="T58"/>
                <a:gd fmla="*/ 2147483646 h 108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w 136" name="T90"/>
                <a:gd fmla="*/ 0 h 108" name="T91"/>
                <a:gd fmla="*/ 136 w 136" name="T92"/>
                <a:gd fmla="*/ 108 h 108" name="T93"/>
              </a:gdLst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b="T93" l="T90" r="T92" t="T91"/>
              <a:pathLst>
                <a:path h="108" w="136">
                  <a:moveTo>
                    <a:pt x="50" y="108"/>
                  </a:moveTo>
                  <a:cubicBezTo>
                    <a:pt x="50" y="101"/>
                    <a:pt x="49" y="94"/>
                    <a:pt x="50" y="93"/>
                  </a:cubicBezTo>
                  <a:cubicBezTo>
                    <a:pt x="50" y="91"/>
                    <a:pt x="65" y="83"/>
                    <a:pt x="68" y="81"/>
                  </a:cubicBezTo>
                  <a:cubicBezTo>
                    <a:pt x="70" y="80"/>
                    <a:pt x="75" y="82"/>
                    <a:pt x="75" y="79"/>
                  </a:cubicBezTo>
                  <a:cubicBezTo>
                    <a:pt x="75" y="76"/>
                    <a:pt x="81" y="77"/>
                    <a:pt x="85" y="77"/>
                  </a:cubicBezTo>
                  <a:cubicBezTo>
                    <a:pt x="89" y="76"/>
                    <a:pt x="91" y="73"/>
                    <a:pt x="91" y="70"/>
                  </a:cubicBezTo>
                  <a:cubicBezTo>
                    <a:pt x="91" y="67"/>
                    <a:pt x="96" y="67"/>
                    <a:pt x="99" y="67"/>
                  </a:cubicBezTo>
                  <a:cubicBezTo>
                    <a:pt x="103" y="67"/>
                    <a:pt x="102" y="64"/>
                    <a:pt x="104" y="64"/>
                  </a:cubicBezTo>
                  <a:cubicBezTo>
                    <a:pt x="107" y="64"/>
                    <a:pt x="105" y="60"/>
                    <a:pt x="106" y="57"/>
                  </a:cubicBezTo>
                  <a:cubicBezTo>
                    <a:pt x="106" y="53"/>
                    <a:pt x="106" y="54"/>
                    <a:pt x="110" y="54"/>
                  </a:cubicBezTo>
                  <a:cubicBezTo>
                    <a:pt x="113" y="54"/>
                    <a:pt x="116" y="52"/>
                    <a:pt x="116" y="50"/>
                  </a:cubicBezTo>
                  <a:cubicBezTo>
                    <a:pt x="116" y="48"/>
                    <a:pt x="130" y="49"/>
                    <a:pt x="133" y="49"/>
                  </a:cubicBezTo>
                  <a:cubicBezTo>
                    <a:pt x="135" y="49"/>
                    <a:pt x="136" y="46"/>
                    <a:pt x="135" y="45"/>
                  </a:cubicBezTo>
                  <a:cubicBezTo>
                    <a:pt x="135" y="43"/>
                    <a:pt x="133" y="37"/>
                    <a:pt x="131" y="37"/>
                  </a:cubicBezTo>
                  <a:cubicBezTo>
                    <a:pt x="129" y="37"/>
                    <a:pt x="130" y="31"/>
                    <a:pt x="130" y="27"/>
                  </a:cubicBezTo>
                  <a:cubicBezTo>
                    <a:pt x="130" y="22"/>
                    <a:pt x="129" y="18"/>
                    <a:pt x="127" y="15"/>
                  </a:cubicBezTo>
                  <a:cubicBezTo>
                    <a:pt x="126" y="14"/>
                    <a:pt x="126" y="13"/>
                    <a:pt x="125" y="11"/>
                  </a:cubicBezTo>
                  <a:cubicBezTo>
                    <a:pt x="121" y="11"/>
                    <a:pt x="116" y="8"/>
                    <a:pt x="112" y="8"/>
                  </a:cubicBezTo>
                  <a:cubicBezTo>
                    <a:pt x="106" y="8"/>
                    <a:pt x="97" y="11"/>
                    <a:pt x="93" y="6"/>
                  </a:cubicBezTo>
                  <a:cubicBezTo>
                    <a:pt x="88" y="2"/>
                    <a:pt x="85" y="0"/>
                    <a:pt x="82" y="2"/>
                  </a:cubicBezTo>
                  <a:cubicBezTo>
                    <a:pt x="79" y="3"/>
                    <a:pt x="73" y="20"/>
                    <a:pt x="70" y="25"/>
                  </a:cubicBezTo>
                  <a:cubicBezTo>
                    <a:pt x="67" y="29"/>
                    <a:pt x="57" y="33"/>
                    <a:pt x="53" y="33"/>
                  </a:cubicBezTo>
                  <a:cubicBezTo>
                    <a:pt x="48" y="33"/>
                    <a:pt x="48" y="40"/>
                    <a:pt x="44" y="42"/>
                  </a:cubicBezTo>
                  <a:cubicBezTo>
                    <a:pt x="41" y="45"/>
                    <a:pt x="42" y="50"/>
                    <a:pt x="38" y="53"/>
                  </a:cubicBezTo>
                  <a:cubicBezTo>
                    <a:pt x="34" y="56"/>
                    <a:pt x="36" y="67"/>
                    <a:pt x="38" y="70"/>
                  </a:cubicBezTo>
                  <a:cubicBezTo>
                    <a:pt x="40" y="74"/>
                    <a:pt x="30" y="85"/>
                    <a:pt x="25" y="89"/>
                  </a:cubicBezTo>
                  <a:cubicBezTo>
                    <a:pt x="19" y="92"/>
                    <a:pt x="17" y="98"/>
                    <a:pt x="8" y="100"/>
                  </a:cubicBezTo>
                  <a:cubicBezTo>
                    <a:pt x="5" y="100"/>
                    <a:pt x="2" y="102"/>
                    <a:pt x="0" y="104"/>
                  </a:cubicBezTo>
                  <a:cubicBezTo>
                    <a:pt x="14" y="104"/>
                    <a:pt x="35" y="104"/>
                    <a:pt x="42" y="104"/>
                  </a:cubicBezTo>
                  <a:cubicBezTo>
                    <a:pt x="50" y="104"/>
                    <a:pt x="48" y="106"/>
                    <a:pt x="50" y="10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69" name="Freeform 15"/>
            <p:cNvSpPr>
              <a:spLocks noChangeArrowheads="1"/>
            </p:cNvSpPr>
            <p:nvPr/>
          </p:nvSpPr>
          <p:spPr bwMode="auto">
            <a:xfrm>
              <a:off x="3725425" y="1585287"/>
              <a:ext cx="91698" cy="170962"/>
            </a:xfrm>
            <a:custGeom>
              <a:gdLst>
                <a:gd fmla="*/ 2147483646 w 49" name="T0"/>
                <a:gd fmla="*/ 2147483646 h 91" name="T1"/>
                <a:gd fmla="*/ 2147483646 w 49" name="T2"/>
                <a:gd fmla="*/ 2147483646 h 91" name="T3"/>
                <a:gd fmla="*/ 2147483646 w 49" name="T4"/>
                <a:gd fmla="*/ 2147483646 h 91" name="T5"/>
                <a:gd fmla="*/ 2147483646 w 49" name="T6"/>
                <a:gd fmla="*/ 2147483646 h 91" name="T7"/>
                <a:gd fmla="*/ 2147483646 w 49" name="T8"/>
                <a:gd fmla="*/ 2147483646 h 91" name="T9"/>
                <a:gd fmla="*/ 2147483646 w 49" name="T10"/>
                <a:gd fmla="*/ 2147483646 h 91" name="T11"/>
                <a:gd fmla="*/ 2147483646 w 49" name="T12"/>
                <a:gd fmla="*/ 2147483646 h 91" name="T13"/>
                <a:gd fmla="*/ 2147483646 w 49" name="T14"/>
                <a:gd fmla="*/ 2147483646 h 91" name="T15"/>
                <a:gd fmla="*/ 2147483646 w 49" name="T16"/>
                <a:gd fmla="*/ 2147483646 h 91" name="T17"/>
                <a:gd fmla="*/ 2147483646 w 49" name="T18"/>
                <a:gd fmla="*/ 2147483646 h 91" name="T19"/>
                <a:gd fmla="*/ 2147483646 w 49" name="T20"/>
                <a:gd fmla="*/ 2147483646 h 91" name="T21"/>
                <a:gd fmla="*/ 2147483646 w 49" name="T22"/>
                <a:gd fmla="*/ 2147483646 h 91" name="T23"/>
                <a:gd fmla="*/ 2147483646 w 49" name="T24"/>
                <a:gd fmla="*/ 2147483646 h 91" name="T25"/>
                <a:gd fmla="*/ 2147483646 w 49" name="T26"/>
                <a:gd fmla="*/ 2147483646 h 91" name="T27"/>
                <a:gd fmla="*/ 2147483646 w 49" name="T28"/>
                <a:gd fmla="*/ 2147483646 h 91" name="T29"/>
                <a:gd fmla="*/ 2147483646 w 49" name="T30"/>
                <a:gd fmla="*/ 2147483646 h 91" name="T31"/>
                <a:gd fmla="*/ 2147483646 w 49" name="T32"/>
                <a:gd fmla="*/ 2147483646 h 91" name="T33"/>
                <a:gd fmla="*/ 2147483646 w 49" name="T34"/>
                <a:gd fmla="*/ 2147483646 h 91" name="T35"/>
                <a:gd fmla="*/ 2147483646 w 49" name="T36"/>
                <a:gd fmla="*/ 2147483646 h 91" name="T37"/>
                <a:gd fmla="*/ 2147483646 w 49" name="T38"/>
                <a:gd fmla="*/ 2147483646 h 91" name="T39"/>
                <a:gd fmla="*/ 2147483646 w 49" name="T40"/>
                <a:gd fmla="*/ 2147483646 h 91" name="T41"/>
                <a:gd fmla="*/ 2147483646 w 49" name="T42"/>
                <a:gd fmla="*/ 2147483646 h 91" name="T43"/>
                <a:gd fmla="*/ 2147483646 w 49" name="T44"/>
                <a:gd fmla="*/ 2147483646 h 91" name="T45"/>
                <a:gd fmla="*/ 2147483646 w 49" name="T46"/>
                <a:gd fmla="*/ 2147483646 h 91" name="T47"/>
                <a:gd fmla="*/ 2147483646 w 49" name="T48"/>
                <a:gd fmla="*/ 2147483646 h 91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49" name="T75"/>
                <a:gd fmla="*/ 0 h 91" name="T76"/>
                <a:gd fmla="*/ 49 w 49" name="T77"/>
                <a:gd fmla="*/ 91 h 91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91" w="49">
                  <a:moveTo>
                    <a:pt x="13" y="23"/>
                  </a:moveTo>
                  <a:cubicBezTo>
                    <a:pt x="16" y="27"/>
                    <a:pt x="13" y="34"/>
                    <a:pt x="10" y="35"/>
                  </a:cubicBezTo>
                  <a:cubicBezTo>
                    <a:pt x="7" y="36"/>
                    <a:pt x="5" y="42"/>
                    <a:pt x="3" y="42"/>
                  </a:cubicBezTo>
                  <a:cubicBezTo>
                    <a:pt x="0" y="42"/>
                    <a:pt x="3" y="52"/>
                    <a:pt x="7" y="54"/>
                  </a:cubicBezTo>
                  <a:cubicBezTo>
                    <a:pt x="12" y="56"/>
                    <a:pt x="12" y="60"/>
                    <a:pt x="12" y="62"/>
                  </a:cubicBezTo>
                  <a:cubicBezTo>
                    <a:pt x="12" y="64"/>
                    <a:pt x="19" y="66"/>
                    <a:pt x="21" y="68"/>
                  </a:cubicBezTo>
                  <a:cubicBezTo>
                    <a:pt x="23" y="71"/>
                    <a:pt x="26" y="84"/>
                    <a:pt x="26" y="88"/>
                  </a:cubicBezTo>
                  <a:cubicBezTo>
                    <a:pt x="26" y="89"/>
                    <a:pt x="26" y="90"/>
                    <a:pt x="27" y="91"/>
                  </a:cubicBezTo>
                  <a:cubicBezTo>
                    <a:pt x="29" y="90"/>
                    <a:pt x="31" y="89"/>
                    <a:pt x="32" y="87"/>
                  </a:cubicBezTo>
                  <a:cubicBezTo>
                    <a:pt x="33" y="84"/>
                    <a:pt x="34" y="79"/>
                    <a:pt x="34" y="78"/>
                  </a:cubicBezTo>
                  <a:cubicBezTo>
                    <a:pt x="33" y="77"/>
                    <a:pt x="33" y="74"/>
                    <a:pt x="35" y="73"/>
                  </a:cubicBezTo>
                  <a:cubicBezTo>
                    <a:pt x="36" y="72"/>
                    <a:pt x="42" y="65"/>
                    <a:pt x="43" y="65"/>
                  </a:cubicBezTo>
                  <a:cubicBezTo>
                    <a:pt x="45" y="64"/>
                    <a:pt x="48" y="65"/>
                    <a:pt x="48" y="61"/>
                  </a:cubicBezTo>
                  <a:cubicBezTo>
                    <a:pt x="48" y="60"/>
                    <a:pt x="48" y="58"/>
                    <a:pt x="49" y="55"/>
                  </a:cubicBezTo>
                  <a:cubicBezTo>
                    <a:pt x="46" y="54"/>
                    <a:pt x="44" y="52"/>
                    <a:pt x="44" y="51"/>
                  </a:cubicBezTo>
                  <a:cubicBezTo>
                    <a:pt x="44" y="49"/>
                    <a:pt x="41" y="45"/>
                    <a:pt x="40" y="47"/>
                  </a:cubicBezTo>
                  <a:cubicBezTo>
                    <a:pt x="38" y="49"/>
                    <a:pt x="32" y="47"/>
                    <a:pt x="31" y="43"/>
                  </a:cubicBezTo>
                  <a:cubicBezTo>
                    <a:pt x="30" y="39"/>
                    <a:pt x="35" y="39"/>
                    <a:pt x="40" y="35"/>
                  </a:cubicBezTo>
                  <a:cubicBezTo>
                    <a:pt x="44" y="31"/>
                    <a:pt x="45" y="24"/>
                    <a:pt x="40" y="20"/>
                  </a:cubicBezTo>
                  <a:cubicBezTo>
                    <a:pt x="35" y="16"/>
                    <a:pt x="38" y="14"/>
                    <a:pt x="42" y="10"/>
                  </a:cubicBezTo>
                  <a:cubicBezTo>
                    <a:pt x="45" y="7"/>
                    <a:pt x="42" y="5"/>
                    <a:pt x="40" y="6"/>
                  </a:cubicBezTo>
                  <a:cubicBezTo>
                    <a:pt x="39" y="8"/>
                    <a:pt x="36" y="8"/>
                    <a:pt x="35" y="4"/>
                  </a:cubicBezTo>
                  <a:cubicBezTo>
                    <a:pt x="35" y="0"/>
                    <a:pt x="24" y="0"/>
                    <a:pt x="20" y="4"/>
                  </a:cubicBezTo>
                  <a:cubicBezTo>
                    <a:pt x="18" y="5"/>
                    <a:pt x="16" y="5"/>
                    <a:pt x="13" y="5"/>
                  </a:cubicBezTo>
                  <a:cubicBezTo>
                    <a:pt x="12" y="12"/>
                    <a:pt x="12" y="20"/>
                    <a:pt x="13" y="2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0" name="Freeform 16"/>
            <p:cNvSpPr>
              <a:spLocks noChangeArrowheads="1"/>
            </p:cNvSpPr>
            <p:nvPr/>
          </p:nvSpPr>
          <p:spPr bwMode="auto">
            <a:xfrm>
              <a:off x="3385054" y="1591503"/>
              <a:ext cx="439840" cy="421189"/>
            </a:xfrm>
            <a:custGeom>
              <a:gdLst>
                <a:gd fmla="*/ 2147483646 w 235" name="T0"/>
                <a:gd fmla="*/ 2147483646 h 225" name="T1"/>
                <a:gd fmla="*/ 2147483646 w 235" name="T2"/>
                <a:gd fmla="*/ 2147483646 h 225" name="T3"/>
                <a:gd fmla="*/ 2147483646 w 235" name="T4"/>
                <a:gd fmla="*/ 2147483646 h 225" name="T5"/>
                <a:gd fmla="*/ 2147483646 w 235" name="T6"/>
                <a:gd fmla="*/ 2147483646 h 225" name="T7"/>
                <a:gd fmla="*/ 2147483646 w 235" name="T8"/>
                <a:gd fmla="*/ 2147483646 h 225" name="T9"/>
                <a:gd fmla="*/ 2147483646 w 235" name="T10"/>
                <a:gd fmla="*/ 2147483646 h 225" name="T11"/>
                <a:gd fmla="*/ 2147483646 w 235" name="T12"/>
                <a:gd fmla="*/ 2147483646 h 225" name="T13"/>
                <a:gd fmla="*/ 2147483646 w 235" name="T14"/>
                <a:gd fmla="*/ 2147483646 h 225" name="T15"/>
                <a:gd fmla="*/ 2147483646 w 235" name="T16"/>
                <a:gd fmla="*/ 2147483646 h 225" name="T17"/>
                <a:gd fmla="*/ 2147483646 w 235" name="T18"/>
                <a:gd fmla="*/ 2147483646 h 225" name="T19"/>
                <a:gd fmla="*/ 2147483646 w 235" name="T20"/>
                <a:gd fmla="*/ 2147483646 h 225" name="T21"/>
                <a:gd fmla="*/ 2147483646 w 235" name="T22"/>
                <a:gd fmla="*/ 2147483646 h 225" name="T23"/>
                <a:gd fmla="*/ 2147483646 w 235" name="T24"/>
                <a:gd fmla="*/ 2147483646 h 225" name="T25"/>
                <a:gd fmla="*/ 2147483646 w 235" name="T26"/>
                <a:gd fmla="*/ 2147483646 h 225" name="T27"/>
                <a:gd fmla="*/ 2147483646 w 235" name="T28"/>
                <a:gd fmla="*/ 2147483646 h 225" name="T29"/>
                <a:gd fmla="*/ 2147483646 w 235" name="T30"/>
                <a:gd fmla="*/ 2147483646 h 225" name="T31"/>
                <a:gd fmla="*/ 2147483646 w 235" name="T32"/>
                <a:gd fmla="*/ 2147483646 h 225" name="T33"/>
                <a:gd fmla="*/ 2147483646 w 235" name="T34"/>
                <a:gd fmla="*/ 2147483646 h 225" name="T35"/>
                <a:gd fmla="*/ 2147483646 w 235" name="T36"/>
                <a:gd fmla="*/ 2147483646 h 225" name="T37"/>
                <a:gd fmla="*/ 2147483646 w 235" name="T38"/>
                <a:gd fmla="*/ 2147483646 h 225" name="T39"/>
                <a:gd fmla="*/ 2147483646 w 235" name="T40"/>
                <a:gd fmla="*/ 2147483646 h 225" name="T41"/>
                <a:gd fmla="*/ 2147483646 w 235" name="T42"/>
                <a:gd fmla="*/ 2147483646 h 225" name="T43"/>
                <a:gd fmla="*/ 2147483646 w 235" name="T44"/>
                <a:gd fmla="*/ 2147483646 h 225" name="T45"/>
                <a:gd fmla="*/ 2147483646 w 235" name="T46"/>
                <a:gd fmla="*/ 2147483646 h 225" name="T47"/>
                <a:gd fmla="*/ 2147483646 w 235" name="T48"/>
                <a:gd fmla="*/ 2147483646 h 225" name="T49"/>
                <a:gd fmla="*/ 2147483646 w 235" name="T50"/>
                <a:gd fmla="*/ 2147483646 h 225" name="T51"/>
                <a:gd fmla="*/ 2147483646 w 235" name="T52"/>
                <a:gd fmla="*/ 2147483646 h 225" name="T53"/>
                <a:gd fmla="*/ 2147483646 w 235" name="T54"/>
                <a:gd fmla="*/ 2147483646 h 225" name="T55"/>
                <a:gd fmla="*/ 2147483646 w 235" name="T56"/>
                <a:gd fmla="*/ 2147483646 h 225" name="T57"/>
                <a:gd fmla="*/ 2147483646 w 235" name="T58"/>
                <a:gd fmla="*/ 2147483646 h 225" name="T59"/>
                <a:gd fmla="*/ 2147483646 w 235" name="T60"/>
                <a:gd fmla="*/ 2147483646 h 225" name="T61"/>
                <a:gd fmla="*/ 2147483646 w 235" name="T62"/>
                <a:gd fmla="*/ 2147483646 h 225" name="T63"/>
                <a:gd fmla="*/ 2147483646 w 235" name="T64"/>
                <a:gd fmla="*/ 2147483646 h 225" name="T65"/>
                <a:gd fmla="*/ 2147483646 w 235" name="T66"/>
                <a:gd fmla="*/ 2147483646 h 225" name="T67"/>
                <a:gd fmla="*/ 2147483646 w 235" name="T68"/>
                <a:gd fmla="*/ 2147483646 h 225" name="T69"/>
                <a:gd fmla="*/ 2147483646 w 235" name="T70"/>
                <a:gd fmla="*/ 2147483646 h 225" name="T71"/>
                <a:gd fmla="*/ 2147483646 w 235" name="T72"/>
                <a:gd fmla="*/ 2147483646 h 225" name="T73"/>
                <a:gd fmla="*/ 2147483646 w 235" name="T74"/>
                <a:gd fmla="*/ 2147483646 h 225" name="T75"/>
                <a:gd fmla="*/ 2147483646 w 235" name="T76"/>
                <a:gd fmla="*/ 2147483646 h 225" name="T77"/>
                <a:gd fmla="*/ 2147483646 w 235" name="T78"/>
                <a:gd fmla="*/ 2147483646 h 225" name="T79"/>
                <a:gd fmla="*/ 2147483646 w 235" name="T80"/>
                <a:gd fmla="*/ 2147483646 h 225" name="T81"/>
                <a:gd fmla="*/ 2147483646 w 235" name="T82"/>
                <a:gd fmla="*/ 2147483646 h 225" name="T83"/>
                <a:gd fmla="*/ 2147483646 w 235" name="T84"/>
                <a:gd fmla="*/ 2147483646 h 225" name="T85"/>
                <a:gd fmla="*/ 2147483646 w 235" name="T86"/>
                <a:gd fmla="*/ 2147483646 h 225" name="T87"/>
                <a:gd fmla="*/ 2147483646 w 235" name="T88"/>
                <a:gd fmla="*/ 2147483646 h 225" name="T89"/>
                <a:gd fmla="*/ 2147483646 w 235" name="T90"/>
                <a:gd fmla="*/ 0 h 225" name="T91"/>
                <a:gd fmla="*/ 2147483646 w 235" name="T92"/>
                <a:gd fmla="*/ 2147483646 h 225" name="T93"/>
                <a:gd fmla="*/ 2147483646 w 235" name="T94"/>
                <a:gd fmla="*/ 2147483646 h 225" name="T95"/>
                <a:gd fmla="*/ 2147483646 w 235" name="T96"/>
                <a:gd fmla="*/ 2147483646 h 225" name="T97"/>
                <a:gd fmla="*/ 2147483646 w 235" name="T98"/>
                <a:gd fmla="*/ 2147483646 h 225" name="T99"/>
                <a:gd fmla="*/ 2147483646 w 235" name="T100"/>
                <a:gd fmla="*/ 2147483646 h 225" name="T101"/>
                <a:gd fmla="*/ 2147483646 w 235" name="T102"/>
                <a:gd fmla="*/ 2147483646 h 225" name="T103"/>
                <a:gd fmla="*/ 2147483646 w 235" name="T104"/>
                <a:gd fmla="*/ 2147483646 h 225" name="T105"/>
                <a:gd fmla="*/ 2147483646 w 235" name="T106"/>
                <a:gd fmla="*/ 2147483646 h 225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w 235" name="T162"/>
                <a:gd fmla="*/ 0 h 225" name="T163"/>
                <a:gd fmla="*/ 235 w 235" name="T164"/>
                <a:gd fmla="*/ 225 h 225" name="T165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T165" l="T162" r="T164" t="T163"/>
              <a:pathLst>
                <a:path h="225" w="235">
                  <a:moveTo>
                    <a:pt x="81" y="43"/>
                  </a:moveTo>
                  <a:cubicBezTo>
                    <a:pt x="81" y="47"/>
                    <a:pt x="80" y="53"/>
                    <a:pt x="82" y="53"/>
                  </a:cubicBezTo>
                  <a:cubicBezTo>
                    <a:pt x="84" y="53"/>
                    <a:pt x="86" y="59"/>
                    <a:pt x="86" y="61"/>
                  </a:cubicBezTo>
                  <a:cubicBezTo>
                    <a:pt x="87" y="62"/>
                    <a:pt x="86" y="65"/>
                    <a:pt x="84" y="65"/>
                  </a:cubicBezTo>
                  <a:cubicBezTo>
                    <a:pt x="81" y="65"/>
                    <a:pt x="67" y="64"/>
                    <a:pt x="67" y="66"/>
                  </a:cubicBezTo>
                  <a:cubicBezTo>
                    <a:pt x="67" y="68"/>
                    <a:pt x="64" y="70"/>
                    <a:pt x="61" y="70"/>
                  </a:cubicBezTo>
                  <a:cubicBezTo>
                    <a:pt x="57" y="70"/>
                    <a:pt x="57" y="69"/>
                    <a:pt x="57" y="73"/>
                  </a:cubicBezTo>
                  <a:cubicBezTo>
                    <a:pt x="56" y="76"/>
                    <a:pt x="58" y="80"/>
                    <a:pt x="55" y="80"/>
                  </a:cubicBezTo>
                  <a:cubicBezTo>
                    <a:pt x="53" y="80"/>
                    <a:pt x="54" y="83"/>
                    <a:pt x="50" y="83"/>
                  </a:cubicBezTo>
                  <a:cubicBezTo>
                    <a:pt x="47" y="83"/>
                    <a:pt x="42" y="83"/>
                    <a:pt x="42" y="86"/>
                  </a:cubicBezTo>
                  <a:cubicBezTo>
                    <a:pt x="42" y="89"/>
                    <a:pt x="40" y="92"/>
                    <a:pt x="36" y="93"/>
                  </a:cubicBezTo>
                  <a:cubicBezTo>
                    <a:pt x="32" y="93"/>
                    <a:pt x="26" y="92"/>
                    <a:pt x="26" y="95"/>
                  </a:cubicBezTo>
                  <a:cubicBezTo>
                    <a:pt x="26" y="98"/>
                    <a:pt x="21" y="96"/>
                    <a:pt x="19" y="97"/>
                  </a:cubicBezTo>
                  <a:cubicBezTo>
                    <a:pt x="16" y="99"/>
                    <a:pt x="1" y="107"/>
                    <a:pt x="1" y="109"/>
                  </a:cubicBezTo>
                  <a:cubicBezTo>
                    <a:pt x="0" y="110"/>
                    <a:pt x="1" y="117"/>
                    <a:pt x="1" y="124"/>
                  </a:cubicBezTo>
                  <a:cubicBezTo>
                    <a:pt x="1" y="125"/>
                    <a:pt x="2" y="126"/>
                    <a:pt x="3" y="126"/>
                  </a:cubicBezTo>
                  <a:cubicBezTo>
                    <a:pt x="9" y="129"/>
                    <a:pt x="109" y="196"/>
                    <a:pt x="112" y="199"/>
                  </a:cubicBezTo>
                  <a:cubicBezTo>
                    <a:pt x="116" y="202"/>
                    <a:pt x="120" y="209"/>
                    <a:pt x="120" y="209"/>
                  </a:cubicBezTo>
                  <a:cubicBezTo>
                    <a:pt x="120" y="209"/>
                    <a:pt x="127" y="210"/>
                    <a:pt x="132" y="213"/>
                  </a:cubicBezTo>
                  <a:cubicBezTo>
                    <a:pt x="138" y="217"/>
                    <a:pt x="138" y="225"/>
                    <a:pt x="138" y="225"/>
                  </a:cubicBezTo>
                  <a:cubicBezTo>
                    <a:pt x="138" y="225"/>
                    <a:pt x="145" y="224"/>
                    <a:pt x="149" y="223"/>
                  </a:cubicBezTo>
                  <a:cubicBezTo>
                    <a:pt x="153" y="222"/>
                    <a:pt x="166" y="217"/>
                    <a:pt x="166" y="217"/>
                  </a:cubicBezTo>
                  <a:cubicBezTo>
                    <a:pt x="187" y="201"/>
                    <a:pt x="187" y="201"/>
                    <a:pt x="187" y="201"/>
                  </a:cubicBezTo>
                  <a:cubicBezTo>
                    <a:pt x="235" y="171"/>
                    <a:pt x="235" y="171"/>
                    <a:pt x="235" y="171"/>
                  </a:cubicBezTo>
                  <a:cubicBezTo>
                    <a:pt x="235" y="171"/>
                    <a:pt x="235" y="171"/>
                    <a:pt x="235" y="171"/>
                  </a:cubicBezTo>
                  <a:cubicBezTo>
                    <a:pt x="234" y="165"/>
                    <a:pt x="232" y="161"/>
                    <a:pt x="230" y="161"/>
                  </a:cubicBezTo>
                  <a:cubicBezTo>
                    <a:pt x="227" y="161"/>
                    <a:pt x="225" y="158"/>
                    <a:pt x="221" y="158"/>
                  </a:cubicBezTo>
                  <a:cubicBezTo>
                    <a:pt x="218" y="158"/>
                    <a:pt x="214" y="157"/>
                    <a:pt x="214" y="154"/>
                  </a:cubicBezTo>
                  <a:cubicBezTo>
                    <a:pt x="213" y="151"/>
                    <a:pt x="215" y="149"/>
                    <a:pt x="212" y="145"/>
                  </a:cubicBezTo>
                  <a:cubicBezTo>
                    <a:pt x="210" y="141"/>
                    <a:pt x="207" y="140"/>
                    <a:pt x="207" y="138"/>
                  </a:cubicBezTo>
                  <a:cubicBezTo>
                    <a:pt x="207" y="136"/>
                    <a:pt x="212" y="133"/>
                    <a:pt x="212" y="133"/>
                  </a:cubicBezTo>
                  <a:cubicBezTo>
                    <a:pt x="213" y="132"/>
                    <a:pt x="211" y="129"/>
                    <a:pt x="211" y="127"/>
                  </a:cubicBezTo>
                  <a:cubicBezTo>
                    <a:pt x="211" y="126"/>
                    <a:pt x="209" y="122"/>
                    <a:pt x="211" y="120"/>
                  </a:cubicBezTo>
                  <a:cubicBezTo>
                    <a:pt x="212" y="118"/>
                    <a:pt x="213" y="116"/>
                    <a:pt x="211" y="113"/>
                  </a:cubicBezTo>
                  <a:cubicBezTo>
                    <a:pt x="210" y="109"/>
                    <a:pt x="214" y="106"/>
                    <a:pt x="212" y="101"/>
                  </a:cubicBezTo>
                  <a:cubicBezTo>
                    <a:pt x="210" y="96"/>
                    <a:pt x="206" y="92"/>
                    <a:pt x="207" y="91"/>
                  </a:cubicBezTo>
                  <a:cubicBezTo>
                    <a:pt x="207" y="90"/>
                    <a:pt x="208" y="89"/>
                    <a:pt x="209" y="88"/>
                  </a:cubicBezTo>
                  <a:cubicBezTo>
                    <a:pt x="208" y="87"/>
                    <a:pt x="208" y="86"/>
                    <a:pt x="208" y="85"/>
                  </a:cubicBezTo>
                  <a:cubicBezTo>
                    <a:pt x="208" y="81"/>
                    <a:pt x="205" y="68"/>
                    <a:pt x="203" y="65"/>
                  </a:cubicBezTo>
                  <a:cubicBezTo>
                    <a:pt x="201" y="63"/>
                    <a:pt x="194" y="61"/>
                    <a:pt x="194" y="59"/>
                  </a:cubicBezTo>
                  <a:cubicBezTo>
                    <a:pt x="194" y="57"/>
                    <a:pt x="194" y="53"/>
                    <a:pt x="189" y="51"/>
                  </a:cubicBezTo>
                  <a:cubicBezTo>
                    <a:pt x="185" y="49"/>
                    <a:pt x="182" y="39"/>
                    <a:pt x="185" y="39"/>
                  </a:cubicBezTo>
                  <a:cubicBezTo>
                    <a:pt x="187" y="39"/>
                    <a:pt x="189" y="33"/>
                    <a:pt x="192" y="32"/>
                  </a:cubicBezTo>
                  <a:cubicBezTo>
                    <a:pt x="195" y="31"/>
                    <a:pt x="198" y="24"/>
                    <a:pt x="195" y="20"/>
                  </a:cubicBezTo>
                  <a:cubicBezTo>
                    <a:pt x="194" y="17"/>
                    <a:pt x="194" y="9"/>
                    <a:pt x="195" y="2"/>
                  </a:cubicBezTo>
                  <a:cubicBezTo>
                    <a:pt x="191" y="2"/>
                    <a:pt x="186" y="1"/>
                    <a:pt x="185" y="0"/>
                  </a:cubicBezTo>
                  <a:cubicBezTo>
                    <a:pt x="183" y="0"/>
                    <a:pt x="177" y="1"/>
                    <a:pt x="173" y="1"/>
                  </a:cubicBezTo>
                  <a:cubicBezTo>
                    <a:pt x="170" y="2"/>
                    <a:pt x="161" y="7"/>
                    <a:pt x="158" y="5"/>
                  </a:cubicBezTo>
                  <a:cubicBezTo>
                    <a:pt x="155" y="2"/>
                    <a:pt x="124" y="7"/>
                    <a:pt x="115" y="7"/>
                  </a:cubicBezTo>
                  <a:cubicBezTo>
                    <a:pt x="107" y="7"/>
                    <a:pt x="103" y="16"/>
                    <a:pt x="98" y="16"/>
                  </a:cubicBezTo>
                  <a:cubicBezTo>
                    <a:pt x="93" y="16"/>
                    <a:pt x="85" y="21"/>
                    <a:pt x="80" y="26"/>
                  </a:cubicBezTo>
                  <a:cubicBezTo>
                    <a:pt x="79" y="27"/>
                    <a:pt x="78" y="27"/>
                    <a:pt x="76" y="27"/>
                  </a:cubicBezTo>
                  <a:cubicBezTo>
                    <a:pt x="77" y="29"/>
                    <a:pt x="77" y="30"/>
                    <a:pt x="78" y="31"/>
                  </a:cubicBezTo>
                  <a:cubicBezTo>
                    <a:pt x="80" y="34"/>
                    <a:pt x="81" y="38"/>
                    <a:pt x="81" y="4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1" name="Freeform 17"/>
            <p:cNvSpPr>
              <a:spLocks noChangeArrowheads="1"/>
            </p:cNvSpPr>
            <p:nvPr/>
          </p:nvSpPr>
          <p:spPr bwMode="auto">
            <a:xfrm>
              <a:off x="3770497" y="1687864"/>
              <a:ext cx="321721" cy="309287"/>
            </a:xfrm>
            <a:custGeom>
              <a:gdLst>
                <a:gd fmla="*/ 2147483646 w 172" name="T0"/>
                <a:gd fmla="*/ 2147483646 h 165" name="T1"/>
                <a:gd fmla="*/ 2147483646 w 172" name="T2"/>
                <a:gd fmla="*/ 2147483646 h 165" name="T3"/>
                <a:gd fmla="*/ 2147483646 w 172" name="T4"/>
                <a:gd fmla="*/ 2147483646 h 165" name="T5"/>
                <a:gd fmla="*/ 2147483646 w 172" name="T6"/>
                <a:gd fmla="*/ 2147483646 h 165" name="T7"/>
                <a:gd fmla="*/ 2147483646 w 172" name="T8"/>
                <a:gd fmla="*/ 2147483646 h 165" name="T9"/>
                <a:gd fmla="*/ 2147483646 w 172" name="T10"/>
                <a:gd fmla="*/ 2147483646 h 165" name="T11"/>
                <a:gd fmla="*/ 2147483646 w 172" name="T12"/>
                <a:gd fmla="*/ 2147483646 h 165" name="T13"/>
                <a:gd fmla="*/ 2147483646 w 172" name="T14"/>
                <a:gd fmla="*/ 2147483646 h 165" name="T15"/>
                <a:gd fmla="*/ 2147483646 w 172" name="T16"/>
                <a:gd fmla="*/ 2147483646 h 165" name="T17"/>
                <a:gd fmla="*/ 2147483646 w 172" name="T18"/>
                <a:gd fmla="*/ 2147483646 h 165" name="T19"/>
                <a:gd fmla="*/ 2147483646 w 172" name="T20"/>
                <a:gd fmla="*/ 2147483646 h 165" name="T21"/>
                <a:gd fmla="*/ 2147483646 w 172" name="T22"/>
                <a:gd fmla="*/ 2147483646 h 165" name="T23"/>
                <a:gd fmla="*/ 2147483646 w 172" name="T24"/>
                <a:gd fmla="*/ 2147483646 h 165" name="T25"/>
                <a:gd fmla="*/ 2147483646 w 172" name="T26"/>
                <a:gd fmla="*/ 2147483646 h 165" name="T27"/>
                <a:gd fmla="*/ 2147483646 w 172" name="T28"/>
                <a:gd fmla="*/ 2147483646 h 165" name="T29"/>
                <a:gd fmla="*/ 2147483646 w 172" name="T30"/>
                <a:gd fmla="*/ 2147483646 h 165" name="T31"/>
                <a:gd fmla="*/ 2147483646 w 172" name="T32"/>
                <a:gd fmla="*/ 2147483646 h 165" name="T33"/>
                <a:gd fmla="*/ 2147483646 w 172" name="T34"/>
                <a:gd fmla="*/ 2147483646 h 165" name="T35"/>
                <a:gd fmla="*/ 2147483646 w 172" name="T36"/>
                <a:gd fmla="*/ 2147483646 h 165" name="T37"/>
                <a:gd fmla="*/ 2147483646 w 172" name="T38"/>
                <a:gd fmla="*/ 2147483646 h 165" name="T39"/>
                <a:gd fmla="*/ 2147483646 w 172" name="T40"/>
                <a:gd fmla="*/ 2147483646 h 165" name="T41"/>
                <a:gd fmla="*/ 2147483646 w 172" name="T42"/>
                <a:gd fmla="*/ 2147483646 h 165" name="T43"/>
                <a:gd fmla="*/ 2147483646 w 172" name="T44"/>
                <a:gd fmla="*/ 2147483646 h 165" name="T45"/>
                <a:gd fmla="*/ 2147483646 w 172" name="T46"/>
                <a:gd fmla="*/ 2147483646 h 165" name="T47"/>
                <a:gd fmla="*/ 2147483646 w 172" name="T48"/>
                <a:gd fmla="*/ 2147483646 h 165" name="T49"/>
                <a:gd fmla="*/ 2147483646 w 172" name="T50"/>
                <a:gd fmla="*/ 2147483646 h 165" name="T51"/>
                <a:gd fmla="*/ 2147483646 w 172" name="T52"/>
                <a:gd fmla="*/ 2147483646 h 165" name="T53"/>
                <a:gd fmla="*/ 2147483646 w 172" name="T54"/>
                <a:gd fmla="*/ 2147483646 h 165" name="T55"/>
                <a:gd fmla="*/ 2147483646 w 172" name="T56"/>
                <a:gd fmla="*/ 2147483646 h 165" name="T57"/>
                <a:gd fmla="*/ 2147483646 w 172" name="T58"/>
                <a:gd fmla="*/ 2147483646 h 165" name="T59"/>
                <a:gd fmla="*/ 2147483646 w 172" name="T60"/>
                <a:gd fmla="*/ 2147483646 h 165" name="T61"/>
                <a:gd fmla="*/ 2147483646 w 172" name="T62"/>
                <a:gd fmla="*/ 2147483646 h 165" name="T63"/>
                <a:gd fmla="*/ 2147483646 w 172" name="T64"/>
                <a:gd fmla="*/ 2147483646 h 165" name="T65"/>
                <a:gd fmla="*/ 2147483646 w 172" name="T66"/>
                <a:gd fmla="*/ 2147483646 h 165" name="T67"/>
                <a:gd fmla="*/ 2147483646 w 172" name="T68"/>
                <a:gd fmla="*/ 2147483646 h 165" name="T69"/>
                <a:gd fmla="*/ 2147483646 w 172" name="T70"/>
                <a:gd fmla="*/ 2147483646 h 165" name="T71"/>
                <a:gd fmla="*/ 2147483646 w 172" name="T72"/>
                <a:gd fmla="*/ 0 h 165" name="T73"/>
                <a:gd fmla="*/ 2147483646 w 172" name="T74"/>
                <a:gd fmla="*/ 2147483646 h 165" name="T75"/>
                <a:gd fmla="*/ 2147483646 w 172" name="T76"/>
                <a:gd fmla="*/ 2147483646 h 165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w 172" name="T117"/>
                <a:gd fmla="*/ 0 h 165" name="T118"/>
                <a:gd fmla="*/ 172 w 172" name="T119"/>
                <a:gd fmla="*/ 165 h 165" name="T120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T120" l="T117" r="T119" t="T118"/>
              <a:pathLst>
                <a:path h="165" w="172">
                  <a:moveTo>
                    <a:pt x="19" y="10"/>
                  </a:moveTo>
                  <a:cubicBezTo>
                    <a:pt x="18" y="10"/>
                    <a:pt x="12" y="17"/>
                    <a:pt x="11" y="18"/>
                  </a:cubicBezTo>
                  <a:cubicBezTo>
                    <a:pt x="9" y="19"/>
                    <a:pt x="9" y="22"/>
                    <a:pt x="10" y="23"/>
                  </a:cubicBezTo>
                  <a:cubicBezTo>
                    <a:pt x="10" y="24"/>
                    <a:pt x="9" y="29"/>
                    <a:pt x="8" y="32"/>
                  </a:cubicBezTo>
                  <a:cubicBezTo>
                    <a:pt x="6" y="35"/>
                    <a:pt x="1" y="37"/>
                    <a:pt x="1" y="39"/>
                  </a:cubicBezTo>
                  <a:cubicBezTo>
                    <a:pt x="0" y="40"/>
                    <a:pt x="4" y="44"/>
                    <a:pt x="6" y="49"/>
                  </a:cubicBezTo>
                  <a:cubicBezTo>
                    <a:pt x="8" y="54"/>
                    <a:pt x="4" y="57"/>
                    <a:pt x="5" y="61"/>
                  </a:cubicBezTo>
                  <a:cubicBezTo>
                    <a:pt x="7" y="64"/>
                    <a:pt x="6" y="66"/>
                    <a:pt x="5" y="68"/>
                  </a:cubicBezTo>
                  <a:cubicBezTo>
                    <a:pt x="3" y="70"/>
                    <a:pt x="5" y="74"/>
                    <a:pt x="5" y="75"/>
                  </a:cubicBezTo>
                  <a:cubicBezTo>
                    <a:pt x="5" y="77"/>
                    <a:pt x="7" y="80"/>
                    <a:pt x="6" y="81"/>
                  </a:cubicBezTo>
                  <a:cubicBezTo>
                    <a:pt x="6" y="81"/>
                    <a:pt x="1" y="84"/>
                    <a:pt x="1" y="86"/>
                  </a:cubicBezTo>
                  <a:cubicBezTo>
                    <a:pt x="1" y="88"/>
                    <a:pt x="4" y="89"/>
                    <a:pt x="6" y="93"/>
                  </a:cubicBezTo>
                  <a:cubicBezTo>
                    <a:pt x="9" y="97"/>
                    <a:pt x="7" y="99"/>
                    <a:pt x="8" y="102"/>
                  </a:cubicBezTo>
                  <a:cubicBezTo>
                    <a:pt x="8" y="105"/>
                    <a:pt x="12" y="106"/>
                    <a:pt x="15" y="106"/>
                  </a:cubicBezTo>
                  <a:cubicBezTo>
                    <a:pt x="19" y="106"/>
                    <a:pt x="21" y="109"/>
                    <a:pt x="24" y="109"/>
                  </a:cubicBezTo>
                  <a:cubicBezTo>
                    <a:pt x="26" y="109"/>
                    <a:pt x="28" y="113"/>
                    <a:pt x="29" y="119"/>
                  </a:cubicBezTo>
                  <a:cubicBezTo>
                    <a:pt x="31" y="119"/>
                    <a:pt x="41" y="119"/>
                    <a:pt x="46" y="122"/>
                  </a:cubicBezTo>
                  <a:cubicBezTo>
                    <a:pt x="51" y="125"/>
                    <a:pt x="53" y="129"/>
                    <a:pt x="53" y="129"/>
                  </a:cubicBezTo>
                  <a:cubicBezTo>
                    <a:pt x="72" y="119"/>
                    <a:pt x="72" y="119"/>
                    <a:pt x="72" y="119"/>
                  </a:cubicBezTo>
                  <a:cubicBezTo>
                    <a:pt x="158" y="165"/>
                    <a:pt x="158" y="165"/>
                    <a:pt x="158" y="165"/>
                  </a:cubicBezTo>
                  <a:cubicBezTo>
                    <a:pt x="158" y="159"/>
                    <a:pt x="158" y="159"/>
                    <a:pt x="158" y="159"/>
                  </a:cubicBezTo>
                  <a:cubicBezTo>
                    <a:pt x="169" y="159"/>
                    <a:pt x="169" y="159"/>
                    <a:pt x="169" y="159"/>
                  </a:cubicBezTo>
                  <a:cubicBezTo>
                    <a:pt x="169" y="159"/>
                    <a:pt x="169" y="56"/>
                    <a:pt x="169" y="48"/>
                  </a:cubicBezTo>
                  <a:cubicBezTo>
                    <a:pt x="169" y="41"/>
                    <a:pt x="165" y="36"/>
                    <a:pt x="169" y="32"/>
                  </a:cubicBezTo>
                  <a:cubicBezTo>
                    <a:pt x="172" y="27"/>
                    <a:pt x="167" y="25"/>
                    <a:pt x="170" y="18"/>
                  </a:cubicBezTo>
                  <a:cubicBezTo>
                    <a:pt x="170" y="17"/>
                    <a:pt x="171" y="16"/>
                    <a:pt x="171" y="15"/>
                  </a:cubicBezTo>
                  <a:cubicBezTo>
                    <a:pt x="171" y="15"/>
                    <a:pt x="171" y="15"/>
                    <a:pt x="171" y="15"/>
                  </a:cubicBezTo>
                  <a:cubicBezTo>
                    <a:pt x="170" y="12"/>
                    <a:pt x="165" y="12"/>
                    <a:pt x="156" y="11"/>
                  </a:cubicBezTo>
                  <a:cubicBezTo>
                    <a:pt x="146" y="9"/>
                    <a:pt x="149" y="2"/>
                    <a:pt x="138" y="2"/>
                  </a:cubicBezTo>
                  <a:cubicBezTo>
                    <a:pt x="127" y="1"/>
                    <a:pt x="113" y="10"/>
                    <a:pt x="113" y="15"/>
                  </a:cubicBezTo>
                  <a:cubicBezTo>
                    <a:pt x="113" y="19"/>
                    <a:pt x="118" y="24"/>
                    <a:pt x="115" y="29"/>
                  </a:cubicBezTo>
                  <a:cubicBezTo>
                    <a:pt x="111" y="34"/>
                    <a:pt x="103" y="35"/>
                    <a:pt x="97" y="29"/>
                  </a:cubicBezTo>
                  <a:cubicBezTo>
                    <a:pt x="92" y="24"/>
                    <a:pt x="83" y="22"/>
                    <a:pt x="77" y="22"/>
                  </a:cubicBezTo>
                  <a:cubicBezTo>
                    <a:pt x="70" y="22"/>
                    <a:pt x="65" y="18"/>
                    <a:pt x="65" y="14"/>
                  </a:cubicBezTo>
                  <a:cubicBezTo>
                    <a:pt x="66" y="10"/>
                    <a:pt x="64" y="9"/>
                    <a:pt x="58" y="7"/>
                  </a:cubicBezTo>
                  <a:cubicBezTo>
                    <a:pt x="52" y="6"/>
                    <a:pt x="48" y="2"/>
                    <a:pt x="38" y="3"/>
                  </a:cubicBezTo>
                  <a:cubicBezTo>
                    <a:pt x="32" y="4"/>
                    <a:pt x="28" y="2"/>
                    <a:pt x="25" y="0"/>
                  </a:cubicBezTo>
                  <a:cubicBezTo>
                    <a:pt x="24" y="3"/>
                    <a:pt x="24" y="5"/>
                    <a:pt x="24" y="6"/>
                  </a:cubicBezTo>
                  <a:cubicBezTo>
                    <a:pt x="24" y="10"/>
                    <a:pt x="21" y="9"/>
                    <a:pt x="19" y="1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2" name="Freeform 18"/>
            <p:cNvSpPr>
              <a:spLocks noChangeArrowheads="1"/>
            </p:cNvSpPr>
            <p:nvPr/>
          </p:nvSpPr>
          <p:spPr bwMode="auto">
            <a:xfrm>
              <a:off x="3218755" y="2118378"/>
              <a:ext cx="60614" cy="21759"/>
            </a:xfrm>
            <a:custGeom>
              <a:gdLst>
                <a:gd fmla="*/ 2147483646 w 32" name="T0"/>
                <a:gd fmla="*/ 2147483646 h 11" name="T1"/>
                <a:gd fmla="*/ 2147483646 w 32" name="T2"/>
                <a:gd fmla="*/ 2147483646 h 11" name="T3"/>
                <a:gd fmla="*/ 2147483646 w 32" name="T4"/>
                <a:gd fmla="*/ 2147483646 h 11" name="T5"/>
                <a:gd fmla="*/ 2147483646 w 32" name="T6"/>
                <a:gd fmla="*/ 2147483646 h 11" name="T7"/>
                <a:gd fmla="*/ 2147483646 w 32" name="T8"/>
                <a:gd fmla="*/ 2147483646 h 11" name="T9"/>
                <a:gd fmla="*/ 2147483646 w 32" name="T10"/>
                <a:gd fmla="*/ 2147483646 h 11" name="T11"/>
                <a:gd fmla="*/ 0 w 32" name="T12"/>
                <a:gd fmla="*/ 2147483646 h 11" name="T13"/>
                <a:gd fmla="*/ 2147483646 w 32" name="T14"/>
                <a:gd fmla="*/ 2147483646 h 11" name="T15"/>
                <a:gd fmla="*/ 2147483646 w 32" name="T16"/>
                <a:gd fmla="*/ 2147483646 h 11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32" name="T27"/>
                <a:gd fmla="*/ 0 h 11" name="T28"/>
                <a:gd fmla="*/ 32 w 32" name="T29"/>
                <a:gd fmla="*/ 11 h 11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1" w="32">
                  <a:moveTo>
                    <a:pt x="16" y="7"/>
                  </a:moveTo>
                  <a:cubicBezTo>
                    <a:pt x="18" y="5"/>
                    <a:pt x="22" y="9"/>
                    <a:pt x="25" y="10"/>
                  </a:cubicBezTo>
                  <a:cubicBezTo>
                    <a:pt x="29" y="10"/>
                    <a:pt x="32" y="8"/>
                    <a:pt x="32" y="8"/>
                  </a:cubicBezTo>
                  <a:cubicBezTo>
                    <a:pt x="32" y="8"/>
                    <a:pt x="32" y="7"/>
                    <a:pt x="26" y="7"/>
                  </a:cubicBezTo>
                  <a:cubicBezTo>
                    <a:pt x="21" y="7"/>
                    <a:pt x="20" y="0"/>
                    <a:pt x="15" y="2"/>
                  </a:cubicBezTo>
                  <a:cubicBezTo>
                    <a:pt x="10" y="5"/>
                    <a:pt x="7" y="5"/>
                    <a:pt x="1" y="5"/>
                  </a:cubicBezTo>
                  <a:cubicBezTo>
                    <a:pt x="1" y="6"/>
                    <a:pt x="0" y="9"/>
                    <a:pt x="0" y="11"/>
                  </a:cubicBezTo>
                  <a:cubicBezTo>
                    <a:pt x="1" y="11"/>
                    <a:pt x="2" y="11"/>
                    <a:pt x="3" y="11"/>
                  </a:cubicBezTo>
                  <a:cubicBezTo>
                    <a:pt x="6" y="11"/>
                    <a:pt x="13" y="9"/>
                    <a:pt x="16" y="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3" name="Freeform 19"/>
            <p:cNvSpPr>
              <a:spLocks noChangeArrowheads="1"/>
            </p:cNvSpPr>
            <p:nvPr/>
          </p:nvSpPr>
          <p:spPr bwMode="auto">
            <a:xfrm>
              <a:off x="3206321" y="2060873"/>
              <a:ext cx="122783" cy="99469"/>
            </a:xfrm>
            <a:custGeom>
              <a:gdLst>
                <a:gd fmla="*/ 2147483646 w 66" name="T0"/>
                <a:gd fmla="*/ 2147483646 h 53" name="T1"/>
                <a:gd fmla="*/ 2147483646 w 66" name="T2"/>
                <a:gd fmla="*/ 2147483646 h 53" name="T3"/>
                <a:gd fmla="*/ 2147483646 w 66" name="T4"/>
                <a:gd fmla="*/ 2147483646 h 53" name="T5"/>
                <a:gd fmla="*/ 2147483646 w 66" name="T6"/>
                <a:gd fmla="*/ 2147483646 h 53" name="T7"/>
                <a:gd fmla="*/ 2147483646 w 66" name="T8"/>
                <a:gd fmla="*/ 2147483646 h 53" name="T9"/>
                <a:gd fmla="*/ 2147483646 w 66" name="T10"/>
                <a:gd fmla="*/ 2147483646 h 53" name="T11"/>
                <a:gd fmla="*/ 2147483646 w 66" name="T12"/>
                <a:gd fmla="*/ 2147483646 h 53" name="T13"/>
                <a:gd fmla="*/ 2147483646 w 66" name="T14"/>
                <a:gd fmla="*/ 2147483646 h 53" name="T15"/>
                <a:gd fmla="*/ 2147483646 w 66" name="T16"/>
                <a:gd fmla="*/ 2147483646 h 53" name="T17"/>
                <a:gd fmla="*/ 2147483646 w 66" name="T18"/>
                <a:gd fmla="*/ 2147483646 h 53" name="T19"/>
                <a:gd fmla="*/ 2147483646 w 66" name="T20"/>
                <a:gd fmla="*/ 2147483646 h 53" name="T21"/>
                <a:gd fmla="*/ 2147483646 w 66" name="T22"/>
                <a:gd fmla="*/ 2147483646 h 53" name="T23"/>
                <a:gd fmla="*/ 2147483646 w 66" name="T24"/>
                <a:gd fmla="*/ 2147483646 h 53" name="T25"/>
                <a:gd fmla="*/ 2147483646 w 66" name="T26"/>
                <a:gd fmla="*/ 2147483646 h 53" name="T27"/>
                <a:gd fmla="*/ 2147483646 w 66" name="T28"/>
                <a:gd fmla="*/ 2147483646 h 53" name="T29"/>
                <a:gd fmla="*/ 2147483646 w 66" name="T30"/>
                <a:gd fmla="*/ 2147483646 h 53" name="T31"/>
                <a:gd fmla="*/ 2147483646 w 66" name="T32"/>
                <a:gd fmla="*/ 2147483646 h 53" name="T33"/>
                <a:gd fmla="*/ 2147483646 w 66" name="T34"/>
                <a:gd fmla="*/ 2147483646 h 53" name="T35"/>
                <a:gd fmla="*/ 2147483646 w 66" name="T36"/>
                <a:gd fmla="*/ 2147483646 h 53" name="T37"/>
                <a:gd fmla="*/ 2147483646 w 66" name="T38"/>
                <a:gd fmla="*/ 2147483646 h 53" name="T39"/>
                <a:gd fmla="*/ 2147483646 w 66" name="T40"/>
                <a:gd fmla="*/ 2147483646 h 53" name="T41"/>
                <a:gd fmla="*/ 2147483646 w 66" name="T42"/>
                <a:gd fmla="*/ 2147483646 h 53" name="T43"/>
                <a:gd fmla="*/ 2147483646 w 66" name="T44"/>
                <a:gd fmla="*/ 2147483646 h 53" name="T45"/>
                <a:gd fmla="*/ 2147483646 w 66" name="T46"/>
                <a:gd fmla="*/ 2147483646 h 53" name="T47"/>
                <a:gd fmla="*/ 2147483646 w 66" name="T48"/>
                <a:gd fmla="*/ 2147483646 h 53" name="T49"/>
                <a:gd fmla="*/ 2147483646 w 66" name="T50"/>
                <a:gd fmla="*/ 2147483646 h 53" name="T51"/>
                <a:gd fmla="*/ 2147483646 w 66" name="T52"/>
                <a:gd fmla="*/ 2147483646 h 53" name="T53"/>
                <a:gd fmla="*/ 2147483646 w 66" name="T54"/>
                <a:gd fmla="*/ 2147483646 h 53" name="T55"/>
                <a:gd fmla="*/ 2147483646 w 66" name="T56"/>
                <a:gd fmla="*/ 2147483646 h 53" name="T57"/>
                <a:gd fmla="*/ 2147483646 w 66" name="T58"/>
                <a:gd fmla="*/ 2147483646 h 53" name="T59"/>
                <a:gd fmla="*/ 2147483646 w 66" name="T60"/>
                <a:gd fmla="*/ 2147483646 h 53" name="T61"/>
                <a:gd fmla="*/ 2147483646 w 66" name="T62"/>
                <a:gd fmla="*/ 2147483646 h 53" name="T63"/>
                <a:gd fmla="*/ 2147483646 w 66" name="T64"/>
                <a:gd fmla="*/ 2147483646 h 53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w 66" name="T99"/>
                <a:gd fmla="*/ 0 h 53" name="T100"/>
                <a:gd fmla="*/ 66 w 66" name="T101"/>
                <a:gd fmla="*/ 53 h 53" name="T102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T102" l="T99" r="T101" t="T100"/>
              <a:pathLst>
                <a:path h="52" w="66">
                  <a:moveTo>
                    <a:pt x="15" y="51"/>
                  </a:moveTo>
                  <a:cubicBezTo>
                    <a:pt x="17" y="51"/>
                    <a:pt x="21" y="48"/>
                    <a:pt x="21" y="48"/>
                  </a:cubicBezTo>
                  <a:cubicBezTo>
                    <a:pt x="21" y="48"/>
                    <a:pt x="35" y="47"/>
                    <a:pt x="37" y="47"/>
                  </a:cubicBezTo>
                  <a:cubicBezTo>
                    <a:pt x="38" y="47"/>
                    <a:pt x="39" y="47"/>
                    <a:pt x="40" y="48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0" y="47"/>
                    <a:pt x="48" y="48"/>
                    <a:pt x="48" y="50"/>
                  </a:cubicBezTo>
                  <a:cubicBezTo>
                    <a:pt x="49" y="52"/>
                    <a:pt x="59" y="53"/>
                    <a:pt x="65" y="51"/>
                  </a:cubicBezTo>
                  <a:cubicBezTo>
                    <a:pt x="65" y="51"/>
                    <a:pt x="66" y="50"/>
                    <a:pt x="66" y="50"/>
                  </a:cubicBezTo>
                  <a:cubicBezTo>
                    <a:pt x="66" y="48"/>
                    <a:pt x="66" y="44"/>
                    <a:pt x="66" y="43"/>
                  </a:cubicBezTo>
                  <a:cubicBezTo>
                    <a:pt x="66" y="42"/>
                    <a:pt x="62" y="38"/>
                    <a:pt x="60" y="36"/>
                  </a:cubicBezTo>
                  <a:cubicBezTo>
                    <a:pt x="58" y="34"/>
                    <a:pt x="58" y="29"/>
                    <a:pt x="58" y="29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5" y="19"/>
                    <a:pt x="50" y="18"/>
                  </a:cubicBezTo>
                  <a:cubicBezTo>
                    <a:pt x="45" y="16"/>
                    <a:pt x="42" y="8"/>
                    <a:pt x="42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8" y="8"/>
                    <a:pt x="35" y="4"/>
                    <a:pt x="32" y="2"/>
                  </a:cubicBezTo>
                  <a:cubicBezTo>
                    <a:pt x="29" y="0"/>
                    <a:pt x="23" y="3"/>
                    <a:pt x="23" y="3"/>
                  </a:cubicBezTo>
                  <a:cubicBezTo>
                    <a:pt x="23" y="3"/>
                    <a:pt x="17" y="4"/>
                    <a:pt x="13" y="3"/>
                  </a:cubicBezTo>
                  <a:cubicBezTo>
                    <a:pt x="9" y="2"/>
                    <a:pt x="10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12"/>
                    <a:pt x="5" y="15"/>
                    <a:pt x="3" y="18"/>
                  </a:cubicBezTo>
                  <a:cubicBezTo>
                    <a:pt x="0" y="23"/>
                    <a:pt x="5" y="31"/>
                    <a:pt x="7" y="34"/>
                  </a:cubicBezTo>
                  <a:cubicBezTo>
                    <a:pt x="8" y="34"/>
                    <a:pt x="8" y="35"/>
                    <a:pt x="8" y="36"/>
                  </a:cubicBezTo>
                  <a:cubicBezTo>
                    <a:pt x="14" y="36"/>
                    <a:pt x="17" y="36"/>
                    <a:pt x="22" y="33"/>
                  </a:cubicBezTo>
                  <a:cubicBezTo>
                    <a:pt x="27" y="31"/>
                    <a:pt x="28" y="38"/>
                    <a:pt x="33" y="38"/>
                  </a:cubicBezTo>
                  <a:cubicBezTo>
                    <a:pt x="39" y="38"/>
                    <a:pt x="39" y="39"/>
                    <a:pt x="39" y="39"/>
                  </a:cubicBezTo>
                  <a:cubicBezTo>
                    <a:pt x="39" y="39"/>
                    <a:pt x="36" y="41"/>
                    <a:pt x="32" y="41"/>
                  </a:cubicBezTo>
                  <a:cubicBezTo>
                    <a:pt x="29" y="40"/>
                    <a:pt x="25" y="36"/>
                    <a:pt x="23" y="38"/>
                  </a:cubicBezTo>
                  <a:cubicBezTo>
                    <a:pt x="20" y="40"/>
                    <a:pt x="13" y="42"/>
                    <a:pt x="10" y="42"/>
                  </a:cubicBezTo>
                  <a:cubicBezTo>
                    <a:pt x="9" y="42"/>
                    <a:pt x="8" y="42"/>
                    <a:pt x="7" y="42"/>
                  </a:cubicBezTo>
                  <a:cubicBezTo>
                    <a:pt x="6" y="44"/>
                    <a:pt x="6" y="46"/>
                    <a:pt x="8" y="48"/>
                  </a:cubicBezTo>
                  <a:cubicBezTo>
                    <a:pt x="8" y="48"/>
                    <a:pt x="9" y="49"/>
                    <a:pt x="9" y="49"/>
                  </a:cubicBezTo>
                  <a:cubicBezTo>
                    <a:pt x="15" y="48"/>
                    <a:pt x="13" y="50"/>
                    <a:pt x="15" y="5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4" name="Freeform 20"/>
            <p:cNvSpPr>
              <a:spLocks noChangeArrowheads="1"/>
            </p:cNvSpPr>
            <p:nvPr/>
          </p:nvSpPr>
          <p:spPr bwMode="auto">
            <a:xfrm>
              <a:off x="3221863" y="2149462"/>
              <a:ext cx="59060" cy="32639"/>
            </a:xfrm>
            <a:custGeom>
              <a:gdLst>
                <a:gd fmla="*/ 2147483646 w 31" name="T0"/>
                <a:gd fmla="*/ 2147483646 h 18" name="T1"/>
                <a:gd fmla="*/ 2147483646 w 31" name="T2"/>
                <a:gd fmla="*/ 2147483646 h 18" name="T3"/>
                <a:gd fmla="*/ 2147483646 w 31" name="T4"/>
                <a:gd fmla="*/ 2147483646 h 18" name="T5"/>
                <a:gd fmla="*/ 2147483646 w 31" name="T6"/>
                <a:gd fmla="*/ 2147483646 h 18" name="T7"/>
                <a:gd fmla="*/ 2147483646 w 31" name="T8"/>
                <a:gd fmla="*/ 2147483646 h 18" name="T9"/>
                <a:gd fmla="*/ 2147483646 w 31" name="T10"/>
                <a:gd fmla="*/ 0 h 18" name="T11"/>
                <a:gd fmla="*/ 2147483646 w 31" name="T12"/>
                <a:gd fmla="*/ 2147483646 h 18" name="T13"/>
                <a:gd fmla="*/ 2147483646 w 31" name="T14"/>
                <a:gd fmla="*/ 2147483646 h 18" name="T15"/>
                <a:gd fmla="*/ 0 w 31" name="T16"/>
                <a:gd fmla="*/ 2147483646 h 18" name="T17"/>
                <a:gd fmla="*/ 2147483646 w 31" name="T18"/>
                <a:gd fmla="*/ 2147483646 h 18" name="T19"/>
                <a:gd fmla="*/ 2147483646 w 31" name="T20"/>
                <a:gd fmla="*/ 2147483646 h 18" name="T21"/>
                <a:gd fmla="*/ 2147483646 w 31" name="T22"/>
                <a:gd fmla="*/ 2147483646 h 18" name="T23"/>
                <a:gd fmla="*/ 2147483646 w 31" name="T24"/>
                <a:gd fmla="*/ 2147483646 h 18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31" name="T39"/>
                <a:gd fmla="*/ 0 h 18" name="T40"/>
                <a:gd fmla="*/ 31 w 31" name="T41"/>
                <a:gd fmla="*/ 18 h 18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18" w="31">
                  <a:moveTo>
                    <a:pt x="16" y="17"/>
                  </a:moveTo>
                  <a:cubicBezTo>
                    <a:pt x="19" y="16"/>
                    <a:pt x="24" y="11"/>
                    <a:pt x="26" y="12"/>
                  </a:cubicBezTo>
                  <a:cubicBezTo>
                    <a:pt x="27" y="13"/>
                    <a:pt x="30" y="11"/>
                    <a:pt x="30" y="10"/>
                  </a:cubicBezTo>
                  <a:cubicBezTo>
                    <a:pt x="30" y="9"/>
                    <a:pt x="26" y="6"/>
                    <a:pt x="29" y="5"/>
                  </a:cubicBezTo>
                  <a:cubicBezTo>
                    <a:pt x="31" y="4"/>
                    <a:pt x="31" y="2"/>
                    <a:pt x="31" y="1"/>
                  </a:cubicBezTo>
                  <a:cubicBezTo>
                    <a:pt x="30" y="0"/>
                    <a:pt x="29" y="0"/>
                    <a:pt x="28" y="0"/>
                  </a:cubicBezTo>
                  <a:cubicBezTo>
                    <a:pt x="26" y="0"/>
                    <a:pt x="12" y="1"/>
                    <a:pt x="12" y="1"/>
                  </a:cubicBezTo>
                  <a:cubicBezTo>
                    <a:pt x="12" y="1"/>
                    <a:pt x="8" y="4"/>
                    <a:pt x="6" y="4"/>
                  </a:cubicBezTo>
                  <a:cubicBezTo>
                    <a:pt x="4" y="3"/>
                    <a:pt x="6" y="1"/>
                    <a:pt x="0" y="2"/>
                  </a:cubicBezTo>
                  <a:cubicBezTo>
                    <a:pt x="3" y="6"/>
                    <a:pt x="3" y="7"/>
                    <a:pt x="9" y="9"/>
                  </a:cubicBezTo>
                  <a:cubicBezTo>
                    <a:pt x="16" y="11"/>
                    <a:pt x="9" y="14"/>
                    <a:pt x="14" y="18"/>
                  </a:cubicBezTo>
                  <a:cubicBezTo>
                    <a:pt x="14" y="18"/>
                    <a:pt x="15" y="18"/>
                    <a:pt x="15" y="18"/>
                  </a:cubicBezTo>
                  <a:cubicBezTo>
                    <a:pt x="16" y="18"/>
                    <a:pt x="16" y="17"/>
                    <a:pt x="16" y="1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5" name="Freeform 21"/>
            <p:cNvSpPr>
              <a:spLocks noChangeArrowheads="1"/>
            </p:cNvSpPr>
            <p:nvPr/>
          </p:nvSpPr>
          <p:spPr bwMode="auto">
            <a:xfrm>
              <a:off x="3876182" y="2180546"/>
              <a:ext cx="257998" cy="181842"/>
            </a:xfrm>
            <a:custGeom>
              <a:gdLst>
                <a:gd fmla="*/ 2147483646 w 138" name="T0"/>
                <a:gd fmla="*/ 2147483646 h 97" name="T1"/>
                <a:gd fmla="*/ 2147483646 w 138" name="T2"/>
                <a:gd fmla="*/ 2147483646 h 97" name="T3"/>
                <a:gd fmla="*/ 2147483646 w 138" name="T4"/>
                <a:gd fmla="*/ 2147483646 h 97" name="T5"/>
                <a:gd fmla="*/ 2147483646 w 138" name="T6"/>
                <a:gd fmla="*/ 2147483646 h 97" name="T7"/>
                <a:gd fmla="*/ 2147483646 w 138" name="T8"/>
                <a:gd fmla="*/ 2147483646 h 97" name="T9"/>
                <a:gd fmla="*/ 2147483646 w 138" name="T10"/>
                <a:gd fmla="*/ 2147483646 h 97" name="T11"/>
                <a:gd fmla="*/ 2147483646 w 138" name="T12"/>
                <a:gd fmla="*/ 2147483646 h 97" name="T13"/>
                <a:gd fmla="*/ 2147483646 w 138" name="T14"/>
                <a:gd fmla="*/ 2147483646 h 97" name="T15"/>
                <a:gd fmla="*/ 2147483646 w 138" name="T16"/>
                <a:gd fmla="*/ 2147483646 h 97" name="T17"/>
                <a:gd fmla="*/ 2147483646 w 138" name="T18"/>
                <a:gd fmla="*/ 2147483646 h 97" name="T19"/>
                <a:gd fmla="*/ 2147483646 w 138" name="T20"/>
                <a:gd fmla="*/ 2147483646 h 97" name="T21"/>
                <a:gd fmla="*/ 2147483646 w 138" name="T22"/>
                <a:gd fmla="*/ 2147483646 h 97" name="T23"/>
                <a:gd fmla="*/ 2147483646 w 138" name="T24"/>
                <a:gd fmla="*/ 2147483646 h 97" name="T25"/>
                <a:gd fmla="*/ 2147483646 w 138" name="T26"/>
                <a:gd fmla="*/ 2147483646 h 97" name="T27"/>
                <a:gd fmla="*/ 2147483646 w 138" name="T28"/>
                <a:gd fmla="*/ 2147483646 h 97" name="T29"/>
                <a:gd fmla="*/ 2147483646 w 138" name="T30"/>
                <a:gd fmla="*/ 2147483646 h 97" name="T31"/>
                <a:gd fmla="*/ 2147483646 w 138" name="T32"/>
                <a:gd fmla="*/ 2147483646 h 97" name="T33"/>
                <a:gd fmla="*/ 2147483646 w 138" name="T34"/>
                <a:gd fmla="*/ 2147483646 h 97" name="T35"/>
                <a:gd fmla="*/ 2147483646 w 138" name="T36"/>
                <a:gd fmla="*/ 2147483646 h 97" name="T37"/>
                <a:gd fmla="*/ 2147483646 w 138" name="T38"/>
                <a:gd fmla="*/ 2147483646 h 97" name="T39"/>
                <a:gd fmla="*/ 2147483646 w 138" name="T40"/>
                <a:gd fmla="*/ 2147483646 h 97" name="T41"/>
                <a:gd fmla="*/ 2147483646 w 138" name="T42"/>
                <a:gd fmla="*/ 2147483646 h 97" name="T43"/>
                <a:gd fmla="*/ 0 w 138" name="T44"/>
                <a:gd fmla="*/ 2147483646 h 97" name="T45"/>
                <a:gd fmla="*/ 2147483646 w 138" name="T46"/>
                <a:gd fmla="*/ 2147483646 h 97" name="T47"/>
                <a:gd fmla="*/ 2147483646 w 138" name="T48"/>
                <a:gd fmla="*/ 2147483646 h 97" name="T49"/>
                <a:gd fmla="*/ 2147483646 w 138" name="T50"/>
                <a:gd fmla="*/ 2147483646 h 97" name="T51"/>
                <a:gd fmla="*/ 2147483646 w 138" name="T52"/>
                <a:gd fmla="*/ 2147483646 h 97" name="T53"/>
                <a:gd fmla="*/ 2147483646 w 138" name="T54"/>
                <a:gd fmla="*/ 2147483646 h 97" name="T55"/>
                <a:gd fmla="*/ 2147483646 w 138" name="T56"/>
                <a:gd fmla="*/ 2147483646 h 97" name="T57"/>
                <a:gd fmla="*/ 2147483646 w 138" name="T58"/>
                <a:gd fmla="*/ 2147483646 h 97" name="T59"/>
                <a:gd fmla="*/ 2147483646 w 138" name="T60"/>
                <a:gd fmla="*/ 2147483646 h 97" name="T61"/>
                <a:gd fmla="*/ 2147483646 w 138" name="T62"/>
                <a:gd fmla="*/ 2147483646 h 97" name="T63"/>
                <a:gd fmla="*/ 2147483646 w 138" name="T64"/>
                <a:gd fmla="*/ 2147483646 h 97" name="T65"/>
                <a:gd fmla="*/ 2147483646 w 138" name="T66"/>
                <a:gd fmla="*/ 2147483646 h 97" name="T67"/>
                <a:gd fmla="*/ 2147483646 w 138" name="T68"/>
                <a:gd fmla="*/ 2147483646 h 97" name="T69"/>
                <a:gd fmla="*/ 2147483646 w 138" name="T70"/>
                <a:gd fmla="*/ 2147483646 h 97" name="T71"/>
                <a:gd fmla="*/ 2147483646 w 138" name="T72"/>
                <a:gd fmla="*/ 2147483646 h 97" name="T73"/>
                <a:gd fmla="*/ 2147483646 w 138" name="T74"/>
                <a:gd fmla="*/ 2147483646 h 97" name="T75"/>
                <a:gd fmla="*/ 2147483646 w 138" name="T76"/>
                <a:gd fmla="*/ 2147483646 h 97" name="T77"/>
                <a:gd fmla="*/ 2147483646 w 138" name="T78"/>
                <a:gd fmla="*/ 2147483646 h 97" name="T79"/>
                <a:gd fmla="*/ 2147483646 w 138" name="T80"/>
                <a:gd fmla="*/ 2147483646 h 97" name="T81"/>
                <a:gd fmla="*/ 2147483646 w 138" name="T82"/>
                <a:gd fmla="*/ 2147483646 h 97" name="T83"/>
                <a:gd fmla="*/ 2147483646 w 138" name="T84"/>
                <a:gd fmla="*/ 2147483646 h 97" name="T85"/>
                <a:gd fmla="*/ 2147483646 w 138" name="T86"/>
                <a:gd fmla="*/ 2147483646 h 97" name="T87"/>
                <a:gd fmla="*/ 2147483646 w 138" name="T88"/>
                <a:gd fmla="*/ 2147483646 h 97" name="T89"/>
                <a:gd fmla="*/ 2147483646 w 138" name="T90"/>
                <a:gd fmla="*/ 2147483646 h 97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138" name="T138"/>
                <a:gd fmla="*/ 0 h 97" name="T139"/>
                <a:gd fmla="*/ 138 w 138" name="T140"/>
                <a:gd fmla="*/ 97 h 97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97" w="138">
                  <a:moveTo>
                    <a:pt x="128" y="55"/>
                  </a:moveTo>
                  <a:cubicBezTo>
                    <a:pt x="128" y="53"/>
                    <a:pt x="128" y="51"/>
                    <a:pt x="124" y="47"/>
                  </a:cubicBezTo>
                  <a:cubicBezTo>
                    <a:pt x="120" y="44"/>
                    <a:pt x="117" y="43"/>
                    <a:pt x="117" y="41"/>
                  </a:cubicBezTo>
                  <a:cubicBezTo>
                    <a:pt x="117" y="39"/>
                    <a:pt x="115" y="38"/>
                    <a:pt x="112" y="34"/>
                  </a:cubicBezTo>
                  <a:cubicBezTo>
                    <a:pt x="108" y="30"/>
                    <a:pt x="103" y="30"/>
                    <a:pt x="103" y="30"/>
                  </a:cubicBezTo>
                  <a:cubicBezTo>
                    <a:pt x="101" y="27"/>
                    <a:pt x="101" y="27"/>
                    <a:pt x="101" y="27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4" y="24"/>
                    <a:pt x="98" y="22"/>
                  </a:cubicBezTo>
                  <a:cubicBezTo>
                    <a:pt x="102" y="20"/>
                    <a:pt x="98" y="14"/>
                    <a:pt x="97" y="12"/>
                  </a:cubicBezTo>
                  <a:cubicBezTo>
                    <a:pt x="97" y="10"/>
                    <a:pt x="91" y="3"/>
                    <a:pt x="89" y="1"/>
                  </a:cubicBezTo>
                  <a:cubicBezTo>
                    <a:pt x="89" y="1"/>
                    <a:pt x="88" y="1"/>
                    <a:pt x="87" y="1"/>
                  </a:cubicBezTo>
                  <a:cubicBezTo>
                    <a:pt x="85" y="0"/>
                    <a:pt x="80" y="2"/>
                    <a:pt x="78" y="5"/>
                  </a:cubicBezTo>
                  <a:cubicBezTo>
                    <a:pt x="76" y="7"/>
                    <a:pt x="77" y="8"/>
                    <a:pt x="76" y="10"/>
                  </a:cubicBezTo>
                  <a:cubicBezTo>
                    <a:pt x="74" y="12"/>
                    <a:pt x="68" y="17"/>
                    <a:pt x="65" y="21"/>
                  </a:cubicBezTo>
                  <a:cubicBezTo>
                    <a:pt x="61" y="26"/>
                    <a:pt x="52" y="23"/>
                    <a:pt x="49" y="25"/>
                  </a:cubicBezTo>
                  <a:cubicBezTo>
                    <a:pt x="46" y="26"/>
                    <a:pt x="50" y="29"/>
                    <a:pt x="48" y="31"/>
                  </a:cubicBezTo>
                  <a:cubicBezTo>
                    <a:pt x="46" y="32"/>
                    <a:pt x="40" y="35"/>
                    <a:pt x="38" y="36"/>
                  </a:cubicBezTo>
                  <a:cubicBezTo>
                    <a:pt x="36" y="37"/>
                    <a:pt x="28" y="37"/>
                    <a:pt x="26" y="40"/>
                  </a:cubicBezTo>
                  <a:cubicBezTo>
                    <a:pt x="23" y="43"/>
                    <a:pt x="21" y="36"/>
                    <a:pt x="18" y="40"/>
                  </a:cubicBezTo>
                  <a:cubicBezTo>
                    <a:pt x="16" y="43"/>
                    <a:pt x="13" y="43"/>
                    <a:pt x="12" y="42"/>
                  </a:cubicBezTo>
                  <a:cubicBezTo>
                    <a:pt x="12" y="42"/>
                    <a:pt x="11" y="42"/>
                    <a:pt x="11" y="41"/>
                  </a:cubicBezTo>
                  <a:cubicBezTo>
                    <a:pt x="9" y="43"/>
                    <a:pt x="6" y="45"/>
                    <a:pt x="5" y="48"/>
                  </a:cubicBezTo>
                  <a:cubicBezTo>
                    <a:pt x="4" y="53"/>
                    <a:pt x="0" y="57"/>
                    <a:pt x="0" y="59"/>
                  </a:cubicBezTo>
                  <a:cubicBezTo>
                    <a:pt x="0" y="62"/>
                    <a:pt x="1" y="65"/>
                    <a:pt x="1" y="69"/>
                  </a:cubicBezTo>
                  <a:cubicBezTo>
                    <a:pt x="1" y="73"/>
                    <a:pt x="2" y="75"/>
                    <a:pt x="5" y="78"/>
                  </a:cubicBezTo>
                  <a:cubicBezTo>
                    <a:pt x="7" y="81"/>
                    <a:pt x="6" y="84"/>
                    <a:pt x="6" y="84"/>
                  </a:cubicBezTo>
                  <a:cubicBezTo>
                    <a:pt x="6" y="84"/>
                    <a:pt x="7" y="86"/>
                    <a:pt x="9" y="88"/>
                  </a:cubicBezTo>
                  <a:cubicBezTo>
                    <a:pt x="11" y="90"/>
                    <a:pt x="16" y="94"/>
                    <a:pt x="16" y="95"/>
                  </a:cubicBezTo>
                  <a:cubicBezTo>
                    <a:pt x="16" y="96"/>
                    <a:pt x="17" y="97"/>
                    <a:pt x="18" y="97"/>
                  </a:cubicBezTo>
                  <a:cubicBezTo>
                    <a:pt x="18" y="97"/>
                    <a:pt x="18" y="96"/>
                    <a:pt x="19" y="96"/>
                  </a:cubicBezTo>
                  <a:cubicBezTo>
                    <a:pt x="22" y="93"/>
                    <a:pt x="21" y="88"/>
                    <a:pt x="21" y="88"/>
                  </a:cubicBezTo>
                  <a:cubicBezTo>
                    <a:pt x="27" y="86"/>
                    <a:pt x="27" y="86"/>
                    <a:pt x="27" y="86"/>
                  </a:cubicBezTo>
                  <a:cubicBezTo>
                    <a:pt x="32" y="85"/>
                    <a:pt x="32" y="85"/>
                    <a:pt x="32" y="85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2" y="79"/>
                    <a:pt x="49" y="70"/>
                    <a:pt x="53" y="70"/>
                  </a:cubicBezTo>
                  <a:cubicBezTo>
                    <a:pt x="58" y="70"/>
                    <a:pt x="63" y="76"/>
                    <a:pt x="63" y="76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84" y="80"/>
                    <a:pt x="85" y="74"/>
                    <a:pt x="88" y="72"/>
                  </a:cubicBezTo>
                  <a:cubicBezTo>
                    <a:pt x="90" y="71"/>
                    <a:pt x="94" y="74"/>
                    <a:pt x="97" y="72"/>
                  </a:cubicBezTo>
                  <a:cubicBezTo>
                    <a:pt x="99" y="71"/>
                    <a:pt x="104" y="69"/>
                    <a:pt x="108" y="69"/>
                  </a:cubicBezTo>
                  <a:cubicBezTo>
                    <a:pt x="113" y="69"/>
                    <a:pt x="115" y="72"/>
                    <a:pt x="117" y="68"/>
                  </a:cubicBezTo>
                  <a:cubicBezTo>
                    <a:pt x="120" y="63"/>
                    <a:pt x="130" y="69"/>
                    <a:pt x="130" y="69"/>
                  </a:cubicBezTo>
                  <a:cubicBezTo>
                    <a:pt x="138" y="68"/>
                    <a:pt x="138" y="68"/>
                    <a:pt x="138" y="68"/>
                  </a:cubicBezTo>
                  <a:cubicBezTo>
                    <a:pt x="136" y="61"/>
                    <a:pt x="136" y="61"/>
                    <a:pt x="136" y="61"/>
                  </a:cubicBezTo>
                  <a:cubicBezTo>
                    <a:pt x="136" y="61"/>
                    <a:pt x="128" y="57"/>
                    <a:pt x="128" y="5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6" name="Freeform 22"/>
            <p:cNvSpPr>
              <a:spLocks noChangeArrowheads="1"/>
            </p:cNvSpPr>
            <p:nvPr/>
          </p:nvSpPr>
          <p:spPr bwMode="auto">
            <a:xfrm>
              <a:off x="3629065" y="2119932"/>
              <a:ext cx="250227" cy="208263"/>
            </a:xfrm>
            <a:custGeom>
              <a:gdLst>
                <a:gd fmla="*/ 2147483646 w 134" name="T0"/>
                <a:gd fmla="*/ 2147483646 h 111" name="T1"/>
                <a:gd fmla="*/ 2147483646 w 134" name="T2"/>
                <a:gd fmla="*/ 2147483646 h 111" name="T3"/>
                <a:gd fmla="*/ 2147483646 w 134" name="T4"/>
                <a:gd fmla="*/ 2147483646 h 111" name="T5"/>
                <a:gd fmla="*/ 2147483646 w 134" name="T6"/>
                <a:gd fmla="*/ 2147483646 h 111" name="T7"/>
                <a:gd fmla="*/ 2147483646 w 134" name="T8"/>
                <a:gd fmla="*/ 2147483646 h 111" name="T9"/>
                <a:gd fmla="*/ 2147483646 w 134" name="T10"/>
                <a:gd fmla="*/ 2147483646 h 111" name="T11"/>
                <a:gd fmla="*/ 2147483646 w 134" name="T12"/>
                <a:gd fmla="*/ 2147483646 h 111" name="T13"/>
                <a:gd fmla="*/ 2147483646 w 134" name="T14"/>
                <a:gd fmla="*/ 2147483646 h 111" name="T15"/>
                <a:gd fmla="*/ 2147483646 w 134" name="T16"/>
                <a:gd fmla="*/ 2147483646 h 111" name="T17"/>
                <a:gd fmla="*/ 2147483646 w 134" name="T18"/>
                <a:gd fmla="*/ 2147483646 h 111" name="T19"/>
                <a:gd fmla="*/ 2147483646 w 134" name="T20"/>
                <a:gd fmla="*/ 2147483646 h 111" name="T21"/>
                <a:gd fmla="*/ 2147483646 w 134" name="T22"/>
                <a:gd fmla="*/ 2147483646 h 111" name="T23"/>
                <a:gd fmla="*/ 2147483646 w 134" name="T24"/>
                <a:gd fmla="*/ 2147483646 h 111" name="T25"/>
                <a:gd fmla="*/ 2147483646 w 134" name="T26"/>
                <a:gd fmla="*/ 2147483646 h 111" name="T27"/>
                <a:gd fmla="*/ 2147483646 w 134" name="T28"/>
                <a:gd fmla="*/ 2147483646 h 111" name="T29"/>
                <a:gd fmla="*/ 2147483646 w 134" name="T30"/>
                <a:gd fmla="*/ 2147483646 h 111" name="T31"/>
                <a:gd fmla="*/ 2147483646 w 134" name="T32"/>
                <a:gd fmla="*/ 2147483646 h 111" name="T33"/>
                <a:gd fmla="*/ 2147483646 w 134" name="T34"/>
                <a:gd fmla="*/ 2147483646 h 111" name="T35"/>
                <a:gd fmla="*/ 2147483646 w 134" name="T36"/>
                <a:gd fmla="*/ 2147483646 h 111" name="T37"/>
                <a:gd fmla="*/ 2147483646 w 134" name="T38"/>
                <a:gd fmla="*/ 2147483646 h 111" name="T39"/>
                <a:gd fmla="*/ 2147483646 w 134" name="T40"/>
                <a:gd fmla="*/ 2147483646 h 111" name="T41"/>
                <a:gd fmla="*/ 2147483646 w 134" name="T42"/>
                <a:gd fmla="*/ 2147483646 h 111" name="T43"/>
                <a:gd fmla="*/ 2147483646 w 134" name="T44"/>
                <a:gd fmla="*/ 2147483646 h 111" name="T45"/>
                <a:gd fmla="*/ 2147483646 w 134" name="T46"/>
                <a:gd fmla="*/ 2147483646 h 111" name="T47"/>
                <a:gd fmla="*/ 2147483646 w 134" name="T48"/>
                <a:gd fmla="*/ 2147483646 h 111" name="T49"/>
                <a:gd fmla="*/ 2147483646 w 134" name="T50"/>
                <a:gd fmla="*/ 2147483646 h 111" name="T51"/>
                <a:gd fmla="*/ 2147483646 w 134" name="T52"/>
                <a:gd fmla="*/ 2147483646 h 111" name="T53"/>
                <a:gd fmla="*/ 2147483646 w 134" name="T54"/>
                <a:gd fmla="*/ 2147483646 h 111" name="T55"/>
                <a:gd fmla="*/ 2147483646 w 134" name="T56"/>
                <a:gd fmla="*/ 2147483646 h 111" name="T57"/>
                <a:gd fmla="*/ 2147483646 w 134" name="T58"/>
                <a:gd fmla="*/ 2147483646 h 111" name="T59"/>
                <a:gd fmla="*/ 2147483646 w 134" name="T60"/>
                <a:gd fmla="*/ 2147483646 h 111" name="T61"/>
                <a:gd fmla="*/ 2147483646 w 134" name="T62"/>
                <a:gd fmla="*/ 2147483646 h 111" name="T63"/>
                <a:gd fmla="*/ 2147483646 w 134" name="T64"/>
                <a:gd fmla="*/ 2147483646 h 111" name="T65"/>
                <a:gd fmla="*/ 2147483646 w 134" name="T66"/>
                <a:gd fmla="*/ 2147483646 h 111" name="T67"/>
                <a:gd fmla="*/ 2147483646 w 134" name="T68"/>
                <a:gd fmla="*/ 2147483646 h 111" name="T69"/>
                <a:gd fmla="*/ 2147483646 w 134" name="T70"/>
                <a:gd fmla="*/ 2147483646 h 111" name="T71"/>
                <a:gd fmla="*/ 2147483646 w 134" name="T72"/>
                <a:gd fmla="*/ 2147483646 h 111" name="T73"/>
                <a:gd fmla="*/ 2147483646 w 134" name="T74"/>
                <a:gd fmla="*/ 2147483646 h 111" name="T75"/>
                <a:gd fmla="*/ 2147483646 w 134" name="T76"/>
                <a:gd fmla="*/ 2147483646 h 111" name="T77"/>
                <a:gd fmla="*/ 2147483646 w 134" name="T78"/>
                <a:gd fmla="*/ 2147483646 h 111" name="T79"/>
                <a:gd fmla="*/ 2147483646 w 134" name="T80"/>
                <a:gd fmla="*/ 2147483646 h 111" name="T81"/>
                <a:gd fmla="*/ 2147483646 w 134" name="T82"/>
                <a:gd fmla="*/ 2147483646 h 111" name="T83"/>
                <a:gd fmla="*/ 2147483646 w 134" name="T84"/>
                <a:gd fmla="*/ 2147483646 h 111" name="T85"/>
                <a:gd fmla="*/ 2147483646 w 134" name="T86"/>
                <a:gd fmla="*/ 2147483646 h 111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34" name="T132"/>
                <a:gd fmla="*/ 0 h 111" name="T133"/>
                <a:gd fmla="*/ 134 w 134" name="T134"/>
                <a:gd fmla="*/ 111 h 111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110" w="134">
                  <a:moveTo>
                    <a:pt x="83" y="81"/>
                  </a:moveTo>
                  <a:cubicBezTo>
                    <a:pt x="84" y="81"/>
                    <a:pt x="87" y="82"/>
                    <a:pt x="89" y="80"/>
                  </a:cubicBezTo>
                  <a:cubicBezTo>
                    <a:pt x="92" y="78"/>
                    <a:pt x="97" y="82"/>
                    <a:pt x="97" y="86"/>
                  </a:cubicBezTo>
                  <a:cubicBezTo>
                    <a:pt x="98" y="89"/>
                    <a:pt x="100" y="84"/>
                    <a:pt x="102" y="81"/>
                  </a:cubicBezTo>
                  <a:cubicBezTo>
                    <a:pt x="104" y="77"/>
                    <a:pt x="110" y="66"/>
                    <a:pt x="110" y="63"/>
                  </a:cubicBezTo>
                  <a:cubicBezTo>
                    <a:pt x="110" y="61"/>
                    <a:pt x="116" y="58"/>
                    <a:pt x="116" y="57"/>
                  </a:cubicBezTo>
                  <a:cubicBezTo>
                    <a:pt x="116" y="55"/>
                    <a:pt x="115" y="51"/>
                    <a:pt x="117" y="51"/>
                  </a:cubicBezTo>
                  <a:cubicBezTo>
                    <a:pt x="119" y="50"/>
                    <a:pt x="120" y="45"/>
                    <a:pt x="120" y="43"/>
                  </a:cubicBezTo>
                  <a:cubicBezTo>
                    <a:pt x="119" y="42"/>
                    <a:pt x="125" y="32"/>
                    <a:pt x="126" y="31"/>
                  </a:cubicBezTo>
                  <a:cubicBezTo>
                    <a:pt x="127" y="30"/>
                    <a:pt x="133" y="30"/>
                    <a:pt x="133" y="27"/>
                  </a:cubicBezTo>
                  <a:cubicBezTo>
                    <a:pt x="133" y="24"/>
                    <a:pt x="134" y="21"/>
                    <a:pt x="132" y="20"/>
                  </a:cubicBezTo>
                  <a:cubicBezTo>
                    <a:pt x="130" y="20"/>
                    <a:pt x="128" y="17"/>
                    <a:pt x="128" y="16"/>
                  </a:cubicBezTo>
                  <a:cubicBezTo>
                    <a:pt x="128" y="15"/>
                    <a:pt x="128" y="12"/>
                    <a:pt x="128" y="9"/>
                  </a:cubicBezTo>
                  <a:cubicBezTo>
                    <a:pt x="126" y="9"/>
                    <a:pt x="126" y="6"/>
                    <a:pt x="124" y="5"/>
                  </a:cubicBezTo>
                  <a:cubicBezTo>
                    <a:pt x="122" y="3"/>
                    <a:pt x="122" y="2"/>
                    <a:pt x="120" y="3"/>
                  </a:cubicBezTo>
                  <a:cubicBezTo>
                    <a:pt x="118" y="3"/>
                    <a:pt x="115" y="9"/>
                    <a:pt x="112" y="10"/>
                  </a:cubicBezTo>
                  <a:cubicBezTo>
                    <a:pt x="109" y="11"/>
                    <a:pt x="105" y="9"/>
                    <a:pt x="103" y="8"/>
                  </a:cubicBezTo>
                  <a:cubicBezTo>
                    <a:pt x="101" y="7"/>
                    <a:pt x="91" y="8"/>
                    <a:pt x="88" y="7"/>
                  </a:cubicBezTo>
                  <a:cubicBezTo>
                    <a:pt x="85" y="7"/>
                    <a:pt x="82" y="11"/>
                    <a:pt x="80" y="13"/>
                  </a:cubicBezTo>
                  <a:cubicBezTo>
                    <a:pt x="78" y="14"/>
                    <a:pt x="71" y="13"/>
                    <a:pt x="69" y="13"/>
                  </a:cubicBezTo>
                  <a:cubicBezTo>
                    <a:pt x="67" y="12"/>
                    <a:pt x="62" y="8"/>
                    <a:pt x="60" y="8"/>
                  </a:cubicBezTo>
                  <a:cubicBezTo>
                    <a:pt x="58" y="8"/>
                    <a:pt x="54" y="9"/>
                    <a:pt x="51" y="11"/>
                  </a:cubicBezTo>
                  <a:cubicBezTo>
                    <a:pt x="48" y="13"/>
                    <a:pt x="47" y="7"/>
                    <a:pt x="45" y="5"/>
                  </a:cubicBezTo>
                  <a:cubicBezTo>
                    <a:pt x="43" y="2"/>
                    <a:pt x="38" y="4"/>
                    <a:pt x="36" y="2"/>
                  </a:cubicBezTo>
                  <a:cubicBezTo>
                    <a:pt x="33" y="0"/>
                    <a:pt x="31" y="5"/>
                    <a:pt x="29" y="4"/>
                  </a:cubicBezTo>
                  <a:cubicBezTo>
                    <a:pt x="27" y="4"/>
                    <a:pt x="21" y="3"/>
                    <a:pt x="19" y="4"/>
                  </a:cubicBezTo>
                  <a:cubicBezTo>
                    <a:pt x="17" y="6"/>
                    <a:pt x="17" y="12"/>
                    <a:pt x="16" y="13"/>
                  </a:cubicBezTo>
                  <a:cubicBezTo>
                    <a:pt x="15" y="14"/>
                    <a:pt x="11" y="19"/>
                    <a:pt x="11" y="21"/>
                  </a:cubicBezTo>
                  <a:cubicBezTo>
                    <a:pt x="11" y="22"/>
                    <a:pt x="11" y="23"/>
                    <a:pt x="10" y="23"/>
                  </a:cubicBezTo>
                  <a:cubicBezTo>
                    <a:pt x="10" y="26"/>
                    <a:pt x="11" y="30"/>
                    <a:pt x="11" y="31"/>
                  </a:cubicBezTo>
                  <a:cubicBezTo>
                    <a:pt x="11" y="33"/>
                    <a:pt x="12" y="45"/>
                    <a:pt x="10" y="47"/>
                  </a:cubicBezTo>
                  <a:cubicBezTo>
                    <a:pt x="7" y="50"/>
                    <a:pt x="6" y="54"/>
                    <a:pt x="6" y="54"/>
                  </a:cubicBezTo>
                  <a:cubicBezTo>
                    <a:pt x="6" y="54"/>
                    <a:pt x="2" y="56"/>
                    <a:pt x="1" y="62"/>
                  </a:cubicBezTo>
                  <a:cubicBezTo>
                    <a:pt x="0" y="67"/>
                    <a:pt x="1" y="71"/>
                    <a:pt x="1" y="75"/>
                  </a:cubicBezTo>
                  <a:cubicBezTo>
                    <a:pt x="1" y="78"/>
                    <a:pt x="3" y="80"/>
                    <a:pt x="5" y="8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7" y="87"/>
                    <a:pt x="16" y="87"/>
                    <a:pt x="22" y="88"/>
                  </a:cubicBezTo>
                  <a:cubicBezTo>
                    <a:pt x="27" y="90"/>
                    <a:pt x="32" y="97"/>
                    <a:pt x="32" y="100"/>
                  </a:cubicBezTo>
                  <a:cubicBezTo>
                    <a:pt x="32" y="103"/>
                    <a:pt x="36" y="108"/>
                    <a:pt x="38" y="110"/>
                  </a:cubicBezTo>
                  <a:cubicBezTo>
                    <a:pt x="41" y="111"/>
                    <a:pt x="47" y="107"/>
                    <a:pt x="50" y="107"/>
                  </a:cubicBezTo>
                  <a:cubicBezTo>
                    <a:pt x="53" y="107"/>
                    <a:pt x="63" y="107"/>
                    <a:pt x="65" y="105"/>
                  </a:cubicBezTo>
                  <a:cubicBezTo>
                    <a:pt x="65" y="105"/>
                    <a:pt x="66" y="105"/>
                    <a:pt x="66" y="105"/>
                  </a:cubicBezTo>
                  <a:cubicBezTo>
                    <a:pt x="69" y="99"/>
                    <a:pt x="70" y="93"/>
                    <a:pt x="70" y="93"/>
                  </a:cubicBezTo>
                  <a:cubicBezTo>
                    <a:pt x="70" y="93"/>
                    <a:pt x="81" y="81"/>
                    <a:pt x="83" y="8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7" name="Freeform 23"/>
            <p:cNvSpPr>
              <a:spLocks noChangeArrowheads="1"/>
            </p:cNvSpPr>
            <p:nvPr/>
          </p:nvSpPr>
          <p:spPr bwMode="auto">
            <a:xfrm>
              <a:off x="3587101" y="2152570"/>
              <a:ext cx="63723" cy="130553"/>
            </a:xfrm>
            <a:custGeom>
              <a:gdLst>
                <a:gd fmla="*/ 2147483646 w 34" name="T0"/>
                <a:gd fmla="*/ 2147483646 h 70" name="T1"/>
                <a:gd fmla="*/ 2147483646 w 34" name="T2"/>
                <a:gd fmla="*/ 2147483646 h 70" name="T3"/>
                <a:gd fmla="*/ 2147483646 w 34" name="T4"/>
                <a:gd fmla="*/ 2147483646 h 70" name="T5"/>
                <a:gd fmla="*/ 2147483646 w 34" name="T6"/>
                <a:gd fmla="*/ 2147483646 h 70" name="T7"/>
                <a:gd fmla="*/ 2147483646 w 34" name="T8"/>
                <a:gd fmla="*/ 2147483646 h 70" name="T9"/>
                <a:gd fmla="*/ 2147483646 w 34" name="T10"/>
                <a:gd fmla="*/ 2147483646 h 70" name="T11"/>
                <a:gd fmla="*/ 2147483646 w 34" name="T12"/>
                <a:gd fmla="*/ 2147483646 h 70" name="T13"/>
                <a:gd fmla="*/ 2147483646 w 34" name="T14"/>
                <a:gd fmla="*/ 2147483646 h 70" name="T15"/>
                <a:gd fmla="*/ 2147483646 w 34" name="T16"/>
                <a:gd fmla="*/ 2147483646 h 70" name="T17"/>
                <a:gd fmla="*/ 2147483646 w 34" name="T18"/>
                <a:gd fmla="*/ 2147483646 h 70" name="T19"/>
                <a:gd fmla="*/ 2147483646 w 34" name="T20"/>
                <a:gd fmla="*/ 2147483646 h 70" name="T21"/>
                <a:gd fmla="*/ 0 w 34" name="T22"/>
                <a:gd fmla="*/ 2147483646 h 70" name="T23"/>
                <a:gd fmla="*/ 2147483646 w 34" name="T24"/>
                <a:gd fmla="*/ 2147483646 h 70" name="T25"/>
                <a:gd fmla="*/ 2147483646 w 34" name="T26"/>
                <a:gd fmla="*/ 2147483646 h 70" name="T27"/>
                <a:gd fmla="*/ 2147483646 w 34" name="T28"/>
                <a:gd fmla="*/ 2147483646 h 70" name="T29"/>
                <a:gd fmla="*/ 2147483646 w 34" name="T30"/>
                <a:gd fmla="*/ 2147483646 h 70" name="T31"/>
                <a:gd fmla="*/ 2147483646 w 34" name="T32"/>
                <a:gd fmla="*/ 2147483646 h 70" name="T33"/>
                <a:gd fmla="*/ 2147483646 w 34" name="T34"/>
                <a:gd fmla="*/ 2147483646 h 70" name="T35"/>
                <a:gd fmla="*/ 2147483646 w 34" name="T36"/>
                <a:gd fmla="*/ 2147483646 h 70" name="T37"/>
                <a:gd fmla="*/ 2147483646 w 34" name="T38"/>
                <a:gd fmla="*/ 2147483646 h 70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34" name="T60"/>
                <a:gd fmla="*/ 0 h 70" name="T61"/>
                <a:gd fmla="*/ 34 w 34" name="T62"/>
                <a:gd fmla="*/ 70 h 70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70" w="34">
                  <a:moveTo>
                    <a:pt x="23" y="45"/>
                  </a:moveTo>
                  <a:cubicBezTo>
                    <a:pt x="24" y="39"/>
                    <a:pt x="28" y="37"/>
                    <a:pt x="28" y="37"/>
                  </a:cubicBezTo>
                  <a:cubicBezTo>
                    <a:pt x="28" y="37"/>
                    <a:pt x="29" y="33"/>
                    <a:pt x="32" y="30"/>
                  </a:cubicBezTo>
                  <a:cubicBezTo>
                    <a:pt x="34" y="28"/>
                    <a:pt x="33" y="16"/>
                    <a:pt x="33" y="14"/>
                  </a:cubicBezTo>
                  <a:cubicBezTo>
                    <a:pt x="33" y="13"/>
                    <a:pt x="32" y="9"/>
                    <a:pt x="32" y="6"/>
                  </a:cubicBezTo>
                  <a:cubicBezTo>
                    <a:pt x="31" y="7"/>
                    <a:pt x="30" y="7"/>
                    <a:pt x="28" y="6"/>
                  </a:cubicBezTo>
                  <a:cubicBezTo>
                    <a:pt x="25" y="5"/>
                    <a:pt x="28" y="2"/>
                    <a:pt x="25" y="1"/>
                  </a:cubicBezTo>
                  <a:cubicBezTo>
                    <a:pt x="21" y="0"/>
                    <a:pt x="20" y="4"/>
                    <a:pt x="21" y="6"/>
                  </a:cubicBezTo>
                  <a:cubicBezTo>
                    <a:pt x="21" y="9"/>
                    <a:pt x="19" y="9"/>
                    <a:pt x="18" y="11"/>
                  </a:cubicBezTo>
                  <a:cubicBezTo>
                    <a:pt x="16" y="12"/>
                    <a:pt x="10" y="13"/>
                    <a:pt x="8" y="13"/>
                  </a:cubicBezTo>
                  <a:cubicBezTo>
                    <a:pt x="6" y="13"/>
                    <a:pt x="4" y="16"/>
                    <a:pt x="2" y="17"/>
                  </a:cubicBezTo>
                  <a:cubicBezTo>
                    <a:pt x="2" y="17"/>
                    <a:pt x="1" y="17"/>
                    <a:pt x="0" y="17"/>
                  </a:cubicBezTo>
                  <a:cubicBezTo>
                    <a:pt x="1" y="26"/>
                    <a:pt x="2" y="25"/>
                    <a:pt x="6" y="28"/>
                  </a:cubicBezTo>
                  <a:cubicBezTo>
                    <a:pt x="11" y="30"/>
                    <a:pt x="7" y="34"/>
                    <a:pt x="9" y="36"/>
                  </a:cubicBezTo>
                  <a:cubicBezTo>
                    <a:pt x="11" y="38"/>
                    <a:pt x="10" y="43"/>
                    <a:pt x="10" y="49"/>
                  </a:cubicBezTo>
                  <a:cubicBezTo>
                    <a:pt x="11" y="53"/>
                    <a:pt x="11" y="63"/>
                    <a:pt x="11" y="70"/>
                  </a:cubicBezTo>
                  <a:cubicBezTo>
                    <a:pt x="14" y="70"/>
                    <a:pt x="17" y="69"/>
                    <a:pt x="19" y="69"/>
                  </a:cubicBezTo>
                  <a:cubicBezTo>
                    <a:pt x="22" y="69"/>
                    <a:pt x="25" y="65"/>
                    <a:pt x="27" y="67"/>
                  </a:cubicBezTo>
                  <a:cubicBezTo>
                    <a:pt x="25" y="63"/>
                    <a:pt x="23" y="61"/>
                    <a:pt x="23" y="58"/>
                  </a:cubicBezTo>
                  <a:cubicBezTo>
                    <a:pt x="23" y="54"/>
                    <a:pt x="22" y="50"/>
                    <a:pt x="23" y="4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8" name="Freeform 24"/>
            <p:cNvSpPr>
              <a:spLocks noChangeArrowheads="1"/>
            </p:cNvSpPr>
            <p:nvPr/>
          </p:nvSpPr>
          <p:spPr bwMode="auto">
            <a:xfrm>
              <a:off x="3568450" y="2180546"/>
              <a:ext cx="40409" cy="110349"/>
            </a:xfrm>
            <a:custGeom>
              <a:gdLst>
                <a:gd fmla="*/ 2147483646 w 21" name="T0"/>
                <a:gd fmla="*/ 2147483646 h 59" name="T1"/>
                <a:gd fmla="*/ 2147483646 w 21" name="T2"/>
                <a:gd fmla="*/ 2147483646 h 59" name="T3"/>
                <a:gd fmla="*/ 2147483646 w 21" name="T4"/>
                <a:gd fmla="*/ 2147483646 h 59" name="T5"/>
                <a:gd fmla="*/ 2147483646 w 21" name="T6"/>
                <a:gd fmla="*/ 2147483646 h 59" name="T7"/>
                <a:gd fmla="*/ 0 w 21" name="T8"/>
                <a:gd fmla="*/ 2147483646 h 59" name="T9"/>
                <a:gd fmla="*/ 2147483646 w 21" name="T10"/>
                <a:gd fmla="*/ 2147483646 h 59" name="T11"/>
                <a:gd fmla="*/ 2147483646 w 21" name="T12"/>
                <a:gd fmla="*/ 2147483646 h 59" name="T13"/>
                <a:gd fmla="*/ 2147483646 w 21" name="T14"/>
                <a:gd fmla="*/ 2147483646 h 59" name="T15"/>
                <a:gd fmla="*/ 2147483646 w 21" name="T16"/>
                <a:gd fmla="*/ 2147483646 h 59" name="T17"/>
                <a:gd fmla="*/ 2147483646 w 21" name="T18"/>
                <a:gd fmla="*/ 2147483646 h 59" name="T19"/>
                <a:gd fmla="*/ 2147483646 w 21" name="T20"/>
                <a:gd fmla="*/ 2147483646 h 59" name="T21"/>
                <a:gd fmla="*/ 2147483646 w 21" name="T22"/>
                <a:gd fmla="*/ 2147483646 h 59" name="T23"/>
                <a:gd fmla="*/ 2147483646 w 21" name="T24"/>
                <a:gd fmla="*/ 2147483646 h 59" name="T25"/>
                <a:gd fmla="*/ 2147483646 w 21" name="T26"/>
                <a:gd fmla="*/ 2147483646 h 59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21" name="T42"/>
                <a:gd fmla="*/ 0 h 59" name="T43"/>
                <a:gd fmla="*/ 21 w 21" name="T44"/>
                <a:gd fmla="*/ 59 h 59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59" w="21">
                  <a:moveTo>
                    <a:pt x="19" y="21"/>
                  </a:moveTo>
                  <a:cubicBezTo>
                    <a:pt x="17" y="19"/>
                    <a:pt x="21" y="15"/>
                    <a:pt x="16" y="13"/>
                  </a:cubicBezTo>
                  <a:cubicBezTo>
                    <a:pt x="12" y="10"/>
                    <a:pt x="11" y="11"/>
                    <a:pt x="10" y="2"/>
                  </a:cubicBezTo>
                  <a:cubicBezTo>
                    <a:pt x="8" y="2"/>
                    <a:pt x="4" y="1"/>
                    <a:pt x="2" y="1"/>
                  </a:cubicBezTo>
                  <a:cubicBezTo>
                    <a:pt x="1" y="0"/>
                    <a:pt x="1" y="1"/>
                    <a:pt x="0" y="1"/>
                  </a:cubicBezTo>
                  <a:cubicBezTo>
                    <a:pt x="1" y="4"/>
                    <a:pt x="2" y="7"/>
                    <a:pt x="3" y="8"/>
                  </a:cubicBezTo>
                  <a:cubicBezTo>
                    <a:pt x="4" y="9"/>
                    <a:pt x="6" y="11"/>
                    <a:pt x="5" y="15"/>
                  </a:cubicBezTo>
                  <a:cubicBezTo>
                    <a:pt x="5" y="19"/>
                    <a:pt x="4" y="27"/>
                    <a:pt x="6" y="31"/>
                  </a:cubicBezTo>
                  <a:cubicBezTo>
                    <a:pt x="7" y="34"/>
                    <a:pt x="9" y="40"/>
                    <a:pt x="9" y="46"/>
                  </a:cubicBezTo>
                  <a:cubicBezTo>
                    <a:pt x="9" y="50"/>
                    <a:pt x="11" y="55"/>
                    <a:pt x="13" y="59"/>
                  </a:cubicBezTo>
                  <a:cubicBezTo>
                    <a:pt x="14" y="59"/>
                    <a:pt x="14" y="58"/>
                    <a:pt x="15" y="58"/>
                  </a:cubicBezTo>
                  <a:cubicBezTo>
                    <a:pt x="17" y="56"/>
                    <a:pt x="19" y="55"/>
                    <a:pt x="21" y="55"/>
                  </a:cubicBezTo>
                  <a:cubicBezTo>
                    <a:pt x="21" y="48"/>
                    <a:pt x="21" y="38"/>
                    <a:pt x="20" y="34"/>
                  </a:cubicBezTo>
                  <a:cubicBezTo>
                    <a:pt x="20" y="28"/>
                    <a:pt x="21" y="23"/>
                    <a:pt x="19" y="2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79" name="Freeform 25"/>
            <p:cNvSpPr>
              <a:spLocks noChangeArrowheads="1"/>
            </p:cNvSpPr>
            <p:nvPr/>
          </p:nvSpPr>
          <p:spPr bwMode="auto">
            <a:xfrm>
              <a:off x="3751846" y="2137028"/>
              <a:ext cx="156975" cy="244010"/>
            </a:xfrm>
            <a:custGeom>
              <a:gdLst>
                <a:gd fmla="*/ 2147483646 w 84" name="T0"/>
                <a:gd fmla="*/ 2147483646 h 130" name="T1"/>
                <a:gd fmla="*/ 2147483646 w 84" name="T2"/>
                <a:gd fmla="*/ 2147483646 h 130" name="T3"/>
                <a:gd fmla="*/ 2147483646 w 84" name="T4"/>
                <a:gd fmla="*/ 2147483646 h 130" name="T5"/>
                <a:gd fmla="*/ 2147483646 w 84" name="T6"/>
                <a:gd fmla="*/ 2147483646 h 130" name="T7"/>
                <a:gd fmla="*/ 2147483646 w 84" name="T8"/>
                <a:gd fmla="*/ 2147483646 h 130" name="T9"/>
                <a:gd fmla="*/ 2147483646 w 84" name="T10"/>
                <a:gd fmla="*/ 2147483646 h 130" name="T11"/>
                <a:gd fmla="*/ 2147483646 w 84" name="T12"/>
                <a:gd fmla="*/ 2147483646 h 130" name="T13"/>
                <a:gd fmla="*/ 2147483646 w 84" name="T14"/>
                <a:gd fmla="*/ 2147483646 h 130" name="T15"/>
                <a:gd fmla="*/ 2147483646 w 84" name="T16"/>
                <a:gd fmla="*/ 2147483646 h 130" name="T17"/>
                <a:gd fmla="*/ 2147483646 w 84" name="T18"/>
                <a:gd fmla="*/ 2147483646 h 130" name="T19"/>
                <a:gd fmla="*/ 2147483646 w 84" name="T20"/>
                <a:gd fmla="*/ 2147483646 h 130" name="T21"/>
                <a:gd fmla="*/ 2147483646 w 84" name="T22"/>
                <a:gd fmla="*/ 2147483646 h 130" name="T23"/>
                <a:gd fmla="*/ 2147483646 w 84" name="T24"/>
                <a:gd fmla="*/ 2147483646 h 130" name="T25"/>
                <a:gd fmla="*/ 2147483646 w 84" name="T26"/>
                <a:gd fmla="*/ 2147483646 h 130" name="T27"/>
                <a:gd fmla="*/ 2147483646 w 84" name="T28"/>
                <a:gd fmla="*/ 2147483646 h 130" name="T29"/>
                <a:gd fmla="*/ 2147483646 w 84" name="T30"/>
                <a:gd fmla="*/ 2147483646 h 130" name="T31"/>
                <a:gd fmla="*/ 2147483646 w 84" name="T32"/>
                <a:gd fmla="*/ 2147483646 h 130" name="T33"/>
                <a:gd fmla="*/ 2147483646 w 84" name="T34"/>
                <a:gd fmla="*/ 2147483646 h 130" name="T35"/>
                <a:gd fmla="*/ 2147483646 w 84" name="T36"/>
                <a:gd fmla="*/ 2147483646 h 130" name="T37"/>
                <a:gd fmla="*/ 2147483646 w 84" name="T38"/>
                <a:gd fmla="*/ 2147483646 h 130" name="T39"/>
                <a:gd fmla="*/ 2147483646 w 84" name="T40"/>
                <a:gd fmla="*/ 0 h 130" name="T41"/>
                <a:gd fmla="*/ 2147483646 w 84" name="T42"/>
                <a:gd fmla="*/ 2147483646 h 130" name="T43"/>
                <a:gd fmla="*/ 2147483646 w 84" name="T44"/>
                <a:gd fmla="*/ 2147483646 h 130" name="T45"/>
                <a:gd fmla="*/ 2147483646 w 84" name="T46"/>
                <a:gd fmla="*/ 2147483646 h 130" name="T47"/>
                <a:gd fmla="*/ 2147483646 w 84" name="T48"/>
                <a:gd fmla="*/ 2147483646 h 130" name="T49"/>
                <a:gd fmla="*/ 2147483646 w 84" name="T50"/>
                <a:gd fmla="*/ 2147483646 h 130" name="T51"/>
                <a:gd fmla="*/ 2147483646 w 84" name="T52"/>
                <a:gd fmla="*/ 2147483646 h 130" name="T53"/>
                <a:gd fmla="*/ 2147483646 w 84" name="T54"/>
                <a:gd fmla="*/ 2147483646 h 130" name="T55"/>
                <a:gd fmla="*/ 2147483646 w 84" name="T56"/>
                <a:gd fmla="*/ 2147483646 h 130" name="T57"/>
                <a:gd fmla="*/ 2147483646 w 84" name="T58"/>
                <a:gd fmla="*/ 2147483646 h 130" name="T59"/>
                <a:gd fmla="*/ 2147483646 w 84" name="T60"/>
                <a:gd fmla="*/ 2147483646 h 130" name="T61"/>
                <a:gd fmla="*/ 2147483646 w 84" name="T62"/>
                <a:gd fmla="*/ 2147483646 h 130" name="T63"/>
                <a:gd fmla="*/ 2147483646 w 84" name="T64"/>
                <a:gd fmla="*/ 2147483646 h 130" name="T65"/>
                <a:gd fmla="*/ 2147483646 w 84" name="T66"/>
                <a:gd fmla="*/ 2147483646 h 130" name="T67"/>
                <a:gd fmla="*/ 0 w 84" name="T68"/>
                <a:gd fmla="*/ 2147483646 h 130" name="T69"/>
                <a:gd fmla="*/ 2147483646 w 84" name="T70"/>
                <a:gd fmla="*/ 2147483646 h 130" name="T71"/>
                <a:gd fmla="*/ 2147483646 w 84" name="T72"/>
                <a:gd fmla="*/ 2147483646 h 130" name="T73"/>
                <a:gd fmla="*/ 2147483646 w 84" name="T74"/>
                <a:gd fmla="*/ 2147483646 h 130" name="T75"/>
                <a:gd fmla="*/ 2147483646 w 84" name="T76"/>
                <a:gd fmla="*/ 2147483646 h 130" name="T77"/>
                <a:gd fmla="*/ 2147483646 w 84" name="T78"/>
                <a:gd fmla="*/ 2147483646 h 130" name="T79"/>
                <a:gd fmla="*/ 2147483646 w 84" name="T80"/>
                <a:gd fmla="*/ 2147483646 h 130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w 84" name="T123"/>
                <a:gd fmla="*/ 0 h 130" name="T124"/>
                <a:gd fmla="*/ 84 w 84" name="T125"/>
                <a:gd fmla="*/ 130 h 130" name="T126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T126" l="T123" r="T125" t="T124"/>
              <a:pathLst>
                <a:path h="130" w="84">
                  <a:moveTo>
                    <a:pt x="35" y="124"/>
                  </a:moveTo>
                  <a:cubicBezTo>
                    <a:pt x="35" y="124"/>
                    <a:pt x="62" y="125"/>
                    <a:pt x="65" y="125"/>
                  </a:cubicBezTo>
                  <a:cubicBezTo>
                    <a:pt x="69" y="124"/>
                    <a:pt x="81" y="130"/>
                    <a:pt x="81" y="130"/>
                  </a:cubicBezTo>
                  <a:cubicBezTo>
                    <a:pt x="81" y="130"/>
                    <a:pt x="82" y="124"/>
                    <a:pt x="84" y="120"/>
                  </a:cubicBezTo>
                  <a:cubicBezTo>
                    <a:pt x="83" y="120"/>
                    <a:pt x="82" y="119"/>
                    <a:pt x="82" y="118"/>
                  </a:cubicBezTo>
                  <a:cubicBezTo>
                    <a:pt x="82" y="117"/>
                    <a:pt x="77" y="113"/>
                    <a:pt x="75" y="111"/>
                  </a:cubicBezTo>
                  <a:cubicBezTo>
                    <a:pt x="73" y="109"/>
                    <a:pt x="72" y="107"/>
                    <a:pt x="72" y="107"/>
                  </a:cubicBezTo>
                  <a:cubicBezTo>
                    <a:pt x="72" y="107"/>
                    <a:pt x="73" y="104"/>
                    <a:pt x="71" y="101"/>
                  </a:cubicBezTo>
                  <a:cubicBezTo>
                    <a:pt x="68" y="98"/>
                    <a:pt x="67" y="96"/>
                    <a:pt x="67" y="92"/>
                  </a:cubicBezTo>
                  <a:cubicBezTo>
                    <a:pt x="67" y="88"/>
                    <a:pt x="66" y="85"/>
                    <a:pt x="66" y="82"/>
                  </a:cubicBezTo>
                  <a:cubicBezTo>
                    <a:pt x="66" y="80"/>
                    <a:pt x="70" y="76"/>
                    <a:pt x="71" y="71"/>
                  </a:cubicBezTo>
                  <a:cubicBezTo>
                    <a:pt x="72" y="68"/>
                    <a:pt x="75" y="66"/>
                    <a:pt x="77" y="64"/>
                  </a:cubicBezTo>
                  <a:cubicBezTo>
                    <a:pt x="76" y="62"/>
                    <a:pt x="75" y="59"/>
                    <a:pt x="74" y="56"/>
                  </a:cubicBezTo>
                  <a:cubicBezTo>
                    <a:pt x="72" y="52"/>
                    <a:pt x="69" y="50"/>
                    <a:pt x="64" y="46"/>
                  </a:cubicBezTo>
                  <a:cubicBezTo>
                    <a:pt x="60" y="42"/>
                    <a:pt x="62" y="40"/>
                    <a:pt x="62" y="38"/>
                  </a:cubicBezTo>
                  <a:cubicBezTo>
                    <a:pt x="62" y="37"/>
                    <a:pt x="67" y="37"/>
                    <a:pt x="71" y="37"/>
                  </a:cubicBezTo>
                  <a:cubicBezTo>
                    <a:pt x="75" y="37"/>
                    <a:pt x="78" y="36"/>
                    <a:pt x="76" y="35"/>
                  </a:cubicBezTo>
                  <a:cubicBezTo>
                    <a:pt x="74" y="34"/>
                    <a:pt x="71" y="27"/>
                    <a:pt x="71" y="21"/>
                  </a:cubicBezTo>
                  <a:cubicBezTo>
                    <a:pt x="72" y="16"/>
                    <a:pt x="70" y="14"/>
                    <a:pt x="70" y="11"/>
                  </a:cubicBezTo>
                  <a:cubicBezTo>
                    <a:pt x="70" y="8"/>
                    <a:pt x="66" y="1"/>
                    <a:pt x="63" y="1"/>
                  </a:cubicBezTo>
                  <a:cubicBezTo>
                    <a:pt x="63" y="1"/>
                    <a:pt x="63" y="0"/>
                    <a:pt x="62" y="0"/>
                  </a:cubicBezTo>
                  <a:cubicBezTo>
                    <a:pt x="62" y="3"/>
                    <a:pt x="62" y="6"/>
                    <a:pt x="62" y="7"/>
                  </a:cubicBezTo>
                  <a:cubicBezTo>
                    <a:pt x="62" y="8"/>
                    <a:pt x="64" y="11"/>
                    <a:pt x="66" y="11"/>
                  </a:cubicBezTo>
                  <a:cubicBezTo>
                    <a:pt x="68" y="12"/>
                    <a:pt x="67" y="15"/>
                    <a:pt x="67" y="18"/>
                  </a:cubicBezTo>
                  <a:cubicBezTo>
                    <a:pt x="67" y="21"/>
                    <a:pt x="61" y="21"/>
                    <a:pt x="60" y="22"/>
                  </a:cubicBezTo>
                  <a:cubicBezTo>
                    <a:pt x="59" y="23"/>
                    <a:pt x="53" y="33"/>
                    <a:pt x="54" y="34"/>
                  </a:cubicBezTo>
                  <a:cubicBezTo>
                    <a:pt x="54" y="36"/>
                    <a:pt x="53" y="41"/>
                    <a:pt x="51" y="42"/>
                  </a:cubicBezTo>
                  <a:cubicBezTo>
                    <a:pt x="49" y="42"/>
                    <a:pt x="50" y="46"/>
                    <a:pt x="50" y="48"/>
                  </a:cubicBezTo>
                  <a:cubicBezTo>
                    <a:pt x="50" y="49"/>
                    <a:pt x="44" y="52"/>
                    <a:pt x="44" y="54"/>
                  </a:cubicBezTo>
                  <a:cubicBezTo>
                    <a:pt x="44" y="57"/>
                    <a:pt x="38" y="68"/>
                    <a:pt x="36" y="72"/>
                  </a:cubicBezTo>
                  <a:cubicBezTo>
                    <a:pt x="34" y="75"/>
                    <a:pt x="32" y="80"/>
                    <a:pt x="31" y="77"/>
                  </a:cubicBezTo>
                  <a:cubicBezTo>
                    <a:pt x="31" y="73"/>
                    <a:pt x="26" y="69"/>
                    <a:pt x="23" y="71"/>
                  </a:cubicBezTo>
                  <a:cubicBezTo>
                    <a:pt x="21" y="73"/>
                    <a:pt x="18" y="72"/>
                    <a:pt x="17" y="72"/>
                  </a:cubicBezTo>
                  <a:cubicBezTo>
                    <a:pt x="15" y="72"/>
                    <a:pt x="4" y="84"/>
                    <a:pt x="4" y="84"/>
                  </a:cubicBezTo>
                  <a:cubicBezTo>
                    <a:pt x="4" y="84"/>
                    <a:pt x="3" y="90"/>
                    <a:pt x="0" y="96"/>
                  </a:cubicBezTo>
                  <a:cubicBezTo>
                    <a:pt x="2" y="97"/>
                    <a:pt x="4" y="100"/>
                    <a:pt x="5" y="103"/>
                  </a:cubicBezTo>
                  <a:cubicBezTo>
                    <a:pt x="8" y="106"/>
                    <a:pt x="12" y="103"/>
                    <a:pt x="14" y="104"/>
                  </a:cubicBezTo>
                  <a:cubicBezTo>
                    <a:pt x="16" y="105"/>
                    <a:pt x="18" y="113"/>
                    <a:pt x="17" y="115"/>
                  </a:cubicBezTo>
                  <a:cubicBezTo>
                    <a:pt x="16" y="117"/>
                    <a:pt x="14" y="123"/>
                    <a:pt x="15" y="125"/>
                  </a:cubicBezTo>
                  <a:cubicBezTo>
                    <a:pt x="31" y="125"/>
                    <a:pt x="31" y="125"/>
                    <a:pt x="31" y="125"/>
                  </a:cubicBezTo>
                  <a:lnTo>
                    <a:pt x="35" y="124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0" name="Freeform 26"/>
            <p:cNvSpPr>
              <a:spLocks noChangeArrowheads="1"/>
            </p:cNvSpPr>
            <p:nvPr/>
          </p:nvSpPr>
          <p:spPr bwMode="auto">
            <a:xfrm>
              <a:off x="3389717" y="2189871"/>
              <a:ext cx="128999" cy="132108"/>
            </a:xfrm>
            <a:custGeom>
              <a:gdLst>
                <a:gd fmla="*/ 2147483646 w 69" name="T0"/>
                <a:gd fmla="*/ 2147483646 h 71" name="T1"/>
                <a:gd fmla="*/ 2147483646 w 69" name="T2"/>
                <a:gd fmla="*/ 2147483646 h 71" name="T3"/>
                <a:gd fmla="*/ 2147483646 w 69" name="T4"/>
                <a:gd fmla="*/ 2147483646 h 71" name="T5"/>
                <a:gd fmla="*/ 2147483646 w 69" name="T6"/>
                <a:gd fmla="*/ 2147483646 h 71" name="T7"/>
                <a:gd fmla="*/ 2147483646 w 69" name="T8"/>
                <a:gd fmla="*/ 2147483646 h 71" name="T9"/>
                <a:gd fmla="*/ 2147483646 w 69" name="T10"/>
                <a:gd fmla="*/ 2147483646 h 71" name="T11"/>
                <a:gd fmla="*/ 2147483646 w 69" name="T12"/>
                <a:gd fmla="*/ 2147483646 h 71" name="T13"/>
                <a:gd fmla="*/ 2147483646 w 69" name="T14"/>
                <a:gd fmla="*/ 2147483646 h 71" name="T15"/>
                <a:gd fmla="*/ 2147483646 w 69" name="T16"/>
                <a:gd fmla="*/ 2147483646 h 71" name="T17"/>
                <a:gd fmla="*/ 2147483646 w 69" name="T18"/>
                <a:gd fmla="*/ 2147483646 h 71" name="T19"/>
                <a:gd fmla="*/ 2147483646 w 69" name="T20"/>
                <a:gd fmla="*/ 2147483646 h 71" name="T21"/>
                <a:gd fmla="*/ 2147483646 w 69" name="T22"/>
                <a:gd fmla="*/ 2147483646 h 71" name="T23"/>
                <a:gd fmla="*/ 2147483646 w 69" name="T24"/>
                <a:gd fmla="*/ 2147483646 h 71" name="T25"/>
                <a:gd fmla="*/ 2147483646 w 69" name="T26"/>
                <a:gd fmla="*/ 2147483646 h 71" name="T27"/>
                <a:gd fmla="*/ 2147483646 w 69" name="T28"/>
                <a:gd fmla="*/ 2147483646 h 71" name="T29"/>
                <a:gd fmla="*/ 2147483646 w 69" name="T30"/>
                <a:gd fmla="*/ 2147483646 h 71" name="T31"/>
                <a:gd fmla="*/ 2147483646 w 69" name="T32"/>
                <a:gd fmla="*/ 2147483646 h 71" name="T33"/>
                <a:gd fmla="*/ 2147483646 w 69" name="T34"/>
                <a:gd fmla="*/ 2147483646 h 71" name="T35"/>
                <a:gd fmla="*/ 2147483646 w 69" name="T36"/>
                <a:gd fmla="*/ 2147483646 h 71" name="T37"/>
                <a:gd fmla="*/ 2147483646 w 69" name="T38"/>
                <a:gd fmla="*/ 2147483646 h 71" name="T39"/>
                <a:gd fmla="*/ 2147483646 w 69" name="T40"/>
                <a:gd fmla="*/ 2147483646 h 71" name="T41"/>
                <a:gd fmla="*/ 2147483646 w 69" name="T42"/>
                <a:gd fmla="*/ 2147483646 h 71" name="T43"/>
                <a:gd fmla="*/ 2147483646 w 69" name="T44"/>
                <a:gd fmla="*/ 2147483646 h 71" name="T45"/>
                <a:gd fmla="*/ 2147483646 w 69" name="T46"/>
                <a:gd fmla="*/ 2147483646 h 71" name="T47"/>
                <a:gd fmla="*/ 2147483646 w 69" name="T48"/>
                <a:gd fmla="*/ 2147483646 h 71" name="T49"/>
                <a:gd fmla="*/ 2147483646 w 69" name="T50"/>
                <a:gd fmla="*/ 2147483646 h 71" name="T51"/>
                <a:gd fmla="*/ 2147483646 w 69" name="T52"/>
                <a:gd fmla="*/ 2147483646 h 71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w 69" name="T81"/>
                <a:gd fmla="*/ 0 h 71" name="T82"/>
                <a:gd fmla="*/ 69 w 69" name="T83"/>
                <a:gd fmla="*/ 71 h 71" name="T84"/>
              </a:gdLst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b="T84" l="T81" r="T83" t="T82"/>
              <a:pathLst>
                <a:path h="71" w="69">
                  <a:moveTo>
                    <a:pt x="66" y="60"/>
                  </a:moveTo>
                  <a:cubicBezTo>
                    <a:pt x="64" y="58"/>
                    <a:pt x="61" y="49"/>
                    <a:pt x="61" y="47"/>
                  </a:cubicBezTo>
                  <a:cubicBezTo>
                    <a:pt x="61" y="45"/>
                    <a:pt x="65" y="39"/>
                    <a:pt x="65" y="36"/>
                  </a:cubicBezTo>
                  <a:cubicBezTo>
                    <a:pt x="65" y="33"/>
                    <a:pt x="69" y="31"/>
                    <a:pt x="69" y="29"/>
                  </a:cubicBezTo>
                  <a:cubicBezTo>
                    <a:pt x="69" y="27"/>
                    <a:pt x="68" y="17"/>
                    <a:pt x="65" y="11"/>
                  </a:cubicBezTo>
                  <a:cubicBezTo>
                    <a:pt x="65" y="11"/>
                    <a:pt x="64" y="11"/>
                    <a:pt x="63" y="10"/>
                  </a:cubicBezTo>
                  <a:cubicBezTo>
                    <a:pt x="61" y="8"/>
                    <a:pt x="53" y="9"/>
                    <a:pt x="50" y="12"/>
                  </a:cubicBezTo>
                  <a:cubicBezTo>
                    <a:pt x="47" y="15"/>
                    <a:pt x="41" y="9"/>
                    <a:pt x="40" y="7"/>
                  </a:cubicBezTo>
                  <a:cubicBezTo>
                    <a:pt x="39" y="6"/>
                    <a:pt x="35" y="2"/>
                    <a:pt x="31" y="4"/>
                  </a:cubicBezTo>
                  <a:cubicBezTo>
                    <a:pt x="28" y="7"/>
                    <a:pt x="27" y="6"/>
                    <a:pt x="27" y="3"/>
                  </a:cubicBezTo>
                  <a:cubicBezTo>
                    <a:pt x="28" y="0"/>
                    <a:pt x="22" y="1"/>
                    <a:pt x="22" y="4"/>
                  </a:cubicBezTo>
                  <a:cubicBezTo>
                    <a:pt x="21" y="6"/>
                    <a:pt x="17" y="9"/>
                    <a:pt x="15" y="7"/>
                  </a:cubicBezTo>
                  <a:cubicBezTo>
                    <a:pt x="14" y="5"/>
                    <a:pt x="11" y="2"/>
                    <a:pt x="10" y="5"/>
                  </a:cubicBezTo>
                  <a:cubicBezTo>
                    <a:pt x="9" y="7"/>
                    <a:pt x="7" y="7"/>
                    <a:pt x="6" y="6"/>
                  </a:cubicBezTo>
                  <a:cubicBezTo>
                    <a:pt x="5" y="9"/>
                    <a:pt x="4" y="14"/>
                    <a:pt x="6" y="15"/>
                  </a:cubicBezTo>
                  <a:cubicBezTo>
                    <a:pt x="8" y="16"/>
                    <a:pt x="8" y="19"/>
                    <a:pt x="8" y="20"/>
                  </a:cubicBezTo>
                  <a:cubicBezTo>
                    <a:pt x="7" y="22"/>
                    <a:pt x="12" y="25"/>
                    <a:pt x="10" y="27"/>
                  </a:cubicBezTo>
                  <a:cubicBezTo>
                    <a:pt x="8" y="29"/>
                    <a:pt x="6" y="25"/>
                    <a:pt x="5" y="28"/>
                  </a:cubicBezTo>
                  <a:cubicBezTo>
                    <a:pt x="3" y="30"/>
                    <a:pt x="7" y="33"/>
                    <a:pt x="6" y="35"/>
                  </a:cubicBezTo>
                  <a:cubicBezTo>
                    <a:pt x="4" y="37"/>
                    <a:pt x="2" y="37"/>
                    <a:pt x="2" y="41"/>
                  </a:cubicBezTo>
                  <a:cubicBezTo>
                    <a:pt x="3" y="45"/>
                    <a:pt x="3" y="48"/>
                    <a:pt x="1" y="49"/>
                  </a:cubicBezTo>
                  <a:cubicBezTo>
                    <a:pt x="0" y="50"/>
                    <a:pt x="1" y="50"/>
                    <a:pt x="5" y="52"/>
                  </a:cubicBezTo>
                  <a:cubicBezTo>
                    <a:pt x="8" y="55"/>
                    <a:pt x="14" y="57"/>
                    <a:pt x="14" y="61"/>
                  </a:cubicBezTo>
                  <a:cubicBezTo>
                    <a:pt x="13" y="64"/>
                    <a:pt x="12" y="65"/>
                    <a:pt x="10" y="71"/>
                  </a:cubicBezTo>
                  <a:cubicBezTo>
                    <a:pt x="17" y="71"/>
                    <a:pt x="29" y="66"/>
                    <a:pt x="44" y="64"/>
                  </a:cubicBezTo>
                  <a:cubicBezTo>
                    <a:pt x="52" y="62"/>
                    <a:pt x="60" y="64"/>
                    <a:pt x="65" y="65"/>
                  </a:cubicBezTo>
                  <a:cubicBezTo>
                    <a:pt x="66" y="63"/>
                    <a:pt x="66" y="61"/>
                    <a:pt x="66" y="6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1" name="Freeform 27"/>
            <p:cNvSpPr>
              <a:spLocks noChangeArrowheads="1"/>
            </p:cNvSpPr>
            <p:nvPr/>
          </p:nvSpPr>
          <p:spPr bwMode="auto">
            <a:xfrm>
              <a:off x="3503174" y="2182100"/>
              <a:ext cx="90144" cy="136770"/>
            </a:xfrm>
            <a:custGeom>
              <a:gdLst>
                <a:gd fmla="*/ 2147483646 w 48" name="T0"/>
                <a:gd fmla="*/ 2147483646 h 73" name="T1"/>
                <a:gd fmla="*/ 2147483646 w 48" name="T2"/>
                <a:gd fmla="*/ 2147483646 h 73" name="T3"/>
                <a:gd fmla="*/ 2147483646 w 48" name="T4"/>
                <a:gd fmla="*/ 2147483646 h 73" name="T5"/>
                <a:gd fmla="*/ 2147483646 w 48" name="T6"/>
                <a:gd fmla="*/ 0 h 73" name="T7"/>
                <a:gd fmla="*/ 2147483646 w 48" name="T8"/>
                <a:gd fmla="*/ 2147483646 h 73" name="T9"/>
                <a:gd fmla="*/ 2147483646 w 48" name="T10"/>
                <a:gd fmla="*/ 2147483646 h 73" name="T11"/>
                <a:gd fmla="*/ 2147483646 w 48" name="T12"/>
                <a:gd fmla="*/ 2147483646 h 73" name="T13"/>
                <a:gd fmla="*/ 2147483646 w 48" name="T14"/>
                <a:gd fmla="*/ 2147483646 h 73" name="T15"/>
                <a:gd fmla="*/ 2147483646 w 48" name="T16"/>
                <a:gd fmla="*/ 2147483646 h 73" name="T17"/>
                <a:gd fmla="*/ 2147483646 w 48" name="T18"/>
                <a:gd fmla="*/ 2147483646 h 73" name="T19"/>
                <a:gd fmla="*/ 0 w 48" name="T20"/>
                <a:gd fmla="*/ 2147483646 h 73" name="T21"/>
                <a:gd fmla="*/ 2147483646 w 48" name="T22"/>
                <a:gd fmla="*/ 2147483646 h 73" name="T23"/>
                <a:gd fmla="*/ 2147483646 w 48" name="T24"/>
                <a:gd fmla="*/ 2147483646 h 73" name="T25"/>
                <a:gd fmla="*/ 2147483646 w 48" name="T26"/>
                <a:gd fmla="*/ 2147483646 h 73" name="T27"/>
                <a:gd fmla="*/ 2147483646 w 48" name="T28"/>
                <a:gd fmla="*/ 2147483646 h 73" name="T29"/>
                <a:gd fmla="*/ 2147483646 w 48" name="T30"/>
                <a:gd fmla="*/ 2147483646 h 73" name="T31"/>
                <a:gd fmla="*/ 2147483646 w 48" name="T32"/>
                <a:gd fmla="*/ 2147483646 h 73" name="T33"/>
                <a:gd fmla="*/ 2147483646 w 48" name="T34"/>
                <a:gd fmla="*/ 2147483646 h 73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48" name="T54"/>
                <a:gd fmla="*/ 0 h 73" name="T55"/>
                <a:gd fmla="*/ 48 w 48" name="T56"/>
                <a:gd fmla="*/ 73 h 73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73" w="48">
                  <a:moveTo>
                    <a:pt x="41" y="30"/>
                  </a:moveTo>
                  <a:cubicBezTo>
                    <a:pt x="39" y="26"/>
                    <a:pt x="40" y="18"/>
                    <a:pt x="40" y="14"/>
                  </a:cubicBezTo>
                  <a:cubicBezTo>
                    <a:pt x="41" y="10"/>
                    <a:pt x="39" y="8"/>
                    <a:pt x="38" y="7"/>
                  </a:cubicBezTo>
                  <a:cubicBezTo>
                    <a:pt x="37" y="6"/>
                    <a:pt x="36" y="3"/>
                    <a:pt x="35" y="0"/>
                  </a:cubicBezTo>
                  <a:cubicBezTo>
                    <a:pt x="33" y="1"/>
                    <a:pt x="33" y="4"/>
                    <a:pt x="32" y="3"/>
                  </a:cubicBezTo>
                  <a:cubicBezTo>
                    <a:pt x="31" y="1"/>
                    <a:pt x="5" y="0"/>
                    <a:pt x="4" y="2"/>
                  </a:cubicBezTo>
                  <a:cubicBezTo>
                    <a:pt x="3" y="4"/>
                    <a:pt x="6" y="11"/>
                    <a:pt x="6" y="13"/>
                  </a:cubicBezTo>
                  <a:cubicBezTo>
                    <a:pt x="6" y="14"/>
                    <a:pt x="5" y="15"/>
                    <a:pt x="4" y="15"/>
                  </a:cubicBezTo>
                  <a:cubicBezTo>
                    <a:pt x="7" y="21"/>
                    <a:pt x="8" y="31"/>
                    <a:pt x="8" y="33"/>
                  </a:cubicBezTo>
                  <a:cubicBezTo>
                    <a:pt x="8" y="35"/>
                    <a:pt x="4" y="37"/>
                    <a:pt x="4" y="40"/>
                  </a:cubicBezTo>
                  <a:cubicBezTo>
                    <a:pt x="4" y="43"/>
                    <a:pt x="0" y="49"/>
                    <a:pt x="0" y="51"/>
                  </a:cubicBezTo>
                  <a:cubicBezTo>
                    <a:pt x="0" y="53"/>
                    <a:pt x="3" y="62"/>
                    <a:pt x="5" y="64"/>
                  </a:cubicBezTo>
                  <a:cubicBezTo>
                    <a:pt x="5" y="65"/>
                    <a:pt x="5" y="67"/>
                    <a:pt x="4" y="69"/>
                  </a:cubicBezTo>
                  <a:cubicBezTo>
                    <a:pt x="9" y="71"/>
                    <a:pt x="12" y="72"/>
                    <a:pt x="13" y="72"/>
                  </a:cubicBezTo>
                  <a:cubicBezTo>
                    <a:pt x="15" y="73"/>
                    <a:pt x="29" y="66"/>
                    <a:pt x="35" y="64"/>
                  </a:cubicBezTo>
                  <a:cubicBezTo>
                    <a:pt x="39" y="61"/>
                    <a:pt x="44" y="60"/>
                    <a:pt x="48" y="58"/>
                  </a:cubicBezTo>
                  <a:cubicBezTo>
                    <a:pt x="46" y="54"/>
                    <a:pt x="44" y="49"/>
                    <a:pt x="44" y="45"/>
                  </a:cubicBezTo>
                  <a:cubicBezTo>
                    <a:pt x="44" y="39"/>
                    <a:pt x="42" y="33"/>
                    <a:pt x="41" y="3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2" name="Freeform 28"/>
            <p:cNvSpPr>
              <a:spLocks noChangeArrowheads="1"/>
            </p:cNvSpPr>
            <p:nvPr/>
          </p:nvSpPr>
          <p:spPr bwMode="auto">
            <a:xfrm>
              <a:off x="3249839" y="2149462"/>
              <a:ext cx="161637" cy="119674"/>
            </a:xfrm>
            <a:custGeom>
              <a:gdLst>
                <a:gd fmla="*/ 2147483646 w 86" name="T0"/>
                <a:gd fmla="*/ 2147483646 h 64" name="T1"/>
                <a:gd fmla="*/ 2147483646 w 86" name="T2"/>
                <a:gd fmla="*/ 2147483646 h 64" name="T3"/>
                <a:gd fmla="*/ 2147483646 w 86" name="T4"/>
                <a:gd fmla="*/ 2147483646 h 64" name="T5"/>
                <a:gd fmla="*/ 2147483646 w 86" name="T6"/>
                <a:gd fmla="*/ 2147483646 h 64" name="T7"/>
                <a:gd fmla="*/ 2147483646 w 86" name="T8"/>
                <a:gd fmla="*/ 2147483646 h 64" name="T9"/>
                <a:gd fmla="*/ 2147483646 w 86" name="T10"/>
                <a:gd fmla="*/ 2147483646 h 64" name="T11"/>
                <a:gd fmla="*/ 2147483646 w 86" name="T12"/>
                <a:gd fmla="*/ 2147483646 h 64" name="T13"/>
                <a:gd fmla="*/ 2147483646 w 86" name="T14"/>
                <a:gd fmla="*/ 2147483646 h 64" name="T15"/>
                <a:gd fmla="*/ 2147483646 w 86" name="T16"/>
                <a:gd fmla="*/ 2147483646 h 64" name="T17"/>
                <a:gd fmla="*/ 2147483646 w 86" name="T18"/>
                <a:gd fmla="*/ 2147483646 h 64" name="T19"/>
                <a:gd fmla="*/ 2147483646 w 86" name="T20"/>
                <a:gd fmla="*/ 2147483646 h 64" name="T21"/>
                <a:gd fmla="*/ 2147483646 w 86" name="T22"/>
                <a:gd fmla="*/ 2147483646 h 64" name="T23"/>
                <a:gd fmla="*/ 2147483646 w 86" name="T24"/>
                <a:gd fmla="*/ 2147483646 h 64" name="T25"/>
                <a:gd fmla="*/ 2147483646 w 86" name="T26"/>
                <a:gd fmla="*/ 2147483646 h 64" name="T27"/>
                <a:gd fmla="*/ 2147483646 w 86" name="T28"/>
                <a:gd fmla="*/ 2147483646 h 64" name="T29"/>
                <a:gd fmla="*/ 2147483646 w 86" name="T30"/>
                <a:gd fmla="*/ 2147483646 h 64" name="T31"/>
                <a:gd fmla="*/ 2147483646 w 86" name="T32"/>
                <a:gd fmla="*/ 2147483646 h 64" name="T33"/>
                <a:gd fmla="*/ 2147483646 w 86" name="T34"/>
                <a:gd fmla="*/ 2147483646 h 64" name="T35"/>
                <a:gd fmla="*/ 2147483646 w 86" name="T36"/>
                <a:gd fmla="*/ 2147483646 h 64" name="T37"/>
                <a:gd fmla="*/ 2147483646 w 86" name="T38"/>
                <a:gd fmla="*/ 2147483646 h 64" name="T39"/>
                <a:gd fmla="*/ 2147483646 w 86" name="T40"/>
                <a:gd fmla="*/ 2147483646 h 64" name="T41"/>
                <a:gd fmla="*/ 2147483646 w 86" name="T42"/>
                <a:gd fmla="*/ 2147483646 h 64" name="T43"/>
                <a:gd fmla="*/ 2147483646 w 86" name="T44"/>
                <a:gd fmla="*/ 2147483646 h 64" name="T45"/>
                <a:gd fmla="*/ 2147483646 w 86" name="T46"/>
                <a:gd fmla="*/ 2147483646 h 64" name="T47"/>
                <a:gd fmla="*/ 2147483646 w 86" name="T48"/>
                <a:gd fmla="*/ 2147483646 h 64" name="T49"/>
                <a:gd fmla="*/ 2147483646 w 86" name="T50"/>
                <a:gd fmla="*/ 2147483646 h 64" name="T51"/>
                <a:gd fmla="*/ 2147483646 w 86" name="T52"/>
                <a:gd fmla="*/ 2147483646 h 64" name="T53"/>
                <a:gd fmla="*/ 2147483646 w 86" name="T54"/>
                <a:gd fmla="*/ 2147483646 h 64" name="T55"/>
                <a:gd fmla="*/ 2147483646 w 86" name="T56"/>
                <a:gd fmla="*/ 2147483646 h 64" name="T57"/>
                <a:gd fmla="*/ 2147483646 w 86" name="T58"/>
                <a:gd fmla="*/ 0 h 64" name="T59"/>
                <a:gd fmla="*/ 2147483646 w 86" name="T60"/>
                <a:gd fmla="*/ 2147483646 h 64" name="T61"/>
                <a:gd fmla="*/ 2147483646 w 86" name="T62"/>
                <a:gd fmla="*/ 2147483646 h 64" name="T63"/>
                <a:gd fmla="*/ 2147483646 w 86" name="T64"/>
                <a:gd fmla="*/ 2147483646 h 64" name="T65"/>
                <a:gd fmla="*/ 2147483646 w 86" name="T66"/>
                <a:gd fmla="*/ 2147483646 h 64" name="T67"/>
                <a:gd fmla="*/ 0 w 86" name="T68"/>
                <a:gd fmla="*/ 2147483646 h 64" name="T69"/>
                <a:gd fmla="*/ 2147483646 w 86" name="T70"/>
                <a:gd fmla="*/ 2147483646 h 64" name="T71"/>
                <a:gd fmla="*/ 2147483646 w 86" name="T72"/>
                <a:gd fmla="*/ 2147483646 h 64" name="T73"/>
                <a:gd fmla="*/ 2147483646 w 86" name="T74"/>
                <a:gd fmla="*/ 2147483646 h 64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86" name="T114"/>
                <a:gd fmla="*/ 0 h 64" name="T115"/>
                <a:gd fmla="*/ 86 w 86" name="T116"/>
                <a:gd fmla="*/ 64 h 64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64" w="86">
                  <a:moveTo>
                    <a:pt x="29" y="34"/>
                  </a:moveTo>
                  <a:cubicBezTo>
                    <a:pt x="29" y="31"/>
                    <a:pt x="31" y="32"/>
                    <a:pt x="34" y="33"/>
                  </a:cubicBezTo>
                  <a:cubicBezTo>
                    <a:pt x="37" y="33"/>
                    <a:pt x="40" y="31"/>
                    <a:pt x="42" y="31"/>
                  </a:cubicBezTo>
                  <a:cubicBezTo>
                    <a:pt x="45" y="31"/>
                    <a:pt x="51" y="40"/>
                    <a:pt x="51" y="42"/>
                  </a:cubicBezTo>
                  <a:cubicBezTo>
                    <a:pt x="51" y="45"/>
                    <a:pt x="52" y="47"/>
                    <a:pt x="53" y="49"/>
                  </a:cubicBezTo>
                  <a:cubicBezTo>
                    <a:pt x="53" y="49"/>
                    <a:pt x="53" y="49"/>
                    <a:pt x="53" y="50"/>
                  </a:cubicBezTo>
                  <a:cubicBezTo>
                    <a:pt x="57" y="49"/>
                    <a:pt x="61" y="48"/>
                    <a:pt x="61" y="48"/>
                  </a:cubicBezTo>
                  <a:cubicBezTo>
                    <a:pt x="63" y="48"/>
                    <a:pt x="65" y="54"/>
                    <a:pt x="65" y="58"/>
                  </a:cubicBezTo>
                  <a:cubicBezTo>
                    <a:pt x="64" y="61"/>
                    <a:pt x="68" y="64"/>
                    <a:pt x="70" y="62"/>
                  </a:cubicBezTo>
                  <a:cubicBezTo>
                    <a:pt x="72" y="59"/>
                    <a:pt x="74" y="56"/>
                    <a:pt x="74" y="58"/>
                  </a:cubicBezTo>
                  <a:cubicBezTo>
                    <a:pt x="75" y="59"/>
                    <a:pt x="75" y="59"/>
                    <a:pt x="77" y="60"/>
                  </a:cubicBezTo>
                  <a:cubicBezTo>
                    <a:pt x="77" y="58"/>
                    <a:pt x="79" y="58"/>
                    <a:pt x="80" y="57"/>
                  </a:cubicBezTo>
                  <a:cubicBezTo>
                    <a:pt x="81" y="55"/>
                    <a:pt x="77" y="52"/>
                    <a:pt x="79" y="50"/>
                  </a:cubicBezTo>
                  <a:cubicBezTo>
                    <a:pt x="80" y="47"/>
                    <a:pt x="82" y="51"/>
                    <a:pt x="84" y="49"/>
                  </a:cubicBezTo>
                  <a:cubicBezTo>
                    <a:pt x="86" y="47"/>
                    <a:pt x="81" y="44"/>
                    <a:pt x="82" y="42"/>
                  </a:cubicBezTo>
                  <a:cubicBezTo>
                    <a:pt x="82" y="41"/>
                    <a:pt x="82" y="38"/>
                    <a:pt x="80" y="37"/>
                  </a:cubicBezTo>
                  <a:cubicBezTo>
                    <a:pt x="78" y="36"/>
                    <a:pt x="79" y="31"/>
                    <a:pt x="80" y="28"/>
                  </a:cubicBezTo>
                  <a:cubicBezTo>
                    <a:pt x="79" y="27"/>
                    <a:pt x="79" y="27"/>
                    <a:pt x="78" y="26"/>
                  </a:cubicBezTo>
                  <a:cubicBezTo>
                    <a:pt x="77" y="24"/>
                    <a:pt x="78" y="20"/>
                    <a:pt x="76" y="20"/>
                  </a:cubicBezTo>
                  <a:cubicBezTo>
                    <a:pt x="73" y="20"/>
                    <a:pt x="74" y="17"/>
                    <a:pt x="76" y="16"/>
                  </a:cubicBezTo>
                  <a:cubicBezTo>
                    <a:pt x="78" y="15"/>
                    <a:pt x="72" y="13"/>
                    <a:pt x="72" y="11"/>
                  </a:cubicBezTo>
                  <a:cubicBezTo>
                    <a:pt x="72" y="8"/>
                    <a:pt x="69" y="3"/>
                    <a:pt x="67" y="2"/>
                  </a:cubicBezTo>
                  <a:cubicBezTo>
                    <a:pt x="66" y="2"/>
                    <a:pt x="61" y="8"/>
                    <a:pt x="59" y="8"/>
                  </a:cubicBezTo>
                  <a:cubicBezTo>
                    <a:pt x="57" y="8"/>
                    <a:pt x="53" y="4"/>
                    <a:pt x="52" y="7"/>
                  </a:cubicBezTo>
                  <a:cubicBezTo>
                    <a:pt x="50" y="11"/>
                    <a:pt x="47" y="6"/>
                    <a:pt x="45" y="8"/>
                  </a:cubicBezTo>
                  <a:cubicBezTo>
                    <a:pt x="43" y="11"/>
                    <a:pt x="42" y="5"/>
                    <a:pt x="42" y="5"/>
                  </a:cubicBezTo>
                  <a:cubicBezTo>
                    <a:pt x="42" y="5"/>
                    <a:pt x="42" y="4"/>
                    <a:pt x="42" y="3"/>
                  </a:cubicBezTo>
                  <a:cubicBezTo>
                    <a:pt x="42" y="3"/>
                    <a:pt x="41" y="4"/>
                    <a:pt x="41" y="4"/>
                  </a:cubicBezTo>
                  <a:cubicBezTo>
                    <a:pt x="35" y="6"/>
                    <a:pt x="25" y="5"/>
                    <a:pt x="24" y="3"/>
                  </a:cubicBezTo>
                  <a:cubicBezTo>
                    <a:pt x="24" y="1"/>
                    <a:pt x="16" y="0"/>
                    <a:pt x="16" y="0"/>
                  </a:cubicBezTo>
                  <a:cubicBezTo>
                    <a:pt x="16" y="0"/>
                    <a:pt x="17" y="4"/>
                    <a:pt x="14" y="5"/>
                  </a:cubicBezTo>
                  <a:cubicBezTo>
                    <a:pt x="11" y="6"/>
                    <a:pt x="15" y="9"/>
                    <a:pt x="15" y="10"/>
                  </a:cubicBezTo>
                  <a:cubicBezTo>
                    <a:pt x="15" y="11"/>
                    <a:pt x="12" y="13"/>
                    <a:pt x="11" y="12"/>
                  </a:cubicBezTo>
                  <a:cubicBezTo>
                    <a:pt x="9" y="11"/>
                    <a:pt x="4" y="16"/>
                    <a:pt x="1" y="17"/>
                  </a:cubicBezTo>
                  <a:cubicBezTo>
                    <a:pt x="1" y="17"/>
                    <a:pt x="1" y="18"/>
                    <a:pt x="0" y="18"/>
                  </a:cubicBezTo>
                  <a:cubicBezTo>
                    <a:pt x="4" y="22"/>
                    <a:pt x="4" y="25"/>
                    <a:pt x="8" y="28"/>
                  </a:cubicBezTo>
                  <a:cubicBezTo>
                    <a:pt x="12" y="31"/>
                    <a:pt x="18" y="36"/>
                    <a:pt x="21" y="42"/>
                  </a:cubicBezTo>
                  <a:cubicBezTo>
                    <a:pt x="24" y="39"/>
                    <a:pt x="28" y="36"/>
                    <a:pt x="29" y="3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3" name="Freeform 29"/>
            <p:cNvSpPr>
              <a:spLocks noChangeArrowheads="1"/>
            </p:cNvSpPr>
            <p:nvPr/>
          </p:nvSpPr>
          <p:spPr bwMode="auto">
            <a:xfrm>
              <a:off x="3327549" y="2238052"/>
              <a:ext cx="87035" cy="83927"/>
            </a:xfrm>
            <a:custGeom>
              <a:gdLst>
                <a:gd fmla="*/ 2147483646 w 47" name="T0"/>
                <a:gd fmla="*/ 2147483646 h 45" name="T1"/>
                <a:gd fmla="*/ 2147483646 w 47" name="T2"/>
                <a:gd fmla="*/ 2147483646 h 45" name="T3"/>
                <a:gd fmla="*/ 2147483646 w 47" name="T4"/>
                <a:gd fmla="*/ 2147483646 h 45" name="T5"/>
                <a:gd fmla="*/ 2147483646 w 47" name="T6"/>
                <a:gd fmla="*/ 2147483646 h 45" name="T7"/>
                <a:gd fmla="*/ 2147483646 w 47" name="T8"/>
                <a:gd fmla="*/ 2147483646 h 45" name="T9"/>
                <a:gd fmla="*/ 2147483646 w 47" name="T10"/>
                <a:gd fmla="*/ 2147483646 h 45" name="T11"/>
                <a:gd fmla="*/ 2147483646 w 47" name="T12"/>
                <a:gd fmla="*/ 2147483646 h 45" name="T13"/>
                <a:gd fmla="*/ 2147483646 w 47" name="T14"/>
                <a:gd fmla="*/ 0 h 45" name="T15"/>
                <a:gd fmla="*/ 2147483646 w 47" name="T16"/>
                <a:gd fmla="*/ 2147483646 h 45" name="T17"/>
                <a:gd fmla="*/ 2147483646 w 47" name="T18"/>
                <a:gd fmla="*/ 2147483646 h 45" name="T19"/>
                <a:gd fmla="*/ 2147483646 w 47" name="T20"/>
                <a:gd fmla="*/ 2147483646 h 45" name="T21"/>
                <a:gd fmla="*/ 0 w 47" name="T22"/>
                <a:gd fmla="*/ 2147483646 h 45" name="T23"/>
                <a:gd fmla="*/ 2147483646 w 47" name="T24"/>
                <a:gd fmla="*/ 2147483646 h 45" name="T25"/>
                <a:gd fmla="*/ 2147483646 w 47" name="T26"/>
                <a:gd fmla="*/ 2147483646 h 45" name="T27"/>
                <a:gd fmla="*/ 2147483646 w 47" name="T28"/>
                <a:gd fmla="*/ 2147483646 h 45" name="T29"/>
                <a:gd fmla="*/ 2147483646 w 47" name="T30"/>
                <a:gd fmla="*/ 2147483646 h 45" name="T31"/>
                <a:gd fmla="*/ 2147483646 w 47" name="T32"/>
                <a:gd fmla="*/ 2147483646 h 45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47" name="T51"/>
                <a:gd fmla="*/ 0 h 45" name="T52"/>
                <a:gd fmla="*/ 47 w 47" name="T53"/>
                <a:gd fmla="*/ 45 h 45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45" w="47">
                  <a:moveTo>
                    <a:pt x="38" y="26"/>
                  </a:moveTo>
                  <a:cubicBezTo>
                    <a:pt x="34" y="24"/>
                    <a:pt x="33" y="24"/>
                    <a:pt x="34" y="23"/>
                  </a:cubicBezTo>
                  <a:cubicBezTo>
                    <a:pt x="36" y="22"/>
                    <a:pt x="36" y="19"/>
                    <a:pt x="35" y="15"/>
                  </a:cubicBezTo>
                  <a:cubicBezTo>
                    <a:pt x="35" y="13"/>
                    <a:pt x="35" y="13"/>
                    <a:pt x="36" y="12"/>
                  </a:cubicBezTo>
                  <a:cubicBezTo>
                    <a:pt x="34" y="11"/>
                    <a:pt x="34" y="11"/>
                    <a:pt x="33" y="10"/>
                  </a:cubicBezTo>
                  <a:cubicBezTo>
                    <a:pt x="33" y="8"/>
                    <a:pt x="31" y="11"/>
                    <a:pt x="29" y="14"/>
                  </a:cubicBezTo>
                  <a:cubicBezTo>
                    <a:pt x="27" y="16"/>
                    <a:pt x="23" y="13"/>
                    <a:pt x="24" y="10"/>
                  </a:cubicBezTo>
                  <a:cubicBezTo>
                    <a:pt x="24" y="6"/>
                    <a:pt x="22" y="0"/>
                    <a:pt x="20" y="0"/>
                  </a:cubicBezTo>
                  <a:cubicBezTo>
                    <a:pt x="20" y="0"/>
                    <a:pt x="16" y="1"/>
                    <a:pt x="12" y="2"/>
                  </a:cubicBezTo>
                  <a:cubicBezTo>
                    <a:pt x="13" y="3"/>
                    <a:pt x="12" y="5"/>
                    <a:pt x="11" y="7"/>
                  </a:cubicBezTo>
                  <a:cubicBezTo>
                    <a:pt x="11" y="10"/>
                    <a:pt x="5" y="13"/>
                    <a:pt x="2" y="15"/>
                  </a:cubicBezTo>
                  <a:cubicBezTo>
                    <a:pt x="1" y="15"/>
                    <a:pt x="0" y="17"/>
                    <a:pt x="0" y="19"/>
                  </a:cubicBezTo>
                  <a:cubicBezTo>
                    <a:pt x="4" y="22"/>
                    <a:pt x="10" y="25"/>
                    <a:pt x="14" y="28"/>
                  </a:cubicBezTo>
                  <a:cubicBezTo>
                    <a:pt x="22" y="35"/>
                    <a:pt x="35" y="43"/>
                    <a:pt x="41" y="45"/>
                  </a:cubicBezTo>
                  <a:cubicBezTo>
                    <a:pt x="41" y="45"/>
                    <a:pt x="42" y="45"/>
                    <a:pt x="43" y="45"/>
                  </a:cubicBezTo>
                  <a:cubicBezTo>
                    <a:pt x="45" y="39"/>
                    <a:pt x="46" y="38"/>
                    <a:pt x="47" y="35"/>
                  </a:cubicBezTo>
                  <a:cubicBezTo>
                    <a:pt x="47" y="31"/>
                    <a:pt x="41" y="29"/>
                    <a:pt x="38" y="2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4" name="Freeform 30"/>
            <p:cNvSpPr>
              <a:spLocks noChangeArrowheads="1"/>
            </p:cNvSpPr>
            <p:nvPr/>
          </p:nvSpPr>
          <p:spPr bwMode="auto">
            <a:xfrm>
              <a:off x="3290248" y="2206968"/>
              <a:ext cx="62168" cy="66831"/>
            </a:xfrm>
            <a:custGeom>
              <a:gdLst>
                <a:gd fmla="*/ 2147483646 w 33" name="T0"/>
                <a:gd fmla="*/ 2147483646 h 36" name="T1"/>
                <a:gd fmla="*/ 2147483646 w 33" name="T2"/>
                <a:gd fmla="*/ 2147483646 h 36" name="T3"/>
                <a:gd fmla="*/ 2147483646 w 33" name="T4"/>
                <a:gd fmla="*/ 2147483646 h 36" name="T5"/>
                <a:gd fmla="*/ 2147483646 w 33" name="T6"/>
                <a:gd fmla="*/ 0 h 36" name="T7"/>
                <a:gd fmla="*/ 2147483646 w 33" name="T8"/>
                <a:gd fmla="*/ 2147483646 h 36" name="T9"/>
                <a:gd fmla="*/ 2147483646 w 33" name="T10"/>
                <a:gd fmla="*/ 2147483646 h 36" name="T11"/>
                <a:gd fmla="*/ 0 w 33" name="T12"/>
                <a:gd fmla="*/ 2147483646 h 36" name="T13"/>
                <a:gd fmla="*/ 2147483646 w 33" name="T14"/>
                <a:gd fmla="*/ 2147483646 h 36" name="T15"/>
                <a:gd fmla="*/ 2147483646 w 33" name="T16"/>
                <a:gd fmla="*/ 2147483646 h 36" name="T17"/>
                <a:gd fmla="*/ 2147483646 w 33" name="T18"/>
                <a:gd fmla="*/ 2147483646 h 36" name="T19"/>
                <a:gd fmla="*/ 2147483646 w 33" name="T20"/>
                <a:gd fmla="*/ 2147483646 h 36" name="T21"/>
                <a:gd fmla="*/ 2147483646 w 33" name="T22"/>
                <a:gd fmla="*/ 2147483646 h 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33" name="T36"/>
                <a:gd fmla="*/ 0 h 36" name="T37"/>
                <a:gd fmla="*/ 33 w 33" name="T38"/>
                <a:gd fmla="*/ 36 h 36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36" w="33">
                  <a:moveTo>
                    <a:pt x="31" y="24"/>
                  </a:moveTo>
                  <a:cubicBezTo>
                    <a:pt x="32" y="22"/>
                    <a:pt x="33" y="20"/>
                    <a:pt x="32" y="18"/>
                  </a:cubicBezTo>
                  <a:cubicBezTo>
                    <a:pt x="31" y="16"/>
                    <a:pt x="30" y="14"/>
                    <a:pt x="30" y="11"/>
                  </a:cubicBezTo>
                  <a:cubicBezTo>
                    <a:pt x="30" y="9"/>
                    <a:pt x="24" y="0"/>
                    <a:pt x="21" y="0"/>
                  </a:cubicBezTo>
                  <a:cubicBezTo>
                    <a:pt x="19" y="0"/>
                    <a:pt x="16" y="2"/>
                    <a:pt x="13" y="2"/>
                  </a:cubicBezTo>
                  <a:cubicBezTo>
                    <a:pt x="10" y="1"/>
                    <a:pt x="8" y="0"/>
                    <a:pt x="8" y="3"/>
                  </a:cubicBezTo>
                  <a:cubicBezTo>
                    <a:pt x="7" y="5"/>
                    <a:pt x="3" y="8"/>
                    <a:pt x="0" y="11"/>
                  </a:cubicBezTo>
                  <a:cubicBezTo>
                    <a:pt x="1" y="12"/>
                    <a:pt x="1" y="14"/>
                    <a:pt x="2" y="15"/>
                  </a:cubicBezTo>
                  <a:cubicBezTo>
                    <a:pt x="4" y="25"/>
                    <a:pt x="7" y="26"/>
                    <a:pt x="11" y="30"/>
                  </a:cubicBezTo>
                  <a:cubicBezTo>
                    <a:pt x="12" y="31"/>
                    <a:pt x="16" y="33"/>
                    <a:pt x="20" y="36"/>
                  </a:cubicBezTo>
                  <a:cubicBezTo>
                    <a:pt x="20" y="34"/>
                    <a:pt x="21" y="32"/>
                    <a:pt x="22" y="32"/>
                  </a:cubicBezTo>
                  <a:cubicBezTo>
                    <a:pt x="25" y="30"/>
                    <a:pt x="31" y="27"/>
                    <a:pt x="31" y="2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5" name="Freeform 31"/>
            <p:cNvSpPr>
              <a:spLocks noChangeArrowheads="1"/>
            </p:cNvSpPr>
            <p:nvPr/>
          </p:nvSpPr>
          <p:spPr bwMode="auto">
            <a:xfrm>
              <a:off x="3210983" y="1815309"/>
              <a:ext cx="175625" cy="144541"/>
            </a:xfrm>
            <a:custGeom>
              <a:gdLst>
                <a:gd fmla="*/ 2147483646 w 94" name="T0"/>
                <a:gd fmla="*/ 2147483646 h 77" name="T1"/>
                <a:gd fmla="*/ 2147483646 w 94" name="T2"/>
                <a:gd fmla="*/ 2147483646 h 77" name="T3"/>
                <a:gd fmla="*/ 2147483646 w 94" name="T4"/>
                <a:gd fmla="*/ 2147483646 h 77" name="T5"/>
                <a:gd fmla="*/ 2147483646 w 94" name="T6"/>
                <a:gd fmla="*/ 2147483646 h 77" name="T7"/>
                <a:gd fmla="*/ 2147483646 w 94" name="T8"/>
                <a:gd fmla="*/ 2147483646 h 77" name="T9"/>
                <a:gd fmla="*/ 2147483646 w 94" name="T10"/>
                <a:gd fmla="*/ 0 h 77" name="T11"/>
                <a:gd fmla="*/ 2147483646 w 94" name="T12"/>
                <a:gd fmla="*/ 0 h 77" name="T13"/>
                <a:gd fmla="*/ 2147483646 w 94" name="T14"/>
                <a:gd fmla="*/ 2147483646 h 77" name="T15"/>
                <a:gd fmla="*/ 2147483646 w 94" name="T16"/>
                <a:gd fmla="*/ 2147483646 h 77" name="T17"/>
                <a:gd fmla="*/ 2147483646 w 94" name="T18"/>
                <a:gd fmla="*/ 2147483646 h 77" name="T19"/>
                <a:gd fmla="*/ 0 w 94" name="T20"/>
                <a:gd fmla="*/ 2147483646 h 77" name="T21"/>
                <a:gd fmla="*/ 2147483646 w 94" name="T22"/>
                <a:gd fmla="*/ 2147483646 h 77" name="T23"/>
                <a:gd fmla="*/ 2147483646 w 94" name="T24"/>
                <a:gd fmla="*/ 2147483646 h 77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94" name="T39"/>
                <a:gd fmla="*/ 0 h 77" name="T40"/>
                <a:gd fmla="*/ 94 w 94" name="T41"/>
                <a:gd fmla="*/ 77 h 77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77" w="94">
                  <a:moveTo>
                    <a:pt x="44" y="59"/>
                  </a:moveTo>
                  <a:cubicBezTo>
                    <a:pt x="44" y="56"/>
                    <a:pt x="56" y="53"/>
                    <a:pt x="56" y="51"/>
                  </a:cubicBezTo>
                  <a:cubicBezTo>
                    <a:pt x="56" y="48"/>
                    <a:pt x="56" y="20"/>
                    <a:pt x="56" y="20"/>
                  </a:cubicBezTo>
                  <a:cubicBezTo>
                    <a:pt x="56" y="20"/>
                    <a:pt x="93" y="21"/>
                    <a:pt x="94" y="20"/>
                  </a:cubicBezTo>
                  <a:cubicBezTo>
                    <a:pt x="94" y="20"/>
                    <a:pt x="94" y="12"/>
                    <a:pt x="94" y="4"/>
                  </a:cubicBezTo>
                  <a:cubicBezTo>
                    <a:pt x="92" y="2"/>
                    <a:pt x="94" y="0"/>
                    <a:pt x="86" y="0"/>
                  </a:cubicBezTo>
                  <a:cubicBezTo>
                    <a:pt x="79" y="0"/>
                    <a:pt x="58" y="0"/>
                    <a:pt x="44" y="0"/>
                  </a:cubicBezTo>
                  <a:cubicBezTo>
                    <a:pt x="41" y="3"/>
                    <a:pt x="39" y="7"/>
                    <a:pt x="38" y="10"/>
                  </a:cubicBezTo>
                  <a:cubicBezTo>
                    <a:pt x="36" y="16"/>
                    <a:pt x="23" y="23"/>
                    <a:pt x="23" y="31"/>
                  </a:cubicBezTo>
                  <a:cubicBezTo>
                    <a:pt x="22" y="38"/>
                    <a:pt x="11" y="50"/>
                    <a:pt x="3" y="66"/>
                  </a:cubicBezTo>
                  <a:cubicBezTo>
                    <a:pt x="1" y="70"/>
                    <a:pt x="0" y="74"/>
                    <a:pt x="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77"/>
                    <a:pt x="44" y="62"/>
                    <a:pt x="44" y="5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6" name="Freeform 32"/>
            <p:cNvSpPr>
              <a:spLocks noChangeArrowheads="1"/>
            </p:cNvSpPr>
            <p:nvPr/>
          </p:nvSpPr>
          <p:spPr bwMode="auto">
            <a:xfrm>
              <a:off x="3209430" y="1823079"/>
              <a:ext cx="256444" cy="281311"/>
            </a:xfrm>
            <a:custGeom>
              <a:gdLst>
                <a:gd fmla="*/ 2147483646 w 137" name="T0"/>
                <a:gd fmla="*/ 2147483646 h 150" name="T1"/>
                <a:gd fmla="*/ 2147483646 w 137" name="T2"/>
                <a:gd fmla="*/ 2147483646 h 150" name="T3"/>
                <a:gd fmla="*/ 2147483646 w 137" name="T4"/>
                <a:gd fmla="*/ 2147483646 h 150" name="T5"/>
                <a:gd fmla="*/ 2147483646 w 137" name="T6"/>
                <a:gd fmla="*/ 2147483646 h 150" name="T7"/>
                <a:gd fmla="*/ 2147483646 w 137" name="T8"/>
                <a:gd fmla="*/ 2147483646 h 150" name="T9"/>
                <a:gd fmla="*/ 2147483646 w 137" name="T10"/>
                <a:gd fmla="*/ 2147483646 h 150" name="T11"/>
                <a:gd fmla="*/ 2147483646 w 137" name="T12"/>
                <a:gd fmla="*/ 2147483646 h 150" name="T13"/>
                <a:gd fmla="*/ 2147483646 w 137" name="T14"/>
                <a:gd fmla="*/ 2147483646 h 150" name="T15"/>
                <a:gd fmla="*/ 2147483646 w 137" name="T16"/>
                <a:gd fmla="*/ 2147483646 h 150" name="T17"/>
                <a:gd fmla="*/ 2147483646 w 137" name="T18"/>
                <a:gd fmla="*/ 2147483646 h 150" name="T19"/>
                <a:gd fmla="*/ 2147483646 w 137" name="T20"/>
                <a:gd fmla="*/ 2147483646 h 150" name="T21"/>
                <a:gd fmla="*/ 2147483646 w 137" name="T22"/>
                <a:gd fmla="*/ 2147483646 h 150" name="T23"/>
                <a:gd fmla="*/ 2147483646 w 137" name="T24"/>
                <a:gd fmla="*/ 2147483646 h 150" name="T25"/>
                <a:gd fmla="*/ 2147483646 w 137" name="T26"/>
                <a:gd fmla="*/ 2147483646 h 150" name="T27"/>
                <a:gd fmla="*/ 2147483646 w 137" name="T28"/>
                <a:gd fmla="*/ 2147483646 h 150" name="T29"/>
                <a:gd fmla="*/ 2147483646 w 137" name="T30"/>
                <a:gd fmla="*/ 2147483646 h 150" name="T31"/>
                <a:gd fmla="*/ 2147483646 w 137" name="T32"/>
                <a:gd fmla="*/ 2147483646 h 150" name="T33"/>
                <a:gd fmla="*/ 2147483646 w 137" name="T34"/>
                <a:gd fmla="*/ 2147483646 h 150" name="T35"/>
                <a:gd fmla="*/ 2147483646 w 137" name="T36"/>
                <a:gd fmla="*/ 0 h 150" name="T37"/>
                <a:gd fmla="*/ 2147483646 w 137" name="T38"/>
                <a:gd fmla="*/ 2147483646 h 150" name="T39"/>
                <a:gd fmla="*/ 2147483646 w 137" name="T40"/>
                <a:gd fmla="*/ 2147483646 h 150" name="T41"/>
                <a:gd fmla="*/ 2147483646 w 137" name="T42"/>
                <a:gd fmla="*/ 2147483646 h 150" name="T43"/>
                <a:gd fmla="*/ 2147483646 w 137" name="T44"/>
                <a:gd fmla="*/ 2147483646 h 150" name="T45"/>
                <a:gd fmla="*/ 2147483646 w 137" name="T46"/>
                <a:gd fmla="*/ 2147483646 h 150" name="T47"/>
                <a:gd fmla="*/ 2147483646 w 137" name="T48"/>
                <a:gd fmla="*/ 2147483646 h 150" name="T49"/>
                <a:gd fmla="*/ 2147483646 w 137" name="T50"/>
                <a:gd fmla="*/ 2147483646 h 150" name="T51"/>
                <a:gd fmla="*/ 2147483646 w 137" name="T52"/>
                <a:gd fmla="*/ 2147483646 h 150" name="T53"/>
                <a:gd fmla="*/ 2147483646 w 137" name="T54"/>
                <a:gd fmla="*/ 2147483646 h 150" name="T55"/>
                <a:gd fmla="*/ 2147483646 w 137" name="T56"/>
                <a:gd fmla="*/ 2147483646 h 150" name="T57"/>
                <a:gd fmla="*/ 2147483646 w 137" name="T58"/>
                <a:gd fmla="*/ 2147483646 h 150" name="T59"/>
                <a:gd fmla="*/ 2147483646 w 137" name="T60"/>
                <a:gd fmla="*/ 2147483646 h 150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137" name="T93"/>
                <a:gd fmla="*/ 0 h 150" name="T94"/>
                <a:gd fmla="*/ 137 w 137" name="T95"/>
                <a:gd fmla="*/ 150 h 150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150" w="137">
                  <a:moveTo>
                    <a:pt x="11" y="130"/>
                  </a:moveTo>
                  <a:cubicBezTo>
                    <a:pt x="15" y="131"/>
                    <a:pt x="21" y="130"/>
                    <a:pt x="21" y="130"/>
                  </a:cubicBezTo>
                  <a:cubicBezTo>
                    <a:pt x="21" y="130"/>
                    <a:pt x="27" y="127"/>
                    <a:pt x="30" y="129"/>
                  </a:cubicBezTo>
                  <a:cubicBezTo>
                    <a:pt x="33" y="131"/>
                    <a:pt x="36" y="135"/>
                    <a:pt x="36" y="135"/>
                  </a:cubicBezTo>
                  <a:cubicBezTo>
                    <a:pt x="40" y="135"/>
                    <a:pt x="40" y="135"/>
                    <a:pt x="40" y="135"/>
                  </a:cubicBezTo>
                  <a:cubicBezTo>
                    <a:pt x="40" y="135"/>
                    <a:pt x="43" y="143"/>
                    <a:pt x="48" y="145"/>
                  </a:cubicBezTo>
                  <a:cubicBezTo>
                    <a:pt x="51" y="146"/>
                    <a:pt x="52" y="148"/>
                    <a:pt x="53" y="150"/>
                  </a:cubicBezTo>
                  <a:cubicBezTo>
                    <a:pt x="57" y="150"/>
                    <a:pt x="59" y="149"/>
                    <a:pt x="59" y="147"/>
                  </a:cubicBezTo>
                  <a:cubicBezTo>
                    <a:pt x="59" y="144"/>
                    <a:pt x="61" y="139"/>
                    <a:pt x="66" y="144"/>
                  </a:cubicBezTo>
                  <a:cubicBezTo>
                    <a:pt x="71" y="149"/>
                    <a:pt x="71" y="145"/>
                    <a:pt x="72" y="143"/>
                  </a:cubicBezTo>
                  <a:cubicBezTo>
                    <a:pt x="73" y="141"/>
                    <a:pt x="76" y="144"/>
                    <a:pt x="80" y="144"/>
                  </a:cubicBezTo>
                  <a:cubicBezTo>
                    <a:pt x="83" y="144"/>
                    <a:pt x="87" y="141"/>
                    <a:pt x="87" y="141"/>
                  </a:cubicBezTo>
                  <a:cubicBezTo>
                    <a:pt x="87" y="141"/>
                    <a:pt x="129" y="142"/>
                    <a:pt x="131" y="141"/>
                  </a:cubicBezTo>
                  <a:cubicBezTo>
                    <a:pt x="133" y="140"/>
                    <a:pt x="132" y="131"/>
                    <a:pt x="132" y="131"/>
                  </a:cubicBezTo>
                  <a:cubicBezTo>
                    <a:pt x="129" y="128"/>
                    <a:pt x="129" y="128"/>
                    <a:pt x="129" y="128"/>
                  </a:cubicBezTo>
                  <a:cubicBezTo>
                    <a:pt x="118" y="28"/>
                    <a:pt x="118" y="28"/>
                    <a:pt x="118" y="28"/>
                  </a:cubicBezTo>
                  <a:cubicBezTo>
                    <a:pt x="137" y="28"/>
                    <a:pt x="137" y="28"/>
                    <a:pt x="137" y="28"/>
                  </a:cubicBezTo>
                  <a:cubicBezTo>
                    <a:pt x="117" y="15"/>
                    <a:pt x="99" y="3"/>
                    <a:pt x="97" y="2"/>
                  </a:cubicBezTo>
                  <a:cubicBezTo>
                    <a:pt x="96" y="2"/>
                    <a:pt x="95" y="1"/>
                    <a:pt x="95" y="0"/>
                  </a:cubicBezTo>
                  <a:cubicBezTo>
                    <a:pt x="95" y="8"/>
                    <a:pt x="95" y="16"/>
                    <a:pt x="95" y="16"/>
                  </a:cubicBezTo>
                  <a:cubicBezTo>
                    <a:pt x="94" y="17"/>
                    <a:pt x="57" y="16"/>
                    <a:pt x="57" y="16"/>
                  </a:cubicBezTo>
                  <a:cubicBezTo>
                    <a:pt x="57" y="16"/>
                    <a:pt x="57" y="44"/>
                    <a:pt x="57" y="47"/>
                  </a:cubicBezTo>
                  <a:cubicBezTo>
                    <a:pt x="57" y="49"/>
                    <a:pt x="45" y="52"/>
                    <a:pt x="45" y="55"/>
                  </a:cubicBezTo>
                  <a:cubicBezTo>
                    <a:pt x="45" y="58"/>
                    <a:pt x="45" y="73"/>
                    <a:pt x="45" y="73"/>
                  </a:cubicBezTo>
                  <a:cubicBezTo>
                    <a:pt x="1" y="73"/>
                    <a:pt x="1" y="73"/>
                    <a:pt x="1" y="73"/>
                  </a:cubicBezTo>
                  <a:cubicBezTo>
                    <a:pt x="0" y="80"/>
                    <a:pt x="4" y="82"/>
                    <a:pt x="7" y="85"/>
                  </a:cubicBezTo>
                  <a:cubicBezTo>
                    <a:pt x="10" y="89"/>
                    <a:pt x="4" y="96"/>
                    <a:pt x="9" y="104"/>
                  </a:cubicBezTo>
                  <a:cubicBezTo>
                    <a:pt x="15" y="111"/>
                    <a:pt x="8" y="122"/>
                    <a:pt x="6" y="126"/>
                  </a:cubicBezTo>
                  <a:cubicBezTo>
                    <a:pt x="4" y="128"/>
                    <a:pt x="4" y="132"/>
                    <a:pt x="4" y="135"/>
                  </a:cubicBezTo>
                  <a:cubicBezTo>
                    <a:pt x="4" y="135"/>
                    <a:pt x="4" y="135"/>
                    <a:pt x="4" y="135"/>
                  </a:cubicBezTo>
                  <a:cubicBezTo>
                    <a:pt x="8" y="135"/>
                    <a:pt x="7" y="129"/>
                    <a:pt x="11" y="13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7" name="Freeform 33"/>
            <p:cNvSpPr>
              <a:spLocks noChangeArrowheads="1"/>
            </p:cNvSpPr>
            <p:nvPr/>
          </p:nvSpPr>
          <p:spPr bwMode="auto">
            <a:xfrm>
              <a:off x="3308899" y="1875922"/>
              <a:ext cx="352805" cy="331046"/>
            </a:xfrm>
            <a:custGeom>
              <a:gdLst>
                <a:gd fmla="*/ 2147483646 w 189" name="T0"/>
                <a:gd fmla="*/ 2147483646 h 177" name="T1"/>
                <a:gd fmla="*/ 2147483646 w 189" name="T2"/>
                <a:gd fmla="*/ 2147483646 h 177" name="T3"/>
                <a:gd fmla="*/ 2147483646 w 189" name="T4"/>
                <a:gd fmla="*/ 2147483646 h 177" name="T5"/>
                <a:gd fmla="*/ 2147483646 w 189" name="T6"/>
                <a:gd fmla="*/ 2147483646 h 177" name="T7"/>
                <a:gd fmla="*/ 2147483646 w 189" name="T8"/>
                <a:gd fmla="*/ 0 h 177" name="T9"/>
                <a:gd fmla="*/ 2147483646 w 189" name="T10"/>
                <a:gd fmla="*/ 0 h 177" name="T11"/>
                <a:gd fmla="*/ 2147483646 w 189" name="T12"/>
                <a:gd fmla="*/ 2147483646 h 177" name="T13"/>
                <a:gd fmla="*/ 2147483646 w 189" name="T14"/>
                <a:gd fmla="*/ 2147483646 h 177" name="T15"/>
                <a:gd fmla="*/ 2147483646 w 189" name="T16"/>
                <a:gd fmla="*/ 2147483646 h 177" name="T17"/>
                <a:gd fmla="*/ 2147483646 w 189" name="T18"/>
                <a:gd fmla="*/ 2147483646 h 177" name="T19"/>
                <a:gd fmla="*/ 2147483646 w 189" name="T20"/>
                <a:gd fmla="*/ 2147483646 h 177" name="T21"/>
                <a:gd fmla="*/ 2147483646 w 189" name="T22"/>
                <a:gd fmla="*/ 2147483646 h 177" name="T23"/>
                <a:gd fmla="*/ 2147483646 w 189" name="T24"/>
                <a:gd fmla="*/ 2147483646 h 177" name="T25"/>
                <a:gd fmla="*/ 2147483646 w 189" name="T26"/>
                <a:gd fmla="*/ 2147483646 h 177" name="T27"/>
                <a:gd fmla="*/ 0 w 189" name="T28"/>
                <a:gd fmla="*/ 2147483646 h 177" name="T29"/>
                <a:gd fmla="*/ 2147483646 w 189" name="T30"/>
                <a:gd fmla="*/ 2147483646 h 177" name="T31"/>
                <a:gd fmla="*/ 2147483646 w 189" name="T32"/>
                <a:gd fmla="*/ 2147483646 h 177" name="T33"/>
                <a:gd fmla="*/ 2147483646 w 189" name="T34"/>
                <a:gd fmla="*/ 2147483646 h 177" name="T35"/>
                <a:gd fmla="*/ 2147483646 w 189" name="T36"/>
                <a:gd fmla="*/ 2147483646 h 177" name="T37"/>
                <a:gd fmla="*/ 2147483646 w 189" name="T38"/>
                <a:gd fmla="*/ 2147483646 h 177" name="T39"/>
                <a:gd fmla="*/ 2147483646 w 189" name="T40"/>
                <a:gd fmla="*/ 2147483646 h 177" name="T41"/>
                <a:gd fmla="*/ 2147483646 w 189" name="T42"/>
                <a:gd fmla="*/ 2147483646 h 177" name="T43"/>
                <a:gd fmla="*/ 2147483646 w 189" name="T44"/>
                <a:gd fmla="*/ 2147483646 h 177" name="T45"/>
                <a:gd fmla="*/ 2147483646 w 189" name="T46"/>
                <a:gd fmla="*/ 2147483646 h 177" name="T47"/>
                <a:gd fmla="*/ 2147483646 w 189" name="T48"/>
                <a:gd fmla="*/ 2147483646 h 177" name="T49"/>
                <a:gd fmla="*/ 2147483646 w 189" name="T50"/>
                <a:gd fmla="*/ 2147483646 h 177" name="T51"/>
                <a:gd fmla="*/ 2147483646 w 189" name="T52"/>
                <a:gd fmla="*/ 2147483646 h 177" name="T53"/>
                <a:gd fmla="*/ 2147483646 w 189" name="T54"/>
                <a:gd fmla="*/ 2147483646 h 177" name="T55"/>
                <a:gd fmla="*/ 2147483646 w 189" name="T56"/>
                <a:gd fmla="*/ 2147483646 h 177" name="T57"/>
                <a:gd fmla="*/ 2147483646 w 189" name="T58"/>
                <a:gd fmla="*/ 2147483646 h 177" name="T59"/>
                <a:gd fmla="*/ 2147483646 w 189" name="T60"/>
                <a:gd fmla="*/ 2147483646 h 177" name="T61"/>
                <a:gd fmla="*/ 2147483646 w 189" name="T62"/>
                <a:gd fmla="*/ 2147483646 h 177" name="T63"/>
                <a:gd fmla="*/ 2147483646 w 189" name="T64"/>
                <a:gd fmla="*/ 2147483646 h 177" name="T65"/>
                <a:gd fmla="*/ 2147483646 w 189" name="T66"/>
                <a:gd fmla="*/ 2147483646 h 177" name="T67"/>
                <a:gd fmla="*/ 2147483646 w 189" name="T68"/>
                <a:gd fmla="*/ 2147483646 h 177" name="T69"/>
                <a:gd fmla="*/ 2147483646 w 189" name="T70"/>
                <a:gd fmla="*/ 2147483646 h 177" name="T71"/>
                <a:gd fmla="*/ 2147483646 w 189" name="T72"/>
                <a:gd fmla="*/ 2147483646 h 177" name="T73"/>
                <a:gd fmla="*/ 2147483646 w 189" name="T74"/>
                <a:gd fmla="*/ 2147483646 h 177" name="T75"/>
                <a:gd fmla="*/ 2147483646 w 189" name="T76"/>
                <a:gd fmla="*/ 2147483646 h 177" name="T77"/>
                <a:gd fmla="*/ 2147483646 w 189" name="T78"/>
                <a:gd fmla="*/ 2147483646 h 177" name="T79"/>
                <a:gd fmla="*/ 2147483646 w 189" name="T80"/>
                <a:gd fmla="*/ 2147483646 h 177" name="T81"/>
                <a:gd fmla="*/ 2147483646 w 189" name="T82"/>
                <a:gd fmla="*/ 2147483646 h 177" name="T83"/>
                <a:gd fmla="*/ 2147483646 w 189" name="T84"/>
                <a:gd fmla="*/ 2147483646 h 177" name="T85"/>
                <a:gd fmla="*/ 2147483646 w 189" name="T86"/>
                <a:gd fmla="*/ 2147483646 h 177" name="T87"/>
                <a:gd fmla="*/ 2147483646 w 189" name="T88"/>
                <a:gd fmla="*/ 2147483646 h 177" name="T89"/>
                <a:gd fmla="*/ 2147483646 w 189" name="T90"/>
                <a:gd fmla="*/ 2147483646 h 177" name="T91"/>
                <a:gd fmla="*/ 2147483646 w 189" name="T92"/>
                <a:gd fmla="*/ 2147483646 h 177" name="T93"/>
                <a:gd fmla="*/ 2147483646 w 189" name="T94"/>
                <a:gd fmla="*/ 2147483646 h 177" name="T95"/>
                <a:gd fmla="*/ 2147483646 w 189" name="T96"/>
                <a:gd fmla="*/ 2147483646 h 177" name="T97"/>
                <a:gd fmla="*/ 2147483646 w 189" name="T98"/>
                <a:gd fmla="*/ 2147483646 h 177" name="T99"/>
                <a:gd fmla="*/ 2147483646 w 189" name="T100"/>
                <a:gd fmla="*/ 2147483646 h 177" name="T101"/>
                <a:gd fmla="*/ 2147483646 w 189" name="T102"/>
                <a:gd fmla="*/ 2147483646 h 177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w 189" name="T156"/>
                <a:gd fmla="*/ 0 h 177" name="T157"/>
                <a:gd fmla="*/ 189 w 189" name="T158"/>
                <a:gd fmla="*/ 177 h 177" name="T159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T159" l="T156" r="T158" t="T157"/>
              <a:pathLst>
                <a:path h="177" w="189">
                  <a:moveTo>
                    <a:pt x="179" y="73"/>
                  </a:moveTo>
                  <a:cubicBezTo>
                    <a:pt x="179" y="73"/>
                    <a:pt x="179" y="65"/>
                    <a:pt x="173" y="61"/>
                  </a:cubicBezTo>
                  <a:cubicBezTo>
                    <a:pt x="168" y="58"/>
                    <a:pt x="161" y="57"/>
                    <a:pt x="161" y="57"/>
                  </a:cubicBezTo>
                  <a:cubicBezTo>
                    <a:pt x="161" y="57"/>
                    <a:pt x="157" y="50"/>
                    <a:pt x="153" y="47"/>
                  </a:cubicBezTo>
                  <a:cubicBezTo>
                    <a:pt x="152" y="45"/>
                    <a:pt x="114" y="20"/>
                    <a:pt x="8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76" y="100"/>
                    <a:pt x="76" y="100"/>
                    <a:pt x="76" y="100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79" y="103"/>
                    <a:pt x="80" y="112"/>
                    <a:pt x="78" y="113"/>
                  </a:cubicBezTo>
                  <a:cubicBezTo>
                    <a:pt x="76" y="114"/>
                    <a:pt x="34" y="113"/>
                    <a:pt x="34" y="113"/>
                  </a:cubicBezTo>
                  <a:cubicBezTo>
                    <a:pt x="34" y="113"/>
                    <a:pt x="30" y="116"/>
                    <a:pt x="27" y="116"/>
                  </a:cubicBezTo>
                  <a:cubicBezTo>
                    <a:pt x="23" y="116"/>
                    <a:pt x="20" y="113"/>
                    <a:pt x="19" y="115"/>
                  </a:cubicBezTo>
                  <a:cubicBezTo>
                    <a:pt x="18" y="117"/>
                    <a:pt x="18" y="121"/>
                    <a:pt x="13" y="116"/>
                  </a:cubicBezTo>
                  <a:cubicBezTo>
                    <a:pt x="8" y="111"/>
                    <a:pt x="6" y="116"/>
                    <a:pt x="6" y="119"/>
                  </a:cubicBezTo>
                  <a:cubicBezTo>
                    <a:pt x="6" y="121"/>
                    <a:pt x="4" y="122"/>
                    <a:pt x="0" y="122"/>
                  </a:cubicBezTo>
                  <a:cubicBezTo>
                    <a:pt x="1" y="124"/>
                    <a:pt x="1" y="125"/>
                    <a:pt x="1" y="125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3" y="128"/>
                    <a:pt x="3" y="133"/>
                    <a:pt x="5" y="135"/>
                  </a:cubicBezTo>
                  <a:cubicBezTo>
                    <a:pt x="7" y="137"/>
                    <a:pt x="11" y="141"/>
                    <a:pt x="11" y="142"/>
                  </a:cubicBezTo>
                  <a:cubicBezTo>
                    <a:pt x="11" y="144"/>
                    <a:pt x="11" y="151"/>
                    <a:pt x="11" y="151"/>
                  </a:cubicBezTo>
                  <a:cubicBezTo>
                    <a:pt x="11" y="151"/>
                    <a:pt x="12" y="157"/>
                    <a:pt x="14" y="154"/>
                  </a:cubicBezTo>
                  <a:cubicBezTo>
                    <a:pt x="16" y="152"/>
                    <a:pt x="19" y="157"/>
                    <a:pt x="21" y="153"/>
                  </a:cubicBezTo>
                  <a:cubicBezTo>
                    <a:pt x="22" y="150"/>
                    <a:pt x="26" y="154"/>
                    <a:pt x="28" y="154"/>
                  </a:cubicBezTo>
                  <a:cubicBezTo>
                    <a:pt x="30" y="154"/>
                    <a:pt x="35" y="148"/>
                    <a:pt x="36" y="148"/>
                  </a:cubicBezTo>
                  <a:cubicBezTo>
                    <a:pt x="38" y="149"/>
                    <a:pt x="41" y="154"/>
                    <a:pt x="41" y="157"/>
                  </a:cubicBezTo>
                  <a:cubicBezTo>
                    <a:pt x="41" y="159"/>
                    <a:pt x="47" y="161"/>
                    <a:pt x="45" y="162"/>
                  </a:cubicBezTo>
                  <a:cubicBezTo>
                    <a:pt x="43" y="163"/>
                    <a:pt x="42" y="166"/>
                    <a:pt x="45" y="166"/>
                  </a:cubicBezTo>
                  <a:cubicBezTo>
                    <a:pt x="47" y="166"/>
                    <a:pt x="46" y="170"/>
                    <a:pt x="47" y="172"/>
                  </a:cubicBezTo>
                  <a:cubicBezTo>
                    <a:pt x="49" y="174"/>
                    <a:pt x="51" y="176"/>
                    <a:pt x="53" y="173"/>
                  </a:cubicBezTo>
                  <a:cubicBezTo>
                    <a:pt x="54" y="170"/>
                    <a:pt x="57" y="173"/>
                    <a:pt x="58" y="175"/>
                  </a:cubicBezTo>
                  <a:cubicBezTo>
                    <a:pt x="60" y="177"/>
                    <a:pt x="64" y="174"/>
                    <a:pt x="65" y="172"/>
                  </a:cubicBezTo>
                  <a:cubicBezTo>
                    <a:pt x="65" y="169"/>
                    <a:pt x="71" y="168"/>
                    <a:pt x="70" y="171"/>
                  </a:cubicBezTo>
                  <a:cubicBezTo>
                    <a:pt x="70" y="174"/>
                    <a:pt x="71" y="175"/>
                    <a:pt x="74" y="172"/>
                  </a:cubicBezTo>
                  <a:cubicBezTo>
                    <a:pt x="75" y="171"/>
                    <a:pt x="76" y="171"/>
                    <a:pt x="78" y="172"/>
                  </a:cubicBezTo>
                  <a:cubicBezTo>
                    <a:pt x="79" y="168"/>
                    <a:pt x="80" y="164"/>
                    <a:pt x="81" y="163"/>
                  </a:cubicBezTo>
                  <a:cubicBezTo>
                    <a:pt x="82" y="161"/>
                    <a:pt x="78" y="156"/>
                    <a:pt x="80" y="156"/>
                  </a:cubicBezTo>
                  <a:cubicBezTo>
                    <a:pt x="82" y="155"/>
                    <a:pt x="87" y="156"/>
                    <a:pt x="89" y="152"/>
                  </a:cubicBezTo>
                  <a:cubicBezTo>
                    <a:pt x="91" y="147"/>
                    <a:pt x="93" y="145"/>
                    <a:pt x="93" y="145"/>
                  </a:cubicBezTo>
                  <a:cubicBezTo>
                    <a:pt x="93" y="145"/>
                    <a:pt x="93" y="135"/>
                    <a:pt x="96" y="136"/>
                  </a:cubicBezTo>
                  <a:cubicBezTo>
                    <a:pt x="99" y="138"/>
                    <a:pt x="103" y="141"/>
                    <a:pt x="103" y="137"/>
                  </a:cubicBezTo>
                  <a:cubicBezTo>
                    <a:pt x="104" y="133"/>
                    <a:pt x="107" y="135"/>
                    <a:pt x="108" y="131"/>
                  </a:cubicBezTo>
                  <a:cubicBezTo>
                    <a:pt x="109" y="128"/>
                    <a:pt x="111" y="128"/>
                    <a:pt x="114" y="129"/>
                  </a:cubicBezTo>
                  <a:cubicBezTo>
                    <a:pt x="116" y="129"/>
                    <a:pt x="118" y="128"/>
                    <a:pt x="118" y="126"/>
                  </a:cubicBezTo>
                  <a:cubicBezTo>
                    <a:pt x="118" y="124"/>
                    <a:pt x="123" y="125"/>
                    <a:pt x="128" y="122"/>
                  </a:cubicBezTo>
                  <a:cubicBezTo>
                    <a:pt x="132" y="119"/>
                    <a:pt x="134" y="117"/>
                    <a:pt x="136" y="119"/>
                  </a:cubicBezTo>
                  <a:cubicBezTo>
                    <a:pt x="138" y="120"/>
                    <a:pt x="149" y="120"/>
                    <a:pt x="150" y="119"/>
                  </a:cubicBezTo>
                  <a:cubicBezTo>
                    <a:pt x="152" y="119"/>
                    <a:pt x="155" y="116"/>
                    <a:pt x="159" y="116"/>
                  </a:cubicBezTo>
                  <a:cubicBezTo>
                    <a:pt x="163" y="117"/>
                    <a:pt x="173" y="115"/>
                    <a:pt x="177" y="115"/>
                  </a:cubicBezTo>
                  <a:cubicBezTo>
                    <a:pt x="181" y="115"/>
                    <a:pt x="183" y="111"/>
                    <a:pt x="184" y="110"/>
                  </a:cubicBezTo>
                  <a:cubicBezTo>
                    <a:pt x="185" y="108"/>
                    <a:pt x="186" y="102"/>
                    <a:pt x="188" y="101"/>
                  </a:cubicBezTo>
                  <a:cubicBezTo>
                    <a:pt x="189" y="100"/>
                    <a:pt x="189" y="79"/>
                    <a:pt x="188" y="71"/>
                  </a:cubicBezTo>
                  <a:cubicBezTo>
                    <a:pt x="184" y="72"/>
                    <a:pt x="179" y="73"/>
                    <a:pt x="179" y="7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8" name="Freeform 34"/>
            <p:cNvSpPr>
              <a:spLocks noChangeArrowheads="1"/>
            </p:cNvSpPr>
            <p:nvPr/>
          </p:nvSpPr>
          <p:spPr bwMode="auto">
            <a:xfrm>
              <a:off x="3454994" y="2095065"/>
              <a:ext cx="172517" cy="122782"/>
            </a:xfrm>
            <a:custGeom>
              <a:gdLst>
                <a:gd fmla="*/ 2147483646 w 92" name="T0"/>
                <a:gd fmla="*/ 2147483646 h 66" name="T1"/>
                <a:gd fmla="*/ 2147483646 w 92" name="T2"/>
                <a:gd fmla="*/ 2147483646 h 66" name="T3"/>
                <a:gd fmla="*/ 2147483646 w 92" name="T4"/>
                <a:gd fmla="*/ 2147483646 h 66" name="T5"/>
                <a:gd fmla="*/ 2147483646 w 92" name="T6"/>
                <a:gd fmla="*/ 2147483646 h 66" name="T7"/>
                <a:gd fmla="*/ 2147483646 w 92" name="T8"/>
                <a:gd fmla="*/ 2147483646 h 66" name="T9"/>
                <a:gd fmla="*/ 2147483646 w 92" name="T10"/>
                <a:gd fmla="*/ 2147483646 h 66" name="T11"/>
                <a:gd fmla="*/ 2147483646 w 92" name="T12"/>
                <a:gd fmla="*/ 2147483646 h 66" name="T13"/>
                <a:gd fmla="*/ 2147483646 w 92" name="T14"/>
                <a:gd fmla="*/ 2147483646 h 66" name="T15"/>
                <a:gd fmla="*/ 2147483646 w 92" name="T16"/>
                <a:gd fmla="*/ 2147483646 h 66" name="T17"/>
                <a:gd fmla="*/ 2147483646 w 92" name="T18"/>
                <a:gd fmla="*/ 2147483646 h 66" name="T19"/>
                <a:gd fmla="*/ 2147483646 w 92" name="T20"/>
                <a:gd fmla="*/ 2147483646 h 66" name="T21"/>
                <a:gd fmla="*/ 2147483646 w 92" name="T22"/>
                <a:gd fmla="*/ 2147483646 h 66" name="T23"/>
                <a:gd fmla="*/ 2147483646 w 92" name="T24"/>
                <a:gd fmla="*/ 2147483646 h 66" name="T25"/>
                <a:gd fmla="*/ 2147483646 w 92" name="T26"/>
                <a:gd fmla="*/ 2147483646 h 66" name="T27"/>
                <a:gd fmla="*/ 2147483646 w 92" name="T28"/>
                <a:gd fmla="*/ 2147483646 h 66" name="T29"/>
                <a:gd fmla="*/ 2147483646 w 92" name="T30"/>
                <a:gd fmla="*/ 2147483646 h 66" name="T31"/>
                <a:gd fmla="*/ 2147483646 w 92" name="T32"/>
                <a:gd fmla="*/ 2147483646 h 66" name="T33"/>
                <a:gd fmla="*/ 2147483646 w 92" name="T34"/>
                <a:gd fmla="*/ 2147483646 h 66" name="T35"/>
                <a:gd fmla="*/ 2147483646 w 92" name="T36"/>
                <a:gd fmla="*/ 2147483646 h 66" name="T37"/>
                <a:gd fmla="*/ 2147483646 w 92" name="T38"/>
                <a:gd fmla="*/ 2147483646 h 66" name="T39"/>
                <a:gd fmla="*/ 0 w 92" name="T40"/>
                <a:gd fmla="*/ 2147483646 h 66" name="T41"/>
                <a:gd fmla="*/ 2147483646 w 92" name="T42"/>
                <a:gd fmla="*/ 2147483646 h 66" name="T43"/>
                <a:gd fmla="*/ 2147483646 w 92" name="T44"/>
                <a:gd fmla="*/ 2147483646 h 66" name="T45"/>
                <a:gd fmla="*/ 2147483646 w 92" name="T46"/>
                <a:gd fmla="*/ 2147483646 h 66" name="T47"/>
                <a:gd fmla="*/ 2147483646 w 92" name="T48"/>
                <a:gd fmla="*/ 2147483646 h 66" name="T49"/>
                <a:gd fmla="*/ 2147483646 w 92" name="T50"/>
                <a:gd fmla="*/ 2147483646 h 66" name="T51"/>
                <a:gd fmla="*/ 2147483646 w 92" name="T52"/>
                <a:gd fmla="*/ 2147483646 h 66" name="T53"/>
                <a:gd fmla="*/ 2147483646 w 92" name="T54"/>
                <a:gd fmla="*/ 2147483646 h 66" name="T55"/>
                <a:gd fmla="*/ 2147483646 w 92" name="T56"/>
                <a:gd fmla="*/ 2147483646 h 66" name="T57"/>
                <a:gd fmla="*/ 2147483646 w 92" name="T58"/>
                <a:gd fmla="*/ 2147483646 h 66" name="T59"/>
                <a:gd fmla="*/ 2147483646 w 92" name="T60"/>
                <a:gd fmla="*/ 2147483646 h 66" name="T61"/>
                <a:gd fmla="*/ 2147483646 w 92" name="T62"/>
                <a:gd fmla="*/ 2147483646 h 66" name="T63"/>
                <a:gd fmla="*/ 2147483646 w 92" name="T64"/>
                <a:gd fmla="*/ 2147483646 h 6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w 92" name="T99"/>
                <a:gd fmla="*/ 0 h 66" name="T100"/>
                <a:gd fmla="*/ 92 w 92" name="T101"/>
                <a:gd fmla="*/ 66 h 66" name="T102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T102" l="T99" r="T101" t="T100"/>
              <a:pathLst>
                <a:path h="66" w="92">
                  <a:moveTo>
                    <a:pt x="92" y="37"/>
                  </a:moveTo>
                  <a:cubicBezTo>
                    <a:pt x="90" y="35"/>
                    <a:pt x="88" y="35"/>
                    <a:pt x="87" y="35"/>
                  </a:cubicBezTo>
                  <a:cubicBezTo>
                    <a:pt x="86" y="35"/>
                    <a:pt x="87" y="30"/>
                    <a:pt x="86" y="29"/>
                  </a:cubicBezTo>
                  <a:cubicBezTo>
                    <a:pt x="86" y="28"/>
                    <a:pt x="83" y="30"/>
                    <a:pt x="81" y="30"/>
                  </a:cubicBezTo>
                  <a:cubicBezTo>
                    <a:pt x="79" y="29"/>
                    <a:pt x="78" y="26"/>
                    <a:pt x="76" y="26"/>
                  </a:cubicBezTo>
                  <a:cubicBezTo>
                    <a:pt x="74" y="26"/>
                    <a:pt x="74" y="24"/>
                    <a:pt x="74" y="21"/>
                  </a:cubicBezTo>
                  <a:cubicBezTo>
                    <a:pt x="74" y="19"/>
                    <a:pt x="71" y="17"/>
                    <a:pt x="69" y="15"/>
                  </a:cubicBezTo>
                  <a:cubicBezTo>
                    <a:pt x="67" y="14"/>
                    <a:pt x="66" y="10"/>
                    <a:pt x="65" y="9"/>
                  </a:cubicBezTo>
                  <a:cubicBezTo>
                    <a:pt x="64" y="8"/>
                    <a:pt x="65" y="5"/>
                    <a:pt x="65" y="3"/>
                  </a:cubicBezTo>
                  <a:cubicBezTo>
                    <a:pt x="62" y="3"/>
                    <a:pt x="59" y="2"/>
                    <a:pt x="58" y="2"/>
                  </a:cubicBezTo>
                  <a:cubicBezTo>
                    <a:pt x="56" y="0"/>
                    <a:pt x="54" y="2"/>
                    <a:pt x="50" y="5"/>
                  </a:cubicBezTo>
                  <a:cubicBezTo>
                    <a:pt x="45" y="8"/>
                    <a:pt x="40" y="7"/>
                    <a:pt x="40" y="9"/>
                  </a:cubicBezTo>
                  <a:cubicBezTo>
                    <a:pt x="40" y="11"/>
                    <a:pt x="38" y="12"/>
                    <a:pt x="36" y="12"/>
                  </a:cubicBezTo>
                  <a:cubicBezTo>
                    <a:pt x="33" y="11"/>
                    <a:pt x="31" y="11"/>
                    <a:pt x="30" y="14"/>
                  </a:cubicBezTo>
                  <a:cubicBezTo>
                    <a:pt x="29" y="18"/>
                    <a:pt x="26" y="16"/>
                    <a:pt x="25" y="20"/>
                  </a:cubicBezTo>
                  <a:cubicBezTo>
                    <a:pt x="25" y="24"/>
                    <a:pt x="21" y="21"/>
                    <a:pt x="18" y="19"/>
                  </a:cubicBezTo>
                  <a:cubicBezTo>
                    <a:pt x="15" y="18"/>
                    <a:pt x="15" y="28"/>
                    <a:pt x="15" y="28"/>
                  </a:cubicBezTo>
                  <a:cubicBezTo>
                    <a:pt x="15" y="28"/>
                    <a:pt x="13" y="30"/>
                    <a:pt x="11" y="35"/>
                  </a:cubicBezTo>
                  <a:cubicBezTo>
                    <a:pt x="9" y="39"/>
                    <a:pt x="4" y="38"/>
                    <a:pt x="2" y="39"/>
                  </a:cubicBezTo>
                  <a:cubicBezTo>
                    <a:pt x="0" y="39"/>
                    <a:pt x="4" y="44"/>
                    <a:pt x="3" y="46"/>
                  </a:cubicBezTo>
                  <a:cubicBezTo>
                    <a:pt x="2" y="47"/>
                    <a:pt x="1" y="51"/>
                    <a:pt x="0" y="55"/>
                  </a:cubicBezTo>
                  <a:cubicBezTo>
                    <a:pt x="2" y="55"/>
                    <a:pt x="4" y="57"/>
                    <a:pt x="5" y="58"/>
                  </a:cubicBezTo>
                  <a:cubicBezTo>
                    <a:pt x="6" y="60"/>
                    <a:pt x="12" y="66"/>
                    <a:pt x="15" y="63"/>
                  </a:cubicBezTo>
                  <a:cubicBezTo>
                    <a:pt x="18" y="60"/>
                    <a:pt x="26" y="59"/>
                    <a:pt x="28" y="61"/>
                  </a:cubicBezTo>
                  <a:cubicBezTo>
                    <a:pt x="30" y="63"/>
                    <a:pt x="32" y="62"/>
                    <a:pt x="32" y="60"/>
                  </a:cubicBezTo>
                  <a:cubicBezTo>
                    <a:pt x="32" y="58"/>
                    <a:pt x="29" y="51"/>
                    <a:pt x="30" y="49"/>
                  </a:cubicBezTo>
                  <a:cubicBezTo>
                    <a:pt x="31" y="47"/>
                    <a:pt x="57" y="48"/>
                    <a:pt x="58" y="50"/>
                  </a:cubicBezTo>
                  <a:cubicBezTo>
                    <a:pt x="59" y="51"/>
                    <a:pt x="59" y="46"/>
                    <a:pt x="63" y="47"/>
                  </a:cubicBezTo>
                  <a:cubicBezTo>
                    <a:pt x="66" y="47"/>
                    <a:pt x="71" y="49"/>
                    <a:pt x="73" y="48"/>
                  </a:cubicBezTo>
                  <a:cubicBezTo>
                    <a:pt x="75" y="47"/>
                    <a:pt x="77" y="44"/>
                    <a:pt x="79" y="44"/>
                  </a:cubicBezTo>
                  <a:cubicBezTo>
                    <a:pt x="81" y="44"/>
                    <a:pt x="87" y="43"/>
                    <a:pt x="89" y="42"/>
                  </a:cubicBezTo>
                  <a:cubicBezTo>
                    <a:pt x="90" y="40"/>
                    <a:pt x="92" y="40"/>
                    <a:pt x="92" y="37"/>
                  </a:cubicBezTo>
                  <a:cubicBezTo>
                    <a:pt x="92" y="37"/>
                    <a:pt x="92" y="37"/>
                    <a:pt x="92" y="3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89" name="Freeform 35"/>
            <p:cNvSpPr>
              <a:spLocks noChangeArrowheads="1"/>
            </p:cNvSpPr>
            <p:nvPr/>
          </p:nvSpPr>
          <p:spPr bwMode="auto">
            <a:xfrm>
              <a:off x="3574667" y="1911669"/>
              <a:ext cx="329491" cy="256444"/>
            </a:xfrm>
            <a:custGeom>
              <a:gdLst>
                <a:gd fmla="*/ 2147483646 w 176" name="T0"/>
                <a:gd fmla="*/ 2147483646 h 137" name="T1"/>
                <a:gd fmla="*/ 2147483646 w 176" name="T2"/>
                <a:gd fmla="*/ 2147483646 h 137" name="T3"/>
                <a:gd fmla="*/ 2147483646 w 176" name="T4"/>
                <a:gd fmla="*/ 2147483646 h 137" name="T5"/>
                <a:gd fmla="*/ 2147483646 w 176" name="T6"/>
                <a:gd fmla="*/ 2147483646 h 137" name="T7"/>
                <a:gd fmla="*/ 2147483646 w 176" name="T8"/>
                <a:gd fmla="*/ 0 h 137" name="T9"/>
                <a:gd fmla="*/ 2147483646 w 176" name="T10"/>
                <a:gd fmla="*/ 2147483646 h 137" name="T11"/>
                <a:gd fmla="*/ 2147483646 w 176" name="T12"/>
                <a:gd fmla="*/ 2147483646 h 137" name="T13"/>
                <a:gd fmla="*/ 2147483646 w 176" name="T14"/>
                <a:gd fmla="*/ 2147483646 h 137" name="T15"/>
                <a:gd fmla="*/ 2147483646 w 176" name="T16"/>
                <a:gd fmla="*/ 2147483646 h 137" name="T17"/>
                <a:gd fmla="*/ 2147483646 w 176" name="T18"/>
                <a:gd fmla="*/ 2147483646 h 137" name="T19"/>
                <a:gd fmla="*/ 2147483646 w 176" name="T20"/>
                <a:gd fmla="*/ 2147483646 h 137" name="T21"/>
                <a:gd fmla="*/ 2147483646 w 176" name="T22"/>
                <a:gd fmla="*/ 2147483646 h 137" name="T23"/>
                <a:gd fmla="*/ 2147483646 w 176" name="T24"/>
                <a:gd fmla="*/ 2147483646 h 137" name="T25"/>
                <a:gd fmla="*/ 2147483646 w 176" name="T26"/>
                <a:gd fmla="*/ 2147483646 h 137" name="T27"/>
                <a:gd fmla="*/ 2147483646 w 176" name="T28"/>
                <a:gd fmla="*/ 2147483646 h 137" name="T29"/>
                <a:gd fmla="*/ 2147483646 w 176" name="T30"/>
                <a:gd fmla="*/ 2147483646 h 137" name="T31"/>
                <a:gd fmla="*/ 2147483646 w 176" name="T32"/>
                <a:gd fmla="*/ 2147483646 h 137" name="T33"/>
                <a:gd fmla="*/ 2147483646 w 176" name="T34"/>
                <a:gd fmla="*/ 2147483646 h 137" name="T35"/>
                <a:gd fmla="*/ 2147483646 w 176" name="T36"/>
                <a:gd fmla="*/ 2147483646 h 137" name="T37"/>
                <a:gd fmla="*/ 2147483646 w 176" name="T38"/>
                <a:gd fmla="*/ 2147483646 h 137" name="T39"/>
                <a:gd fmla="*/ 2147483646 w 176" name="T40"/>
                <a:gd fmla="*/ 2147483646 h 137" name="T41"/>
                <a:gd fmla="*/ 2147483646 w 176" name="T42"/>
                <a:gd fmla="*/ 2147483646 h 137" name="T43"/>
                <a:gd fmla="*/ 2147483646 w 176" name="T44"/>
                <a:gd fmla="*/ 2147483646 h 137" name="T45"/>
                <a:gd fmla="*/ 2147483646 w 176" name="T46"/>
                <a:gd fmla="*/ 2147483646 h 137" name="T47"/>
                <a:gd fmla="*/ 2147483646 w 176" name="T48"/>
                <a:gd fmla="*/ 2147483646 h 137" name="T49"/>
                <a:gd fmla="*/ 2147483646 w 176" name="T50"/>
                <a:gd fmla="*/ 2147483646 h 137" name="T51"/>
                <a:gd fmla="*/ 2147483646 w 176" name="T52"/>
                <a:gd fmla="*/ 2147483646 h 137" name="T53"/>
                <a:gd fmla="*/ 2147483646 w 176" name="T54"/>
                <a:gd fmla="*/ 2147483646 h 137" name="T55"/>
                <a:gd fmla="*/ 2147483646 w 176" name="T56"/>
                <a:gd fmla="*/ 2147483646 h 137" name="T57"/>
                <a:gd fmla="*/ 2147483646 w 176" name="T58"/>
                <a:gd fmla="*/ 2147483646 h 137" name="T59"/>
                <a:gd fmla="*/ 2147483646 w 176" name="T60"/>
                <a:gd fmla="*/ 2147483646 h 137" name="T61"/>
                <a:gd fmla="*/ 2147483646 w 176" name="T62"/>
                <a:gd fmla="*/ 2147483646 h 137" name="T63"/>
                <a:gd fmla="*/ 2147483646 w 176" name="T64"/>
                <a:gd fmla="*/ 2147483646 h 137" name="T65"/>
                <a:gd fmla="*/ 2147483646 w 176" name="T66"/>
                <a:gd fmla="*/ 2147483646 h 137" name="T67"/>
                <a:gd fmla="*/ 2147483646 w 176" name="T68"/>
                <a:gd fmla="*/ 2147483646 h 137" name="T69"/>
                <a:gd fmla="*/ 2147483646 w 176" name="T70"/>
                <a:gd fmla="*/ 2147483646 h 137" name="T71"/>
                <a:gd fmla="*/ 2147483646 w 176" name="T72"/>
                <a:gd fmla="*/ 2147483646 h 137" name="T73"/>
                <a:gd fmla="*/ 2147483646 w 176" name="T74"/>
                <a:gd fmla="*/ 2147483646 h 137" name="T75"/>
                <a:gd fmla="*/ 2147483646 w 176" name="T76"/>
                <a:gd fmla="*/ 2147483646 h 137" name="T77"/>
                <a:gd fmla="*/ 2147483646 w 176" name="T78"/>
                <a:gd fmla="*/ 2147483646 h 137" name="T79"/>
                <a:gd fmla="*/ 2147483646 w 176" name="T80"/>
                <a:gd fmla="*/ 2147483646 h 137" name="T81"/>
                <a:gd fmla="*/ 2147483646 w 176" name="T82"/>
                <a:gd fmla="*/ 2147483646 h 137" name="T83"/>
                <a:gd fmla="*/ 2147483646 w 176" name="T84"/>
                <a:gd fmla="*/ 2147483646 h 137" name="T85"/>
                <a:gd fmla="*/ 2147483646 w 176" name="T86"/>
                <a:gd fmla="*/ 2147483646 h 137" name="T87"/>
                <a:gd fmla="*/ 2147483646 w 176" name="T88"/>
                <a:gd fmla="*/ 2147483646 h 137" name="T89"/>
                <a:gd fmla="*/ 2147483646 w 176" name="T90"/>
                <a:gd fmla="*/ 2147483646 h 137" name="T91"/>
                <a:gd fmla="*/ 2147483646 w 176" name="T92"/>
                <a:gd fmla="*/ 2147483646 h 137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w 176" name="T141"/>
                <a:gd fmla="*/ 0 h 137" name="T142"/>
                <a:gd fmla="*/ 176 w 176" name="T143"/>
                <a:gd fmla="*/ 137 h 137" name="T144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T144" l="T141" r="T143" t="T142"/>
              <a:pathLst>
                <a:path h="137" w="176">
                  <a:moveTo>
                    <a:pt x="168" y="20"/>
                  </a:moveTo>
                  <a:cubicBezTo>
                    <a:pt x="168" y="18"/>
                    <a:pt x="167" y="11"/>
                    <a:pt x="167" y="5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58" y="10"/>
                    <a:pt x="156" y="6"/>
                    <a:pt x="151" y="3"/>
                  </a:cubicBezTo>
                  <a:cubicBezTo>
                    <a:pt x="146" y="0"/>
                    <a:pt x="134" y="0"/>
                    <a:pt x="134" y="0"/>
                  </a:cubicBezTo>
                  <a:cubicBezTo>
                    <a:pt x="86" y="30"/>
                    <a:pt x="86" y="30"/>
                    <a:pt x="86" y="30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52" y="51"/>
                    <a:pt x="48" y="52"/>
                  </a:cubicBezTo>
                  <a:cubicBezTo>
                    <a:pt x="47" y="52"/>
                    <a:pt x="47" y="52"/>
                    <a:pt x="46" y="52"/>
                  </a:cubicBezTo>
                  <a:cubicBezTo>
                    <a:pt x="47" y="60"/>
                    <a:pt x="47" y="81"/>
                    <a:pt x="46" y="82"/>
                  </a:cubicBezTo>
                  <a:cubicBezTo>
                    <a:pt x="44" y="83"/>
                    <a:pt x="43" y="89"/>
                    <a:pt x="42" y="91"/>
                  </a:cubicBezTo>
                  <a:cubicBezTo>
                    <a:pt x="41" y="92"/>
                    <a:pt x="39" y="96"/>
                    <a:pt x="35" y="96"/>
                  </a:cubicBezTo>
                  <a:cubicBezTo>
                    <a:pt x="31" y="96"/>
                    <a:pt x="21" y="98"/>
                    <a:pt x="17" y="97"/>
                  </a:cubicBezTo>
                  <a:cubicBezTo>
                    <a:pt x="13" y="97"/>
                    <a:pt x="10" y="100"/>
                    <a:pt x="8" y="100"/>
                  </a:cubicBezTo>
                  <a:cubicBezTo>
                    <a:pt x="8" y="101"/>
                    <a:pt x="4" y="101"/>
                    <a:pt x="1" y="101"/>
                  </a:cubicBezTo>
                  <a:cubicBezTo>
                    <a:pt x="1" y="103"/>
                    <a:pt x="0" y="106"/>
                    <a:pt x="1" y="107"/>
                  </a:cubicBezTo>
                  <a:cubicBezTo>
                    <a:pt x="2" y="108"/>
                    <a:pt x="3" y="112"/>
                    <a:pt x="5" y="113"/>
                  </a:cubicBezTo>
                  <a:cubicBezTo>
                    <a:pt x="7" y="115"/>
                    <a:pt x="10" y="117"/>
                    <a:pt x="10" y="119"/>
                  </a:cubicBezTo>
                  <a:cubicBezTo>
                    <a:pt x="10" y="122"/>
                    <a:pt x="10" y="124"/>
                    <a:pt x="12" y="124"/>
                  </a:cubicBezTo>
                  <a:cubicBezTo>
                    <a:pt x="14" y="124"/>
                    <a:pt x="15" y="127"/>
                    <a:pt x="17" y="128"/>
                  </a:cubicBezTo>
                  <a:cubicBezTo>
                    <a:pt x="19" y="128"/>
                    <a:pt x="22" y="126"/>
                    <a:pt x="22" y="127"/>
                  </a:cubicBezTo>
                  <a:cubicBezTo>
                    <a:pt x="23" y="128"/>
                    <a:pt x="22" y="133"/>
                    <a:pt x="23" y="133"/>
                  </a:cubicBezTo>
                  <a:cubicBezTo>
                    <a:pt x="24" y="133"/>
                    <a:pt x="26" y="133"/>
                    <a:pt x="28" y="135"/>
                  </a:cubicBezTo>
                  <a:cubicBezTo>
                    <a:pt x="27" y="132"/>
                    <a:pt x="28" y="129"/>
                    <a:pt x="32" y="130"/>
                  </a:cubicBezTo>
                  <a:cubicBezTo>
                    <a:pt x="35" y="131"/>
                    <a:pt x="32" y="134"/>
                    <a:pt x="35" y="135"/>
                  </a:cubicBezTo>
                  <a:cubicBezTo>
                    <a:pt x="38" y="137"/>
                    <a:pt x="40" y="136"/>
                    <a:pt x="40" y="133"/>
                  </a:cubicBezTo>
                  <a:cubicBezTo>
                    <a:pt x="40" y="131"/>
                    <a:pt x="44" y="126"/>
                    <a:pt x="45" y="125"/>
                  </a:cubicBezTo>
                  <a:cubicBezTo>
                    <a:pt x="46" y="124"/>
                    <a:pt x="46" y="118"/>
                    <a:pt x="48" y="116"/>
                  </a:cubicBezTo>
                  <a:cubicBezTo>
                    <a:pt x="50" y="115"/>
                    <a:pt x="56" y="116"/>
                    <a:pt x="58" y="116"/>
                  </a:cubicBezTo>
                  <a:cubicBezTo>
                    <a:pt x="60" y="117"/>
                    <a:pt x="62" y="112"/>
                    <a:pt x="65" y="114"/>
                  </a:cubicBezTo>
                  <a:cubicBezTo>
                    <a:pt x="67" y="116"/>
                    <a:pt x="72" y="114"/>
                    <a:pt x="74" y="117"/>
                  </a:cubicBezTo>
                  <a:cubicBezTo>
                    <a:pt x="76" y="119"/>
                    <a:pt x="77" y="125"/>
                    <a:pt x="80" y="123"/>
                  </a:cubicBezTo>
                  <a:cubicBezTo>
                    <a:pt x="83" y="121"/>
                    <a:pt x="87" y="120"/>
                    <a:pt x="89" y="120"/>
                  </a:cubicBezTo>
                  <a:cubicBezTo>
                    <a:pt x="91" y="120"/>
                    <a:pt x="96" y="124"/>
                    <a:pt x="98" y="125"/>
                  </a:cubicBezTo>
                  <a:cubicBezTo>
                    <a:pt x="100" y="125"/>
                    <a:pt x="107" y="126"/>
                    <a:pt x="109" y="125"/>
                  </a:cubicBezTo>
                  <a:cubicBezTo>
                    <a:pt x="111" y="123"/>
                    <a:pt x="114" y="119"/>
                    <a:pt x="117" y="119"/>
                  </a:cubicBezTo>
                  <a:cubicBezTo>
                    <a:pt x="120" y="120"/>
                    <a:pt x="130" y="119"/>
                    <a:pt x="132" y="120"/>
                  </a:cubicBezTo>
                  <a:cubicBezTo>
                    <a:pt x="134" y="121"/>
                    <a:pt x="138" y="123"/>
                    <a:pt x="141" y="122"/>
                  </a:cubicBezTo>
                  <a:cubicBezTo>
                    <a:pt x="144" y="121"/>
                    <a:pt x="147" y="115"/>
                    <a:pt x="149" y="115"/>
                  </a:cubicBezTo>
                  <a:cubicBezTo>
                    <a:pt x="150" y="114"/>
                    <a:pt x="150" y="114"/>
                    <a:pt x="151" y="114"/>
                  </a:cubicBezTo>
                  <a:cubicBezTo>
                    <a:pt x="151" y="113"/>
                    <a:pt x="151" y="112"/>
                    <a:pt x="151" y="111"/>
                  </a:cubicBezTo>
                  <a:cubicBezTo>
                    <a:pt x="151" y="105"/>
                    <a:pt x="152" y="107"/>
                    <a:pt x="153" y="101"/>
                  </a:cubicBezTo>
                  <a:cubicBezTo>
                    <a:pt x="154" y="95"/>
                    <a:pt x="170" y="80"/>
                    <a:pt x="171" y="79"/>
                  </a:cubicBezTo>
                  <a:cubicBezTo>
                    <a:pt x="172" y="78"/>
                    <a:pt x="172" y="54"/>
                    <a:pt x="172" y="51"/>
                  </a:cubicBezTo>
                  <a:cubicBezTo>
                    <a:pt x="172" y="47"/>
                    <a:pt x="173" y="43"/>
                    <a:pt x="174" y="39"/>
                  </a:cubicBezTo>
                  <a:cubicBezTo>
                    <a:pt x="176" y="34"/>
                    <a:pt x="172" y="34"/>
                    <a:pt x="172" y="30"/>
                  </a:cubicBezTo>
                  <a:cubicBezTo>
                    <a:pt x="173" y="26"/>
                    <a:pt x="168" y="22"/>
                    <a:pt x="168" y="2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0" name="Freeform 36"/>
            <p:cNvSpPr>
              <a:spLocks noChangeArrowheads="1"/>
            </p:cNvSpPr>
            <p:nvPr/>
          </p:nvSpPr>
          <p:spPr bwMode="auto">
            <a:xfrm>
              <a:off x="3857532" y="1911669"/>
              <a:ext cx="211372" cy="349696"/>
            </a:xfrm>
            <a:custGeom>
              <a:gdLst>
                <a:gd fmla="*/ 2147483646 w 113" name="T0"/>
                <a:gd fmla="*/ 2147483646 h 187" name="T1"/>
                <a:gd fmla="*/ 2147483646 w 113" name="T2"/>
                <a:gd fmla="*/ 0 h 187" name="T3"/>
                <a:gd fmla="*/ 2147483646 w 113" name="T4"/>
                <a:gd fmla="*/ 2147483646 h 187" name="T5"/>
                <a:gd fmla="*/ 2147483646 w 113" name="T6"/>
                <a:gd fmla="*/ 2147483646 h 187" name="T7"/>
                <a:gd fmla="*/ 2147483646 w 113" name="T8"/>
                <a:gd fmla="*/ 2147483646 h 187" name="T9"/>
                <a:gd fmla="*/ 2147483646 w 113" name="T10"/>
                <a:gd fmla="*/ 2147483646 h 187" name="T11"/>
                <a:gd fmla="*/ 2147483646 w 113" name="T12"/>
                <a:gd fmla="*/ 2147483646 h 187" name="T13"/>
                <a:gd fmla="*/ 2147483646 w 113" name="T14"/>
                <a:gd fmla="*/ 2147483646 h 187" name="T15"/>
                <a:gd fmla="*/ 2147483646 w 113" name="T16"/>
                <a:gd fmla="*/ 2147483646 h 187" name="T17"/>
                <a:gd fmla="*/ 0 w 113" name="T18"/>
                <a:gd fmla="*/ 2147483646 h 187" name="T19"/>
                <a:gd fmla="*/ 0 w 113" name="T20"/>
                <a:gd fmla="*/ 2147483646 h 187" name="T21"/>
                <a:gd fmla="*/ 2147483646 w 113" name="T22"/>
                <a:gd fmla="*/ 2147483646 h 187" name="T23"/>
                <a:gd fmla="*/ 2147483646 w 113" name="T24"/>
                <a:gd fmla="*/ 2147483646 h 187" name="T25"/>
                <a:gd fmla="*/ 2147483646 w 113" name="T26"/>
                <a:gd fmla="*/ 2147483646 h 187" name="T27"/>
                <a:gd fmla="*/ 2147483646 w 113" name="T28"/>
                <a:gd fmla="*/ 2147483646 h 187" name="T29"/>
                <a:gd fmla="*/ 2147483646 w 113" name="T30"/>
                <a:gd fmla="*/ 2147483646 h 187" name="T31"/>
                <a:gd fmla="*/ 2147483646 w 113" name="T32"/>
                <a:gd fmla="*/ 2147483646 h 187" name="T33"/>
                <a:gd fmla="*/ 2147483646 w 113" name="T34"/>
                <a:gd fmla="*/ 2147483646 h 187" name="T35"/>
                <a:gd fmla="*/ 2147483646 w 113" name="T36"/>
                <a:gd fmla="*/ 2147483646 h 187" name="T37"/>
                <a:gd fmla="*/ 2147483646 w 113" name="T38"/>
                <a:gd fmla="*/ 2147483646 h 187" name="T39"/>
                <a:gd fmla="*/ 2147483646 w 113" name="T40"/>
                <a:gd fmla="*/ 2147483646 h 187" name="T41"/>
                <a:gd fmla="*/ 2147483646 w 113" name="T42"/>
                <a:gd fmla="*/ 2147483646 h 187" name="T43"/>
                <a:gd fmla="*/ 2147483646 w 113" name="T44"/>
                <a:gd fmla="*/ 2147483646 h 187" name="T45"/>
                <a:gd fmla="*/ 2147483646 w 113" name="T46"/>
                <a:gd fmla="*/ 2147483646 h 187" name="T47"/>
                <a:gd fmla="*/ 2147483646 w 113" name="T48"/>
                <a:gd fmla="*/ 2147483646 h 187" name="T49"/>
                <a:gd fmla="*/ 2147483646 w 113" name="T50"/>
                <a:gd fmla="*/ 2147483646 h 187" name="T51"/>
                <a:gd fmla="*/ 2147483646 w 113" name="T52"/>
                <a:gd fmla="*/ 2147483646 h 187" name="T53"/>
                <a:gd fmla="*/ 2147483646 w 113" name="T54"/>
                <a:gd fmla="*/ 2147483646 h 187" name="T55"/>
                <a:gd fmla="*/ 2147483646 w 113" name="T56"/>
                <a:gd fmla="*/ 2147483646 h 187" name="T57"/>
                <a:gd fmla="*/ 2147483646 w 113" name="T58"/>
                <a:gd fmla="*/ 2147483646 h 187" name="T59"/>
                <a:gd fmla="*/ 2147483646 w 113" name="T60"/>
                <a:gd fmla="*/ 2147483646 h 187" name="T61"/>
                <a:gd fmla="*/ 2147483646 w 113" name="T62"/>
                <a:gd fmla="*/ 2147483646 h 187" name="T63"/>
                <a:gd fmla="*/ 2147483646 w 113" name="T64"/>
                <a:gd fmla="*/ 2147483646 h 187" name="T65"/>
                <a:gd fmla="*/ 2147483646 w 113" name="T66"/>
                <a:gd fmla="*/ 2147483646 h 187" name="T67"/>
                <a:gd fmla="*/ 2147483646 w 113" name="T68"/>
                <a:gd fmla="*/ 2147483646 h 187" name="T69"/>
                <a:gd fmla="*/ 2147483646 w 113" name="T70"/>
                <a:gd fmla="*/ 2147483646 h 187" name="T71"/>
                <a:gd fmla="*/ 2147483646 w 113" name="T72"/>
                <a:gd fmla="*/ 2147483646 h 187" name="T73"/>
                <a:gd fmla="*/ 2147483646 w 113" name="T74"/>
                <a:gd fmla="*/ 2147483646 h 187" name="T75"/>
                <a:gd fmla="*/ 2147483646 w 113" name="T76"/>
                <a:gd fmla="*/ 2147483646 h 187" name="T77"/>
                <a:gd fmla="*/ 2147483646 w 113" name="T78"/>
                <a:gd fmla="*/ 2147483646 h 187" name="T79"/>
                <a:gd fmla="*/ 2147483646 w 113" name="T80"/>
                <a:gd fmla="*/ 2147483646 h 187" name="T81"/>
                <a:gd fmla="*/ 2147483646 w 113" name="T82"/>
                <a:gd fmla="*/ 2147483646 h 187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w 113" name="T126"/>
                <a:gd fmla="*/ 0 h 187" name="T127"/>
                <a:gd fmla="*/ 113 w 113" name="T128"/>
                <a:gd fmla="*/ 187 h 187" name="T129"/>
              </a:gdLst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b="T129" l="T126" r="T128" t="T127"/>
              <a:pathLst>
                <a:path h="187" w="113">
                  <a:moveTo>
                    <a:pt x="112" y="46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11"/>
                    <a:pt x="17" y="18"/>
                    <a:pt x="17" y="20"/>
                  </a:cubicBezTo>
                  <a:cubicBezTo>
                    <a:pt x="17" y="22"/>
                    <a:pt x="22" y="26"/>
                    <a:pt x="21" y="30"/>
                  </a:cubicBezTo>
                  <a:cubicBezTo>
                    <a:pt x="21" y="34"/>
                    <a:pt x="25" y="34"/>
                    <a:pt x="23" y="39"/>
                  </a:cubicBezTo>
                  <a:cubicBezTo>
                    <a:pt x="22" y="43"/>
                    <a:pt x="21" y="47"/>
                    <a:pt x="21" y="51"/>
                  </a:cubicBezTo>
                  <a:cubicBezTo>
                    <a:pt x="21" y="54"/>
                    <a:pt x="21" y="78"/>
                    <a:pt x="20" y="79"/>
                  </a:cubicBezTo>
                  <a:cubicBezTo>
                    <a:pt x="19" y="80"/>
                    <a:pt x="3" y="95"/>
                    <a:pt x="2" y="101"/>
                  </a:cubicBezTo>
                  <a:cubicBezTo>
                    <a:pt x="1" y="107"/>
                    <a:pt x="0" y="105"/>
                    <a:pt x="0" y="111"/>
                  </a:cubicBezTo>
                  <a:cubicBezTo>
                    <a:pt x="0" y="112"/>
                    <a:pt x="0" y="113"/>
                    <a:pt x="0" y="114"/>
                  </a:cubicBezTo>
                  <a:cubicBezTo>
                    <a:pt x="0" y="115"/>
                    <a:pt x="1" y="116"/>
                    <a:pt x="2" y="117"/>
                  </a:cubicBezTo>
                  <a:cubicBezTo>
                    <a:pt x="4" y="119"/>
                    <a:pt x="4" y="122"/>
                    <a:pt x="7" y="122"/>
                  </a:cubicBezTo>
                  <a:cubicBezTo>
                    <a:pt x="10" y="122"/>
                    <a:pt x="14" y="129"/>
                    <a:pt x="14" y="132"/>
                  </a:cubicBezTo>
                  <a:cubicBezTo>
                    <a:pt x="14" y="135"/>
                    <a:pt x="16" y="137"/>
                    <a:pt x="15" y="142"/>
                  </a:cubicBezTo>
                  <a:cubicBezTo>
                    <a:pt x="15" y="148"/>
                    <a:pt x="18" y="155"/>
                    <a:pt x="20" y="156"/>
                  </a:cubicBezTo>
                  <a:cubicBezTo>
                    <a:pt x="22" y="157"/>
                    <a:pt x="19" y="158"/>
                    <a:pt x="15" y="158"/>
                  </a:cubicBezTo>
                  <a:cubicBezTo>
                    <a:pt x="11" y="158"/>
                    <a:pt x="6" y="158"/>
                    <a:pt x="6" y="159"/>
                  </a:cubicBezTo>
                  <a:cubicBezTo>
                    <a:pt x="6" y="161"/>
                    <a:pt x="4" y="163"/>
                    <a:pt x="8" y="167"/>
                  </a:cubicBezTo>
                  <a:cubicBezTo>
                    <a:pt x="13" y="171"/>
                    <a:pt x="16" y="173"/>
                    <a:pt x="18" y="177"/>
                  </a:cubicBezTo>
                  <a:cubicBezTo>
                    <a:pt x="19" y="181"/>
                    <a:pt x="21" y="185"/>
                    <a:pt x="22" y="186"/>
                  </a:cubicBezTo>
                  <a:cubicBezTo>
                    <a:pt x="23" y="187"/>
                    <a:pt x="26" y="187"/>
                    <a:pt x="28" y="184"/>
                  </a:cubicBezTo>
                  <a:cubicBezTo>
                    <a:pt x="31" y="180"/>
                    <a:pt x="33" y="187"/>
                    <a:pt x="36" y="184"/>
                  </a:cubicBezTo>
                  <a:cubicBezTo>
                    <a:pt x="38" y="181"/>
                    <a:pt x="46" y="181"/>
                    <a:pt x="48" y="180"/>
                  </a:cubicBezTo>
                  <a:cubicBezTo>
                    <a:pt x="50" y="179"/>
                    <a:pt x="56" y="176"/>
                    <a:pt x="58" y="175"/>
                  </a:cubicBezTo>
                  <a:cubicBezTo>
                    <a:pt x="60" y="173"/>
                    <a:pt x="56" y="170"/>
                    <a:pt x="59" y="169"/>
                  </a:cubicBezTo>
                  <a:cubicBezTo>
                    <a:pt x="62" y="167"/>
                    <a:pt x="71" y="170"/>
                    <a:pt x="75" y="165"/>
                  </a:cubicBezTo>
                  <a:cubicBezTo>
                    <a:pt x="78" y="161"/>
                    <a:pt x="84" y="156"/>
                    <a:pt x="86" y="154"/>
                  </a:cubicBezTo>
                  <a:cubicBezTo>
                    <a:pt x="87" y="152"/>
                    <a:pt x="86" y="151"/>
                    <a:pt x="88" y="149"/>
                  </a:cubicBezTo>
                  <a:cubicBezTo>
                    <a:pt x="90" y="146"/>
                    <a:pt x="95" y="144"/>
                    <a:pt x="97" y="145"/>
                  </a:cubicBezTo>
                  <a:cubicBezTo>
                    <a:pt x="98" y="145"/>
                    <a:pt x="99" y="145"/>
                    <a:pt x="99" y="145"/>
                  </a:cubicBezTo>
                  <a:cubicBezTo>
                    <a:pt x="99" y="145"/>
                    <a:pt x="99" y="145"/>
                    <a:pt x="99" y="145"/>
                  </a:cubicBezTo>
                  <a:cubicBezTo>
                    <a:pt x="100" y="140"/>
                    <a:pt x="100" y="140"/>
                    <a:pt x="100" y="140"/>
                  </a:cubicBezTo>
                  <a:cubicBezTo>
                    <a:pt x="100" y="140"/>
                    <a:pt x="95" y="137"/>
                    <a:pt x="95" y="133"/>
                  </a:cubicBezTo>
                  <a:cubicBezTo>
                    <a:pt x="95" y="129"/>
                    <a:pt x="96" y="125"/>
                    <a:pt x="93" y="125"/>
                  </a:cubicBezTo>
                  <a:cubicBezTo>
                    <a:pt x="89" y="125"/>
                    <a:pt x="89" y="121"/>
                    <a:pt x="91" y="118"/>
                  </a:cubicBezTo>
                  <a:cubicBezTo>
                    <a:pt x="94" y="116"/>
                    <a:pt x="87" y="110"/>
                    <a:pt x="92" y="110"/>
                  </a:cubicBezTo>
                  <a:cubicBezTo>
                    <a:pt x="97" y="110"/>
                    <a:pt x="93" y="102"/>
                    <a:pt x="97" y="102"/>
                  </a:cubicBezTo>
                  <a:cubicBezTo>
                    <a:pt x="100" y="101"/>
                    <a:pt x="101" y="98"/>
                    <a:pt x="101" y="95"/>
                  </a:cubicBezTo>
                  <a:cubicBezTo>
                    <a:pt x="101" y="91"/>
                    <a:pt x="109" y="89"/>
                    <a:pt x="111" y="89"/>
                  </a:cubicBezTo>
                  <a:cubicBezTo>
                    <a:pt x="113" y="88"/>
                    <a:pt x="112" y="77"/>
                    <a:pt x="112" y="77"/>
                  </a:cubicBezTo>
                  <a:lnTo>
                    <a:pt x="112" y="46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1" name="Freeform 37"/>
            <p:cNvSpPr>
              <a:spLocks noChangeArrowheads="1"/>
            </p:cNvSpPr>
            <p:nvPr/>
          </p:nvSpPr>
          <p:spPr bwMode="auto">
            <a:xfrm>
              <a:off x="4079783" y="1717393"/>
              <a:ext cx="231577" cy="230022"/>
            </a:xfrm>
            <a:custGeom>
              <a:gdLst>
                <a:gd fmla="*/ 2147483646 w 124" name="T0"/>
                <a:gd fmla="*/ 2147483646 h 123" name="T1"/>
                <a:gd fmla="*/ 2147483646 w 124" name="T2"/>
                <a:gd fmla="*/ 2147483646 h 123" name="T3"/>
                <a:gd fmla="*/ 2147483646 w 124" name="T4"/>
                <a:gd fmla="*/ 2147483646 h 123" name="T5"/>
                <a:gd fmla="*/ 2147483646 w 124" name="T6"/>
                <a:gd fmla="*/ 2147483646 h 123" name="T7"/>
                <a:gd fmla="*/ 2147483646 w 124" name="T8"/>
                <a:gd fmla="*/ 2147483646 h 123" name="T9"/>
                <a:gd fmla="*/ 2147483646 w 124" name="T10"/>
                <a:gd fmla="*/ 2147483646 h 123" name="T11"/>
                <a:gd fmla="*/ 2147483646 w 124" name="T12"/>
                <a:gd fmla="*/ 2147483646 h 123" name="T13"/>
                <a:gd fmla="*/ 2147483646 w 124" name="T14"/>
                <a:gd fmla="*/ 2147483646 h 123" name="T15"/>
                <a:gd fmla="*/ 2147483646 w 124" name="T16"/>
                <a:gd fmla="*/ 0 h 123" name="T17"/>
                <a:gd fmla="*/ 2147483646 w 124" name="T18"/>
                <a:gd fmla="*/ 2147483646 h 123" name="T19"/>
                <a:gd fmla="*/ 2147483646 w 124" name="T20"/>
                <a:gd fmla="*/ 2147483646 h 123" name="T21"/>
                <a:gd fmla="*/ 2147483646 w 124" name="T22"/>
                <a:gd fmla="*/ 2147483646 h 123" name="T23"/>
                <a:gd fmla="*/ 2147483646 w 124" name="T24"/>
                <a:gd fmla="*/ 2147483646 h 123" name="T25"/>
                <a:gd fmla="*/ 2147483646 w 124" name="T26"/>
                <a:gd fmla="*/ 2147483646 h 123" name="T27"/>
                <a:gd fmla="*/ 2147483646 w 124" name="T28"/>
                <a:gd fmla="*/ 2147483646 h 123" name="T29"/>
                <a:gd fmla="*/ 2147483646 w 124" name="T30"/>
                <a:gd fmla="*/ 2147483646 h 123" name="T31"/>
                <a:gd fmla="*/ 2147483646 w 124" name="T32"/>
                <a:gd fmla="*/ 2147483646 h 123" name="T33"/>
                <a:gd fmla="*/ 2147483646 w 124" name="T34"/>
                <a:gd fmla="*/ 2147483646 h 123" name="T35"/>
                <a:gd fmla="*/ 2147483646 w 124" name="T36"/>
                <a:gd fmla="*/ 2147483646 h 123" name="T37"/>
                <a:gd fmla="*/ 2147483646 w 124" name="T38"/>
                <a:gd fmla="*/ 2147483646 h 123" name="T39"/>
                <a:gd fmla="*/ 2147483646 w 124" name="T40"/>
                <a:gd fmla="*/ 2147483646 h 123" name="T41"/>
                <a:gd fmla="*/ 2147483646 w 124" name="T42"/>
                <a:gd fmla="*/ 2147483646 h 123" name="T43"/>
                <a:gd fmla="*/ 2147483646 w 124" name="T44"/>
                <a:gd fmla="*/ 2147483646 h 123" name="T45"/>
                <a:gd fmla="*/ 2147483646 w 124" name="T46"/>
                <a:gd fmla="*/ 2147483646 h 123" name="T47"/>
                <a:gd fmla="*/ 2147483646 w 124" name="T48"/>
                <a:gd fmla="*/ 2147483646 h 123" name="T49"/>
                <a:gd fmla="*/ 2147483646 w 124" name="T50"/>
                <a:gd fmla="*/ 2147483646 h 123" name="T51"/>
                <a:gd fmla="*/ 2147483646 w 124" name="T52"/>
                <a:gd fmla="*/ 2147483646 h 123" name="T53"/>
                <a:gd fmla="*/ 2147483646 w 124" name="T54"/>
                <a:gd fmla="*/ 2147483646 h 123" name="T55"/>
                <a:gd fmla="*/ 2147483646 w 124" name="T56"/>
                <a:gd fmla="*/ 2147483646 h 123" name="T57"/>
                <a:gd fmla="*/ 2147483646 w 124" name="T58"/>
                <a:gd fmla="*/ 2147483646 h 123" name="T59"/>
                <a:gd fmla="*/ 2147483646 w 124" name="T60"/>
                <a:gd fmla="*/ 2147483646 h 123" name="T61"/>
                <a:gd fmla="*/ 2147483646 w 124" name="T62"/>
                <a:gd fmla="*/ 2147483646 h 123" name="T63"/>
                <a:gd fmla="*/ 2147483646 w 124" name="T64"/>
                <a:gd fmla="*/ 2147483646 h 123" name="T65"/>
                <a:gd fmla="*/ 2147483646 w 124" name="T66"/>
                <a:gd fmla="*/ 2147483646 h 123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w 124" name="T102"/>
                <a:gd fmla="*/ 0 h 123" name="T103"/>
                <a:gd fmla="*/ 124 w 124" name="T104"/>
                <a:gd fmla="*/ 123 h 123" name="T105"/>
              </a:gdLst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b="T105" l="T102" r="T104" t="T103"/>
              <a:pathLst>
                <a:path h="123" w="124">
                  <a:moveTo>
                    <a:pt x="115" y="27"/>
                  </a:moveTo>
                  <a:cubicBezTo>
                    <a:pt x="107" y="7"/>
                    <a:pt x="107" y="7"/>
                    <a:pt x="107" y="7"/>
                  </a:cubicBezTo>
                  <a:cubicBezTo>
                    <a:pt x="107" y="8"/>
                    <a:pt x="106" y="8"/>
                    <a:pt x="106" y="9"/>
                  </a:cubicBezTo>
                  <a:cubicBezTo>
                    <a:pt x="105" y="10"/>
                    <a:pt x="99" y="7"/>
                    <a:pt x="94" y="8"/>
                  </a:cubicBezTo>
                  <a:cubicBezTo>
                    <a:pt x="89" y="9"/>
                    <a:pt x="85" y="7"/>
                    <a:pt x="80" y="5"/>
                  </a:cubicBezTo>
                  <a:cubicBezTo>
                    <a:pt x="75" y="2"/>
                    <a:pt x="59" y="6"/>
                    <a:pt x="56" y="9"/>
                  </a:cubicBezTo>
                  <a:cubicBezTo>
                    <a:pt x="54" y="12"/>
                    <a:pt x="49" y="12"/>
                    <a:pt x="44" y="10"/>
                  </a:cubicBezTo>
                  <a:cubicBezTo>
                    <a:pt x="39" y="8"/>
                    <a:pt x="32" y="5"/>
                    <a:pt x="23" y="4"/>
                  </a:cubicBezTo>
                  <a:cubicBezTo>
                    <a:pt x="14" y="3"/>
                    <a:pt x="8" y="2"/>
                    <a:pt x="6" y="0"/>
                  </a:cubicBezTo>
                  <a:cubicBezTo>
                    <a:pt x="6" y="1"/>
                    <a:pt x="5" y="2"/>
                    <a:pt x="5" y="3"/>
                  </a:cubicBezTo>
                  <a:cubicBezTo>
                    <a:pt x="2" y="10"/>
                    <a:pt x="7" y="12"/>
                    <a:pt x="4" y="17"/>
                  </a:cubicBezTo>
                  <a:cubicBezTo>
                    <a:pt x="0" y="21"/>
                    <a:pt x="4" y="26"/>
                    <a:pt x="4" y="33"/>
                  </a:cubicBezTo>
                  <a:cubicBezTo>
                    <a:pt x="4" y="39"/>
                    <a:pt x="4" y="89"/>
                    <a:pt x="4" y="120"/>
                  </a:cubicBezTo>
                  <a:cubicBezTo>
                    <a:pt x="72" y="120"/>
                    <a:pt x="72" y="120"/>
                    <a:pt x="72" y="120"/>
                  </a:cubicBezTo>
                  <a:cubicBezTo>
                    <a:pt x="72" y="120"/>
                    <a:pt x="74" y="119"/>
                    <a:pt x="76" y="118"/>
                  </a:cubicBezTo>
                  <a:cubicBezTo>
                    <a:pt x="78" y="116"/>
                    <a:pt x="82" y="120"/>
                    <a:pt x="8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6" y="120"/>
                    <a:pt x="99" y="123"/>
                    <a:pt x="102" y="123"/>
                  </a:cubicBezTo>
                  <a:cubicBezTo>
                    <a:pt x="106" y="123"/>
                    <a:pt x="104" y="118"/>
                    <a:pt x="109" y="118"/>
                  </a:cubicBezTo>
                  <a:cubicBezTo>
                    <a:pt x="114" y="118"/>
                    <a:pt x="113" y="110"/>
                    <a:pt x="116" y="110"/>
                  </a:cubicBezTo>
                  <a:cubicBezTo>
                    <a:pt x="120" y="110"/>
                    <a:pt x="119" y="110"/>
                    <a:pt x="122" y="106"/>
                  </a:cubicBezTo>
                  <a:cubicBezTo>
                    <a:pt x="122" y="105"/>
                    <a:pt x="123" y="105"/>
                    <a:pt x="123" y="105"/>
                  </a:cubicBezTo>
                  <a:cubicBezTo>
                    <a:pt x="122" y="104"/>
                    <a:pt x="122" y="102"/>
                    <a:pt x="123" y="101"/>
                  </a:cubicBezTo>
                  <a:cubicBezTo>
                    <a:pt x="124" y="95"/>
                    <a:pt x="120" y="96"/>
                    <a:pt x="118" y="88"/>
                  </a:cubicBezTo>
                  <a:cubicBezTo>
                    <a:pt x="115" y="81"/>
                    <a:pt x="106" y="69"/>
                    <a:pt x="106" y="65"/>
                  </a:cubicBezTo>
                  <a:cubicBezTo>
                    <a:pt x="105" y="61"/>
                    <a:pt x="100" y="58"/>
                    <a:pt x="100" y="54"/>
                  </a:cubicBezTo>
                  <a:cubicBezTo>
                    <a:pt x="100" y="49"/>
                    <a:pt x="98" y="48"/>
                    <a:pt x="93" y="41"/>
                  </a:cubicBezTo>
                  <a:cubicBezTo>
                    <a:pt x="87" y="34"/>
                    <a:pt x="86" y="21"/>
                    <a:pt x="87" y="20"/>
                  </a:cubicBezTo>
                  <a:cubicBezTo>
                    <a:pt x="89" y="20"/>
                    <a:pt x="93" y="31"/>
                    <a:pt x="95" y="35"/>
                  </a:cubicBezTo>
                  <a:cubicBezTo>
                    <a:pt x="97" y="39"/>
                    <a:pt x="102" y="50"/>
                    <a:pt x="106" y="50"/>
                  </a:cubicBezTo>
                  <a:cubicBezTo>
                    <a:pt x="110" y="50"/>
                    <a:pt x="112" y="33"/>
                    <a:pt x="113" y="34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4" y="31"/>
                    <a:pt x="114" y="31"/>
                    <a:pt x="114" y="31"/>
                  </a:cubicBezTo>
                  <a:lnTo>
                    <a:pt x="115" y="27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2" name="Freeform 38"/>
            <p:cNvSpPr>
              <a:spLocks noChangeArrowheads="1"/>
            </p:cNvSpPr>
            <p:nvPr/>
          </p:nvSpPr>
          <p:spPr bwMode="auto">
            <a:xfrm>
              <a:off x="3756509" y="2370159"/>
              <a:ext cx="119674" cy="132108"/>
            </a:xfrm>
            <a:custGeom>
              <a:gdLst>
                <a:gd fmla="*/ 2147483646 w 64" name="T0"/>
                <a:gd fmla="*/ 2147483646 h 71" name="T1"/>
                <a:gd fmla="*/ 2147483646 w 64" name="T2"/>
                <a:gd fmla="*/ 2147483646 h 71" name="T3"/>
                <a:gd fmla="*/ 2147483646 w 64" name="T4"/>
                <a:gd fmla="*/ 2147483646 h 71" name="T5"/>
                <a:gd fmla="*/ 2147483646 w 64" name="T6"/>
                <a:gd fmla="*/ 2147483646 h 71" name="T7"/>
                <a:gd fmla="*/ 2147483646 w 64" name="T8"/>
                <a:gd fmla="*/ 2147483646 h 71" name="T9"/>
                <a:gd fmla="*/ 2147483646 w 64" name="T10"/>
                <a:gd fmla="*/ 2147483646 h 71" name="T11"/>
                <a:gd fmla="*/ 2147483646 w 64" name="T12"/>
                <a:gd fmla="*/ 2147483646 h 71" name="T13"/>
                <a:gd fmla="*/ 2147483646 w 64" name="T14"/>
                <a:gd fmla="*/ 2147483646 h 71" name="T15"/>
                <a:gd fmla="*/ 2147483646 w 64" name="T16"/>
                <a:gd fmla="*/ 2147483646 h 71" name="T17"/>
                <a:gd fmla="*/ 2147483646 w 64" name="T18"/>
                <a:gd fmla="*/ 2147483646 h 71" name="T19"/>
                <a:gd fmla="*/ 2147483646 w 64" name="T20"/>
                <a:gd fmla="*/ 2147483646 h 71" name="T21"/>
                <a:gd fmla="*/ 2147483646 w 64" name="T22"/>
                <a:gd fmla="*/ 2147483646 h 71" name="T23"/>
                <a:gd fmla="*/ 2147483646 w 64" name="T24"/>
                <a:gd fmla="*/ 0 h 71" name="T25"/>
                <a:gd fmla="*/ 2147483646 w 64" name="T26"/>
                <a:gd fmla="*/ 2147483646 h 71" name="T27"/>
                <a:gd fmla="*/ 2147483646 w 64" name="T28"/>
                <a:gd fmla="*/ 2147483646 h 71" name="T29"/>
                <a:gd fmla="*/ 2147483646 w 64" name="T30"/>
                <a:gd fmla="*/ 2147483646 h 71" name="T31"/>
                <a:gd fmla="*/ 2147483646 w 64" name="T32"/>
                <a:gd fmla="*/ 2147483646 h 71" name="T33"/>
                <a:gd fmla="*/ 2147483646 w 64" name="T34"/>
                <a:gd fmla="*/ 2147483646 h 71" name="T35"/>
                <a:gd fmla="*/ 2147483646 w 64" name="T36"/>
                <a:gd fmla="*/ 2147483646 h 71" name="T37"/>
                <a:gd fmla="*/ 2147483646 w 64" name="T38"/>
                <a:gd fmla="*/ 2147483646 h 71" name="T39"/>
                <a:gd fmla="*/ 2147483646 w 64" name="T40"/>
                <a:gd fmla="*/ 2147483646 h 71" name="T41"/>
                <a:gd fmla="*/ 2147483646 w 64" name="T42"/>
                <a:gd fmla="*/ 2147483646 h 71" name="T43"/>
                <a:gd fmla="*/ 2147483646 w 64" name="T44"/>
                <a:gd fmla="*/ 2147483646 h 71" name="T45"/>
                <a:gd fmla="*/ 2147483646 w 64" name="T46"/>
                <a:gd fmla="*/ 2147483646 h 71" name="T47"/>
                <a:gd fmla="*/ 2147483646 w 64" name="T48"/>
                <a:gd fmla="*/ 2147483646 h 71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64" name="T75"/>
                <a:gd fmla="*/ 0 h 71" name="T76"/>
                <a:gd fmla="*/ 64 w 64" name="T77"/>
                <a:gd fmla="*/ 71 h 71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71" w="64">
                  <a:moveTo>
                    <a:pt x="32" y="67"/>
                  </a:moveTo>
                  <a:cubicBezTo>
                    <a:pt x="38" y="67"/>
                    <a:pt x="36" y="64"/>
                    <a:pt x="34" y="58"/>
                  </a:cubicBezTo>
                  <a:cubicBezTo>
                    <a:pt x="32" y="53"/>
                    <a:pt x="37" y="53"/>
                    <a:pt x="41" y="53"/>
                  </a:cubicBezTo>
                  <a:cubicBezTo>
                    <a:pt x="44" y="53"/>
                    <a:pt x="43" y="47"/>
                    <a:pt x="45" y="47"/>
                  </a:cubicBezTo>
                  <a:cubicBezTo>
                    <a:pt x="48" y="47"/>
                    <a:pt x="49" y="55"/>
                    <a:pt x="52" y="54"/>
                  </a:cubicBezTo>
                  <a:cubicBezTo>
                    <a:pt x="55" y="53"/>
                    <a:pt x="57" y="56"/>
                    <a:pt x="60" y="56"/>
                  </a:cubicBezTo>
                  <a:cubicBezTo>
                    <a:pt x="64" y="55"/>
                    <a:pt x="64" y="48"/>
                    <a:pt x="64" y="42"/>
                  </a:cubicBezTo>
                  <a:cubicBezTo>
                    <a:pt x="64" y="37"/>
                    <a:pt x="64" y="33"/>
                    <a:pt x="61" y="30"/>
                  </a:cubicBezTo>
                  <a:cubicBezTo>
                    <a:pt x="57" y="28"/>
                    <a:pt x="55" y="23"/>
                    <a:pt x="59" y="21"/>
                  </a:cubicBezTo>
                  <a:cubicBezTo>
                    <a:pt x="63" y="19"/>
                    <a:pt x="64" y="15"/>
                    <a:pt x="60" y="12"/>
                  </a:cubicBezTo>
                  <a:cubicBezTo>
                    <a:pt x="57" y="10"/>
                    <a:pt x="49" y="15"/>
                    <a:pt x="49" y="12"/>
                  </a:cubicBezTo>
                  <a:cubicBezTo>
                    <a:pt x="49" y="11"/>
                    <a:pt x="50" y="5"/>
                    <a:pt x="50" y="1"/>
                  </a:cubicBezTo>
                  <a:cubicBezTo>
                    <a:pt x="42" y="0"/>
                    <a:pt x="33" y="0"/>
                    <a:pt x="33" y="0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2" y="9"/>
                    <a:pt x="31" y="15"/>
                    <a:pt x="31" y="15"/>
                  </a:cubicBezTo>
                  <a:cubicBezTo>
                    <a:pt x="31" y="15"/>
                    <a:pt x="18" y="16"/>
                    <a:pt x="15" y="16"/>
                  </a:cubicBezTo>
                  <a:cubicBezTo>
                    <a:pt x="15" y="16"/>
                    <a:pt x="13" y="16"/>
                    <a:pt x="10" y="16"/>
                  </a:cubicBezTo>
                  <a:cubicBezTo>
                    <a:pt x="10" y="17"/>
                    <a:pt x="9" y="18"/>
                    <a:pt x="8" y="19"/>
                  </a:cubicBezTo>
                  <a:cubicBezTo>
                    <a:pt x="7" y="20"/>
                    <a:pt x="12" y="22"/>
                    <a:pt x="13" y="25"/>
                  </a:cubicBezTo>
                  <a:cubicBezTo>
                    <a:pt x="14" y="27"/>
                    <a:pt x="6" y="26"/>
                    <a:pt x="7" y="29"/>
                  </a:cubicBezTo>
                  <a:cubicBezTo>
                    <a:pt x="7" y="32"/>
                    <a:pt x="4" y="35"/>
                    <a:pt x="2" y="36"/>
                  </a:cubicBezTo>
                  <a:cubicBezTo>
                    <a:pt x="0" y="38"/>
                    <a:pt x="7" y="44"/>
                    <a:pt x="8" y="46"/>
                  </a:cubicBezTo>
                  <a:cubicBezTo>
                    <a:pt x="8" y="49"/>
                    <a:pt x="9" y="51"/>
                    <a:pt x="16" y="57"/>
                  </a:cubicBezTo>
                  <a:cubicBezTo>
                    <a:pt x="22" y="63"/>
                    <a:pt x="19" y="64"/>
                    <a:pt x="27" y="71"/>
                  </a:cubicBezTo>
                  <a:cubicBezTo>
                    <a:pt x="28" y="69"/>
                    <a:pt x="30" y="67"/>
                    <a:pt x="32" y="6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3" name="Freeform 39"/>
            <p:cNvSpPr>
              <a:spLocks noChangeArrowheads="1"/>
            </p:cNvSpPr>
            <p:nvPr/>
          </p:nvSpPr>
          <p:spPr bwMode="auto">
            <a:xfrm>
              <a:off x="3768943" y="2371713"/>
              <a:ext cx="46626" cy="27976"/>
            </a:xfrm>
            <a:custGeom>
              <a:gdLst>
                <a:gd fmla="*/ 2147483646 w 25" name="T0"/>
                <a:gd fmla="*/ 2147483646 h 15" name="T1"/>
                <a:gd fmla="*/ 2147483646 w 25" name="T2"/>
                <a:gd fmla="*/ 0 h 15" name="T3"/>
                <a:gd fmla="*/ 2147483646 w 25" name="T4"/>
                <a:gd fmla="*/ 0 h 15" name="T5"/>
                <a:gd fmla="*/ 2147483646 w 25" name="T6"/>
                <a:gd fmla="*/ 0 h 15" name="T7"/>
                <a:gd fmla="*/ 2147483646 w 25" name="T8"/>
                <a:gd fmla="*/ 2147483646 h 15" name="T9"/>
                <a:gd fmla="*/ 2147483646 w 25" name="T10"/>
                <a:gd fmla="*/ 2147483646 h 15" name="T11"/>
                <a:gd fmla="*/ 2147483646 w 25" name="T12"/>
                <a:gd fmla="*/ 2147483646 h 15" name="T13"/>
                <a:gd fmla="*/ 2147483646 w 25" name="T14"/>
                <a:gd fmla="*/ 2147483646 h 15" name="T15"/>
                <a:gd fmla="*/ 2147483646 w 25" name="T16"/>
                <a:gd fmla="*/ 2147483646 h 15" name="T17"/>
                <a:gd fmla="*/ 2147483646 w 25" name="T18"/>
                <a:gd fmla="*/ 2147483646 h 15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25" name="T30"/>
                <a:gd fmla="*/ 0 h 15" name="T31"/>
                <a:gd fmla="*/ 25 w 25" name="T32"/>
                <a:gd fmla="*/ 15 h 15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5" w="25">
                  <a:moveTo>
                    <a:pt x="24" y="14"/>
                  </a:moveTo>
                  <a:cubicBezTo>
                    <a:pt x="24" y="14"/>
                    <a:pt x="25" y="8"/>
                    <a:pt x="24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1"/>
                    <a:pt x="6" y="1"/>
                  </a:cubicBezTo>
                  <a:cubicBezTo>
                    <a:pt x="8" y="3"/>
                    <a:pt x="7" y="7"/>
                    <a:pt x="3" y="8"/>
                  </a:cubicBezTo>
                  <a:cubicBezTo>
                    <a:pt x="0" y="9"/>
                    <a:pt x="0" y="12"/>
                    <a:pt x="3" y="13"/>
                  </a:cubicBezTo>
                  <a:cubicBezTo>
                    <a:pt x="5" y="13"/>
                    <a:pt x="4" y="14"/>
                    <a:pt x="3" y="15"/>
                  </a:cubicBezTo>
                  <a:cubicBezTo>
                    <a:pt x="6" y="15"/>
                    <a:pt x="8" y="15"/>
                    <a:pt x="8" y="15"/>
                  </a:cubicBezTo>
                  <a:cubicBezTo>
                    <a:pt x="11" y="15"/>
                    <a:pt x="24" y="14"/>
                    <a:pt x="24" y="1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4" name="Freeform 40"/>
            <p:cNvSpPr>
              <a:spLocks noChangeArrowheads="1"/>
            </p:cNvSpPr>
            <p:nvPr/>
          </p:nvSpPr>
          <p:spPr bwMode="auto">
            <a:xfrm>
              <a:off x="3806244" y="2339074"/>
              <a:ext cx="150758" cy="184951"/>
            </a:xfrm>
            <a:custGeom>
              <a:gdLst>
                <a:gd fmla="*/ 2147483646 w 80" name="T0"/>
                <a:gd fmla="*/ 2147483646 h 99" name="T1"/>
                <a:gd fmla="*/ 2147483646 w 80" name="T2"/>
                <a:gd fmla="*/ 2147483646 h 99" name="T3"/>
                <a:gd fmla="*/ 2147483646 w 80" name="T4"/>
                <a:gd fmla="*/ 2147483646 h 99" name="T5"/>
                <a:gd fmla="*/ 2147483646 w 80" name="T6"/>
                <a:gd fmla="*/ 2147483646 h 99" name="T7"/>
                <a:gd fmla="*/ 2147483646 w 80" name="T8"/>
                <a:gd fmla="*/ 2147483646 h 99" name="T9"/>
                <a:gd fmla="*/ 2147483646 w 80" name="T10"/>
                <a:gd fmla="*/ 2147483646 h 99" name="T11"/>
                <a:gd fmla="*/ 2147483646 w 80" name="T12"/>
                <a:gd fmla="*/ 2147483646 h 99" name="T13"/>
                <a:gd fmla="*/ 2147483646 w 80" name="T14"/>
                <a:gd fmla="*/ 2147483646 h 99" name="T15"/>
                <a:gd fmla="*/ 2147483646 w 80" name="T16"/>
                <a:gd fmla="*/ 2147483646 h 99" name="T17"/>
                <a:gd fmla="*/ 2147483646 w 80" name="T18"/>
                <a:gd fmla="*/ 2147483646 h 99" name="T19"/>
                <a:gd fmla="*/ 2147483646 w 80" name="T20"/>
                <a:gd fmla="*/ 2147483646 h 99" name="T21"/>
                <a:gd fmla="*/ 2147483646 w 80" name="T22"/>
                <a:gd fmla="*/ 2147483646 h 99" name="T23"/>
                <a:gd fmla="*/ 2147483646 w 80" name="T24"/>
                <a:gd fmla="*/ 0 h 99" name="T25"/>
                <a:gd fmla="*/ 2147483646 w 80" name="T26"/>
                <a:gd fmla="*/ 2147483646 h 99" name="T27"/>
                <a:gd fmla="*/ 2147483646 w 80" name="T28"/>
                <a:gd fmla="*/ 2147483646 h 99" name="T29"/>
                <a:gd fmla="*/ 2147483646 w 80" name="T30"/>
                <a:gd fmla="*/ 2147483646 h 99" name="T31"/>
                <a:gd fmla="*/ 2147483646 w 80" name="T32"/>
                <a:gd fmla="*/ 2147483646 h 99" name="T33"/>
                <a:gd fmla="*/ 2147483646 w 80" name="T34"/>
                <a:gd fmla="*/ 2147483646 h 99" name="T35"/>
                <a:gd fmla="*/ 2147483646 w 80" name="T36"/>
                <a:gd fmla="*/ 2147483646 h 99" name="T37"/>
                <a:gd fmla="*/ 2147483646 w 80" name="T38"/>
                <a:gd fmla="*/ 2147483646 h 99" name="T39"/>
                <a:gd fmla="*/ 2147483646 w 80" name="T40"/>
                <a:gd fmla="*/ 2147483646 h 99" name="T41"/>
                <a:gd fmla="*/ 2147483646 w 80" name="T42"/>
                <a:gd fmla="*/ 2147483646 h 99" name="T43"/>
                <a:gd fmla="*/ 2147483646 w 80" name="T44"/>
                <a:gd fmla="*/ 2147483646 h 99" name="T45"/>
                <a:gd fmla="*/ 2147483646 w 80" name="T46"/>
                <a:gd fmla="*/ 2147483646 h 99" name="T47"/>
                <a:gd fmla="*/ 2147483646 w 80" name="T48"/>
                <a:gd fmla="*/ 2147483646 h 99" name="T49"/>
                <a:gd fmla="*/ 2147483646 w 80" name="T50"/>
                <a:gd fmla="*/ 2147483646 h 99" name="T51"/>
                <a:gd fmla="*/ 2147483646 w 80" name="T52"/>
                <a:gd fmla="*/ 2147483646 h 99" name="T53"/>
                <a:gd fmla="*/ 2147483646 w 80" name="T54"/>
                <a:gd fmla="*/ 2147483646 h 99" name="T55"/>
                <a:gd fmla="*/ 2147483646 w 80" name="T56"/>
                <a:gd fmla="*/ 2147483646 h 99" name="T57"/>
                <a:gd fmla="*/ 2147483646 w 80" name="T58"/>
                <a:gd fmla="*/ 2147483646 h 99" name="T59"/>
                <a:gd fmla="*/ 0 w 80" name="T60"/>
                <a:gd fmla="*/ 2147483646 h 99" name="T61"/>
                <a:gd fmla="*/ 2147483646 w 80" name="T62"/>
                <a:gd fmla="*/ 2147483646 h 99" name="T63"/>
                <a:gd fmla="*/ 2147483646 w 80" name="T64"/>
                <a:gd fmla="*/ 2147483646 h 99" name="T65"/>
                <a:gd fmla="*/ 2147483646 w 80" name="T66"/>
                <a:gd fmla="*/ 2147483646 h 99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w 80" name="T102"/>
                <a:gd fmla="*/ 0 h 99" name="T103"/>
                <a:gd fmla="*/ 80 w 80" name="T104"/>
                <a:gd fmla="*/ 99 h 99" name="T105"/>
              </a:gdLst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b="T105" l="T102" r="T104" t="T103"/>
              <a:pathLst>
                <a:path h="99" w="80">
                  <a:moveTo>
                    <a:pt x="21" y="94"/>
                  </a:moveTo>
                  <a:cubicBezTo>
                    <a:pt x="23" y="95"/>
                    <a:pt x="25" y="98"/>
                    <a:pt x="29" y="95"/>
                  </a:cubicBezTo>
                  <a:cubicBezTo>
                    <a:pt x="33" y="91"/>
                    <a:pt x="38" y="92"/>
                    <a:pt x="38" y="95"/>
                  </a:cubicBezTo>
                  <a:cubicBezTo>
                    <a:pt x="38" y="99"/>
                    <a:pt x="39" y="98"/>
                    <a:pt x="43" y="95"/>
                  </a:cubicBezTo>
                  <a:cubicBezTo>
                    <a:pt x="46" y="91"/>
                    <a:pt x="50" y="95"/>
                    <a:pt x="50" y="88"/>
                  </a:cubicBezTo>
                  <a:cubicBezTo>
                    <a:pt x="50" y="81"/>
                    <a:pt x="54" y="88"/>
                    <a:pt x="54" y="80"/>
                  </a:cubicBezTo>
                  <a:cubicBezTo>
                    <a:pt x="54" y="72"/>
                    <a:pt x="55" y="65"/>
                    <a:pt x="55" y="61"/>
                  </a:cubicBezTo>
                  <a:cubicBezTo>
                    <a:pt x="55" y="58"/>
                    <a:pt x="64" y="54"/>
                    <a:pt x="64" y="49"/>
                  </a:cubicBezTo>
                  <a:cubicBezTo>
                    <a:pt x="64" y="43"/>
                    <a:pt x="73" y="32"/>
                    <a:pt x="73" y="25"/>
                  </a:cubicBezTo>
                  <a:cubicBezTo>
                    <a:pt x="73" y="18"/>
                    <a:pt x="75" y="16"/>
                    <a:pt x="77" y="13"/>
                  </a:cubicBezTo>
                  <a:cubicBezTo>
                    <a:pt x="78" y="11"/>
                    <a:pt x="80" y="6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58" y="3"/>
                    <a:pt x="59" y="8"/>
                    <a:pt x="56" y="11"/>
                  </a:cubicBezTo>
                  <a:cubicBezTo>
                    <a:pt x="53" y="15"/>
                    <a:pt x="52" y="22"/>
                    <a:pt x="52" y="22"/>
                  </a:cubicBezTo>
                  <a:cubicBezTo>
                    <a:pt x="52" y="22"/>
                    <a:pt x="40" y="16"/>
                    <a:pt x="36" y="17"/>
                  </a:cubicBezTo>
                  <a:cubicBezTo>
                    <a:pt x="35" y="17"/>
                    <a:pt x="29" y="17"/>
                    <a:pt x="23" y="17"/>
                  </a:cubicBezTo>
                  <a:cubicBezTo>
                    <a:pt x="23" y="21"/>
                    <a:pt x="22" y="27"/>
                    <a:pt x="22" y="28"/>
                  </a:cubicBezTo>
                  <a:cubicBezTo>
                    <a:pt x="22" y="31"/>
                    <a:pt x="30" y="26"/>
                    <a:pt x="33" y="28"/>
                  </a:cubicBezTo>
                  <a:cubicBezTo>
                    <a:pt x="37" y="31"/>
                    <a:pt x="36" y="35"/>
                    <a:pt x="32" y="37"/>
                  </a:cubicBezTo>
                  <a:cubicBezTo>
                    <a:pt x="28" y="39"/>
                    <a:pt x="30" y="44"/>
                    <a:pt x="34" y="46"/>
                  </a:cubicBezTo>
                  <a:cubicBezTo>
                    <a:pt x="37" y="49"/>
                    <a:pt x="37" y="53"/>
                    <a:pt x="37" y="58"/>
                  </a:cubicBezTo>
                  <a:cubicBezTo>
                    <a:pt x="37" y="64"/>
                    <a:pt x="37" y="71"/>
                    <a:pt x="33" y="72"/>
                  </a:cubicBezTo>
                  <a:cubicBezTo>
                    <a:pt x="30" y="72"/>
                    <a:pt x="28" y="69"/>
                    <a:pt x="25" y="70"/>
                  </a:cubicBezTo>
                  <a:cubicBezTo>
                    <a:pt x="22" y="71"/>
                    <a:pt x="21" y="63"/>
                    <a:pt x="18" y="63"/>
                  </a:cubicBezTo>
                  <a:cubicBezTo>
                    <a:pt x="16" y="63"/>
                    <a:pt x="17" y="69"/>
                    <a:pt x="14" y="69"/>
                  </a:cubicBezTo>
                  <a:cubicBezTo>
                    <a:pt x="10" y="69"/>
                    <a:pt x="5" y="69"/>
                    <a:pt x="7" y="74"/>
                  </a:cubicBezTo>
                  <a:cubicBezTo>
                    <a:pt x="9" y="80"/>
                    <a:pt x="11" y="83"/>
                    <a:pt x="5" y="83"/>
                  </a:cubicBezTo>
                  <a:cubicBezTo>
                    <a:pt x="3" y="83"/>
                    <a:pt x="1" y="85"/>
                    <a:pt x="0" y="87"/>
                  </a:cubicBezTo>
                  <a:cubicBezTo>
                    <a:pt x="0" y="87"/>
                    <a:pt x="1" y="87"/>
                    <a:pt x="1" y="88"/>
                  </a:cubicBezTo>
                  <a:cubicBezTo>
                    <a:pt x="6" y="91"/>
                    <a:pt x="9" y="95"/>
                    <a:pt x="11" y="99"/>
                  </a:cubicBezTo>
                  <a:cubicBezTo>
                    <a:pt x="15" y="96"/>
                    <a:pt x="20" y="93"/>
                    <a:pt x="21" y="9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5" name="Freeform 41"/>
            <p:cNvSpPr>
              <a:spLocks noChangeArrowheads="1"/>
            </p:cNvSpPr>
            <p:nvPr/>
          </p:nvSpPr>
          <p:spPr bwMode="auto">
            <a:xfrm>
              <a:off x="4019169" y="1913223"/>
              <a:ext cx="351250" cy="432068"/>
            </a:xfrm>
            <a:custGeom>
              <a:gdLst>
                <a:gd fmla="*/ 2147483646 w 187" name="T0"/>
                <a:gd fmla="*/ 2147483646 h 231" name="T1"/>
                <a:gd fmla="*/ 2147483646 w 187" name="T2"/>
                <a:gd fmla="*/ 2147483646 h 231" name="T3"/>
                <a:gd fmla="*/ 2147483646 w 187" name="T4"/>
                <a:gd fmla="*/ 2147483646 h 231" name="T5"/>
                <a:gd fmla="*/ 2147483646 w 187" name="T6"/>
                <a:gd fmla="*/ 2147483646 h 231" name="T7"/>
                <a:gd fmla="*/ 2147483646 w 187" name="T8"/>
                <a:gd fmla="*/ 2147483646 h 231" name="T9"/>
                <a:gd fmla="*/ 2147483646 w 187" name="T10"/>
                <a:gd fmla="*/ 2147483646 h 231" name="T11"/>
                <a:gd fmla="*/ 2147483646 w 187" name="T12"/>
                <a:gd fmla="*/ 2147483646 h 231" name="T13"/>
                <a:gd fmla="*/ 2147483646 w 187" name="T14"/>
                <a:gd fmla="*/ 2147483646 h 231" name="T15"/>
                <a:gd fmla="*/ 2147483646 w 187" name="T16"/>
                <a:gd fmla="*/ 2147483646 h 231" name="T17"/>
                <a:gd fmla="*/ 2147483646 w 187" name="T18"/>
                <a:gd fmla="*/ 2147483646 h 231" name="T19"/>
                <a:gd fmla="*/ 2147483646 w 187" name="T20"/>
                <a:gd fmla="*/ 2147483646 h 231" name="T21"/>
                <a:gd fmla="*/ 2147483646 w 187" name="T22"/>
                <a:gd fmla="*/ 2147483646 h 231" name="T23"/>
                <a:gd fmla="*/ 2147483646 w 187" name="T24"/>
                <a:gd fmla="*/ 2147483646 h 231" name="T25"/>
                <a:gd fmla="*/ 2147483646 w 187" name="T26"/>
                <a:gd fmla="*/ 2147483646 h 231" name="T27"/>
                <a:gd fmla="*/ 2147483646 w 187" name="T28"/>
                <a:gd fmla="*/ 2147483646 h 231" name="T29"/>
                <a:gd fmla="*/ 2147483646 w 187" name="T30"/>
                <a:gd fmla="*/ 2147483646 h 231" name="T31"/>
                <a:gd fmla="*/ 2147483646 w 187" name="T32"/>
                <a:gd fmla="*/ 2147483646 h 231" name="T33"/>
                <a:gd fmla="*/ 2147483646 w 187" name="T34"/>
                <a:gd fmla="*/ 2147483646 h 231" name="T35"/>
                <a:gd fmla="*/ 2147483646 w 187" name="T36"/>
                <a:gd fmla="*/ 2147483646 h 231" name="T37"/>
                <a:gd fmla="*/ 2147483646 w 187" name="T38"/>
                <a:gd fmla="*/ 2147483646 h 231" name="T39"/>
                <a:gd fmla="*/ 2147483646 w 187" name="T40"/>
                <a:gd fmla="*/ 2147483646 h 231" name="T41"/>
                <a:gd fmla="*/ 2147483646 w 187" name="T42"/>
                <a:gd fmla="*/ 2147483646 h 231" name="T43"/>
                <a:gd fmla="*/ 2147483646 w 187" name="T44"/>
                <a:gd fmla="*/ 2147483646 h 231" name="T45"/>
                <a:gd fmla="*/ 2147483646 w 187" name="T46"/>
                <a:gd fmla="*/ 2147483646 h 231" name="T47"/>
                <a:gd fmla="*/ 2147483646 w 187" name="T48"/>
                <a:gd fmla="*/ 2147483646 h 231" name="T49"/>
                <a:gd fmla="*/ 2147483646 w 187" name="T50"/>
                <a:gd fmla="*/ 2147483646 h 231" name="T51"/>
                <a:gd fmla="*/ 2147483646 w 187" name="T52"/>
                <a:gd fmla="*/ 2147483646 h 231" name="T53"/>
                <a:gd fmla="*/ 2147483646 w 187" name="T54"/>
                <a:gd fmla="*/ 2147483646 h 231" name="T55"/>
                <a:gd fmla="*/ 2147483646 w 187" name="T56"/>
                <a:gd fmla="*/ 2147483646 h 231" name="T57"/>
                <a:gd fmla="*/ 2147483646 w 187" name="T58"/>
                <a:gd fmla="*/ 2147483646 h 231" name="T59"/>
                <a:gd fmla="*/ 2147483646 w 187" name="T60"/>
                <a:gd fmla="*/ 2147483646 h 231" name="T61"/>
                <a:gd fmla="*/ 2147483646 w 187" name="T62"/>
                <a:gd fmla="*/ 2147483646 h 231" name="T63"/>
                <a:gd fmla="*/ 2147483646 w 187" name="T64"/>
                <a:gd fmla="*/ 2147483646 h 231" name="T65"/>
                <a:gd fmla="*/ 2147483646 w 187" name="T66"/>
                <a:gd fmla="*/ 0 h 231" name="T67"/>
                <a:gd fmla="*/ 2147483646 w 187" name="T68"/>
                <a:gd fmla="*/ 2147483646 h 231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187" name="T105"/>
                <a:gd fmla="*/ 0 h 231" name="T106"/>
                <a:gd fmla="*/ 187 w 187" name="T107"/>
                <a:gd fmla="*/ 231 h 231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231" w="187">
                  <a:moveTo>
                    <a:pt x="148" y="5"/>
                  </a:moveTo>
                  <a:cubicBezTo>
                    <a:pt x="145" y="5"/>
                    <a:pt x="146" y="13"/>
                    <a:pt x="141" y="13"/>
                  </a:cubicBezTo>
                  <a:cubicBezTo>
                    <a:pt x="136" y="13"/>
                    <a:pt x="138" y="18"/>
                    <a:pt x="134" y="18"/>
                  </a:cubicBezTo>
                  <a:cubicBezTo>
                    <a:pt x="131" y="18"/>
                    <a:pt x="128" y="15"/>
                    <a:pt x="128" y="15"/>
                  </a:cubicBezTo>
                  <a:cubicBezTo>
                    <a:pt x="114" y="15"/>
                    <a:pt x="114" y="15"/>
                    <a:pt x="114" y="15"/>
                  </a:cubicBezTo>
                  <a:cubicBezTo>
                    <a:pt x="114" y="15"/>
                    <a:pt x="110" y="11"/>
                    <a:pt x="108" y="13"/>
                  </a:cubicBezTo>
                  <a:cubicBezTo>
                    <a:pt x="106" y="14"/>
                    <a:pt x="104" y="15"/>
                    <a:pt x="104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29"/>
                    <a:pt x="36" y="39"/>
                    <a:pt x="36" y="39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25" y="76"/>
                    <a:pt x="26" y="87"/>
                    <a:pt x="24" y="88"/>
                  </a:cubicBezTo>
                  <a:cubicBezTo>
                    <a:pt x="22" y="88"/>
                    <a:pt x="14" y="90"/>
                    <a:pt x="14" y="94"/>
                  </a:cubicBezTo>
                  <a:cubicBezTo>
                    <a:pt x="14" y="97"/>
                    <a:pt x="13" y="100"/>
                    <a:pt x="10" y="101"/>
                  </a:cubicBezTo>
                  <a:cubicBezTo>
                    <a:pt x="6" y="101"/>
                    <a:pt x="10" y="109"/>
                    <a:pt x="5" y="109"/>
                  </a:cubicBezTo>
                  <a:cubicBezTo>
                    <a:pt x="0" y="109"/>
                    <a:pt x="7" y="115"/>
                    <a:pt x="4" y="117"/>
                  </a:cubicBezTo>
                  <a:cubicBezTo>
                    <a:pt x="2" y="120"/>
                    <a:pt x="2" y="124"/>
                    <a:pt x="6" y="124"/>
                  </a:cubicBezTo>
                  <a:cubicBezTo>
                    <a:pt x="9" y="124"/>
                    <a:pt x="8" y="128"/>
                    <a:pt x="8" y="132"/>
                  </a:cubicBezTo>
                  <a:cubicBezTo>
                    <a:pt x="8" y="136"/>
                    <a:pt x="13" y="139"/>
                    <a:pt x="13" y="139"/>
                  </a:cubicBezTo>
                  <a:cubicBezTo>
                    <a:pt x="12" y="144"/>
                    <a:pt x="12" y="144"/>
                    <a:pt x="12" y="144"/>
                  </a:cubicBezTo>
                  <a:cubicBezTo>
                    <a:pt x="12" y="144"/>
                    <a:pt x="20" y="153"/>
                    <a:pt x="20" y="155"/>
                  </a:cubicBezTo>
                  <a:cubicBezTo>
                    <a:pt x="21" y="157"/>
                    <a:pt x="25" y="163"/>
                    <a:pt x="21" y="165"/>
                  </a:cubicBezTo>
                  <a:cubicBezTo>
                    <a:pt x="17" y="167"/>
                    <a:pt x="20" y="169"/>
                    <a:pt x="20" y="169"/>
                  </a:cubicBezTo>
                  <a:cubicBezTo>
                    <a:pt x="24" y="170"/>
                    <a:pt x="24" y="170"/>
                    <a:pt x="24" y="170"/>
                  </a:cubicBezTo>
                  <a:cubicBezTo>
                    <a:pt x="26" y="173"/>
                    <a:pt x="26" y="173"/>
                    <a:pt x="26" y="173"/>
                  </a:cubicBezTo>
                  <a:cubicBezTo>
                    <a:pt x="26" y="173"/>
                    <a:pt x="31" y="173"/>
                    <a:pt x="35" y="177"/>
                  </a:cubicBezTo>
                  <a:cubicBezTo>
                    <a:pt x="38" y="181"/>
                    <a:pt x="40" y="182"/>
                    <a:pt x="40" y="184"/>
                  </a:cubicBezTo>
                  <a:cubicBezTo>
                    <a:pt x="40" y="186"/>
                    <a:pt x="43" y="187"/>
                    <a:pt x="47" y="190"/>
                  </a:cubicBezTo>
                  <a:cubicBezTo>
                    <a:pt x="51" y="194"/>
                    <a:pt x="51" y="196"/>
                    <a:pt x="51" y="198"/>
                  </a:cubicBezTo>
                  <a:cubicBezTo>
                    <a:pt x="51" y="200"/>
                    <a:pt x="59" y="204"/>
                    <a:pt x="59" y="204"/>
                  </a:cubicBezTo>
                  <a:cubicBezTo>
                    <a:pt x="61" y="210"/>
                    <a:pt x="61" y="210"/>
                    <a:pt x="61" y="210"/>
                  </a:cubicBezTo>
                  <a:cubicBezTo>
                    <a:pt x="62" y="211"/>
                    <a:pt x="63" y="212"/>
                    <a:pt x="64" y="213"/>
                  </a:cubicBezTo>
                  <a:cubicBezTo>
                    <a:pt x="65" y="217"/>
                    <a:pt x="69" y="219"/>
                    <a:pt x="69" y="219"/>
                  </a:cubicBezTo>
                  <a:cubicBezTo>
                    <a:pt x="69" y="219"/>
                    <a:pt x="73" y="221"/>
                    <a:pt x="76" y="219"/>
                  </a:cubicBezTo>
                  <a:cubicBezTo>
                    <a:pt x="79" y="216"/>
                    <a:pt x="82" y="219"/>
                    <a:pt x="82" y="219"/>
                  </a:cubicBezTo>
                  <a:cubicBezTo>
                    <a:pt x="82" y="219"/>
                    <a:pt x="86" y="217"/>
                    <a:pt x="88" y="218"/>
                  </a:cubicBezTo>
                  <a:cubicBezTo>
                    <a:pt x="89" y="219"/>
                    <a:pt x="95" y="224"/>
                    <a:pt x="101" y="229"/>
                  </a:cubicBezTo>
                  <a:cubicBezTo>
                    <a:pt x="102" y="229"/>
                    <a:pt x="107" y="227"/>
                    <a:pt x="109" y="227"/>
                  </a:cubicBezTo>
                  <a:cubicBezTo>
                    <a:pt x="112" y="226"/>
                    <a:pt x="115" y="231"/>
                    <a:pt x="116" y="229"/>
                  </a:cubicBezTo>
                  <a:cubicBezTo>
                    <a:pt x="117" y="228"/>
                    <a:pt x="122" y="225"/>
                    <a:pt x="124" y="226"/>
                  </a:cubicBezTo>
                  <a:cubicBezTo>
                    <a:pt x="126" y="227"/>
                    <a:pt x="131" y="228"/>
                    <a:pt x="131" y="226"/>
                  </a:cubicBezTo>
                  <a:cubicBezTo>
                    <a:pt x="132" y="225"/>
                    <a:pt x="134" y="223"/>
                    <a:pt x="135" y="222"/>
                  </a:cubicBezTo>
                  <a:cubicBezTo>
                    <a:pt x="136" y="222"/>
                    <a:pt x="136" y="221"/>
                    <a:pt x="137" y="220"/>
                  </a:cubicBezTo>
                  <a:cubicBezTo>
                    <a:pt x="137" y="218"/>
                    <a:pt x="143" y="215"/>
                    <a:pt x="146" y="214"/>
                  </a:cubicBezTo>
                  <a:cubicBezTo>
                    <a:pt x="148" y="214"/>
                    <a:pt x="151" y="214"/>
                    <a:pt x="152" y="215"/>
                  </a:cubicBezTo>
                  <a:cubicBezTo>
                    <a:pt x="153" y="216"/>
                    <a:pt x="154" y="216"/>
                    <a:pt x="155" y="217"/>
                  </a:cubicBezTo>
                  <a:cubicBezTo>
                    <a:pt x="156" y="210"/>
                    <a:pt x="157" y="207"/>
                    <a:pt x="155" y="207"/>
                  </a:cubicBezTo>
                  <a:cubicBezTo>
                    <a:pt x="153" y="207"/>
                    <a:pt x="147" y="204"/>
                    <a:pt x="145" y="198"/>
                  </a:cubicBezTo>
                  <a:cubicBezTo>
                    <a:pt x="143" y="193"/>
                    <a:pt x="137" y="189"/>
                    <a:pt x="135" y="186"/>
                  </a:cubicBezTo>
                  <a:cubicBezTo>
                    <a:pt x="134" y="182"/>
                    <a:pt x="126" y="183"/>
                    <a:pt x="125" y="180"/>
                  </a:cubicBezTo>
                  <a:cubicBezTo>
                    <a:pt x="123" y="178"/>
                    <a:pt x="127" y="178"/>
                    <a:pt x="127" y="174"/>
                  </a:cubicBezTo>
                  <a:cubicBezTo>
                    <a:pt x="127" y="171"/>
                    <a:pt x="135" y="173"/>
                    <a:pt x="136" y="172"/>
                  </a:cubicBezTo>
                  <a:cubicBezTo>
                    <a:pt x="137" y="171"/>
                    <a:pt x="137" y="164"/>
                    <a:pt x="137" y="159"/>
                  </a:cubicBezTo>
                  <a:cubicBezTo>
                    <a:pt x="137" y="155"/>
                    <a:pt x="143" y="151"/>
                    <a:pt x="141" y="149"/>
                  </a:cubicBezTo>
                  <a:cubicBezTo>
                    <a:pt x="139" y="147"/>
                    <a:pt x="143" y="146"/>
                    <a:pt x="146" y="144"/>
                  </a:cubicBezTo>
                  <a:cubicBezTo>
                    <a:pt x="148" y="142"/>
                    <a:pt x="146" y="136"/>
                    <a:pt x="149" y="133"/>
                  </a:cubicBezTo>
                  <a:cubicBezTo>
                    <a:pt x="152" y="130"/>
                    <a:pt x="154" y="125"/>
                    <a:pt x="156" y="125"/>
                  </a:cubicBezTo>
                  <a:cubicBezTo>
                    <a:pt x="158" y="125"/>
                    <a:pt x="161" y="122"/>
                    <a:pt x="161" y="119"/>
                  </a:cubicBezTo>
                  <a:cubicBezTo>
                    <a:pt x="161" y="116"/>
                    <a:pt x="166" y="111"/>
                    <a:pt x="165" y="106"/>
                  </a:cubicBezTo>
                  <a:cubicBezTo>
                    <a:pt x="164" y="101"/>
                    <a:pt x="162" y="95"/>
                    <a:pt x="166" y="90"/>
                  </a:cubicBezTo>
                  <a:cubicBezTo>
                    <a:pt x="169" y="86"/>
                    <a:pt x="171" y="83"/>
                    <a:pt x="170" y="79"/>
                  </a:cubicBezTo>
                  <a:cubicBezTo>
                    <a:pt x="169" y="76"/>
                    <a:pt x="174" y="75"/>
                    <a:pt x="176" y="73"/>
                  </a:cubicBezTo>
                  <a:cubicBezTo>
                    <a:pt x="178" y="72"/>
                    <a:pt x="183" y="69"/>
                    <a:pt x="187" y="63"/>
                  </a:cubicBezTo>
                  <a:cubicBezTo>
                    <a:pt x="184" y="60"/>
                    <a:pt x="182" y="57"/>
                    <a:pt x="180" y="57"/>
                  </a:cubicBezTo>
                  <a:cubicBezTo>
                    <a:pt x="176" y="55"/>
                    <a:pt x="173" y="48"/>
                    <a:pt x="173" y="39"/>
                  </a:cubicBezTo>
                  <a:cubicBezTo>
                    <a:pt x="173" y="30"/>
                    <a:pt x="171" y="23"/>
                    <a:pt x="171" y="20"/>
                  </a:cubicBezTo>
                  <a:cubicBezTo>
                    <a:pt x="171" y="17"/>
                    <a:pt x="166" y="11"/>
                    <a:pt x="161" y="9"/>
                  </a:cubicBezTo>
                  <a:cubicBezTo>
                    <a:pt x="157" y="7"/>
                    <a:pt x="155" y="4"/>
                    <a:pt x="155" y="0"/>
                  </a:cubicBezTo>
                  <a:cubicBezTo>
                    <a:pt x="155" y="0"/>
                    <a:pt x="154" y="0"/>
                    <a:pt x="154" y="1"/>
                  </a:cubicBezTo>
                  <a:cubicBezTo>
                    <a:pt x="151" y="5"/>
                    <a:pt x="152" y="5"/>
                    <a:pt x="148" y="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6" name="Freeform 42"/>
            <p:cNvSpPr>
              <a:spLocks noChangeArrowheads="1"/>
            </p:cNvSpPr>
            <p:nvPr/>
          </p:nvSpPr>
          <p:spPr bwMode="auto">
            <a:xfrm>
              <a:off x="4435695" y="2146353"/>
              <a:ext cx="40409" cy="40409"/>
            </a:xfrm>
            <a:custGeom>
              <a:gdLst>
                <a:gd fmla="*/ 2147483646 w 22" name="T0"/>
                <a:gd fmla="*/ 2147483646 h 21" name="T1"/>
                <a:gd fmla="*/ 2147483646 w 22" name="T2"/>
                <a:gd fmla="*/ 2147483646 h 21" name="T3"/>
                <a:gd fmla="*/ 2147483646 w 22" name="T4"/>
                <a:gd fmla="*/ 2147483646 h 21" name="T5"/>
                <a:gd fmla="*/ 2147483646 w 22" name="T6"/>
                <a:gd fmla="*/ 2147483646 h 21" name="T7"/>
                <a:gd fmla="*/ 2147483646 w 22" name="T8"/>
                <a:gd fmla="*/ 2147483646 h 21" name="T9"/>
                <a:gd fmla="*/ 2147483646 w 22" name="T10"/>
                <a:gd fmla="*/ 2147483646 h 21" name="T11"/>
                <a:gd fmla="*/ 2147483646 w 22" name="T12"/>
                <a:gd fmla="*/ 2147483646 h 21" name="T13"/>
                <a:gd fmla="*/ 2147483646 w 22" name="T14"/>
                <a:gd fmla="*/ 2147483646 h 21" name="T15"/>
                <a:gd fmla="*/ 2147483646 w 22" name="T16"/>
                <a:gd fmla="*/ 2147483646 h 21" name="T17"/>
                <a:gd fmla="*/ 2147483646 w 22" name="T18"/>
                <a:gd fmla="*/ 0 h 21" name="T19"/>
                <a:gd fmla="*/ 2147483646 w 22" name="T20"/>
                <a:gd fmla="*/ 2147483646 h 21" name="T21"/>
                <a:gd fmla="*/ 2147483646 w 22" name="T22"/>
                <a:gd fmla="*/ 2147483646 h 21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2" name="T36"/>
                <a:gd fmla="*/ 0 h 21" name="T37"/>
                <a:gd fmla="*/ 22 w 22" name="T38"/>
                <a:gd fmla="*/ 21 h 21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21" w="22">
                  <a:moveTo>
                    <a:pt x="8" y="3"/>
                  </a:moveTo>
                  <a:cubicBezTo>
                    <a:pt x="8" y="4"/>
                    <a:pt x="5" y="8"/>
                    <a:pt x="3" y="10"/>
                  </a:cubicBezTo>
                  <a:cubicBezTo>
                    <a:pt x="0" y="13"/>
                    <a:pt x="2" y="18"/>
                    <a:pt x="2" y="20"/>
                  </a:cubicBezTo>
                  <a:cubicBezTo>
                    <a:pt x="3" y="21"/>
                    <a:pt x="7" y="21"/>
                    <a:pt x="9" y="19"/>
                  </a:cubicBezTo>
                  <a:cubicBezTo>
                    <a:pt x="10" y="18"/>
                    <a:pt x="12" y="19"/>
                    <a:pt x="14" y="21"/>
                  </a:cubicBezTo>
                  <a:cubicBezTo>
                    <a:pt x="15" y="19"/>
                    <a:pt x="17" y="17"/>
                    <a:pt x="19" y="16"/>
                  </a:cubicBezTo>
                  <a:cubicBezTo>
                    <a:pt x="16" y="14"/>
                    <a:pt x="13" y="14"/>
                    <a:pt x="13" y="13"/>
                  </a:cubicBezTo>
                  <a:cubicBezTo>
                    <a:pt x="12" y="12"/>
                    <a:pt x="16" y="9"/>
                    <a:pt x="19" y="8"/>
                  </a:cubicBezTo>
                  <a:cubicBezTo>
                    <a:pt x="22" y="7"/>
                    <a:pt x="21" y="4"/>
                    <a:pt x="18" y="1"/>
                  </a:cubicBezTo>
                  <a:cubicBezTo>
                    <a:pt x="18" y="1"/>
                    <a:pt x="17" y="0"/>
                    <a:pt x="17" y="0"/>
                  </a:cubicBezTo>
                  <a:cubicBezTo>
                    <a:pt x="15" y="1"/>
                    <a:pt x="14" y="2"/>
                    <a:pt x="14" y="2"/>
                  </a:cubicBezTo>
                  <a:cubicBezTo>
                    <a:pt x="13" y="3"/>
                    <a:pt x="11" y="3"/>
                    <a:pt x="8" y="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7" name="Freeform 43"/>
            <p:cNvSpPr>
              <a:spLocks noChangeArrowheads="1"/>
            </p:cNvSpPr>
            <p:nvPr/>
          </p:nvSpPr>
          <p:spPr bwMode="auto">
            <a:xfrm>
              <a:off x="4323793" y="2031342"/>
              <a:ext cx="142987" cy="121228"/>
            </a:xfrm>
            <a:custGeom>
              <a:gdLst>
                <a:gd fmla="*/ 2147483646 w 77" name="T0"/>
                <a:gd fmla="*/ 2147483646 h 65" name="T1"/>
                <a:gd fmla="*/ 2147483646 w 77" name="T2"/>
                <a:gd fmla="*/ 2147483646 h 65" name="T3"/>
                <a:gd fmla="*/ 2147483646 w 77" name="T4"/>
                <a:gd fmla="*/ 2147483646 h 65" name="T5"/>
                <a:gd fmla="*/ 2147483646 w 77" name="T6"/>
                <a:gd fmla="*/ 2147483646 h 65" name="T7"/>
                <a:gd fmla="*/ 2147483646 w 77" name="T8"/>
                <a:gd fmla="*/ 2147483646 h 65" name="T9"/>
                <a:gd fmla="*/ 2147483646 w 77" name="T10"/>
                <a:gd fmla="*/ 2147483646 h 65" name="T11"/>
                <a:gd fmla="*/ 2147483646 w 77" name="T12"/>
                <a:gd fmla="*/ 2147483646 h 65" name="T13"/>
                <a:gd fmla="*/ 2147483646 w 77" name="T14"/>
                <a:gd fmla="*/ 2147483646 h 65" name="T15"/>
                <a:gd fmla="*/ 2147483646 w 77" name="T16"/>
                <a:gd fmla="*/ 2147483646 h 65" name="T17"/>
                <a:gd fmla="*/ 2147483646 w 77" name="T18"/>
                <a:gd fmla="*/ 2147483646 h 65" name="T19"/>
                <a:gd fmla="*/ 2147483646 w 77" name="T20"/>
                <a:gd fmla="*/ 2147483646 h 65" name="T21"/>
                <a:gd fmla="*/ 2147483646 w 77" name="T22"/>
                <a:gd fmla="*/ 2147483646 h 65" name="T23"/>
                <a:gd fmla="*/ 2147483646 w 77" name="T24"/>
                <a:gd fmla="*/ 2147483646 h 65" name="T25"/>
                <a:gd fmla="*/ 2147483646 w 77" name="T26"/>
                <a:gd fmla="*/ 2147483646 h 65" name="T27"/>
                <a:gd fmla="*/ 2147483646 w 77" name="T28"/>
                <a:gd fmla="*/ 2147483646 h 65" name="T29"/>
                <a:gd fmla="*/ 2147483646 w 77" name="T30"/>
                <a:gd fmla="*/ 2147483646 h 65" name="T31"/>
                <a:gd fmla="*/ 2147483646 w 77" name="T32"/>
                <a:gd fmla="*/ 2147483646 h 65" name="T33"/>
                <a:gd fmla="*/ 2147483646 w 77" name="T34"/>
                <a:gd fmla="*/ 2147483646 h 65" name="T35"/>
                <a:gd fmla="*/ 2147483646 w 77" name="T36"/>
                <a:gd fmla="*/ 0 h 65" name="T37"/>
                <a:gd fmla="*/ 2147483646 w 77" name="T38"/>
                <a:gd fmla="*/ 2147483646 h 65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77" name="T60"/>
                <a:gd fmla="*/ 0 h 65" name="T61"/>
                <a:gd fmla="*/ 77 w 77" name="T62"/>
                <a:gd fmla="*/ 65 h 65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65" w="77">
                  <a:moveTo>
                    <a:pt x="14" y="10"/>
                  </a:moveTo>
                  <a:cubicBezTo>
                    <a:pt x="12" y="12"/>
                    <a:pt x="7" y="13"/>
                    <a:pt x="8" y="16"/>
                  </a:cubicBezTo>
                  <a:cubicBezTo>
                    <a:pt x="9" y="20"/>
                    <a:pt x="7" y="23"/>
                    <a:pt x="4" y="27"/>
                  </a:cubicBezTo>
                  <a:cubicBezTo>
                    <a:pt x="0" y="32"/>
                    <a:pt x="2" y="38"/>
                    <a:pt x="3" y="43"/>
                  </a:cubicBezTo>
                  <a:cubicBezTo>
                    <a:pt x="7" y="42"/>
                    <a:pt x="12" y="42"/>
                    <a:pt x="13" y="43"/>
                  </a:cubicBezTo>
                  <a:cubicBezTo>
                    <a:pt x="14" y="45"/>
                    <a:pt x="15" y="43"/>
                    <a:pt x="16" y="40"/>
                  </a:cubicBezTo>
                  <a:cubicBezTo>
                    <a:pt x="17" y="36"/>
                    <a:pt x="19" y="36"/>
                    <a:pt x="21" y="38"/>
                  </a:cubicBezTo>
                  <a:cubicBezTo>
                    <a:pt x="23" y="40"/>
                    <a:pt x="25" y="43"/>
                    <a:pt x="28" y="41"/>
                  </a:cubicBezTo>
                  <a:cubicBezTo>
                    <a:pt x="32" y="39"/>
                    <a:pt x="32" y="40"/>
                    <a:pt x="33" y="41"/>
                  </a:cubicBezTo>
                  <a:cubicBezTo>
                    <a:pt x="35" y="42"/>
                    <a:pt x="42" y="41"/>
                    <a:pt x="45" y="41"/>
                  </a:cubicBezTo>
                  <a:cubicBezTo>
                    <a:pt x="47" y="41"/>
                    <a:pt x="68" y="64"/>
                    <a:pt x="68" y="64"/>
                  </a:cubicBezTo>
                  <a:cubicBezTo>
                    <a:pt x="68" y="64"/>
                    <a:pt x="68" y="64"/>
                    <a:pt x="68" y="65"/>
                  </a:cubicBezTo>
                  <a:cubicBezTo>
                    <a:pt x="71" y="65"/>
                    <a:pt x="73" y="65"/>
                    <a:pt x="74" y="64"/>
                  </a:cubicBezTo>
                  <a:cubicBezTo>
                    <a:pt x="74" y="64"/>
                    <a:pt x="75" y="63"/>
                    <a:pt x="77" y="62"/>
                  </a:cubicBezTo>
                  <a:cubicBezTo>
                    <a:pt x="74" y="59"/>
                    <a:pt x="70" y="55"/>
                    <a:pt x="65" y="49"/>
                  </a:cubicBezTo>
                  <a:cubicBezTo>
                    <a:pt x="58" y="41"/>
                    <a:pt x="51" y="36"/>
                    <a:pt x="47" y="36"/>
                  </a:cubicBezTo>
                  <a:cubicBezTo>
                    <a:pt x="43" y="36"/>
                    <a:pt x="42" y="29"/>
                    <a:pt x="40" y="29"/>
                  </a:cubicBezTo>
                  <a:cubicBezTo>
                    <a:pt x="37" y="29"/>
                    <a:pt x="32" y="19"/>
                    <a:pt x="31" y="13"/>
                  </a:cubicBezTo>
                  <a:cubicBezTo>
                    <a:pt x="31" y="9"/>
                    <a:pt x="28" y="4"/>
                    <a:pt x="25" y="0"/>
                  </a:cubicBezTo>
                  <a:cubicBezTo>
                    <a:pt x="21" y="6"/>
                    <a:pt x="16" y="9"/>
                    <a:pt x="14" y="1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8" name="Freeform 44"/>
            <p:cNvSpPr>
              <a:spLocks noChangeArrowheads="1"/>
            </p:cNvSpPr>
            <p:nvPr/>
          </p:nvSpPr>
          <p:spPr bwMode="auto">
            <a:xfrm>
              <a:off x="4250746" y="2098174"/>
              <a:ext cx="317057" cy="247119"/>
            </a:xfrm>
            <a:custGeom>
              <a:gdLst>
                <a:gd fmla="*/ 2147483646 w 170" name="T0"/>
                <a:gd fmla="*/ 2147483646 h 132" name="T1"/>
                <a:gd fmla="*/ 2147483646 w 170" name="T2"/>
                <a:gd fmla="*/ 2147483646 h 132" name="T3"/>
                <a:gd fmla="*/ 2147483646 w 170" name="T4"/>
                <a:gd fmla="*/ 2147483646 h 132" name="T5"/>
                <a:gd fmla="*/ 2147483646 w 170" name="T6"/>
                <a:gd fmla="*/ 2147483646 h 132" name="T7"/>
                <a:gd fmla="*/ 2147483646 w 170" name="T8"/>
                <a:gd fmla="*/ 2147483646 h 132" name="T9"/>
                <a:gd fmla="*/ 2147483646 w 170" name="T10"/>
                <a:gd fmla="*/ 2147483646 h 132" name="T11"/>
                <a:gd fmla="*/ 2147483646 w 170" name="T12"/>
                <a:gd fmla="*/ 2147483646 h 132" name="T13"/>
                <a:gd fmla="*/ 2147483646 w 170" name="T14"/>
                <a:gd fmla="*/ 2147483646 h 132" name="T15"/>
                <a:gd fmla="*/ 2147483646 w 170" name="T16"/>
                <a:gd fmla="*/ 2147483646 h 132" name="T17"/>
                <a:gd fmla="*/ 2147483646 w 170" name="T18"/>
                <a:gd fmla="*/ 2147483646 h 132" name="T19"/>
                <a:gd fmla="*/ 2147483646 w 170" name="T20"/>
                <a:gd fmla="*/ 2147483646 h 132" name="T21"/>
                <a:gd fmla="*/ 2147483646 w 170" name="T22"/>
                <a:gd fmla="*/ 2147483646 h 132" name="T23"/>
                <a:gd fmla="*/ 2147483646 w 170" name="T24"/>
                <a:gd fmla="*/ 2147483646 h 132" name="T25"/>
                <a:gd fmla="*/ 2147483646 w 170" name="T26"/>
                <a:gd fmla="*/ 2147483646 h 132" name="T27"/>
                <a:gd fmla="*/ 2147483646 w 170" name="T28"/>
                <a:gd fmla="*/ 2147483646 h 132" name="T29"/>
                <a:gd fmla="*/ 2147483646 w 170" name="T30"/>
                <a:gd fmla="*/ 2147483646 h 132" name="T31"/>
                <a:gd fmla="*/ 2147483646 w 170" name="T32"/>
                <a:gd fmla="*/ 2147483646 h 132" name="T33"/>
                <a:gd fmla="*/ 2147483646 w 170" name="T34"/>
                <a:gd fmla="*/ 2147483646 h 132" name="T35"/>
                <a:gd fmla="*/ 2147483646 w 170" name="T36"/>
                <a:gd fmla="*/ 2147483646 h 132" name="T37"/>
                <a:gd fmla="*/ 2147483646 w 170" name="T38"/>
                <a:gd fmla="*/ 2147483646 h 132" name="T39"/>
                <a:gd fmla="*/ 2147483646 w 170" name="T40"/>
                <a:gd fmla="*/ 2147483646 h 132" name="T41"/>
                <a:gd fmla="*/ 2147483646 w 170" name="T42"/>
                <a:gd fmla="*/ 2147483646 h 132" name="T43"/>
                <a:gd fmla="*/ 2147483646 w 170" name="T44"/>
                <a:gd fmla="*/ 2147483646 h 132" name="T45"/>
                <a:gd fmla="*/ 2147483646 w 170" name="T46"/>
                <a:gd fmla="*/ 2147483646 h 132" name="T47"/>
                <a:gd fmla="*/ 2147483646 w 170" name="T48"/>
                <a:gd fmla="*/ 2147483646 h 132" name="T49"/>
                <a:gd fmla="*/ 2147483646 w 170" name="T50"/>
                <a:gd fmla="*/ 2147483646 h 132" name="T51"/>
                <a:gd fmla="*/ 2147483646 w 170" name="T52"/>
                <a:gd fmla="*/ 2147483646 h 132" name="T53"/>
                <a:gd fmla="*/ 2147483646 w 170" name="T54"/>
                <a:gd fmla="*/ 2147483646 h 132" name="T55"/>
                <a:gd fmla="*/ 2147483646 w 170" name="T56"/>
                <a:gd fmla="*/ 2147483646 h 132" name="T57"/>
                <a:gd fmla="*/ 2147483646 w 170" name="T58"/>
                <a:gd fmla="*/ 2147483646 h 132" name="T59"/>
                <a:gd fmla="*/ 2147483646 w 170" name="T60"/>
                <a:gd fmla="*/ 2147483646 h 132" name="T61"/>
                <a:gd fmla="*/ 2147483646 w 170" name="T62"/>
                <a:gd fmla="*/ 2147483646 h 132" name="T63"/>
                <a:gd fmla="*/ 2147483646 w 170" name="T64"/>
                <a:gd fmla="*/ 2147483646 h 132" name="T65"/>
                <a:gd fmla="*/ 2147483646 w 170" name="T66"/>
                <a:gd fmla="*/ 2147483646 h 132" name="T67"/>
                <a:gd fmla="*/ 2147483646 w 170" name="T68"/>
                <a:gd fmla="*/ 2147483646 h 132" name="T69"/>
                <a:gd fmla="*/ 2147483646 w 170" name="T70"/>
                <a:gd fmla="*/ 2147483646 h 132" name="T71"/>
                <a:gd fmla="*/ 2147483646 w 170" name="T72"/>
                <a:gd fmla="*/ 2147483646 h 132" name="T73"/>
                <a:gd fmla="*/ 2147483646 w 170" name="T74"/>
                <a:gd fmla="*/ 2147483646 h 132" name="T75"/>
                <a:gd fmla="*/ 2147483646 w 170" name="T76"/>
                <a:gd fmla="*/ 2147483646 h 132" name="T77"/>
                <a:gd fmla="*/ 2147483646 w 170" name="T78"/>
                <a:gd fmla="*/ 2147483646 h 132" name="T79"/>
                <a:gd fmla="*/ 2147483646 w 170" name="T80"/>
                <a:gd fmla="*/ 2147483646 h 132" name="T81"/>
                <a:gd fmla="*/ 2147483646 w 170" name="T82"/>
                <a:gd fmla="*/ 2147483646 h 132" name="T83"/>
                <a:gd fmla="*/ 2147483646 w 170" name="T84"/>
                <a:gd fmla="*/ 2147483646 h 132" name="T85"/>
                <a:gd fmla="*/ 2147483646 w 170" name="T86"/>
                <a:gd fmla="*/ 2147483646 h 132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70" name="T132"/>
                <a:gd fmla="*/ 0 h 132" name="T133"/>
                <a:gd fmla="*/ 170 w 170" name="T134"/>
                <a:gd fmla="*/ 132 h 132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132" w="170">
                  <a:moveTo>
                    <a:pt x="12" y="87"/>
                  </a:moveTo>
                  <a:cubicBezTo>
                    <a:pt x="14" y="90"/>
                    <a:pt x="20" y="94"/>
                    <a:pt x="22" y="99"/>
                  </a:cubicBezTo>
                  <a:cubicBezTo>
                    <a:pt x="24" y="105"/>
                    <a:pt x="30" y="108"/>
                    <a:pt x="32" y="108"/>
                  </a:cubicBezTo>
                  <a:cubicBezTo>
                    <a:pt x="34" y="108"/>
                    <a:pt x="33" y="111"/>
                    <a:pt x="32" y="118"/>
                  </a:cubicBezTo>
                  <a:cubicBezTo>
                    <a:pt x="33" y="118"/>
                    <a:pt x="35" y="119"/>
                    <a:pt x="36" y="119"/>
                  </a:cubicBezTo>
                  <a:cubicBezTo>
                    <a:pt x="38" y="120"/>
                    <a:pt x="45" y="119"/>
                    <a:pt x="47" y="122"/>
                  </a:cubicBezTo>
                  <a:cubicBezTo>
                    <a:pt x="50" y="124"/>
                    <a:pt x="58" y="129"/>
                    <a:pt x="60" y="129"/>
                  </a:cubicBezTo>
                  <a:cubicBezTo>
                    <a:pt x="63" y="129"/>
                    <a:pt x="72" y="130"/>
                    <a:pt x="73" y="131"/>
                  </a:cubicBezTo>
                  <a:cubicBezTo>
                    <a:pt x="75" y="132"/>
                    <a:pt x="77" y="128"/>
                    <a:pt x="81" y="125"/>
                  </a:cubicBezTo>
                  <a:cubicBezTo>
                    <a:pt x="85" y="123"/>
                    <a:pt x="90" y="122"/>
                    <a:pt x="91" y="123"/>
                  </a:cubicBezTo>
                  <a:cubicBezTo>
                    <a:pt x="91" y="125"/>
                    <a:pt x="94" y="127"/>
                    <a:pt x="96" y="126"/>
                  </a:cubicBezTo>
                  <a:cubicBezTo>
                    <a:pt x="97" y="125"/>
                    <a:pt x="99" y="125"/>
                    <a:pt x="102" y="124"/>
                  </a:cubicBezTo>
                  <a:cubicBezTo>
                    <a:pt x="105" y="123"/>
                    <a:pt x="110" y="122"/>
                    <a:pt x="111" y="123"/>
                  </a:cubicBezTo>
                  <a:cubicBezTo>
                    <a:pt x="113" y="123"/>
                    <a:pt x="118" y="115"/>
                    <a:pt x="126" y="115"/>
                  </a:cubicBezTo>
                  <a:cubicBezTo>
                    <a:pt x="133" y="115"/>
                    <a:pt x="135" y="116"/>
                    <a:pt x="138" y="113"/>
                  </a:cubicBezTo>
                  <a:cubicBezTo>
                    <a:pt x="141" y="109"/>
                    <a:pt x="166" y="84"/>
                    <a:pt x="168" y="83"/>
                  </a:cubicBezTo>
                  <a:cubicBezTo>
                    <a:pt x="170" y="81"/>
                    <a:pt x="167" y="80"/>
                    <a:pt x="164" y="80"/>
                  </a:cubicBezTo>
                  <a:cubicBezTo>
                    <a:pt x="162" y="80"/>
                    <a:pt x="157" y="80"/>
                    <a:pt x="149" y="77"/>
                  </a:cubicBezTo>
                  <a:cubicBezTo>
                    <a:pt x="141" y="73"/>
                    <a:pt x="128" y="69"/>
                    <a:pt x="126" y="69"/>
                  </a:cubicBezTo>
                  <a:cubicBezTo>
                    <a:pt x="124" y="68"/>
                    <a:pt x="120" y="63"/>
                    <a:pt x="118" y="62"/>
                  </a:cubicBezTo>
                  <a:cubicBezTo>
                    <a:pt x="116" y="61"/>
                    <a:pt x="112" y="54"/>
                    <a:pt x="111" y="52"/>
                  </a:cubicBezTo>
                  <a:cubicBezTo>
                    <a:pt x="111" y="51"/>
                    <a:pt x="112" y="49"/>
                    <a:pt x="113" y="47"/>
                  </a:cubicBezTo>
                  <a:cubicBezTo>
                    <a:pt x="111" y="45"/>
                    <a:pt x="109" y="44"/>
                    <a:pt x="108" y="45"/>
                  </a:cubicBezTo>
                  <a:cubicBezTo>
                    <a:pt x="106" y="47"/>
                    <a:pt x="102" y="47"/>
                    <a:pt x="101" y="46"/>
                  </a:cubicBezTo>
                  <a:cubicBezTo>
                    <a:pt x="101" y="44"/>
                    <a:pt x="99" y="39"/>
                    <a:pt x="102" y="36"/>
                  </a:cubicBezTo>
                  <a:cubicBezTo>
                    <a:pt x="104" y="34"/>
                    <a:pt x="107" y="28"/>
                    <a:pt x="107" y="28"/>
                  </a:cubicBezTo>
                  <a:cubicBezTo>
                    <a:pt x="107" y="28"/>
                    <a:pt x="86" y="5"/>
                    <a:pt x="84" y="5"/>
                  </a:cubicBezTo>
                  <a:cubicBezTo>
                    <a:pt x="81" y="5"/>
                    <a:pt x="74" y="6"/>
                    <a:pt x="72" y="5"/>
                  </a:cubicBezTo>
                  <a:cubicBezTo>
                    <a:pt x="71" y="4"/>
                    <a:pt x="71" y="3"/>
                    <a:pt x="67" y="5"/>
                  </a:cubicBezTo>
                  <a:cubicBezTo>
                    <a:pt x="64" y="7"/>
                    <a:pt x="62" y="4"/>
                    <a:pt x="60" y="2"/>
                  </a:cubicBezTo>
                  <a:cubicBezTo>
                    <a:pt x="58" y="0"/>
                    <a:pt x="56" y="0"/>
                    <a:pt x="55" y="4"/>
                  </a:cubicBezTo>
                  <a:cubicBezTo>
                    <a:pt x="54" y="7"/>
                    <a:pt x="53" y="9"/>
                    <a:pt x="52" y="7"/>
                  </a:cubicBezTo>
                  <a:cubicBezTo>
                    <a:pt x="51" y="6"/>
                    <a:pt x="46" y="6"/>
                    <a:pt x="42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3" y="12"/>
                    <a:pt x="38" y="17"/>
                    <a:pt x="38" y="20"/>
                  </a:cubicBezTo>
                  <a:cubicBezTo>
                    <a:pt x="38" y="23"/>
                    <a:pt x="35" y="26"/>
                    <a:pt x="33" y="26"/>
                  </a:cubicBezTo>
                  <a:cubicBezTo>
                    <a:pt x="31" y="26"/>
                    <a:pt x="29" y="31"/>
                    <a:pt x="26" y="34"/>
                  </a:cubicBezTo>
                  <a:cubicBezTo>
                    <a:pt x="23" y="37"/>
                    <a:pt x="25" y="43"/>
                    <a:pt x="23" y="45"/>
                  </a:cubicBezTo>
                  <a:cubicBezTo>
                    <a:pt x="20" y="47"/>
                    <a:pt x="16" y="48"/>
                    <a:pt x="18" y="50"/>
                  </a:cubicBezTo>
                  <a:cubicBezTo>
                    <a:pt x="20" y="52"/>
                    <a:pt x="14" y="56"/>
                    <a:pt x="14" y="60"/>
                  </a:cubicBezTo>
                  <a:cubicBezTo>
                    <a:pt x="14" y="65"/>
                    <a:pt x="14" y="72"/>
                    <a:pt x="13" y="73"/>
                  </a:cubicBezTo>
                  <a:cubicBezTo>
                    <a:pt x="12" y="74"/>
                    <a:pt x="4" y="72"/>
                    <a:pt x="4" y="75"/>
                  </a:cubicBezTo>
                  <a:cubicBezTo>
                    <a:pt x="4" y="79"/>
                    <a:pt x="0" y="79"/>
                    <a:pt x="2" y="81"/>
                  </a:cubicBezTo>
                  <a:cubicBezTo>
                    <a:pt x="3" y="84"/>
                    <a:pt x="11" y="83"/>
                    <a:pt x="12" y="8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599" name="Freeform 45"/>
            <p:cNvSpPr>
              <a:spLocks noChangeArrowheads="1"/>
            </p:cNvSpPr>
            <p:nvPr/>
          </p:nvSpPr>
          <p:spPr bwMode="auto">
            <a:xfrm>
              <a:off x="4300480" y="1647455"/>
              <a:ext cx="32639" cy="38856"/>
            </a:xfrm>
            <a:custGeom>
              <a:gdLst>
                <a:gd fmla="*/ 2147483646 w 17" name="T0"/>
                <a:gd fmla="*/ 2147483646 h 21" name="T1"/>
                <a:gd fmla="*/ 2147483646 w 17" name="T2"/>
                <a:gd fmla="*/ 0 h 21" name="T3"/>
                <a:gd fmla="*/ 2147483646 w 17" name="T4"/>
                <a:gd fmla="*/ 2147483646 h 21" name="T5"/>
                <a:gd fmla="*/ 0 w 17" name="T6"/>
                <a:gd fmla="*/ 2147483646 h 21" name="T7"/>
                <a:gd fmla="*/ 2147483646 w 17" name="T8"/>
                <a:gd fmla="*/ 2147483646 h 21" name="T9"/>
                <a:gd fmla="*/ 2147483646 w 17" name="T10"/>
                <a:gd fmla="*/ 2147483646 h 2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7" name="T18"/>
                <a:gd fmla="*/ 0 h 21" name="T19"/>
                <a:gd fmla="*/ 17 w 17" name="T20"/>
                <a:gd fmla="*/ 21 h 2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1" w="17">
                  <a:moveTo>
                    <a:pt x="14" y="9"/>
                  </a:moveTo>
                  <a:cubicBezTo>
                    <a:pt x="16" y="7"/>
                    <a:pt x="17" y="0"/>
                    <a:pt x="8" y="0"/>
                  </a:cubicBezTo>
                  <a:cubicBezTo>
                    <a:pt x="8" y="1"/>
                    <a:pt x="8" y="1"/>
                    <a:pt x="8" y="2"/>
                  </a:cubicBezTo>
                  <a:cubicBezTo>
                    <a:pt x="8" y="5"/>
                    <a:pt x="3" y="12"/>
                    <a:pt x="0" y="18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8" y="16"/>
                    <a:pt x="12" y="10"/>
                    <a:pt x="14" y="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0" name="Freeform 46"/>
            <p:cNvSpPr>
              <a:spLocks noChangeArrowheads="1"/>
            </p:cNvSpPr>
            <p:nvPr/>
          </p:nvSpPr>
          <p:spPr bwMode="auto">
            <a:xfrm>
              <a:off x="4309806" y="1586840"/>
              <a:ext cx="146095" cy="116566"/>
            </a:xfrm>
            <a:custGeom>
              <a:gdLst>
                <a:gd fmla="*/ 2147483646 w 78" name="T0"/>
                <a:gd fmla="*/ 2147483646 h 62" name="T1"/>
                <a:gd fmla="*/ 0 w 78" name="T2"/>
                <a:gd fmla="*/ 2147483646 h 62" name="T3"/>
                <a:gd fmla="*/ 2147483646 w 78" name="T4"/>
                <a:gd fmla="*/ 2147483646 h 62" name="T5"/>
                <a:gd fmla="*/ 2147483646 w 78" name="T6"/>
                <a:gd fmla="*/ 2147483646 h 62" name="T7"/>
                <a:gd fmla="*/ 2147483646 w 78" name="T8"/>
                <a:gd fmla="*/ 2147483646 h 62" name="T9"/>
                <a:gd fmla="*/ 2147483646 w 78" name="T10"/>
                <a:gd fmla="*/ 2147483646 h 62" name="T11"/>
                <a:gd fmla="*/ 2147483646 w 78" name="T12"/>
                <a:gd fmla="*/ 2147483646 h 62" name="T13"/>
                <a:gd fmla="*/ 2147483646 w 78" name="T14"/>
                <a:gd fmla="*/ 2147483646 h 62" name="T15"/>
                <a:gd fmla="*/ 2147483646 w 78" name="T16"/>
                <a:gd fmla="*/ 2147483646 h 62" name="T17"/>
                <a:gd fmla="*/ 2147483646 w 78" name="T18"/>
                <a:gd fmla="*/ 2147483646 h 62" name="T19"/>
                <a:gd fmla="*/ 2147483646 w 78" name="T20"/>
                <a:gd fmla="*/ 2147483646 h 62" name="T21"/>
                <a:gd fmla="*/ 2147483646 w 78" name="T22"/>
                <a:gd fmla="*/ 2147483646 h 62" name="T23"/>
                <a:gd fmla="*/ 2147483646 w 78" name="T24"/>
                <a:gd fmla="*/ 0 h 62" name="T25"/>
                <a:gd fmla="*/ 2147483646 w 78" name="T26"/>
                <a:gd fmla="*/ 2147483646 h 62" name="T27"/>
                <a:gd fmla="*/ 2147483646 w 78" name="T28"/>
                <a:gd fmla="*/ 2147483646 h 62" name="T29"/>
                <a:gd fmla="*/ 2147483646 w 78" name="T30"/>
                <a:gd fmla="*/ 2147483646 h 62" name="T31"/>
                <a:gd fmla="*/ 2147483646 w 78" name="T32"/>
                <a:gd fmla="*/ 2147483646 h 62" name="T33"/>
                <a:gd fmla="*/ 2147483646 w 78" name="T34"/>
                <a:gd fmla="*/ 2147483646 h 62" name="T35"/>
                <a:gd fmla="*/ 2147483646 w 78" name="T36"/>
                <a:gd fmla="*/ 2147483646 h 62" name="T37"/>
                <a:gd fmla="*/ 2147483646 w 78" name="T38"/>
                <a:gd fmla="*/ 2147483646 h 62" name="T39"/>
                <a:gd fmla="*/ 2147483646 w 78" name="T40"/>
                <a:gd fmla="*/ 2147483646 h 62" name="T41"/>
                <a:gd fmla="*/ 2147483646 w 78" name="T42"/>
                <a:gd fmla="*/ 2147483646 h 62" name="T43"/>
                <a:gd fmla="*/ 2147483646 w 78" name="T44"/>
                <a:gd fmla="*/ 2147483646 h 62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78" name="T69"/>
                <a:gd fmla="*/ 0 h 62" name="T70"/>
                <a:gd fmla="*/ 78 w 78" name="T71"/>
                <a:gd fmla="*/ 62 h 62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62" w="78">
                  <a:moveTo>
                    <a:pt x="9" y="41"/>
                  </a:moveTo>
                  <a:cubicBezTo>
                    <a:pt x="7" y="42"/>
                    <a:pt x="3" y="48"/>
                    <a:pt x="0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2"/>
                    <a:pt x="20" y="57"/>
                    <a:pt x="23" y="56"/>
                  </a:cubicBezTo>
                  <a:cubicBezTo>
                    <a:pt x="26" y="56"/>
                    <a:pt x="61" y="37"/>
                    <a:pt x="61" y="37"/>
                  </a:cubicBezTo>
                  <a:cubicBezTo>
                    <a:pt x="61" y="37"/>
                    <a:pt x="65" y="32"/>
                    <a:pt x="64" y="30"/>
                  </a:cubicBezTo>
                  <a:cubicBezTo>
                    <a:pt x="64" y="28"/>
                    <a:pt x="63" y="24"/>
                    <a:pt x="65" y="21"/>
                  </a:cubicBezTo>
                  <a:cubicBezTo>
                    <a:pt x="67" y="19"/>
                    <a:pt x="63" y="16"/>
                    <a:pt x="64" y="12"/>
                  </a:cubicBezTo>
                  <a:cubicBezTo>
                    <a:pt x="65" y="8"/>
                    <a:pt x="71" y="7"/>
                    <a:pt x="71" y="7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68" y="3"/>
                    <a:pt x="61" y="2"/>
                  </a:cubicBezTo>
                  <a:cubicBezTo>
                    <a:pt x="54" y="2"/>
                    <a:pt x="53" y="7"/>
                    <a:pt x="46" y="7"/>
                  </a:cubicBezTo>
                  <a:cubicBezTo>
                    <a:pt x="39" y="7"/>
                    <a:pt x="35" y="8"/>
                    <a:pt x="33" y="6"/>
                  </a:cubicBezTo>
                  <a:cubicBezTo>
                    <a:pt x="31" y="4"/>
                    <a:pt x="31" y="5"/>
                    <a:pt x="26" y="8"/>
                  </a:cubicBezTo>
                  <a:cubicBezTo>
                    <a:pt x="21" y="10"/>
                    <a:pt x="18" y="9"/>
                    <a:pt x="16" y="8"/>
                  </a:cubicBezTo>
                  <a:cubicBezTo>
                    <a:pt x="13" y="6"/>
                    <a:pt x="12" y="8"/>
                    <a:pt x="11" y="10"/>
                  </a:cubicBezTo>
                  <a:cubicBezTo>
                    <a:pt x="11" y="12"/>
                    <a:pt x="11" y="17"/>
                    <a:pt x="4" y="18"/>
                  </a:cubicBezTo>
                  <a:cubicBezTo>
                    <a:pt x="4" y="20"/>
                    <a:pt x="3" y="22"/>
                    <a:pt x="4" y="24"/>
                  </a:cubicBezTo>
                  <a:cubicBezTo>
                    <a:pt x="6" y="26"/>
                    <a:pt x="4" y="28"/>
                    <a:pt x="3" y="32"/>
                  </a:cubicBezTo>
                  <a:cubicBezTo>
                    <a:pt x="12" y="32"/>
                    <a:pt x="11" y="39"/>
                    <a:pt x="9" y="4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1" name="Freeform 47"/>
            <p:cNvSpPr>
              <a:spLocks noChangeArrowheads="1"/>
            </p:cNvSpPr>
            <p:nvPr/>
          </p:nvSpPr>
          <p:spPr bwMode="auto">
            <a:xfrm>
              <a:off x="6210595" y="1563528"/>
              <a:ext cx="79265" cy="99469"/>
            </a:xfrm>
            <a:custGeom>
              <a:gdLst>
                <a:gd fmla="*/ 2147483646 w 43" name="T0"/>
                <a:gd fmla="*/ 2147483646 h 53" name="T1"/>
                <a:gd fmla="*/ 2147483646 w 43" name="T2"/>
                <a:gd fmla="*/ 2147483646 h 53" name="T3"/>
                <a:gd fmla="*/ 2147483646 w 43" name="T4"/>
                <a:gd fmla="*/ 2147483646 h 53" name="T5"/>
                <a:gd fmla="*/ 2147483646 w 43" name="T6"/>
                <a:gd fmla="*/ 2147483646 h 53" name="T7"/>
                <a:gd fmla="*/ 2147483646 w 43" name="T8"/>
                <a:gd fmla="*/ 2147483646 h 53" name="T9"/>
                <a:gd fmla="*/ 2147483646 w 43" name="T10"/>
                <a:gd fmla="*/ 2147483646 h 53" name="T11"/>
                <a:gd fmla="*/ 2147483646 w 43" name="T12"/>
                <a:gd fmla="*/ 2147483646 h 53" name="T13"/>
                <a:gd fmla="*/ 2147483646 w 43" name="T14"/>
                <a:gd fmla="*/ 2147483646 h 53" name="T15"/>
                <a:gd fmla="*/ 2147483646 w 43" name="T16"/>
                <a:gd fmla="*/ 2147483646 h 53" name="T17"/>
                <a:gd fmla="*/ 2147483646 w 43" name="T18"/>
                <a:gd fmla="*/ 2147483646 h 53" name="T19"/>
                <a:gd fmla="*/ 2147483646 w 43" name="T20"/>
                <a:gd fmla="*/ 2147483646 h 53" name="T21"/>
                <a:gd fmla="*/ 2147483646 w 43" name="T22"/>
                <a:gd fmla="*/ 0 h 53" name="T23"/>
                <a:gd fmla="*/ 2147483646 w 43" name="T24"/>
                <a:gd fmla="*/ 2147483646 h 53" name="T25"/>
                <a:gd fmla="*/ 2147483646 w 43" name="T26"/>
                <a:gd fmla="*/ 2147483646 h 53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43" name="T42"/>
                <a:gd fmla="*/ 0 h 53" name="T43"/>
                <a:gd fmla="*/ 43 w 43" name="T44"/>
                <a:gd fmla="*/ 53 h 53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52" w="43">
                  <a:moveTo>
                    <a:pt x="10" y="4"/>
                  </a:moveTo>
                  <a:cubicBezTo>
                    <a:pt x="9" y="5"/>
                    <a:pt x="6" y="7"/>
                    <a:pt x="4" y="9"/>
                  </a:cubicBezTo>
                  <a:cubicBezTo>
                    <a:pt x="5" y="11"/>
                    <a:pt x="5" y="15"/>
                    <a:pt x="7" y="15"/>
                  </a:cubicBezTo>
                  <a:cubicBezTo>
                    <a:pt x="11" y="15"/>
                    <a:pt x="11" y="21"/>
                    <a:pt x="7" y="20"/>
                  </a:cubicBezTo>
                  <a:cubicBezTo>
                    <a:pt x="3" y="19"/>
                    <a:pt x="3" y="25"/>
                    <a:pt x="6" y="30"/>
                  </a:cubicBezTo>
                  <a:cubicBezTo>
                    <a:pt x="10" y="35"/>
                    <a:pt x="0" y="41"/>
                    <a:pt x="3" y="44"/>
                  </a:cubicBezTo>
                  <a:cubicBezTo>
                    <a:pt x="5" y="47"/>
                    <a:pt x="3" y="50"/>
                    <a:pt x="4" y="51"/>
                  </a:cubicBezTo>
                  <a:cubicBezTo>
                    <a:pt x="5" y="53"/>
                    <a:pt x="20" y="51"/>
                    <a:pt x="26" y="44"/>
                  </a:cubicBezTo>
                  <a:cubicBezTo>
                    <a:pt x="32" y="38"/>
                    <a:pt x="34" y="39"/>
                    <a:pt x="37" y="40"/>
                  </a:cubicBezTo>
                  <a:cubicBezTo>
                    <a:pt x="40" y="41"/>
                    <a:pt x="43" y="37"/>
                    <a:pt x="41" y="35"/>
                  </a:cubicBezTo>
                  <a:cubicBezTo>
                    <a:pt x="40" y="32"/>
                    <a:pt x="38" y="26"/>
                    <a:pt x="38" y="19"/>
                  </a:cubicBezTo>
                  <a:cubicBezTo>
                    <a:pt x="39" y="14"/>
                    <a:pt x="33" y="6"/>
                    <a:pt x="27" y="0"/>
                  </a:cubicBezTo>
                  <a:cubicBezTo>
                    <a:pt x="25" y="1"/>
                    <a:pt x="23" y="2"/>
                    <a:pt x="21" y="2"/>
                  </a:cubicBezTo>
                  <a:cubicBezTo>
                    <a:pt x="17" y="2"/>
                    <a:pt x="12" y="2"/>
                    <a:pt x="10" y="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2" name="Freeform 48"/>
            <p:cNvSpPr>
              <a:spLocks noChangeArrowheads="1"/>
            </p:cNvSpPr>
            <p:nvPr/>
          </p:nvSpPr>
          <p:spPr bwMode="auto">
            <a:xfrm>
              <a:off x="5416398" y="1843284"/>
              <a:ext cx="93252" cy="125891"/>
            </a:xfrm>
            <a:custGeom>
              <a:gdLst>
                <a:gd fmla="*/ 2147483646 w 50" name="T0"/>
                <a:gd fmla="*/ 2147483646 h 67" name="T1"/>
                <a:gd fmla="*/ 2147483646 w 50" name="T2"/>
                <a:gd fmla="*/ 2147483646 h 67" name="T3"/>
                <a:gd fmla="*/ 2147483646 w 50" name="T4"/>
                <a:gd fmla="*/ 2147483646 h 67" name="T5"/>
                <a:gd fmla="*/ 2147483646 w 50" name="T6"/>
                <a:gd fmla="*/ 2147483646 h 67" name="T7"/>
                <a:gd fmla="*/ 2147483646 w 50" name="T8"/>
                <a:gd fmla="*/ 2147483646 h 67" name="T9"/>
                <a:gd fmla="*/ 2147483646 w 50" name="T10"/>
                <a:gd fmla="*/ 2147483646 h 67" name="T11"/>
                <a:gd fmla="*/ 2147483646 w 50" name="T12"/>
                <a:gd fmla="*/ 2147483646 h 67" name="T13"/>
                <a:gd fmla="*/ 2147483646 w 50" name="T14"/>
                <a:gd fmla="*/ 2147483646 h 67" name="T15"/>
                <a:gd fmla="*/ 2147483646 w 50" name="T16"/>
                <a:gd fmla="*/ 2147483646 h 67" name="T17"/>
                <a:gd fmla="*/ 2147483646 w 50" name="T18"/>
                <a:gd fmla="*/ 2147483646 h 67" name="T19"/>
                <a:gd fmla="*/ 2147483646 w 50" name="T20"/>
                <a:gd fmla="*/ 2147483646 h 67" name="T21"/>
                <a:gd fmla="*/ 2147483646 w 50" name="T22"/>
                <a:gd fmla="*/ 2147483646 h 67" name="T23"/>
                <a:gd fmla="*/ 2147483646 w 50" name="T24"/>
                <a:gd fmla="*/ 2147483646 h 67" name="T25"/>
                <a:gd fmla="*/ 2147483646 w 50" name="T26"/>
                <a:gd fmla="*/ 2147483646 h 67" name="T27"/>
                <a:gd fmla="*/ 2147483646 w 50" name="T28"/>
                <a:gd fmla="*/ 2147483646 h 67" name="T29"/>
                <a:gd fmla="*/ 2147483646 w 50" name="T30"/>
                <a:gd fmla="*/ 2147483646 h 67" name="T31"/>
                <a:gd fmla="*/ 2147483646 w 50" name="T32"/>
                <a:gd fmla="*/ 2147483646 h 67" name="T33"/>
                <a:gd fmla="*/ 2147483646 w 50" name="T34"/>
                <a:gd fmla="*/ 2147483646 h 67" name="T35"/>
                <a:gd fmla="*/ 2147483646 w 50" name="T36"/>
                <a:gd fmla="*/ 2147483646 h 67" name="T37"/>
                <a:gd fmla="*/ 2147483646 w 50" name="T38"/>
                <a:gd fmla="*/ 2147483646 h 67" name="T39"/>
                <a:gd fmla="*/ 2147483646 w 50" name="T40"/>
                <a:gd fmla="*/ 2147483646 h 67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50" name="T63"/>
                <a:gd fmla="*/ 0 h 67" name="T64"/>
                <a:gd fmla="*/ 50 w 50" name="T65"/>
                <a:gd fmla="*/ 67 h 67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67" w="50">
                  <a:moveTo>
                    <a:pt x="50" y="56"/>
                  </a:moveTo>
                  <a:cubicBezTo>
                    <a:pt x="48" y="45"/>
                    <a:pt x="47" y="34"/>
                    <a:pt x="46" y="34"/>
                  </a:cubicBezTo>
                  <a:cubicBezTo>
                    <a:pt x="43" y="34"/>
                    <a:pt x="41" y="44"/>
                    <a:pt x="37" y="43"/>
                  </a:cubicBezTo>
                  <a:cubicBezTo>
                    <a:pt x="34" y="42"/>
                    <a:pt x="34" y="31"/>
                    <a:pt x="38" y="31"/>
                  </a:cubicBezTo>
                  <a:cubicBezTo>
                    <a:pt x="42" y="31"/>
                    <a:pt x="47" y="22"/>
                    <a:pt x="47" y="19"/>
                  </a:cubicBezTo>
                  <a:cubicBezTo>
                    <a:pt x="47" y="17"/>
                    <a:pt x="43" y="17"/>
                    <a:pt x="39" y="17"/>
                  </a:cubicBezTo>
                  <a:cubicBezTo>
                    <a:pt x="35" y="17"/>
                    <a:pt x="26" y="17"/>
                    <a:pt x="26" y="17"/>
                  </a:cubicBezTo>
                  <a:cubicBezTo>
                    <a:pt x="26" y="17"/>
                    <a:pt x="21" y="15"/>
                    <a:pt x="21" y="12"/>
                  </a:cubicBezTo>
                  <a:cubicBezTo>
                    <a:pt x="21" y="8"/>
                    <a:pt x="18" y="6"/>
                    <a:pt x="13" y="6"/>
                  </a:cubicBezTo>
                  <a:cubicBezTo>
                    <a:pt x="8" y="6"/>
                    <a:pt x="8" y="0"/>
                    <a:pt x="4" y="6"/>
                  </a:cubicBezTo>
                  <a:cubicBezTo>
                    <a:pt x="0" y="11"/>
                    <a:pt x="12" y="11"/>
                    <a:pt x="11" y="15"/>
                  </a:cubicBezTo>
                  <a:cubicBezTo>
                    <a:pt x="10" y="19"/>
                    <a:pt x="6" y="17"/>
                    <a:pt x="5" y="20"/>
                  </a:cubicBezTo>
                  <a:cubicBezTo>
                    <a:pt x="4" y="23"/>
                    <a:pt x="6" y="32"/>
                    <a:pt x="8" y="37"/>
                  </a:cubicBezTo>
                  <a:cubicBezTo>
                    <a:pt x="9" y="40"/>
                    <a:pt x="12" y="50"/>
                    <a:pt x="12" y="57"/>
                  </a:cubicBezTo>
                  <a:cubicBezTo>
                    <a:pt x="15" y="57"/>
                    <a:pt x="16" y="55"/>
                    <a:pt x="19" y="55"/>
                  </a:cubicBezTo>
                  <a:cubicBezTo>
                    <a:pt x="23" y="55"/>
                    <a:pt x="28" y="55"/>
                    <a:pt x="28" y="51"/>
                  </a:cubicBezTo>
                  <a:cubicBezTo>
                    <a:pt x="29" y="47"/>
                    <a:pt x="33" y="44"/>
                    <a:pt x="35" y="46"/>
                  </a:cubicBezTo>
                  <a:cubicBezTo>
                    <a:pt x="37" y="47"/>
                    <a:pt x="41" y="56"/>
                    <a:pt x="41" y="61"/>
                  </a:cubicBezTo>
                  <a:cubicBezTo>
                    <a:pt x="41" y="62"/>
                    <a:pt x="42" y="64"/>
                    <a:pt x="43" y="67"/>
                  </a:cubicBezTo>
                  <a:cubicBezTo>
                    <a:pt x="45" y="65"/>
                    <a:pt x="47" y="63"/>
                    <a:pt x="47" y="63"/>
                  </a:cubicBezTo>
                  <a:cubicBezTo>
                    <a:pt x="47" y="63"/>
                    <a:pt x="48" y="58"/>
                    <a:pt x="50" y="5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3" name="Freeform 49"/>
            <p:cNvSpPr>
              <a:spLocks noChangeArrowheads="1"/>
            </p:cNvSpPr>
            <p:nvPr/>
          </p:nvSpPr>
          <p:spPr bwMode="auto">
            <a:xfrm>
              <a:off x="5010751" y="1631913"/>
              <a:ext cx="589043" cy="621681"/>
            </a:xfrm>
            <a:custGeom>
              <a:gdLst>
                <a:gd fmla="*/ 2147483646 w 315" name="T0"/>
                <a:gd fmla="*/ 2147483646 h 332" name="T1"/>
                <a:gd fmla="*/ 2147483646 w 315" name="T2"/>
                <a:gd fmla="*/ 2147483646 h 332" name="T3"/>
                <a:gd fmla="*/ 2147483646 w 315" name="T4"/>
                <a:gd fmla="*/ 2147483646 h 332" name="T5"/>
                <a:gd fmla="*/ 2147483646 w 315" name="T6"/>
                <a:gd fmla="*/ 2147483646 h 332" name="T7"/>
                <a:gd fmla="*/ 2147483646 w 315" name="T8"/>
                <a:gd fmla="*/ 2147483646 h 332" name="T9"/>
                <a:gd fmla="*/ 2147483646 w 315" name="T10"/>
                <a:gd fmla="*/ 2147483646 h 332" name="T11"/>
                <a:gd fmla="*/ 2147483646 w 315" name="T12"/>
                <a:gd fmla="*/ 2147483646 h 332" name="T13"/>
                <a:gd fmla="*/ 2147483646 w 315" name="T14"/>
                <a:gd fmla="*/ 2147483646 h 332" name="T15"/>
                <a:gd fmla="*/ 2147483646 w 315" name="T16"/>
                <a:gd fmla="*/ 2147483646 h 332" name="T17"/>
                <a:gd fmla="*/ 2147483646 w 315" name="T18"/>
                <a:gd fmla="*/ 2147483646 h 332" name="T19"/>
                <a:gd fmla="*/ 2147483646 w 315" name="T20"/>
                <a:gd fmla="*/ 2147483646 h 332" name="T21"/>
                <a:gd fmla="*/ 2147483646 w 315" name="T22"/>
                <a:gd fmla="*/ 2147483646 h 332" name="T23"/>
                <a:gd fmla="*/ 2147483646 w 315" name="T24"/>
                <a:gd fmla="*/ 2147483646 h 332" name="T25"/>
                <a:gd fmla="*/ 2147483646 w 315" name="T26"/>
                <a:gd fmla="*/ 2147483646 h 332" name="T27"/>
                <a:gd fmla="*/ 2147483646 w 315" name="T28"/>
                <a:gd fmla="*/ 2147483646 h 332" name="T29"/>
                <a:gd fmla="*/ 2147483646 w 315" name="T30"/>
                <a:gd fmla="*/ 2147483646 h 332" name="T31"/>
                <a:gd fmla="*/ 2147483646 w 315" name="T32"/>
                <a:gd fmla="*/ 2147483646 h 332" name="T33"/>
                <a:gd fmla="*/ 2147483646 w 315" name="T34"/>
                <a:gd fmla="*/ 2147483646 h 332" name="T35"/>
                <a:gd fmla="*/ 2147483646 w 315" name="T36"/>
                <a:gd fmla="*/ 2147483646 h 332" name="T37"/>
                <a:gd fmla="*/ 2147483646 w 315" name="T38"/>
                <a:gd fmla="*/ 2147483646 h 332" name="T39"/>
                <a:gd fmla="*/ 2147483646 w 315" name="T40"/>
                <a:gd fmla="*/ 2147483646 h 332" name="T41"/>
                <a:gd fmla="*/ 2147483646 w 315" name="T42"/>
                <a:gd fmla="*/ 2147483646 h 332" name="T43"/>
                <a:gd fmla="*/ 2147483646 w 315" name="T44"/>
                <a:gd fmla="*/ 2147483646 h 332" name="T45"/>
                <a:gd fmla="*/ 2147483646 w 315" name="T46"/>
                <a:gd fmla="*/ 2147483646 h 332" name="T47"/>
                <a:gd fmla="*/ 2147483646 w 315" name="T48"/>
                <a:gd fmla="*/ 2147483646 h 332" name="T49"/>
                <a:gd fmla="*/ 2147483646 w 315" name="T50"/>
                <a:gd fmla="*/ 2147483646 h 332" name="T51"/>
                <a:gd fmla="*/ 2147483646 w 315" name="T52"/>
                <a:gd fmla="*/ 2147483646 h 332" name="T53"/>
                <a:gd fmla="*/ 2147483646 w 315" name="T54"/>
                <a:gd fmla="*/ 2147483646 h 332" name="T55"/>
                <a:gd fmla="*/ 2147483646 w 315" name="T56"/>
                <a:gd fmla="*/ 2147483646 h 332" name="T57"/>
                <a:gd fmla="*/ 2147483646 w 315" name="T58"/>
                <a:gd fmla="*/ 0 h 332" name="T59"/>
                <a:gd fmla="*/ 2147483646 w 315" name="T60"/>
                <a:gd fmla="*/ 2147483646 h 332" name="T61"/>
                <a:gd fmla="*/ 2147483646 w 315" name="T62"/>
                <a:gd fmla="*/ 2147483646 h 332" name="T63"/>
                <a:gd fmla="*/ 2147483646 w 315" name="T64"/>
                <a:gd fmla="*/ 2147483646 h 332" name="T65"/>
                <a:gd fmla="*/ 2147483646 w 315" name="T66"/>
                <a:gd fmla="*/ 2147483646 h 332" name="T67"/>
                <a:gd fmla="*/ 2147483646 w 315" name="T68"/>
                <a:gd fmla="*/ 2147483646 h 332" name="T69"/>
                <a:gd fmla="*/ 2147483646 w 315" name="T70"/>
                <a:gd fmla="*/ 2147483646 h 332" name="T71"/>
                <a:gd fmla="*/ 2147483646 w 315" name="T72"/>
                <a:gd fmla="*/ 2147483646 h 332" name="T73"/>
                <a:gd fmla="*/ 2147483646 w 315" name="T74"/>
                <a:gd fmla="*/ 2147483646 h 332" name="T75"/>
                <a:gd fmla="*/ 2147483646 w 315" name="T76"/>
                <a:gd fmla="*/ 2147483646 h 332" name="T77"/>
                <a:gd fmla="*/ 2147483646 w 315" name="T78"/>
                <a:gd fmla="*/ 2147483646 h 332" name="T79"/>
                <a:gd fmla="*/ 2147483646 w 315" name="T80"/>
                <a:gd fmla="*/ 2147483646 h 332" name="T81"/>
                <a:gd fmla="*/ 2147483646 w 315" name="T82"/>
                <a:gd fmla="*/ 2147483646 h 332" name="T83"/>
                <a:gd fmla="*/ 2147483646 w 315" name="T84"/>
                <a:gd fmla="*/ 2147483646 h 332" name="T85"/>
                <a:gd fmla="*/ 2147483646 w 315" name="T86"/>
                <a:gd fmla="*/ 2147483646 h 332" name="T87"/>
                <a:gd fmla="*/ 2147483646 w 315" name="T88"/>
                <a:gd fmla="*/ 2147483646 h 332" name="T89"/>
                <a:gd fmla="*/ 2147483646 w 315" name="T90"/>
                <a:gd fmla="*/ 2147483646 h 332" name="T91"/>
                <a:gd fmla="*/ 2147483646 w 315" name="T92"/>
                <a:gd fmla="*/ 2147483646 h 332" name="T93"/>
                <a:gd fmla="*/ 2147483646 w 315" name="T94"/>
                <a:gd fmla="*/ 2147483646 h 332" name="T95"/>
                <a:gd fmla="*/ 2147483646 w 315" name="T96"/>
                <a:gd fmla="*/ 2147483646 h 332" name="T97"/>
                <a:gd fmla="*/ 2147483646 w 315" name="T98"/>
                <a:gd fmla="*/ 2147483646 h 332" name="T99"/>
                <a:gd fmla="*/ 2147483646 w 315" name="T100"/>
                <a:gd fmla="*/ 2147483646 h 332" name="T101"/>
                <a:gd fmla="*/ 2147483646 w 315" name="T102"/>
                <a:gd fmla="*/ 2147483646 h 332" name="T103"/>
                <a:gd fmla="*/ 2147483646 w 315" name="T104"/>
                <a:gd fmla="*/ 2147483646 h 332" name="T105"/>
                <a:gd fmla="*/ 2147483646 w 315" name="T106"/>
                <a:gd fmla="*/ 2147483646 h 332" name="T107"/>
                <a:gd fmla="*/ 2147483646 w 315" name="T108"/>
                <a:gd fmla="*/ 2147483646 h 332" name="T109"/>
                <a:gd fmla="*/ 2147483646 w 315" name="T110"/>
                <a:gd fmla="*/ 2147483646 h 332" name="T111"/>
                <a:gd fmla="*/ 2147483646 w 315" name="T112"/>
                <a:gd fmla="*/ 2147483646 h 332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315" name="T171"/>
                <a:gd fmla="*/ 0 h 332" name="T172"/>
                <a:gd fmla="*/ 315 w 315" name="T173"/>
                <a:gd fmla="*/ 332 h 332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332" w="315">
                  <a:moveTo>
                    <a:pt x="225" y="150"/>
                  </a:moveTo>
                  <a:cubicBezTo>
                    <a:pt x="223" y="145"/>
                    <a:pt x="221" y="136"/>
                    <a:pt x="222" y="133"/>
                  </a:cubicBezTo>
                  <a:cubicBezTo>
                    <a:pt x="223" y="130"/>
                    <a:pt x="227" y="132"/>
                    <a:pt x="228" y="128"/>
                  </a:cubicBezTo>
                  <a:cubicBezTo>
                    <a:pt x="229" y="124"/>
                    <a:pt x="217" y="124"/>
                    <a:pt x="221" y="119"/>
                  </a:cubicBezTo>
                  <a:cubicBezTo>
                    <a:pt x="225" y="113"/>
                    <a:pt x="225" y="119"/>
                    <a:pt x="230" y="119"/>
                  </a:cubicBezTo>
                  <a:cubicBezTo>
                    <a:pt x="235" y="119"/>
                    <a:pt x="238" y="121"/>
                    <a:pt x="238" y="125"/>
                  </a:cubicBezTo>
                  <a:cubicBezTo>
                    <a:pt x="238" y="128"/>
                    <a:pt x="243" y="130"/>
                    <a:pt x="243" y="130"/>
                  </a:cubicBezTo>
                  <a:cubicBezTo>
                    <a:pt x="243" y="130"/>
                    <a:pt x="252" y="130"/>
                    <a:pt x="256" y="130"/>
                  </a:cubicBezTo>
                  <a:cubicBezTo>
                    <a:pt x="260" y="130"/>
                    <a:pt x="264" y="130"/>
                    <a:pt x="264" y="132"/>
                  </a:cubicBezTo>
                  <a:cubicBezTo>
                    <a:pt x="264" y="135"/>
                    <a:pt x="259" y="144"/>
                    <a:pt x="255" y="144"/>
                  </a:cubicBezTo>
                  <a:cubicBezTo>
                    <a:pt x="251" y="144"/>
                    <a:pt x="251" y="155"/>
                    <a:pt x="254" y="156"/>
                  </a:cubicBezTo>
                  <a:cubicBezTo>
                    <a:pt x="258" y="157"/>
                    <a:pt x="260" y="147"/>
                    <a:pt x="263" y="147"/>
                  </a:cubicBezTo>
                  <a:cubicBezTo>
                    <a:pt x="264" y="147"/>
                    <a:pt x="265" y="158"/>
                    <a:pt x="267" y="169"/>
                  </a:cubicBezTo>
                  <a:cubicBezTo>
                    <a:pt x="268" y="168"/>
                    <a:pt x="268" y="168"/>
                    <a:pt x="269" y="168"/>
                  </a:cubicBezTo>
                  <a:cubicBezTo>
                    <a:pt x="271" y="168"/>
                    <a:pt x="270" y="158"/>
                    <a:pt x="272" y="156"/>
                  </a:cubicBezTo>
                  <a:cubicBezTo>
                    <a:pt x="274" y="153"/>
                    <a:pt x="273" y="145"/>
                    <a:pt x="274" y="145"/>
                  </a:cubicBezTo>
                  <a:cubicBezTo>
                    <a:pt x="275" y="145"/>
                    <a:pt x="283" y="147"/>
                    <a:pt x="283" y="145"/>
                  </a:cubicBezTo>
                  <a:cubicBezTo>
                    <a:pt x="283" y="143"/>
                    <a:pt x="288" y="135"/>
                    <a:pt x="287" y="131"/>
                  </a:cubicBezTo>
                  <a:cubicBezTo>
                    <a:pt x="286" y="127"/>
                    <a:pt x="290" y="122"/>
                    <a:pt x="290" y="117"/>
                  </a:cubicBezTo>
                  <a:cubicBezTo>
                    <a:pt x="290" y="113"/>
                    <a:pt x="295" y="111"/>
                    <a:pt x="298" y="109"/>
                  </a:cubicBezTo>
                  <a:cubicBezTo>
                    <a:pt x="301" y="106"/>
                    <a:pt x="306" y="102"/>
                    <a:pt x="307" y="105"/>
                  </a:cubicBezTo>
                  <a:cubicBezTo>
                    <a:pt x="308" y="107"/>
                    <a:pt x="315" y="109"/>
                    <a:pt x="312" y="105"/>
                  </a:cubicBezTo>
                  <a:cubicBezTo>
                    <a:pt x="309" y="101"/>
                    <a:pt x="309" y="98"/>
                    <a:pt x="311" y="97"/>
                  </a:cubicBezTo>
                  <a:cubicBezTo>
                    <a:pt x="313" y="96"/>
                    <a:pt x="314" y="92"/>
                    <a:pt x="314" y="92"/>
                  </a:cubicBezTo>
                  <a:cubicBezTo>
                    <a:pt x="314" y="92"/>
                    <a:pt x="308" y="91"/>
                    <a:pt x="307" y="88"/>
                  </a:cubicBezTo>
                  <a:cubicBezTo>
                    <a:pt x="306" y="85"/>
                    <a:pt x="303" y="83"/>
                    <a:pt x="303" y="81"/>
                  </a:cubicBezTo>
                  <a:cubicBezTo>
                    <a:pt x="303" y="78"/>
                    <a:pt x="299" y="79"/>
                    <a:pt x="297" y="81"/>
                  </a:cubicBezTo>
                  <a:cubicBezTo>
                    <a:pt x="294" y="84"/>
                    <a:pt x="289" y="79"/>
                    <a:pt x="283" y="82"/>
                  </a:cubicBezTo>
                  <a:cubicBezTo>
                    <a:pt x="278" y="85"/>
                    <a:pt x="276" y="89"/>
                    <a:pt x="274" y="88"/>
                  </a:cubicBezTo>
                  <a:cubicBezTo>
                    <a:pt x="271" y="88"/>
                    <a:pt x="271" y="90"/>
                    <a:pt x="269" y="93"/>
                  </a:cubicBezTo>
                  <a:cubicBezTo>
                    <a:pt x="267" y="95"/>
                    <a:pt x="265" y="97"/>
                    <a:pt x="264" y="97"/>
                  </a:cubicBezTo>
                  <a:cubicBezTo>
                    <a:pt x="262" y="97"/>
                    <a:pt x="258" y="100"/>
                    <a:pt x="258" y="100"/>
                  </a:cubicBezTo>
                  <a:cubicBezTo>
                    <a:pt x="258" y="100"/>
                    <a:pt x="261" y="106"/>
                    <a:pt x="259" y="109"/>
                  </a:cubicBezTo>
                  <a:cubicBezTo>
                    <a:pt x="258" y="113"/>
                    <a:pt x="253" y="109"/>
                    <a:pt x="248" y="111"/>
                  </a:cubicBezTo>
                  <a:cubicBezTo>
                    <a:pt x="243" y="112"/>
                    <a:pt x="241" y="109"/>
                    <a:pt x="238" y="110"/>
                  </a:cubicBezTo>
                  <a:cubicBezTo>
                    <a:pt x="234" y="111"/>
                    <a:pt x="232" y="108"/>
                    <a:pt x="230" y="108"/>
                  </a:cubicBezTo>
                  <a:cubicBezTo>
                    <a:pt x="228" y="109"/>
                    <a:pt x="226" y="104"/>
                    <a:pt x="226" y="101"/>
                  </a:cubicBezTo>
                  <a:cubicBezTo>
                    <a:pt x="227" y="97"/>
                    <a:pt x="225" y="92"/>
                    <a:pt x="223" y="95"/>
                  </a:cubicBezTo>
                  <a:cubicBezTo>
                    <a:pt x="221" y="97"/>
                    <a:pt x="218" y="96"/>
                    <a:pt x="218" y="100"/>
                  </a:cubicBezTo>
                  <a:cubicBezTo>
                    <a:pt x="218" y="104"/>
                    <a:pt x="221" y="109"/>
                    <a:pt x="218" y="112"/>
                  </a:cubicBezTo>
                  <a:cubicBezTo>
                    <a:pt x="215" y="114"/>
                    <a:pt x="201" y="116"/>
                    <a:pt x="198" y="113"/>
                  </a:cubicBezTo>
                  <a:cubicBezTo>
                    <a:pt x="196" y="111"/>
                    <a:pt x="184" y="110"/>
                    <a:pt x="184" y="108"/>
                  </a:cubicBezTo>
                  <a:cubicBezTo>
                    <a:pt x="183" y="105"/>
                    <a:pt x="180" y="101"/>
                    <a:pt x="177" y="101"/>
                  </a:cubicBezTo>
                  <a:cubicBezTo>
                    <a:pt x="175" y="101"/>
                    <a:pt x="169" y="105"/>
                    <a:pt x="167" y="103"/>
                  </a:cubicBezTo>
                  <a:cubicBezTo>
                    <a:pt x="165" y="102"/>
                    <a:pt x="161" y="98"/>
                    <a:pt x="157" y="98"/>
                  </a:cubicBezTo>
                  <a:cubicBezTo>
                    <a:pt x="154" y="97"/>
                    <a:pt x="149" y="95"/>
                    <a:pt x="149" y="93"/>
                  </a:cubicBezTo>
                  <a:cubicBezTo>
                    <a:pt x="149" y="92"/>
                    <a:pt x="141" y="91"/>
                    <a:pt x="140" y="89"/>
                  </a:cubicBezTo>
                  <a:cubicBezTo>
                    <a:pt x="139" y="87"/>
                    <a:pt x="134" y="87"/>
                    <a:pt x="134" y="85"/>
                  </a:cubicBezTo>
                  <a:cubicBezTo>
                    <a:pt x="134" y="82"/>
                    <a:pt x="136" y="79"/>
                    <a:pt x="136" y="76"/>
                  </a:cubicBezTo>
                  <a:cubicBezTo>
                    <a:pt x="136" y="73"/>
                    <a:pt x="141" y="71"/>
                    <a:pt x="141" y="69"/>
                  </a:cubicBezTo>
                  <a:cubicBezTo>
                    <a:pt x="141" y="67"/>
                    <a:pt x="137" y="64"/>
                    <a:pt x="137" y="64"/>
                  </a:cubicBezTo>
                  <a:cubicBezTo>
                    <a:pt x="137" y="64"/>
                    <a:pt x="133" y="58"/>
                    <a:pt x="130" y="58"/>
                  </a:cubicBezTo>
                  <a:cubicBezTo>
                    <a:pt x="126" y="58"/>
                    <a:pt x="124" y="52"/>
                    <a:pt x="120" y="52"/>
                  </a:cubicBezTo>
                  <a:cubicBezTo>
                    <a:pt x="117" y="51"/>
                    <a:pt x="118" y="45"/>
                    <a:pt x="116" y="43"/>
                  </a:cubicBezTo>
                  <a:cubicBezTo>
                    <a:pt x="115" y="40"/>
                    <a:pt x="116" y="35"/>
                    <a:pt x="119" y="38"/>
                  </a:cubicBezTo>
                  <a:cubicBezTo>
                    <a:pt x="122" y="40"/>
                    <a:pt x="128" y="38"/>
                    <a:pt x="126" y="34"/>
                  </a:cubicBezTo>
                  <a:cubicBezTo>
                    <a:pt x="124" y="30"/>
                    <a:pt x="120" y="26"/>
                    <a:pt x="120" y="24"/>
                  </a:cubicBezTo>
                  <a:cubicBezTo>
                    <a:pt x="120" y="22"/>
                    <a:pt x="122" y="15"/>
                    <a:pt x="119" y="13"/>
                  </a:cubicBezTo>
                  <a:cubicBezTo>
                    <a:pt x="116" y="12"/>
                    <a:pt x="113" y="9"/>
                    <a:pt x="112" y="6"/>
                  </a:cubicBezTo>
                  <a:cubicBezTo>
                    <a:pt x="112" y="3"/>
                    <a:pt x="108" y="0"/>
                    <a:pt x="108" y="0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104" y="1"/>
                    <a:pt x="101" y="8"/>
                    <a:pt x="99" y="9"/>
                  </a:cubicBezTo>
                  <a:cubicBezTo>
                    <a:pt x="97" y="10"/>
                    <a:pt x="91" y="11"/>
                    <a:pt x="88" y="13"/>
                  </a:cubicBezTo>
                  <a:cubicBezTo>
                    <a:pt x="85" y="16"/>
                    <a:pt x="76" y="10"/>
                    <a:pt x="71" y="10"/>
                  </a:cubicBezTo>
                  <a:cubicBezTo>
                    <a:pt x="66" y="10"/>
                    <a:pt x="63" y="15"/>
                    <a:pt x="65" y="16"/>
                  </a:cubicBezTo>
                  <a:cubicBezTo>
                    <a:pt x="68" y="18"/>
                    <a:pt x="67" y="27"/>
                    <a:pt x="67" y="27"/>
                  </a:cubicBezTo>
                  <a:cubicBezTo>
                    <a:pt x="67" y="27"/>
                    <a:pt x="70" y="39"/>
                    <a:pt x="74" y="38"/>
                  </a:cubicBezTo>
                  <a:cubicBezTo>
                    <a:pt x="78" y="37"/>
                    <a:pt x="83" y="42"/>
                    <a:pt x="79" y="43"/>
                  </a:cubicBezTo>
                  <a:cubicBezTo>
                    <a:pt x="76" y="44"/>
                    <a:pt x="74" y="48"/>
                    <a:pt x="73" y="51"/>
                  </a:cubicBezTo>
                  <a:cubicBezTo>
                    <a:pt x="73" y="55"/>
                    <a:pt x="74" y="59"/>
                    <a:pt x="71" y="60"/>
                  </a:cubicBezTo>
                  <a:cubicBezTo>
                    <a:pt x="68" y="60"/>
                    <a:pt x="66" y="61"/>
                    <a:pt x="66" y="66"/>
                  </a:cubicBezTo>
                  <a:cubicBezTo>
                    <a:pt x="66" y="71"/>
                    <a:pt x="60" y="69"/>
                    <a:pt x="59" y="71"/>
                  </a:cubicBezTo>
                  <a:cubicBezTo>
                    <a:pt x="58" y="73"/>
                    <a:pt x="56" y="82"/>
                    <a:pt x="55" y="83"/>
                  </a:cubicBezTo>
                  <a:cubicBezTo>
                    <a:pt x="53" y="85"/>
                    <a:pt x="46" y="85"/>
                    <a:pt x="45" y="89"/>
                  </a:cubicBezTo>
                  <a:cubicBezTo>
                    <a:pt x="45" y="93"/>
                    <a:pt x="41" y="98"/>
                    <a:pt x="39" y="97"/>
                  </a:cubicBezTo>
                  <a:cubicBezTo>
                    <a:pt x="37" y="97"/>
                    <a:pt x="33" y="95"/>
                    <a:pt x="31" y="98"/>
                  </a:cubicBezTo>
                  <a:cubicBezTo>
                    <a:pt x="30" y="101"/>
                    <a:pt x="24" y="96"/>
                    <a:pt x="23" y="97"/>
                  </a:cubicBezTo>
                  <a:cubicBezTo>
                    <a:pt x="22" y="98"/>
                    <a:pt x="15" y="104"/>
                    <a:pt x="15" y="108"/>
                  </a:cubicBezTo>
                  <a:cubicBezTo>
                    <a:pt x="15" y="111"/>
                    <a:pt x="22" y="111"/>
                    <a:pt x="22" y="116"/>
                  </a:cubicBezTo>
                  <a:cubicBezTo>
                    <a:pt x="21" y="120"/>
                    <a:pt x="24" y="125"/>
                    <a:pt x="27" y="127"/>
                  </a:cubicBezTo>
                  <a:cubicBezTo>
                    <a:pt x="29" y="130"/>
                    <a:pt x="32" y="135"/>
                    <a:pt x="31" y="138"/>
                  </a:cubicBezTo>
                  <a:cubicBezTo>
                    <a:pt x="29" y="140"/>
                    <a:pt x="26" y="141"/>
                    <a:pt x="22" y="140"/>
                  </a:cubicBezTo>
                  <a:cubicBezTo>
                    <a:pt x="18" y="139"/>
                    <a:pt x="19" y="142"/>
                    <a:pt x="11" y="140"/>
                  </a:cubicBezTo>
                  <a:cubicBezTo>
                    <a:pt x="4" y="139"/>
                    <a:pt x="4" y="144"/>
                    <a:pt x="1" y="147"/>
                  </a:cubicBezTo>
                  <a:cubicBezTo>
                    <a:pt x="1" y="148"/>
                    <a:pt x="1" y="148"/>
                    <a:pt x="0" y="148"/>
                  </a:cubicBezTo>
                  <a:cubicBezTo>
                    <a:pt x="4" y="151"/>
                    <a:pt x="5" y="156"/>
                    <a:pt x="11" y="158"/>
                  </a:cubicBezTo>
                  <a:cubicBezTo>
                    <a:pt x="17" y="160"/>
                    <a:pt x="23" y="154"/>
                    <a:pt x="23" y="158"/>
                  </a:cubicBezTo>
                  <a:cubicBezTo>
                    <a:pt x="23" y="163"/>
                    <a:pt x="8" y="162"/>
                    <a:pt x="8" y="164"/>
                  </a:cubicBezTo>
                  <a:cubicBezTo>
                    <a:pt x="7" y="165"/>
                    <a:pt x="23" y="185"/>
                    <a:pt x="32" y="183"/>
                  </a:cubicBezTo>
                  <a:cubicBezTo>
                    <a:pt x="40" y="182"/>
                    <a:pt x="46" y="173"/>
                    <a:pt x="43" y="172"/>
                  </a:cubicBezTo>
                  <a:cubicBezTo>
                    <a:pt x="41" y="170"/>
                    <a:pt x="45" y="165"/>
                    <a:pt x="47" y="166"/>
                  </a:cubicBezTo>
                  <a:cubicBezTo>
                    <a:pt x="49" y="167"/>
                    <a:pt x="47" y="175"/>
                    <a:pt x="50" y="177"/>
                  </a:cubicBezTo>
                  <a:cubicBezTo>
                    <a:pt x="52" y="179"/>
                    <a:pt x="51" y="183"/>
                    <a:pt x="50" y="188"/>
                  </a:cubicBezTo>
                  <a:cubicBezTo>
                    <a:pt x="48" y="192"/>
                    <a:pt x="51" y="202"/>
                    <a:pt x="52" y="207"/>
                  </a:cubicBezTo>
                  <a:cubicBezTo>
                    <a:pt x="52" y="212"/>
                    <a:pt x="56" y="219"/>
                    <a:pt x="57" y="227"/>
                  </a:cubicBezTo>
                  <a:cubicBezTo>
                    <a:pt x="58" y="235"/>
                    <a:pt x="63" y="249"/>
                    <a:pt x="68" y="257"/>
                  </a:cubicBezTo>
                  <a:cubicBezTo>
                    <a:pt x="72" y="266"/>
                    <a:pt x="76" y="282"/>
                    <a:pt x="79" y="286"/>
                  </a:cubicBezTo>
                  <a:cubicBezTo>
                    <a:pt x="82" y="290"/>
                    <a:pt x="89" y="303"/>
                    <a:pt x="89" y="310"/>
                  </a:cubicBezTo>
                  <a:cubicBezTo>
                    <a:pt x="89" y="318"/>
                    <a:pt x="97" y="328"/>
                    <a:pt x="100" y="330"/>
                  </a:cubicBezTo>
                  <a:cubicBezTo>
                    <a:pt x="103" y="332"/>
                    <a:pt x="109" y="328"/>
                    <a:pt x="111" y="323"/>
                  </a:cubicBezTo>
                  <a:cubicBezTo>
                    <a:pt x="112" y="318"/>
                    <a:pt x="121" y="317"/>
                    <a:pt x="121" y="313"/>
                  </a:cubicBezTo>
                  <a:cubicBezTo>
                    <a:pt x="122" y="309"/>
                    <a:pt x="123" y="305"/>
                    <a:pt x="126" y="305"/>
                  </a:cubicBezTo>
                  <a:cubicBezTo>
                    <a:pt x="129" y="304"/>
                    <a:pt x="129" y="301"/>
                    <a:pt x="129" y="297"/>
                  </a:cubicBezTo>
                  <a:cubicBezTo>
                    <a:pt x="129" y="293"/>
                    <a:pt x="129" y="286"/>
                    <a:pt x="132" y="283"/>
                  </a:cubicBezTo>
                  <a:cubicBezTo>
                    <a:pt x="135" y="279"/>
                    <a:pt x="135" y="268"/>
                    <a:pt x="134" y="264"/>
                  </a:cubicBezTo>
                  <a:cubicBezTo>
                    <a:pt x="132" y="260"/>
                    <a:pt x="133" y="254"/>
                    <a:pt x="134" y="250"/>
                  </a:cubicBezTo>
                  <a:cubicBezTo>
                    <a:pt x="136" y="246"/>
                    <a:pt x="135" y="241"/>
                    <a:pt x="139" y="241"/>
                  </a:cubicBezTo>
                  <a:cubicBezTo>
                    <a:pt x="142" y="240"/>
                    <a:pt x="146" y="238"/>
                    <a:pt x="150" y="233"/>
                  </a:cubicBezTo>
                  <a:cubicBezTo>
                    <a:pt x="153" y="229"/>
                    <a:pt x="163" y="222"/>
                    <a:pt x="167" y="219"/>
                  </a:cubicBezTo>
                  <a:cubicBezTo>
                    <a:pt x="171" y="216"/>
                    <a:pt x="182" y="207"/>
                    <a:pt x="185" y="201"/>
                  </a:cubicBezTo>
                  <a:cubicBezTo>
                    <a:pt x="188" y="196"/>
                    <a:pt x="198" y="194"/>
                    <a:pt x="202" y="189"/>
                  </a:cubicBezTo>
                  <a:cubicBezTo>
                    <a:pt x="207" y="185"/>
                    <a:pt x="205" y="182"/>
                    <a:pt x="206" y="178"/>
                  </a:cubicBezTo>
                  <a:cubicBezTo>
                    <a:pt x="207" y="173"/>
                    <a:pt x="221" y="171"/>
                    <a:pt x="226" y="171"/>
                  </a:cubicBezTo>
                  <a:cubicBezTo>
                    <a:pt x="227" y="171"/>
                    <a:pt x="228" y="171"/>
                    <a:pt x="229" y="170"/>
                  </a:cubicBezTo>
                  <a:cubicBezTo>
                    <a:pt x="229" y="163"/>
                    <a:pt x="226" y="153"/>
                    <a:pt x="225" y="15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4" name="Freeform 50"/>
            <p:cNvSpPr>
              <a:spLocks noChangeArrowheads="1"/>
            </p:cNvSpPr>
            <p:nvPr/>
          </p:nvSpPr>
          <p:spPr bwMode="auto">
            <a:xfrm>
              <a:off x="5416398" y="1199844"/>
              <a:ext cx="663645" cy="287528"/>
            </a:xfrm>
            <a:custGeom>
              <a:gdLst>
                <a:gd fmla="*/ 2147483646 w 355" name="T0"/>
                <a:gd fmla="*/ 2147483646 h 153" name="T1"/>
                <a:gd fmla="*/ 2147483646 w 355" name="T2"/>
                <a:gd fmla="*/ 2147483646 h 153" name="T3"/>
                <a:gd fmla="*/ 2147483646 w 355" name="T4"/>
                <a:gd fmla="*/ 2147483646 h 153" name="T5"/>
                <a:gd fmla="*/ 2147483646 w 355" name="T6"/>
                <a:gd fmla="*/ 2147483646 h 153" name="T7"/>
                <a:gd fmla="*/ 2147483646 w 355" name="T8"/>
                <a:gd fmla="*/ 2147483646 h 153" name="T9"/>
                <a:gd fmla="*/ 2147483646 w 355" name="T10"/>
                <a:gd fmla="*/ 2147483646 h 153" name="T11"/>
                <a:gd fmla="*/ 2147483646 w 355" name="T12"/>
                <a:gd fmla="*/ 2147483646 h 153" name="T13"/>
                <a:gd fmla="*/ 2147483646 w 355" name="T14"/>
                <a:gd fmla="*/ 2147483646 h 153" name="T15"/>
                <a:gd fmla="*/ 2147483646 w 355" name="T16"/>
                <a:gd fmla="*/ 2147483646 h 153" name="T17"/>
                <a:gd fmla="*/ 2147483646 w 355" name="T18"/>
                <a:gd fmla="*/ 2147483646 h 153" name="T19"/>
                <a:gd fmla="*/ 2147483646 w 355" name="T20"/>
                <a:gd fmla="*/ 2147483646 h 153" name="T21"/>
                <a:gd fmla="*/ 2147483646 w 355" name="T22"/>
                <a:gd fmla="*/ 2147483646 h 153" name="T23"/>
                <a:gd fmla="*/ 2147483646 w 355" name="T24"/>
                <a:gd fmla="*/ 2147483646 h 153" name="T25"/>
                <a:gd fmla="*/ 2147483646 w 355" name="T26"/>
                <a:gd fmla="*/ 2147483646 h 153" name="T27"/>
                <a:gd fmla="*/ 2147483646 w 355" name="T28"/>
                <a:gd fmla="*/ 2147483646 h 153" name="T29"/>
                <a:gd fmla="*/ 2147483646 w 355" name="T30"/>
                <a:gd fmla="*/ 2147483646 h 153" name="T31"/>
                <a:gd fmla="*/ 2147483646 w 355" name="T32"/>
                <a:gd fmla="*/ 2147483646 h 153" name="T33"/>
                <a:gd fmla="*/ 2147483646 w 355" name="T34"/>
                <a:gd fmla="*/ 2147483646 h 153" name="T35"/>
                <a:gd fmla="*/ 2147483646 w 355" name="T36"/>
                <a:gd fmla="*/ 2147483646 h 153" name="T37"/>
                <a:gd fmla="*/ 2147483646 w 355" name="T38"/>
                <a:gd fmla="*/ 2147483646 h 153" name="T39"/>
                <a:gd fmla="*/ 2147483646 w 355" name="T40"/>
                <a:gd fmla="*/ 2147483646 h 153" name="T41"/>
                <a:gd fmla="*/ 2147483646 w 355" name="T42"/>
                <a:gd fmla="*/ 2147483646 h 153" name="T43"/>
                <a:gd fmla="*/ 0 w 355" name="T44"/>
                <a:gd fmla="*/ 2147483646 h 153" name="T45"/>
                <a:gd fmla="*/ 2147483646 w 355" name="T46"/>
                <a:gd fmla="*/ 2147483646 h 153" name="T47"/>
                <a:gd fmla="*/ 2147483646 w 355" name="T48"/>
                <a:gd fmla="*/ 2147483646 h 153" name="T49"/>
                <a:gd fmla="*/ 2147483646 w 355" name="T50"/>
                <a:gd fmla="*/ 2147483646 h 153" name="T51"/>
                <a:gd fmla="*/ 2147483646 w 355" name="T52"/>
                <a:gd fmla="*/ 2147483646 h 153" name="T53"/>
                <a:gd fmla="*/ 2147483646 w 355" name="T54"/>
                <a:gd fmla="*/ 2147483646 h 153" name="T55"/>
                <a:gd fmla="*/ 2147483646 w 355" name="T56"/>
                <a:gd fmla="*/ 2147483646 h 153" name="T57"/>
                <a:gd fmla="*/ 2147483646 w 355" name="T58"/>
                <a:gd fmla="*/ 2147483646 h 153" name="T59"/>
                <a:gd fmla="*/ 2147483646 w 355" name="T60"/>
                <a:gd fmla="*/ 2147483646 h 153" name="T61"/>
                <a:gd fmla="*/ 2147483646 w 355" name="T62"/>
                <a:gd fmla="*/ 2147483646 h 153" name="T63"/>
                <a:gd fmla="*/ 2147483646 w 355" name="T64"/>
                <a:gd fmla="*/ 2147483646 h 153" name="T65"/>
                <a:gd fmla="*/ 2147483646 w 355" name="T66"/>
                <a:gd fmla="*/ 2147483646 h 153" name="T67"/>
                <a:gd fmla="*/ 2147483646 w 355" name="T68"/>
                <a:gd fmla="*/ 2147483646 h 153" name="T69"/>
                <a:gd fmla="*/ 2147483646 w 355" name="T70"/>
                <a:gd fmla="*/ 2147483646 h 153" name="T71"/>
                <a:gd fmla="*/ 2147483646 w 355" name="T72"/>
                <a:gd fmla="*/ 2147483646 h 153" name="T73"/>
                <a:gd fmla="*/ 2147483646 w 355" name="T74"/>
                <a:gd fmla="*/ 2147483646 h 153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355" name="T114"/>
                <a:gd fmla="*/ 0 h 153" name="T115"/>
                <a:gd fmla="*/ 355 w 355" name="T116"/>
                <a:gd fmla="*/ 153 h 153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153" w="355">
                  <a:moveTo>
                    <a:pt x="340" y="64"/>
                  </a:moveTo>
                  <a:cubicBezTo>
                    <a:pt x="336" y="60"/>
                    <a:pt x="330" y="62"/>
                    <a:pt x="329" y="65"/>
                  </a:cubicBezTo>
                  <a:cubicBezTo>
                    <a:pt x="327" y="69"/>
                    <a:pt x="324" y="64"/>
                    <a:pt x="318" y="64"/>
                  </a:cubicBezTo>
                  <a:cubicBezTo>
                    <a:pt x="311" y="64"/>
                    <a:pt x="311" y="68"/>
                    <a:pt x="306" y="63"/>
                  </a:cubicBezTo>
                  <a:cubicBezTo>
                    <a:pt x="302" y="59"/>
                    <a:pt x="308" y="57"/>
                    <a:pt x="308" y="57"/>
                  </a:cubicBezTo>
                  <a:cubicBezTo>
                    <a:pt x="308" y="52"/>
                    <a:pt x="308" y="52"/>
                    <a:pt x="308" y="52"/>
                  </a:cubicBezTo>
                  <a:cubicBezTo>
                    <a:pt x="318" y="34"/>
                    <a:pt x="318" y="34"/>
                    <a:pt x="318" y="34"/>
                  </a:cubicBezTo>
                  <a:cubicBezTo>
                    <a:pt x="315" y="33"/>
                    <a:pt x="311" y="32"/>
                    <a:pt x="309" y="33"/>
                  </a:cubicBezTo>
                  <a:cubicBezTo>
                    <a:pt x="307" y="34"/>
                    <a:pt x="300" y="33"/>
                    <a:pt x="300" y="31"/>
                  </a:cubicBezTo>
                  <a:cubicBezTo>
                    <a:pt x="299" y="29"/>
                    <a:pt x="288" y="28"/>
                    <a:pt x="286" y="30"/>
                  </a:cubicBezTo>
                  <a:cubicBezTo>
                    <a:pt x="283" y="32"/>
                    <a:pt x="277" y="34"/>
                    <a:pt x="277" y="36"/>
                  </a:cubicBezTo>
                  <a:cubicBezTo>
                    <a:pt x="276" y="39"/>
                    <a:pt x="270" y="38"/>
                    <a:pt x="268" y="40"/>
                  </a:cubicBezTo>
                  <a:cubicBezTo>
                    <a:pt x="265" y="41"/>
                    <a:pt x="253" y="42"/>
                    <a:pt x="253" y="43"/>
                  </a:cubicBezTo>
                  <a:cubicBezTo>
                    <a:pt x="253" y="45"/>
                    <a:pt x="240" y="45"/>
                    <a:pt x="238" y="43"/>
                  </a:cubicBezTo>
                  <a:cubicBezTo>
                    <a:pt x="236" y="42"/>
                    <a:pt x="225" y="43"/>
                    <a:pt x="224" y="41"/>
                  </a:cubicBezTo>
                  <a:cubicBezTo>
                    <a:pt x="222" y="38"/>
                    <a:pt x="218" y="37"/>
                    <a:pt x="218" y="34"/>
                  </a:cubicBezTo>
                  <a:cubicBezTo>
                    <a:pt x="218" y="32"/>
                    <a:pt x="209" y="32"/>
                    <a:pt x="208" y="30"/>
                  </a:cubicBezTo>
                  <a:cubicBezTo>
                    <a:pt x="207" y="28"/>
                    <a:pt x="201" y="27"/>
                    <a:pt x="200" y="28"/>
                  </a:cubicBezTo>
                  <a:cubicBezTo>
                    <a:pt x="199" y="28"/>
                    <a:pt x="191" y="26"/>
                    <a:pt x="189" y="25"/>
                  </a:cubicBezTo>
                  <a:cubicBezTo>
                    <a:pt x="187" y="25"/>
                    <a:pt x="181" y="27"/>
                    <a:pt x="179" y="27"/>
                  </a:cubicBezTo>
                  <a:cubicBezTo>
                    <a:pt x="177" y="27"/>
                    <a:pt x="173" y="30"/>
                    <a:pt x="171" y="31"/>
                  </a:cubicBezTo>
                  <a:cubicBezTo>
                    <a:pt x="169" y="31"/>
                    <a:pt x="162" y="27"/>
                    <a:pt x="161" y="28"/>
                  </a:cubicBezTo>
                  <a:cubicBezTo>
                    <a:pt x="160" y="29"/>
                    <a:pt x="156" y="24"/>
                    <a:pt x="154" y="22"/>
                  </a:cubicBezTo>
                  <a:cubicBezTo>
                    <a:pt x="152" y="20"/>
                    <a:pt x="154" y="15"/>
                    <a:pt x="153" y="13"/>
                  </a:cubicBezTo>
                  <a:cubicBezTo>
                    <a:pt x="151" y="11"/>
                    <a:pt x="144" y="11"/>
                    <a:pt x="142" y="9"/>
                  </a:cubicBezTo>
                  <a:cubicBezTo>
                    <a:pt x="139" y="8"/>
                    <a:pt x="136" y="6"/>
                    <a:pt x="133" y="6"/>
                  </a:cubicBezTo>
                  <a:cubicBezTo>
                    <a:pt x="131" y="6"/>
                    <a:pt x="127" y="5"/>
                    <a:pt x="126" y="4"/>
                  </a:cubicBezTo>
                  <a:cubicBezTo>
                    <a:pt x="125" y="3"/>
                    <a:pt x="120" y="2"/>
                    <a:pt x="118" y="1"/>
                  </a:cubicBezTo>
                  <a:cubicBezTo>
                    <a:pt x="116" y="0"/>
                    <a:pt x="115" y="3"/>
                    <a:pt x="114" y="5"/>
                  </a:cubicBezTo>
                  <a:cubicBezTo>
                    <a:pt x="113" y="6"/>
                    <a:pt x="109" y="6"/>
                    <a:pt x="108" y="9"/>
                  </a:cubicBezTo>
                  <a:cubicBezTo>
                    <a:pt x="107" y="11"/>
                    <a:pt x="103" y="12"/>
                    <a:pt x="103" y="14"/>
                  </a:cubicBezTo>
                  <a:cubicBezTo>
                    <a:pt x="104" y="17"/>
                    <a:pt x="106" y="22"/>
                    <a:pt x="107" y="24"/>
                  </a:cubicBezTo>
                  <a:cubicBezTo>
                    <a:pt x="109" y="25"/>
                    <a:pt x="108" y="29"/>
                    <a:pt x="107" y="30"/>
                  </a:cubicBezTo>
                  <a:cubicBezTo>
                    <a:pt x="106" y="32"/>
                    <a:pt x="99" y="33"/>
                    <a:pt x="98" y="35"/>
                  </a:cubicBezTo>
                  <a:cubicBezTo>
                    <a:pt x="96" y="37"/>
                    <a:pt x="93" y="35"/>
                    <a:pt x="90" y="33"/>
                  </a:cubicBezTo>
                  <a:cubicBezTo>
                    <a:pt x="86" y="31"/>
                    <a:pt x="82" y="32"/>
                    <a:pt x="81" y="33"/>
                  </a:cubicBezTo>
                  <a:cubicBezTo>
                    <a:pt x="79" y="35"/>
                    <a:pt x="73" y="30"/>
                    <a:pt x="71" y="30"/>
                  </a:cubicBezTo>
                  <a:cubicBezTo>
                    <a:pt x="70" y="29"/>
                    <a:pt x="69" y="23"/>
                    <a:pt x="68" y="23"/>
                  </a:cubicBezTo>
                  <a:cubicBezTo>
                    <a:pt x="66" y="24"/>
                    <a:pt x="54" y="21"/>
                    <a:pt x="52" y="21"/>
                  </a:cubicBezTo>
                  <a:cubicBezTo>
                    <a:pt x="50" y="20"/>
                    <a:pt x="45" y="20"/>
                    <a:pt x="44" y="22"/>
                  </a:cubicBezTo>
                  <a:cubicBezTo>
                    <a:pt x="43" y="24"/>
                    <a:pt x="37" y="23"/>
                    <a:pt x="36" y="25"/>
                  </a:cubicBezTo>
                  <a:cubicBezTo>
                    <a:pt x="35" y="27"/>
                    <a:pt x="31" y="28"/>
                    <a:pt x="29" y="30"/>
                  </a:cubicBezTo>
                  <a:cubicBezTo>
                    <a:pt x="27" y="32"/>
                    <a:pt x="22" y="32"/>
                    <a:pt x="20" y="35"/>
                  </a:cubicBezTo>
                  <a:cubicBezTo>
                    <a:pt x="19" y="38"/>
                    <a:pt x="12" y="40"/>
                    <a:pt x="10" y="40"/>
                  </a:cubicBezTo>
                  <a:cubicBezTo>
                    <a:pt x="8" y="40"/>
                    <a:pt x="3" y="41"/>
                    <a:pt x="2" y="43"/>
                  </a:cubicBezTo>
                  <a:cubicBezTo>
                    <a:pt x="2" y="44"/>
                    <a:pt x="1" y="44"/>
                    <a:pt x="0" y="44"/>
                  </a:cubicBezTo>
                  <a:cubicBezTo>
                    <a:pt x="0" y="44"/>
                    <a:pt x="1" y="44"/>
                    <a:pt x="1" y="45"/>
                  </a:cubicBezTo>
                  <a:cubicBezTo>
                    <a:pt x="2" y="52"/>
                    <a:pt x="5" y="52"/>
                    <a:pt x="9" y="55"/>
                  </a:cubicBezTo>
                  <a:cubicBezTo>
                    <a:pt x="12" y="58"/>
                    <a:pt x="15" y="61"/>
                    <a:pt x="19" y="61"/>
                  </a:cubicBezTo>
                  <a:cubicBezTo>
                    <a:pt x="23" y="61"/>
                    <a:pt x="28" y="65"/>
                    <a:pt x="29" y="69"/>
                  </a:cubicBezTo>
                  <a:cubicBezTo>
                    <a:pt x="29" y="72"/>
                    <a:pt x="33" y="76"/>
                    <a:pt x="35" y="77"/>
                  </a:cubicBezTo>
                  <a:cubicBezTo>
                    <a:pt x="37" y="79"/>
                    <a:pt x="34" y="84"/>
                    <a:pt x="34" y="88"/>
                  </a:cubicBezTo>
                  <a:cubicBezTo>
                    <a:pt x="34" y="93"/>
                    <a:pt x="29" y="94"/>
                    <a:pt x="31" y="98"/>
                  </a:cubicBezTo>
                  <a:cubicBezTo>
                    <a:pt x="34" y="102"/>
                    <a:pt x="52" y="104"/>
                    <a:pt x="57" y="104"/>
                  </a:cubicBezTo>
                  <a:cubicBezTo>
                    <a:pt x="62" y="104"/>
                    <a:pt x="64" y="109"/>
                    <a:pt x="65" y="109"/>
                  </a:cubicBezTo>
                  <a:cubicBezTo>
                    <a:pt x="68" y="110"/>
                    <a:pt x="69" y="113"/>
                    <a:pt x="72" y="114"/>
                  </a:cubicBezTo>
                  <a:cubicBezTo>
                    <a:pt x="76" y="115"/>
                    <a:pt x="80" y="117"/>
                    <a:pt x="81" y="124"/>
                  </a:cubicBezTo>
                  <a:cubicBezTo>
                    <a:pt x="83" y="130"/>
                    <a:pt x="87" y="132"/>
                    <a:pt x="88" y="135"/>
                  </a:cubicBezTo>
                  <a:cubicBezTo>
                    <a:pt x="88" y="138"/>
                    <a:pt x="96" y="136"/>
                    <a:pt x="102" y="137"/>
                  </a:cubicBezTo>
                  <a:cubicBezTo>
                    <a:pt x="108" y="137"/>
                    <a:pt x="125" y="137"/>
                    <a:pt x="129" y="137"/>
                  </a:cubicBezTo>
                  <a:cubicBezTo>
                    <a:pt x="133" y="138"/>
                    <a:pt x="144" y="137"/>
                    <a:pt x="149" y="142"/>
                  </a:cubicBezTo>
                  <a:cubicBezTo>
                    <a:pt x="155" y="146"/>
                    <a:pt x="158" y="142"/>
                    <a:pt x="162" y="145"/>
                  </a:cubicBezTo>
                  <a:cubicBezTo>
                    <a:pt x="165" y="147"/>
                    <a:pt x="168" y="148"/>
                    <a:pt x="173" y="148"/>
                  </a:cubicBezTo>
                  <a:cubicBezTo>
                    <a:pt x="179" y="147"/>
                    <a:pt x="179" y="151"/>
                    <a:pt x="182" y="152"/>
                  </a:cubicBezTo>
                  <a:cubicBezTo>
                    <a:pt x="186" y="153"/>
                    <a:pt x="192" y="146"/>
                    <a:pt x="202" y="142"/>
                  </a:cubicBezTo>
                  <a:cubicBezTo>
                    <a:pt x="211" y="137"/>
                    <a:pt x="222" y="140"/>
                    <a:pt x="227" y="141"/>
                  </a:cubicBezTo>
                  <a:cubicBezTo>
                    <a:pt x="232" y="142"/>
                    <a:pt x="242" y="139"/>
                    <a:pt x="247" y="132"/>
                  </a:cubicBezTo>
                  <a:cubicBezTo>
                    <a:pt x="253" y="126"/>
                    <a:pt x="261" y="127"/>
                    <a:pt x="261" y="121"/>
                  </a:cubicBezTo>
                  <a:cubicBezTo>
                    <a:pt x="262" y="116"/>
                    <a:pt x="255" y="113"/>
                    <a:pt x="258" y="108"/>
                  </a:cubicBezTo>
                  <a:cubicBezTo>
                    <a:pt x="261" y="103"/>
                    <a:pt x="266" y="104"/>
                    <a:pt x="269" y="105"/>
                  </a:cubicBezTo>
                  <a:cubicBezTo>
                    <a:pt x="272" y="107"/>
                    <a:pt x="280" y="109"/>
                    <a:pt x="287" y="104"/>
                  </a:cubicBezTo>
                  <a:cubicBezTo>
                    <a:pt x="295" y="99"/>
                    <a:pt x="298" y="100"/>
                    <a:pt x="304" y="99"/>
                  </a:cubicBezTo>
                  <a:cubicBezTo>
                    <a:pt x="311" y="98"/>
                    <a:pt x="310" y="94"/>
                    <a:pt x="314" y="89"/>
                  </a:cubicBezTo>
                  <a:cubicBezTo>
                    <a:pt x="319" y="85"/>
                    <a:pt x="324" y="84"/>
                    <a:pt x="328" y="84"/>
                  </a:cubicBezTo>
                  <a:cubicBezTo>
                    <a:pt x="332" y="84"/>
                    <a:pt x="338" y="79"/>
                    <a:pt x="343" y="81"/>
                  </a:cubicBezTo>
                  <a:cubicBezTo>
                    <a:pt x="347" y="82"/>
                    <a:pt x="354" y="83"/>
                    <a:pt x="354" y="79"/>
                  </a:cubicBezTo>
                  <a:cubicBezTo>
                    <a:pt x="355" y="76"/>
                    <a:pt x="343" y="68"/>
                    <a:pt x="340" y="6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5" name="Freeform 51"/>
            <p:cNvSpPr>
              <a:spLocks noChangeArrowheads="1"/>
            </p:cNvSpPr>
            <p:nvPr/>
          </p:nvSpPr>
          <p:spPr bwMode="auto">
            <a:xfrm>
              <a:off x="4298926" y="1700298"/>
              <a:ext cx="10880" cy="29530"/>
            </a:xfrm>
            <a:custGeom>
              <a:gdLst>
                <a:gd fmla="*/ 2147483646 w 6" name="T0"/>
                <a:gd fmla="*/ 0 h 16" name="T1"/>
                <a:gd fmla="*/ 0 w 6" name="T2"/>
                <a:gd fmla="*/ 2147483646 h 16" name="T3"/>
                <a:gd fmla="*/ 2147483646 w 6" name="T4"/>
                <a:gd fmla="*/ 2147483646 h 16" name="T5"/>
                <a:gd fmla="*/ 2147483646 w 6" name="T6"/>
                <a:gd fmla="*/ 2147483646 h 16" name="T7"/>
                <a:gd fmla="*/ 2147483646 w 6" name="T8"/>
                <a:gd fmla="*/ 0 h 16" name="T9"/>
                <a:gd fmla="*/ 2147483646 w 6" name="T10"/>
                <a:gd fmla="*/ 0 h 1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6" name="T18"/>
                <a:gd fmla="*/ 0 h 16" name="T19"/>
                <a:gd fmla="*/ 6 w 6" name="T20"/>
                <a:gd fmla="*/ 16 h 16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6" w="6">
                  <a:moveTo>
                    <a:pt x="2" y="0"/>
                  </a:moveTo>
                  <a:cubicBezTo>
                    <a:pt x="1" y="1"/>
                    <a:pt x="0" y="8"/>
                    <a:pt x="0" y="9"/>
                  </a:cubicBezTo>
                  <a:cubicBezTo>
                    <a:pt x="0" y="9"/>
                    <a:pt x="1" y="13"/>
                    <a:pt x="4" y="16"/>
                  </a:cubicBezTo>
                  <a:cubicBezTo>
                    <a:pt x="5" y="11"/>
                    <a:pt x="5" y="4"/>
                    <a:pt x="5" y="3"/>
                  </a:cubicBezTo>
                  <a:cubicBezTo>
                    <a:pt x="5" y="2"/>
                    <a:pt x="6" y="1"/>
                    <a:pt x="6" y="0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6" name="Freeform 52"/>
            <p:cNvSpPr>
              <a:spLocks noChangeArrowheads="1"/>
            </p:cNvSpPr>
            <p:nvPr/>
          </p:nvSpPr>
          <p:spPr bwMode="auto">
            <a:xfrm>
              <a:off x="4280275" y="1681647"/>
              <a:ext cx="31084" cy="88590"/>
            </a:xfrm>
            <a:custGeom>
              <a:gdLst>
                <a:gd fmla="*/ 2147483646 w 17" name="T0"/>
                <a:gd fmla="*/ 2147483646 h 48" name="T1"/>
                <a:gd fmla="*/ 2147483646 w 17" name="T2"/>
                <a:gd fmla="*/ 2147483646 h 48" name="T3"/>
                <a:gd fmla="*/ 2147483646 w 17" name="T4"/>
                <a:gd fmla="*/ 2147483646 h 48" name="T5"/>
                <a:gd fmla="*/ 2147483646 w 17" name="T6"/>
                <a:gd fmla="*/ 2147483646 h 48" name="T7"/>
                <a:gd fmla="*/ 2147483646 w 17" name="T8"/>
                <a:gd fmla="*/ 2147483646 h 48" name="T9"/>
                <a:gd fmla="*/ 2147483646 w 17" name="T10"/>
                <a:gd fmla="*/ 2147483646 h 48" name="T11"/>
                <a:gd fmla="*/ 2147483646 w 17" name="T12"/>
                <a:gd fmla="*/ 2147483646 h 48" name="T13"/>
                <a:gd fmla="*/ 2147483646 w 17" name="T14"/>
                <a:gd fmla="*/ 2147483646 h 48" name="T15"/>
                <a:gd fmla="*/ 2147483646 w 17" name="T16"/>
                <a:gd fmla="*/ 0 h 48" name="T17"/>
                <a:gd fmla="*/ 2147483646 w 17" name="T18"/>
                <a:gd fmla="*/ 2147483646 h 48" name="T19"/>
                <a:gd fmla="*/ 0 w 17" name="T20"/>
                <a:gd fmla="*/ 2147483646 h 48" name="T21"/>
                <a:gd fmla="*/ 2147483646 w 17" name="T22"/>
                <a:gd fmla="*/ 2147483646 h 48" name="T23"/>
                <a:gd fmla="*/ 2147483646 w 17" name="T24"/>
                <a:gd fmla="*/ 2147483646 h 48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17" name="T39"/>
                <a:gd fmla="*/ 0 h 48" name="T40"/>
                <a:gd fmla="*/ 17 w 17" name="T41"/>
                <a:gd fmla="*/ 48 h 48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48" w="17">
                  <a:moveTo>
                    <a:pt x="8" y="47"/>
                  </a:moveTo>
                  <a:cubicBezTo>
                    <a:pt x="8" y="47"/>
                    <a:pt x="9" y="47"/>
                    <a:pt x="9" y="48"/>
                  </a:cubicBezTo>
                  <a:cubicBezTo>
                    <a:pt x="10" y="41"/>
                    <a:pt x="11" y="33"/>
                    <a:pt x="13" y="31"/>
                  </a:cubicBezTo>
                  <a:cubicBezTo>
                    <a:pt x="13" y="30"/>
                    <a:pt x="14" y="28"/>
                    <a:pt x="14" y="26"/>
                  </a:cubicBezTo>
                  <a:cubicBezTo>
                    <a:pt x="11" y="23"/>
                    <a:pt x="10" y="19"/>
                    <a:pt x="10" y="19"/>
                  </a:cubicBezTo>
                  <a:cubicBezTo>
                    <a:pt x="10" y="18"/>
                    <a:pt x="11" y="11"/>
                    <a:pt x="12" y="10"/>
                  </a:cubicBezTo>
                  <a:cubicBezTo>
                    <a:pt x="13" y="10"/>
                    <a:pt x="14" y="10"/>
                    <a:pt x="16" y="10"/>
                  </a:cubicBezTo>
                  <a:cubicBezTo>
                    <a:pt x="16" y="8"/>
                    <a:pt x="16" y="5"/>
                    <a:pt x="17" y="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2"/>
                    <a:pt x="9" y="4"/>
                    <a:pt x="9" y="6"/>
                  </a:cubicBezTo>
                  <a:cubicBezTo>
                    <a:pt x="8" y="12"/>
                    <a:pt x="3" y="22"/>
                    <a:pt x="0" y="26"/>
                  </a:cubicBezTo>
                  <a:cubicBezTo>
                    <a:pt x="8" y="46"/>
                    <a:pt x="8" y="46"/>
                    <a:pt x="8" y="46"/>
                  </a:cubicBezTo>
                  <a:lnTo>
                    <a:pt x="8" y="47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7" name="Freeform 53"/>
            <p:cNvSpPr>
              <a:spLocks noChangeArrowheads="1"/>
            </p:cNvSpPr>
            <p:nvPr/>
          </p:nvSpPr>
          <p:spPr bwMode="auto">
            <a:xfrm>
              <a:off x="4297372" y="1681647"/>
              <a:ext cx="90144" cy="96361"/>
            </a:xfrm>
            <a:custGeom>
              <a:gdLst>
                <a:gd fmla="*/ 2147483646 w 48" name="T0"/>
                <a:gd fmla="*/ 0 h 52" name="T1"/>
                <a:gd fmla="*/ 2147483646 w 48" name="T2"/>
                <a:gd fmla="*/ 2147483646 h 52" name="T3"/>
                <a:gd fmla="*/ 2147483646 w 48" name="T4"/>
                <a:gd fmla="*/ 2147483646 h 52" name="T5"/>
                <a:gd fmla="*/ 2147483646 w 48" name="T6"/>
                <a:gd fmla="*/ 2147483646 h 52" name="T7"/>
                <a:gd fmla="*/ 2147483646 w 48" name="T8"/>
                <a:gd fmla="*/ 2147483646 h 52" name="T9"/>
                <a:gd fmla="*/ 2147483646 w 48" name="T10"/>
                <a:gd fmla="*/ 2147483646 h 52" name="T11"/>
                <a:gd fmla="*/ 2147483646 w 48" name="T12"/>
                <a:gd fmla="*/ 2147483646 h 52" name="T13"/>
                <a:gd fmla="*/ 2147483646 w 48" name="T14"/>
                <a:gd fmla="*/ 2147483646 h 52" name="T15"/>
                <a:gd fmla="*/ 0 w 48" name="T16"/>
                <a:gd fmla="*/ 2147483646 h 52" name="T17"/>
                <a:gd fmla="*/ 2147483646 w 48" name="T18"/>
                <a:gd fmla="*/ 2147483646 h 52" name="T19"/>
                <a:gd fmla="*/ 2147483646 w 48" name="T20"/>
                <a:gd fmla="*/ 2147483646 h 52" name="T21"/>
                <a:gd fmla="*/ 2147483646 w 48" name="T22"/>
                <a:gd fmla="*/ 2147483646 h 52" name="T23"/>
                <a:gd fmla="*/ 2147483646 w 48" name="T24"/>
                <a:gd fmla="*/ 2147483646 h 52" name="T25"/>
                <a:gd fmla="*/ 2147483646 w 48" name="T26"/>
                <a:gd fmla="*/ 2147483646 h 52" name="T27"/>
                <a:gd fmla="*/ 2147483646 w 48" name="T28"/>
                <a:gd fmla="*/ 2147483646 h 52" name="T29"/>
                <a:gd fmla="*/ 2147483646 w 48" name="T30"/>
                <a:gd fmla="*/ 2147483646 h 52" name="T31"/>
                <a:gd fmla="*/ 2147483646 w 48" name="T32"/>
                <a:gd fmla="*/ 2147483646 h 52" name="T33"/>
                <a:gd fmla="*/ 2147483646 w 48" name="T34"/>
                <a:gd fmla="*/ 2147483646 h 52" name="T35"/>
                <a:gd fmla="*/ 2147483646 w 48" name="T36"/>
                <a:gd fmla="*/ 0 h 52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48" name="T57"/>
                <a:gd fmla="*/ 0 h 52" name="T58"/>
                <a:gd fmla="*/ 48 w 48" name="T59"/>
                <a:gd fmla="*/ 52 h 52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52" w="48">
                  <a:moveTo>
                    <a:pt x="44" y="0"/>
                  </a:moveTo>
                  <a:cubicBezTo>
                    <a:pt x="37" y="3"/>
                    <a:pt x="31" y="6"/>
                    <a:pt x="30" y="6"/>
                  </a:cubicBezTo>
                  <a:cubicBezTo>
                    <a:pt x="27" y="7"/>
                    <a:pt x="19" y="12"/>
                    <a:pt x="19" y="12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7"/>
                    <a:pt x="7" y="11"/>
                    <a:pt x="6" y="13"/>
                  </a:cubicBezTo>
                  <a:cubicBezTo>
                    <a:pt x="6" y="15"/>
                    <a:pt x="6" y="29"/>
                    <a:pt x="4" y="31"/>
                  </a:cubicBezTo>
                  <a:cubicBezTo>
                    <a:pt x="2" y="33"/>
                    <a:pt x="1" y="41"/>
                    <a:pt x="0" y="48"/>
                  </a:cubicBezTo>
                  <a:cubicBezTo>
                    <a:pt x="4" y="50"/>
                    <a:pt x="8" y="52"/>
                    <a:pt x="10" y="52"/>
                  </a:cubicBezTo>
                  <a:cubicBezTo>
                    <a:pt x="14" y="52"/>
                    <a:pt x="19" y="48"/>
                    <a:pt x="19" y="45"/>
                  </a:cubicBezTo>
                  <a:cubicBezTo>
                    <a:pt x="19" y="43"/>
                    <a:pt x="23" y="42"/>
                    <a:pt x="26" y="42"/>
                  </a:cubicBezTo>
                  <a:cubicBezTo>
                    <a:pt x="30" y="42"/>
                    <a:pt x="30" y="38"/>
                    <a:pt x="33" y="37"/>
                  </a:cubicBezTo>
                  <a:cubicBezTo>
                    <a:pt x="35" y="35"/>
                    <a:pt x="27" y="28"/>
                    <a:pt x="24" y="27"/>
                  </a:cubicBezTo>
                  <a:cubicBezTo>
                    <a:pt x="22" y="26"/>
                    <a:pt x="27" y="20"/>
                    <a:pt x="35" y="20"/>
                  </a:cubicBezTo>
                  <a:cubicBezTo>
                    <a:pt x="44" y="19"/>
                    <a:pt x="42" y="16"/>
                    <a:pt x="47" y="16"/>
                  </a:cubicBezTo>
                  <a:cubicBezTo>
                    <a:pt x="47" y="16"/>
                    <a:pt x="47" y="16"/>
                    <a:pt x="48" y="16"/>
                  </a:cubicBezTo>
                  <a:cubicBezTo>
                    <a:pt x="47" y="12"/>
                    <a:pt x="46" y="8"/>
                    <a:pt x="45" y="5"/>
                  </a:cubicBezTo>
                  <a:cubicBezTo>
                    <a:pt x="45" y="4"/>
                    <a:pt x="44" y="2"/>
                    <a:pt x="44" y="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8" name="Freeform 54"/>
            <p:cNvSpPr>
              <a:spLocks noChangeArrowheads="1"/>
            </p:cNvSpPr>
            <p:nvPr/>
          </p:nvSpPr>
          <p:spPr bwMode="auto">
            <a:xfrm>
              <a:off x="5034064" y="1439192"/>
              <a:ext cx="230022" cy="101024"/>
            </a:xfrm>
            <a:custGeom>
              <a:gdLst>
                <a:gd fmla="*/ 2147483646 w 123" name="T0"/>
                <a:gd fmla="*/ 2147483646 h 54" name="T1"/>
                <a:gd fmla="*/ 2147483646 w 123" name="T2"/>
                <a:gd fmla="*/ 2147483646 h 54" name="T3"/>
                <a:gd fmla="*/ 2147483646 w 123" name="T4"/>
                <a:gd fmla="*/ 2147483646 h 54" name="T5"/>
                <a:gd fmla="*/ 2147483646 w 123" name="T6"/>
                <a:gd fmla="*/ 2147483646 h 54" name="T7"/>
                <a:gd fmla="*/ 2147483646 w 123" name="T8"/>
                <a:gd fmla="*/ 2147483646 h 54" name="T9"/>
                <a:gd fmla="*/ 2147483646 w 123" name="T10"/>
                <a:gd fmla="*/ 2147483646 h 54" name="T11"/>
                <a:gd fmla="*/ 2147483646 w 123" name="T12"/>
                <a:gd fmla="*/ 2147483646 h 54" name="T13"/>
                <a:gd fmla="*/ 2147483646 w 123" name="T14"/>
                <a:gd fmla="*/ 2147483646 h 54" name="T15"/>
                <a:gd fmla="*/ 2147483646 w 123" name="T16"/>
                <a:gd fmla="*/ 2147483646 h 54" name="T17"/>
                <a:gd fmla="*/ 2147483646 w 123" name="T18"/>
                <a:gd fmla="*/ 2147483646 h 54" name="T19"/>
                <a:gd fmla="*/ 2147483646 w 123" name="T20"/>
                <a:gd fmla="*/ 2147483646 h 54" name="T21"/>
                <a:gd fmla="*/ 2147483646 w 123" name="T22"/>
                <a:gd fmla="*/ 2147483646 h 54" name="T23"/>
                <a:gd fmla="*/ 2147483646 w 123" name="T24"/>
                <a:gd fmla="*/ 2147483646 h 54" name="T25"/>
                <a:gd fmla="*/ 2147483646 w 123" name="T26"/>
                <a:gd fmla="*/ 2147483646 h 54" name="T27"/>
                <a:gd fmla="*/ 2147483646 w 123" name="T28"/>
                <a:gd fmla="*/ 2147483646 h 54" name="T29"/>
                <a:gd fmla="*/ 0 w 123" name="T30"/>
                <a:gd fmla="*/ 2147483646 h 54" name="T31"/>
                <a:gd fmla="*/ 2147483646 w 123" name="T32"/>
                <a:gd fmla="*/ 2147483646 h 54" name="T33"/>
                <a:gd fmla="*/ 2147483646 w 123" name="T34"/>
                <a:gd fmla="*/ 2147483646 h 54" name="T35"/>
                <a:gd fmla="*/ 2147483646 w 123" name="T36"/>
                <a:gd fmla="*/ 2147483646 h 54" name="T37"/>
                <a:gd fmla="*/ 2147483646 w 123" name="T38"/>
                <a:gd fmla="*/ 2147483646 h 54" name="T39"/>
                <a:gd fmla="*/ 2147483646 w 123" name="T40"/>
                <a:gd fmla="*/ 2147483646 h 54" name="T41"/>
                <a:gd fmla="*/ 2147483646 w 123" name="T42"/>
                <a:gd fmla="*/ 2147483646 h 54" name="T43"/>
                <a:gd fmla="*/ 2147483646 w 123" name="T44"/>
                <a:gd fmla="*/ 2147483646 h 54" name="T45"/>
                <a:gd fmla="*/ 2147483646 w 123" name="T46"/>
                <a:gd fmla="*/ 2147483646 h 54" name="T47"/>
                <a:gd fmla="*/ 2147483646 w 123" name="T48"/>
                <a:gd fmla="*/ 2147483646 h 54" name="T49"/>
                <a:gd fmla="*/ 2147483646 w 123" name="T50"/>
                <a:gd fmla="*/ 2147483646 h 54" name="T51"/>
                <a:gd fmla="*/ 2147483646 w 123" name="T52"/>
                <a:gd fmla="*/ 2147483646 h 54" name="T53"/>
                <a:gd fmla="*/ 2147483646 w 123" name="T54"/>
                <a:gd fmla="*/ 2147483646 h 54" name="T55"/>
                <a:gd fmla="*/ 2147483646 w 123" name="T56"/>
                <a:gd fmla="*/ 2147483646 h 54" name="T57"/>
                <a:gd fmla="*/ 2147483646 w 123" name="T58"/>
                <a:gd fmla="*/ 2147483646 h 54" name="T59"/>
                <a:gd fmla="*/ 2147483646 w 123" name="T60"/>
                <a:gd fmla="*/ 2147483646 h 54" name="T61"/>
                <a:gd fmla="*/ 2147483646 w 123" name="T62"/>
                <a:gd fmla="*/ 2147483646 h 54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123" name="T96"/>
                <a:gd fmla="*/ 0 h 54" name="T97"/>
                <a:gd fmla="*/ 123 w 123" name="T98"/>
                <a:gd fmla="*/ 54 h 54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54" w="123">
                  <a:moveTo>
                    <a:pt x="114" y="10"/>
                  </a:moveTo>
                  <a:cubicBezTo>
                    <a:pt x="109" y="5"/>
                    <a:pt x="108" y="9"/>
                    <a:pt x="103" y="7"/>
                  </a:cubicBezTo>
                  <a:cubicBezTo>
                    <a:pt x="98" y="6"/>
                    <a:pt x="78" y="4"/>
                    <a:pt x="74" y="6"/>
                  </a:cubicBezTo>
                  <a:cubicBezTo>
                    <a:pt x="70" y="7"/>
                    <a:pt x="62" y="3"/>
                    <a:pt x="59" y="1"/>
                  </a:cubicBezTo>
                  <a:cubicBezTo>
                    <a:pt x="56" y="0"/>
                    <a:pt x="48" y="1"/>
                    <a:pt x="47" y="6"/>
                  </a:cubicBezTo>
                  <a:cubicBezTo>
                    <a:pt x="47" y="11"/>
                    <a:pt x="43" y="11"/>
                    <a:pt x="37" y="8"/>
                  </a:cubicBezTo>
                  <a:cubicBezTo>
                    <a:pt x="31" y="5"/>
                    <a:pt x="22" y="5"/>
                    <a:pt x="22" y="8"/>
                  </a:cubicBezTo>
                  <a:cubicBezTo>
                    <a:pt x="22" y="11"/>
                    <a:pt x="17" y="15"/>
                    <a:pt x="15" y="16"/>
                  </a:cubicBezTo>
                  <a:cubicBezTo>
                    <a:pt x="14" y="16"/>
                    <a:pt x="13" y="19"/>
                    <a:pt x="12" y="22"/>
                  </a:cubicBezTo>
                  <a:cubicBezTo>
                    <a:pt x="13" y="22"/>
                    <a:pt x="15" y="24"/>
                    <a:pt x="16" y="26"/>
                  </a:cubicBezTo>
                  <a:cubicBezTo>
                    <a:pt x="18" y="28"/>
                    <a:pt x="24" y="28"/>
                    <a:pt x="25" y="25"/>
                  </a:cubicBezTo>
                  <a:cubicBezTo>
                    <a:pt x="26" y="22"/>
                    <a:pt x="35" y="28"/>
                    <a:pt x="40" y="32"/>
                  </a:cubicBezTo>
                  <a:cubicBezTo>
                    <a:pt x="46" y="37"/>
                    <a:pt x="38" y="34"/>
                    <a:pt x="35" y="38"/>
                  </a:cubicBezTo>
                  <a:cubicBezTo>
                    <a:pt x="33" y="42"/>
                    <a:pt x="26" y="38"/>
                    <a:pt x="25" y="40"/>
                  </a:cubicBezTo>
                  <a:cubicBezTo>
                    <a:pt x="23" y="42"/>
                    <a:pt x="11" y="42"/>
                    <a:pt x="8" y="42"/>
                  </a:cubicBezTo>
                  <a:cubicBezTo>
                    <a:pt x="5" y="42"/>
                    <a:pt x="0" y="46"/>
                    <a:pt x="0" y="49"/>
                  </a:cubicBezTo>
                  <a:cubicBezTo>
                    <a:pt x="1" y="51"/>
                    <a:pt x="12" y="47"/>
                    <a:pt x="16" y="50"/>
                  </a:cubicBezTo>
                  <a:cubicBezTo>
                    <a:pt x="20" y="53"/>
                    <a:pt x="24" y="47"/>
                    <a:pt x="26" y="50"/>
                  </a:cubicBezTo>
                  <a:cubicBezTo>
                    <a:pt x="29" y="54"/>
                    <a:pt x="34" y="51"/>
                    <a:pt x="36" y="52"/>
                  </a:cubicBezTo>
                  <a:cubicBezTo>
                    <a:pt x="38" y="53"/>
                    <a:pt x="50" y="51"/>
                    <a:pt x="51" y="51"/>
                  </a:cubicBezTo>
                  <a:cubicBezTo>
                    <a:pt x="52" y="50"/>
                    <a:pt x="52" y="48"/>
                    <a:pt x="52" y="46"/>
                  </a:cubicBezTo>
                  <a:cubicBezTo>
                    <a:pt x="52" y="43"/>
                    <a:pt x="55" y="44"/>
                    <a:pt x="57" y="43"/>
                  </a:cubicBezTo>
                  <a:cubicBezTo>
                    <a:pt x="60" y="42"/>
                    <a:pt x="62" y="39"/>
                    <a:pt x="64" y="39"/>
                  </a:cubicBezTo>
                  <a:cubicBezTo>
                    <a:pt x="66" y="39"/>
                    <a:pt x="68" y="36"/>
                    <a:pt x="70" y="37"/>
                  </a:cubicBezTo>
                  <a:cubicBezTo>
                    <a:pt x="72" y="37"/>
                    <a:pt x="75" y="41"/>
                    <a:pt x="77" y="39"/>
                  </a:cubicBezTo>
                  <a:cubicBezTo>
                    <a:pt x="80" y="37"/>
                    <a:pt x="81" y="39"/>
                    <a:pt x="84" y="34"/>
                  </a:cubicBezTo>
                  <a:cubicBezTo>
                    <a:pt x="88" y="30"/>
                    <a:pt x="90" y="31"/>
                    <a:pt x="94" y="31"/>
                  </a:cubicBezTo>
                  <a:cubicBezTo>
                    <a:pt x="100" y="32"/>
                    <a:pt x="102" y="29"/>
                    <a:pt x="103" y="26"/>
                  </a:cubicBezTo>
                  <a:cubicBezTo>
                    <a:pt x="105" y="23"/>
                    <a:pt x="109" y="23"/>
                    <a:pt x="112" y="21"/>
                  </a:cubicBezTo>
                  <a:cubicBezTo>
                    <a:pt x="115" y="19"/>
                    <a:pt x="120" y="17"/>
                    <a:pt x="122" y="16"/>
                  </a:cubicBezTo>
                  <a:cubicBezTo>
                    <a:pt x="123" y="16"/>
                    <a:pt x="123" y="15"/>
                    <a:pt x="123" y="14"/>
                  </a:cubicBezTo>
                  <a:cubicBezTo>
                    <a:pt x="119" y="11"/>
                    <a:pt x="117" y="14"/>
                    <a:pt x="114" y="1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09" name="Freeform 55"/>
            <p:cNvSpPr>
              <a:spLocks noChangeArrowheads="1"/>
            </p:cNvSpPr>
            <p:nvPr/>
          </p:nvSpPr>
          <p:spPr bwMode="auto">
            <a:xfrm>
              <a:off x="4401503" y="1428312"/>
              <a:ext cx="146095" cy="65277"/>
            </a:xfrm>
            <a:custGeom>
              <a:gdLst>
                <a:gd fmla="*/ 2147483646 w 78" name="T0"/>
                <a:gd fmla="*/ 2147483646 h 35" name="T1"/>
                <a:gd fmla="*/ 2147483646 w 78" name="T2"/>
                <a:gd fmla="*/ 2147483646 h 35" name="T3"/>
                <a:gd fmla="*/ 2147483646 w 78" name="T4"/>
                <a:gd fmla="*/ 2147483646 h 35" name="T5"/>
                <a:gd fmla="*/ 2147483646 w 78" name="T6"/>
                <a:gd fmla="*/ 2147483646 h 35" name="T7"/>
                <a:gd fmla="*/ 2147483646 w 78" name="T8"/>
                <a:gd fmla="*/ 2147483646 h 35" name="T9"/>
                <a:gd fmla="*/ 2147483646 w 78" name="T10"/>
                <a:gd fmla="*/ 2147483646 h 35" name="T11"/>
                <a:gd fmla="*/ 2147483646 w 78" name="T12"/>
                <a:gd fmla="*/ 2147483646 h 35" name="T13"/>
                <a:gd fmla="*/ 2147483646 w 78" name="T14"/>
                <a:gd fmla="*/ 2147483646 h 35" name="T15"/>
                <a:gd fmla="*/ 2147483646 w 78" name="T16"/>
                <a:gd fmla="*/ 2147483646 h 35" name="T17"/>
                <a:gd fmla="*/ 2147483646 w 78" name="T18"/>
                <a:gd fmla="*/ 2147483646 h 35" name="T19"/>
                <a:gd fmla="*/ 2147483646 w 78" name="T20"/>
                <a:gd fmla="*/ 2147483646 h 35" name="T21"/>
                <a:gd fmla="*/ 2147483646 w 78" name="T22"/>
                <a:gd fmla="*/ 2147483646 h 35" name="T23"/>
                <a:gd fmla="*/ 2147483646 w 78" name="T24"/>
                <a:gd fmla="*/ 2147483646 h 35" name="T25"/>
                <a:gd fmla="*/ 2147483646 w 78" name="T26"/>
                <a:gd fmla="*/ 2147483646 h 35" name="T27"/>
                <a:gd fmla="*/ 2147483646 w 78" name="T28"/>
                <a:gd fmla="*/ 2147483646 h 35" name="T29"/>
                <a:gd fmla="*/ 2147483646 w 78" name="T30"/>
                <a:gd fmla="*/ 2147483646 h 35" name="T31"/>
                <a:gd fmla="*/ 2147483646 w 78" name="T32"/>
                <a:gd fmla="*/ 2147483646 h 35" name="T33"/>
                <a:gd fmla="*/ 2147483646 w 78" name="T34"/>
                <a:gd fmla="*/ 0 h 35" name="T35"/>
                <a:gd fmla="*/ 0 w 78" name="T36"/>
                <a:gd fmla="*/ 2147483646 h 35" name="T37"/>
                <a:gd fmla="*/ 2147483646 w 78" name="T38"/>
                <a:gd fmla="*/ 2147483646 h 35" name="T39"/>
                <a:gd fmla="*/ 2147483646 w 78" name="T40"/>
                <a:gd fmla="*/ 2147483646 h 35" name="T41"/>
                <a:gd fmla="*/ 2147483646 w 78" name="T42"/>
                <a:gd fmla="*/ 2147483646 h 35" name="T43"/>
                <a:gd fmla="*/ 2147483646 w 78" name="T44"/>
                <a:gd fmla="*/ 2147483646 h 35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78" name="T69"/>
                <a:gd fmla="*/ 0 h 35" name="T70"/>
                <a:gd fmla="*/ 78 w 78" name="T71"/>
                <a:gd fmla="*/ 35 h 35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5" w="78">
                  <a:moveTo>
                    <a:pt x="31" y="27"/>
                  </a:moveTo>
                  <a:cubicBezTo>
                    <a:pt x="35" y="25"/>
                    <a:pt x="36" y="29"/>
                    <a:pt x="39" y="33"/>
                  </a:cubicBezTo>
                  <a:cubicBezTo>
                    <a:pt x="39" y="33"/>
                    <a:pt x="39" y="34"/>
                    <a:pt x="40" y="34"/>
                  </a:cubicBezTo>
                  <a:cubicBezTo>
                    <a:pt x="44" y="33"/>
                    <a:pt x="47" y="32"/>
                    <a:pt x="51" y="32"/>
                  </a:cubicBezTo>
                  <a:cubicBezTo>
                    <a:pt x="54" y="31"/>
                    <a:pt x="58" y="32"/>
                    <a:pt x="61" y="33"/>
                  </a:cubicBezTo>
                  <a:cubicBezTo>
                    <a:pt x="60" y="32"/>
                    <a:pt x="60" y="31"/>
                    <a:pt x="60" y="30"/>
                  </a:cubicBezTo>
                  <a:cubicBezTo>
                    <a:pt x="61" y="28"/>
                    <a:pt x="66" y="31"/>
                    <a:pt x="68" y="33"/>
                  </a:cubicBezTo>
                  <a:cubicBezTo>
                    <a:pt x="70" y="34"/>
                    <a:pt x="75" y="35"/>
                    <a:pt x="77" y="33"/>
                  </a:cubicBezTo>
                  <a:cubicBezTo>
                    <a:pt x="78" y="32"/>
                    <a:pt x="74" y="30"/>
                    <a:pt x="73" y="28"/>
                  </a:cubicBezTo>
                  <a:cubicBezTo>
                    <a:pt x="73" y="27"/>
                    <a:pt x="74" y="26"/>
                    <a:pt x="75" y="24"/>
                  </a:cubicBezTo>
                  <a:cubicBezTo>
                    <a:pt x="72" y="22"/>
                    <a:pt x="69" y="20"/>
                    <a:pt x="68" y="21"/>
                  </a:cubicBezTo>
                  <a:cubicBezTo>
                    <a:pt x="67" y="21"/>
                    <a:pt x="67" y="14"/>
                    <a:pt x="65" y="14"/>
                  </a:cubicBezTo>
                  <a:cubicBezTo>
                    <a:pt x="63" y="14"/>
                    <a:pt x="63" y="12"/>
                    <a:pt x="61" y="12"/>
                  </a:cubicBezTo>
                  <a:cubicBezTo>
                    <a:pt x="59" y="12"/>
                    <a:pt x="51" y="12"/>
                    <a:pt x="49" y="14"/>
                  </a:cubicBezTo>
                  <a:cubicBezTo>
                    <a:pt x="47" y="15"/>
                    <a:pt x="45" y="10"/>
                    <a:pt x="42" y="10"/>
                  </a:cubicBezTo>
                  <a:cubicBezTo>
                    <a:pt x="40" y="10"/>
                    <a:pt x="37" y="8"/>
                    <a:pt x="35" y="6"/>
                  </a:cubicBezTo>
                  <a:cubicBezTo>
                    <a:pt x="34" y="4"/>
                    <a:pt x="21" y="7"/>
                    <a:pt x="18" y="4"/>
                  </a:cubicBezTo>
                  <a:cubicBezTo>
                    <a:pt x="14" y="2"/>
                    <a:pt x="8" y="0"/>
                    <a:pt x="4" y="0"/>
                  </a:cubicBezTo>
                  <a:cubicBezTo>
                    <a:pt x="3" y="0"/>
                    <a:pt x="2" y="1"/>
                    <a:pt x="0" y="2"/>
                  </a:cubicBezTo>
                  <a:cubicBezTo>
                    <a:pt x="7" y="6"/>
                    <a:pt x="16" y="5"/>
                    <a:pt x="18" y="12"/>
                  </a:cubicBezTo>
                  <a:cubicBezTo>
                    <a:pt x="19" y="20"/>
                    <a:pt x="24" y="17"/>
                    <a:pt x="22" y="23"/>
                  </a:cubicBezTo>
                  <a:cubicBezTo>
                    <a:pt x="22" y="25"/>
                    <a:pt x="21" y="26"/>
                    <a:pt x="19" y="27"/>
                  </a:cubicBezTo>
                  <a:cubicBezTo>
                    <a:pt x="24" y="28"/>
                    <a:pt x="29" y="28"/>
                    <a:pt x="31" y="2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0" name="Freeform 56"/>
            <p:cNvSpPr>
              <a:spLocks noChangeArrowheads="1" noEditPoints="1"/>
            </p:cNvSpPr>
            <p:nvPr/>
          </p:nvSpPr>
          <p:spPr bwMode="auto">
            <a:xfrm>
              <a:off x="4109313" y="1464059"/>
              <a:ext cx="397876" cy="156975"/>
            </a:xfrm>
            <a:custGeom>
              <a:gdLst>
                <a:gd fmla="*/ 2147483646 w 212" name="T0"/>
                <a:gd fmla="*/ 2147483646 h 84" name="T1"/>
                <a:gd fmla="*/ 2147483646 w 212" name="T2"/>
                <a:gd fmla="*/ 2147483646 h 84" name="T3"/>
                <a:gd fmla="*/ 2147483646 w 212" name="T4"/>
                <a:gd fmla="*/ 2147483646 h 84" name="T5"/>
                <a:gd fmla="*/ 2147483646 w 212" name="T6"/>
                <a:gd fmla="*/ 2147483646 h 84" name="T7"/>
                <a:gd fmla="*/ 2147483646 w 212" name="T8"/>
                <a:gd fmla="*/ 2147483646 h 84" name="T9"/>
                <a:gd fmla="*/ 2147483646 w 212" name="T10"/>
                <a:gd fmla="*/ 2147483646 h 84" name="T11"/>
                <a:gd fmla="*/ 2147483646 w 212" name="T12"/>
                <a:gd fmla="*/ 2147483646 h 84" name="T13"/>
                <a:gd fmla="*/ 2147483646 w 212" name="T14"/>
                <a:gd fmla="*/ 2147483646 h 84" name="T15"/>
                <a:gd fmla="*/ 2147483646 w 212" name="T16"/>
                <a:gd fmla="*/ 2147483646 h 84" name="T17"/>
                <a:gd fmla="*/ 2147483646 w 212" name="T18"/>
                <a:gd fmla="*/ 2147483646 h 84" name="T19"/>
                <a:gd fmla="*/ 2147483646 w 212" name="T20"/>
                <a:gd fmla="*/ 2147483646 h 84" name="T21"/>
                <a:gd fmla="*/ 2147483646 w 212" name="T22"/>
                <a:gd fmla="*/ 2147483646 h 84" name="T23"/>
                <a:gd fmla="*/ 2147483646 w 212" name="T24"/>
                <a:gd fmla="*/ 2147483646 h 84" name="T25"/>
                <a:gd fmla="*/ 2147483646 w 212" name="T26"/>
                <a:gd fmla="*/ 2147483646 h 84" name="T27"/>
                <a:gd fmla="*/ 2147483646 w 212" name="T28"/>
                <a:gd fmla="*/ 2147483646 h 84" name="T29"/>
                <a:gd fmla="*/ 2147483646 w 212" name="T30"/>
                <a:gd fmla="*/ 2147483646 h 84" name="T31"/>
                <a:gd fmla="*/ 2147483646 w 212" name="T32"/>
                <a:gd fmla="*/ 2147483646 h 84" name="T33"/>
                <a:gd fmla="*/ 2147483646 w 212" name="T34"/>
                <a:gd fmla="*/ 2147483646 h 84" name="T35"/>
                <a:gd fmla="*/ 2147483646 w 212" name="T36"/>
                <a:gd fmla="*/ 2147483646 h 84" name="T37"/>
                <a:gd fmla="*/ 2147483646 w 212" name="T38"/>
                <a:gd fmla="*/ 2147483646 h 84" name="T39"/>
                <a:gd fmla="*/ 2147483646 w 212" name="T40"/>
                <a:gd fmla="*/ 2147483646 h 84" name="T41"/>
                <a:gd fmla="*/ 2147483646 w 212" name="T42"/>
                <a:gd fmla="*/ 2147483646 h 84" name="T43"/>
                <a:gd fmla="*/ 2147483646 w 212" name="T44"/>
                <a:gd fmla="*/ 2147483646 h 84" name="T45"/>
                <a:gd fmla="*/ 2147483646 w 212" name="T46"/>
                <a:gd fmla="*/ 2147483646 h 84" name="T47"/>
                <a:gd fmla="*/ 2147483646 w 212" name="T48"/>
                <a:gd fmla="*/ 2147483646 h 84" name="T49"/>
                <a:gd fmla="*/ 2147483646 w 212" name="T50"/>
                <a:gd fmla="*/ 2147483646 h 84" name="T51"/>
                <a:gd fmla="*/ 2147483646 w 212" name="T52"/>
                <a:gd fmla="*/ 2147483646 h 84" name="T53"/>
                <a:gd fmla="*/ 2147483646 w 212" name="T54"/>
                <a:gd fmla="*/ 2147483646 h 84" name="T55"/>
                <a:gd fmla="*/ 2147483646 w 212" name="T56"/>
                <a:gd fmla="*/ 2147483646 h 84" name="T57"/>
                <a:gd fmla="*/ 2147483646 w 212" name="T58"/>
                <a:gd fmla="*/ 2147483646 h 84" name="T59"/>
                <a:gd fmla="*/ 2147483646 w 212" name="T60"/>
                <a:gd fmla="*/ 2147483646 h 84" name="T61"/>
                <a:gd fmla="*/ 2147483646 w 212" name="T62"/>
                <a:gd fmla="*/ 2147483646 h 84" name="T63"/>
                <a:gd fmla="*/ 2147483646 w 212" name="T64"/>
                <a:gd fmla="*/ 2147483646 h 84" name="T65"/>
                <a:gd fmla="*/ 2147483646 w 212" name="T66"/>
                <a:gd fmla="*/ 2147483646 h 84" name="T67"/>
                <a:gd fmla="*/ 2147483646 w 212" name="T68"/>
                <a:gd fmla="*/ 2147483646 h 84" name="T69"/>
                <a:gd fmla="*/ 2147483646 w 212" name="T70"/>
                <a:gd fmla="*/ 2147483646 h 84" name="T71"/>
                <a:gd fmla="*/ 2147483646 w 212" name="T72"/>
                <a:gd fmla="*/ 2147483646 h 84" name="T73"/>
                <a:gd fmla="*/ 2147483646 w 212" name="T74"/>
                <a:gd fmla="*/ 2147483646 h 84" name="T75"/>
                <a:gd fmla="*/ 2147483646 w 212" name="T76"/>
                <a:gd fmla="*/ 2147483646 h 84" name="T77"/>
                <a:gd fmla="*/ 2147483646 w 212" name="T78"/>
                <a:gd fmla="*/ 2147483646 h 84" name="T79"/>
                <a:gd fmla="*/ 2147483646 w 212" name="T80"/>
                <a:gd fmla="*/ 2147483646 h 84" name="T81"/>
                <a:gd fmla="*/ 2147483646 w 212" name="T82"/>
                <a:gd fmla="*/ 2147483646 h 84" name="T83"/>
                <a:gd fmla="*/ 2147483646 w 212" name="T84"/>
                <a:gd fmla="*/ 2147483646 h 84" name="T85"/>
                <a:gd fmla="*/ 2147483646 w 212" name="T86"/>
                <a:gd fmla="*/ 2147483646 h 84" name="T87"/>
                <a:gd fmla="*/ 2147483646 w 212" name="T88"/>
                <a:gd fmla="*/ 2147483646 h 84" name="T89"/>
                <a:gd fmla="*/ 2147483646 w 212" name="T90"/>
                <a:gd fmla="*/ 2147483646 h 84" name="T91"/>
                <a:gd fmla="*/ 2147483646 w 212" name="T92"/>
                <a:gd fmla="*/ 2147483646 h 84" name="T93"/>
                <a:gd fmla="*/ 2147483646 w 212" name="T94"/>
                <a:gd fmla="*/ 2147483646 h 84" name="T95"/>
                <a:gd fmla="*/ 2147483646 w 212" name="T96"/>
                <a:gd fmla="*/ 2147483646 h 84" name="T97"/>
                <a:gd fmla="*/ 2147483646 w 212" name="T98"/>
                <a:gd fmla="*/ 2147483646 h 84" name="T99"/>
                <a:gd fmla="*/ 2147483646 w 212" name="T100"/>
                <a:gd fmla="*/ 2147483646 h 84" name="T101"/>
                <a:gd fmla="*/ 2147483646 w 212" name="T102"/>
                <a:gd fmla="*/ 2147483646 h 84" name="T103"/>
                <a:gd fmla="*/ 2147483646 w 212" name="T104"/>
                <a:gd fmla="*/ 2147483646 h 84" name="T105"/>
                <a:gd fmla="*/ 2147483646 w 212" name="T106"/>
                <a:gd fmla="*/ 2147483646 h 84" name="T107"/>
                <a:gd fmla="*/ 2147483646 w 212" name="T108"/>
                <a:gd fmla="*/ 2147483646 h 84" name="T109"/>
                <a:gd fmla="*/ 2147483646 w 212" name="T110"/>
                <a:gd fmla="*/ 2147483646 h 84" name="T111"/>
                <a:gd fmla="*/ 2147483646 w 212" name="T112"/>
                <a:gd fmla="*/ 2147483646 h 84" name="T113"/>
                <a:gd fmla="*/ 2147483646 w 212" name="T114"/>
                <a:gd fmla="*/ 2147483646 h 84" name="T115"/>
                <a:gd fmla="*/ 2147483646 w 212" name="T116"/>
                <a:gd fmla="*/ 2147483646 h 84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w 212" name="T177"/>
                <a:gd fmla="*/ 0 h 84" name="T178"/>
                <a:gd fmla="*/ 212 w 212" name="T179"/>
                <a:gd fmla="*/ 84 h 84" name="T180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T180" l="T177" r="T179" t="T178"/>
              <a:pathLst>
                <a:path h="84" w="211">
                  <a:moveTo>
                    <a:pt x="206" y="59"/>
                  </a:moveTo>
                  <a:cubicBezTo>
                    <a:pt x="204" y="58"/>
                    <a:pt x="207" y="49"/>
                    <a:pt x="206" y="47"/>
                  </a:cubicBezTo>
                  <a:cubicBezTo>
                    <a:pt x="205" y="45"/>
                    <a:pt x="203" y="37"/>
                    <a:pt x="206" y="37"/>
                  </a:cubicBezTo>
                  <a:cubicBezTo>
                    <a:pt x="208" y="37"/>
                    <a:pt x="206" y="32"/>
                    <a:pt x="209" y="32"/>
                  </a:cubicBezTo>
                  <a:cubicBezTo>
                    <a:pt x="208" y="30"/>
                    <a:pt x="207" y="28"/>
                    <a:pt x="207" y="28"/>
                  </a:cubicBezTo>
                  <a:cubicBezTo>
                    <a:pt x="205" y="26"/>
                    <a:pt x="200" y="29"/>
                    <a:pt x="198" y="24"/>
                  </a:cubicBezTo>
                  <a:cubicBezTo>
                    <a:pt x="196" y="19"/>
                    <a:pt x="198" y="18"/>
                    <a:pt x="195" y="14"/>
                  </a:cubicBezTo>
                  <a:cubicBezTo>
                    <a:pt x="192" y="10"/>
                    <a:pt x="191" y="6"/>
                    <a:pt x="187" y="8"/>
                  </a:cubicBezTo>
                  <a:cubicBezTo>
                    <a:pt x="185" y="9"/>
                    <a:pt x="180" y="9"/>
                    <a:pt x="175" y="8"/>
                  </a:cubicBezTo>
                  <a:cubicBezTo>
                    <a:pt x="170" y="13"/>
                    <a:pt x="158" y="17"/>
                    <a:pt x="154" y="15"/>
                  </a:cubicBezTo>
                  <a:cubicBezTo>
                    <a:pt x="150" y="14"/>
                    <a:pt x="141" y="16"/>
                    <a:pt x="135" y="16"/>
                  </a:cubicBezTo>
                  <a:cubicBezTo>
                    <a:pt x="128" y="16"/>
                    <a:pt x="126" y="11"/>
                    <a:pt x="121" y="11"/>
                  </a:cubicBezTo>
                  <a:cubicBezTo>
                    <a:pt x="116" y="12"/>
                    <a:pt x="116" y="7"/>
                    <a:pt x="111" y="7"/>
                  </a:cubicBezTo>
                  <a:cubicBezTo>
                    <a:pt x="106" y="7"/>
                    <a:pt x="110" y="4"/>
                    <a:pt x="95" y="2"/>
                  </a:cubicBezTo>
                  <a:cubicBezTo>
                    <a:pt x="79" y="0"/>
                    <a:pt x="65" y="9"/>
                    <a:pt x="60" y="13"/>
                  </a:cubicBezTo>
                  <a:cubicBezTo>
                    <a:pt x="55" y="17"/>
                    <a:pt x="37" y="13"/>
                    <a:pt x="36" y="14"/>
                  </a:cubicBezTo>
                  <a:cubicBezTo>
                    <a:pt x="34" y="15"/>
                    <a:pt x="36" y="21"/>
                    <a:pt x="30" y="23"/>
                  </a:cubicBezTo>
                  <a:cubicBezTo>
                    <a:pt x="24" y="25"/>
                    <a:pt x="11" y="23"/>
                    <a:pt x="6" y="25"/>
                  </a:cubicBezTo>
                  <a:cubicBezTo>
                    <a:pt x="2" y="27"/>
                    <a:pt x="0" y="34"/>
                    <a:pt x="4" y="33"/>
                  </a:cubicBezTo>
                  <a:cubicBezTo>
                    <a:pt x="8" y="33"/>
                    <a:pt x="10" y="35"/>
                    <a:pt x="9" y="36"/>
                  </a:cubicBezTo>
                  <a:cubicBezTo>
                    <a:pt x="8" y="38"/>
                    <a:pt x="12" y="43"/>
                    <a:pt x="10" y="45"/>
                  </a:cubicBezTo>
                  <a:cubicBezTo>
                    <a:pt x="8" y="47"/>
                    <a:pt x="7" y="51"/>
                    <a:pt x="10" y="53"/>
                  </a:cubicBezTo>
                  <a:cubicBezTo>
                    <a:pt x="13" y="55"/>
                    <a:pt x="13" y="58"/>
                    <a:pt x="10" y="59"/>
                  </a:cubicBezTo>
                  <a:cubicBezTo>
                    <a:pt x="7" y="59"/>
                    <a:pt x="16" y="63"/>
                    <a:pt x="16" y="65"/>
                  </a:cubicBezTo>
                  <a:cubicBezTo>
                    <a:pt x="16" y="66"/>
                    <a:pt x="23" y="67"/>
                    <a:pt x="23" y="69"/>
                  </a:cubicBezTo>
                  <a:cubicBezTo>
                    <a:pt x="23" y="71"/>
                    <a:pt x="25" y="72"/>
                    <a:pt x="29" y="71"/>
                  </a:cubicBezTo>
                  <a:cubicBezTo>
                    <a:pt x="32" y="70"/>
                    <a:pt x="34" y="75"/>
                    <a:pt x="36" y="78"/>
                  </a:cubicBezTo>
                  <a:cubicBezTo>
                    <a:pt x="38" y="81"/>
                    <a:pt x="50" y="79"/>
                    <a:pt x="50" y="75"/>
                  </a:cubicBezTo>
                  <a:cubicBezTo>
                    <a:pt x="50" y="72"/>
                    <a:pt x="54" y="71"/>
                    <a:pt x="59" y="71"/>
                  </a:cubicBezTo>
                  <a:cubicBezTo>
                    <a:pt x="65" y="72"/>
                    <a:pt x="72" y="79"/>
                    <a:pt x="75" y="80"/>
                  </a:cubicBezTo>
                  <a:cubicBezTo>
                    <a:pt x="77" y="81"/>
                    <a:pt x="83" y="78"/>
                    <a:pt x="86" y="78"/>
                  </a:cubicBezTo>
                  <a:cubicBezTo>
                    <a:pt x="90" y="78"/>
                    <a:pt x="95" y="73"/>
                    <a:pt x="97" y="71"/>
                  </a:cubicBezTo>
                  <a:cubicBezTo>
                    <a:pt x="99" y="70"/>
                    <a:pt x="102" y="75"/>
                    <a:pt x="106" y="74"/>
                  </a:cubicBezTo>
                  <a:cubicBezTo>
                    <a:pt x="109" y="72"/>
                    <a:pt x="112" y="70"/>
                    <a:pt x="114" y="71"/>
                  </a:cubicBezTo>
                  <a:cubicBezTo>
                    <a:pt x="116" y="72"/>
                    <a:pt x="109" y="78"/>
                    <a:pt x="111" y="80"/>
                  </a:cubicBezTo>
                  <a:cubicBezTo>
                    <a:pt x="112" y="81"/>
                    <a:pt x="112" y="83"/>
                    <a:pt x="111" y="84"/>
                  </a:cubicBezTo>
                  <a:cubicBezTo>
                    <a:pt x="118" y="83"/>
                    <a:pt x="118" y="78"/>
                    <a:pt x="118" y="76"/>
                  </a:cubicBezTo>
                  <a:cubicBezTo>
                    <a:pt x="119" y="74"/>
                    <a:pt x="120" y="72"/>
                    <a:pt x="123" y="74"/>
                  </a:cubicBezTo>
                  <a:cubicBezTo>
                    <a:pt x="125" y="75"/>
                    <a:pt x="128" y="76"/>
                    <a:pt x="133" y="74"/>
                  </a:cubicBezTo>
                  <a:cubicBezTo>
                    <a:pt x="138" y="71"/>
                    <a:pt x="138" y="70"/>
                    <a:pt x="140" y="72"/>
                  </a:cubicBezTo>
                  <a:cubicBezTo>
                    <a:pt x="142" y="74"/>
                    <a:pt x="146" y="73"/>
                    <a:pt x="153" y="73"/>
                  </a:cubicBezTo>
                  <a:cubicBezTo>
                    <a:pt x="160" y="73"/>
                    <a:pt x="161" y="68"/>
                    <a:pt x="168" y="68"/>
                  </a:cubicBezTo>
                  <a:cubicBezTo>
                    <a:pt x="175" y="69"/>
                    <a:pt x="180" y="66"/>
                    <a:pt x="180" y="66"/>
                  </a:cubicBezTo>
                  <a:cubicBezTo>
                    <a:pt x="185" y="68"/>
                    <a:pt x="185" y="68"/>
                    <a:pt x="185" y="68"/>
                  </a:cubicBezTo>
                  <a:cubicBezTo>
                    <a:pt x="186" y="66"/>
                    <a:pt x="186" y="64"/>
                    <a:pt x="190" y="64"/>
                  </a:cubicBezTo>
                  <a:cubicBezTo>
                    <a:pt x="195" y="63"/>
                    <a:pt x="197" y="67"/>
                    <a:pt x="200" y="66"/>
                  </a:cubicBezTo>
                  <a:cubicBezTo>
                    <a:pt x="202" y="65"/>
                    <a:pt x="211" y="74"/>
                    <a:pt x="212" y="68"/>
                  </a:cubicBezTo>
                  <a:cubicBezTo>
                    <a:pt x="212" y="66"/>
                    <a:pt x="208" y="59"/>
                    <a:pt x="206" y="59"/>
                  </a:cubicBezTo>
                  <a:close/>
                  <a:moveTo>
                    <a:pt x="19" y="16"/>
                  </a:moveTo>
                  <a:cubicBezTo>
                    <a:pt x="23" y="14"/>
                    <a:pt x="32" y="16"/>
                    <a:pt x="34" y="14"/>
                  </a:cubicBezTo>
                  <a:cubicBezTo>
                    <a:pt x="36" y="12"/>
                    <a:pt x="28" y="10"/>
                    <a:pt x="25" y="8"/>
                  </a:cubicBezTo>
                  <a:cubicBezTo>
                    <a:pt x="24" y="6"/>
                    <a:pt x="23" y="4"/>
                    <a:pt x="22" y="2"/>
                  </a:cubicBezTo>
                  <a:cubicBezTo>
                    <a:pt x="21" y="3"/>
                    <a:pt x="19" y="3"/>
                    <a:pt x="18" y="3"/>
                  </a:cubicBezTo>
                  <a:cubicBezTo>
                    <a:pt x="15" y="1"/>
                    <a:pt x="8" y="2"/>
                    <a:pt x="6" y="3"/>
                  </a:cubicBezTo>
                  <a:cubicBezTo>
                    <a:pt x="5" y="3"/>
                    <a:pt x="7" y="7"/>
                    <a:pt x="7" y="10"/>
                  </a:cubicBezTo>
                  <a:cubicBezTo>
                    <a:pt x="7" y="13"/>
                    <a:pt x="4" y="14"/>
                    <a:pt x="4" y="15"/>
                  </a:cubicBezTo>
                  <a:cubicBezTo>
                    <a:pt x="4" y="17"/>
                    <a:pt x="3" y="18"/>
                    <a:pt x="1" y="19"/>
                  </a:cubicBezTo>
                  <a:cubicBezTo>
                    <a:pt x="4" y="21"/>
                    <a:pt x="6" y="22"/>
                    <a:pt x="8" y="22"/>
                  </a:cubicBezTo>
                  <a:cubicBezTo>
                    <a:pt x="13" y="22"/>
                    <a:pt x="15" y="17"/>
                    <a:pt x="19" y="1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1" name="Freeform 57"/>
            <p:cNvSpPr>
              <a:spLocks noChangeArrowheads="1"/>
            </p:cNvSpPr>
            <p:nvPr/>
          </p:nvSpPr>
          <p:spPr bwMode="auto">
            <a:xfrm>
              <a:off x="5217460" y="1622588"/>
              <a:ext cx="49734" cy="46626"/>
            </a:xfrm>
            <a:custGeom>
              <a:gdLst>
                <a:gd fmla="*/ 2147483646 w 26" name="T0"/>
                <a:gd fmla="*/ 0 h 25" name="T1"/>
                <a:gd fmla="*/ 0 w 26" name="T2"/>
                <a:gd fmla="*/ 2147483646 h 25" name="T3"/>
                <a:gd fmla="*/ 2147483646 w 26" name="T4"/>
                <a:gd fmla="*/ 2147483646 h 25" name="T5"/>
                <a:gd fmla="*/ 2147483646 w 26" name="T6"/>
                <a:gd fmla="*/ 2147483646 h 25" name="T7"/>
                <a:gd fmla="*/ 2147483646 w 26" name="T8"/>
                <a:gd fmla="*/ 2147483646 h 25" name="T9"/>
                <a:gd fmla="*/ 2147483646 w 26" name="T10"/>
                <a:gd fmla="*/ 2147483646 h 25" name="T11"/>
                <a:gd fmla="*/ 2147483646 w 26" name="T12"/>
                <a:gd fmla="*/ 2147483646 h 25" name="T13"/>
                <a:gd fmla="*/ 2147483646 w 26" name="T14"/>
                <a:gd fmla="*/ 0 h 25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6" name="T24"/>
                <a:gd fmla="*/ 0 h 25" name="T25"/>
                <a:gd fmla="*/ 26 w 26" name="T26"/>
                <a:gd fmla="*/ 25 h 25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25" w="26">
                  <a:moveTo>
                    <a:pt x="12" y="0"/>
                  </a:moveTo>
                  <a:cubicBezTo>
                    <a:pt x="8" y="0"/>
                    <a:pt x="1" y="4"/>
                    <a:pt x="0" y="8"/>
                  </a:cubicBezTo>
                  <a:cubicBezTo>
                    <a:pt x="0" y="8"/>
                    <a:pt x="1" y="10"/>
                    <a:pt x="1" y="11"/>
                  </a:cubicBezTo>
                  <a:cubicBezTo>
                    <a:pt x="2" y="14"/>
                    <a:pt x="5" y="17"/>
                    <a:pt x="8" y="18"/>
                  </a:cubicBezTo>
                  <a:cubicBezTo>
                    <a:pt x="10" y="19"/>
                    <a:pt x="10" y="22"/>
                    <a:pt x="9" y="25"/>
                  </a:cubicBezTo>
                  <a:cubicBezTo>
                    <a:pt x="11" y="25"/>
                    <a:pt x="13" y="25"/>
                    <a:pt x="14" y="25"/>
                  </a:cubicBezTo>
                  <a:cubicBezTo>
                    <a:pt x="17" y="24"/>
                    <a:pt x="24" y="14"/>
                    <a:pt x="25" y="11"/>
                  </a:cubicBezTo>
                  <a:cubicBezTo>
                    <a:pt x="26" y="8"/>
                    <a:pt x="17" y="1"/>
                    <a:pt x="12" y="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2" name="Freeform 58"/>
            <p:cNvSpPr>
              <a:spLocks noChangeArrowheads="1"/>
            </p:cNvSpPr>
            <p:nvPr/>
          </p:nvSpPr>
          <p:spPr bwMode="auto">
            <a:xfrm>
              <a:off x="6170186" y="1446962"/>
              <a:ext cx="144541" cy="138325"/>
            </a:xfrm>
            <a:custGeom>
              <a:gdLst>
                <a:gd fmla="*/ 2147483646 w 77" name="T0"/>
                <a:gd fmla="*/ 2147483646 h 74" name="T1"/>
                <a:gd fmla="*/ 2147483646 w 77" name="T2"/>
                <a:gd fmla="*/ 0 h 74" name="T3"/>
                <a:gd fmla="*/ 2147483646 w 77" name="T4"/>
                <a:gd fmla="*/ 2147483646 h 74" name="T5"/>
                <a:gd fmla="*/ 2147483646 w 77" name="T6"/>
                <a:gd fmla="*/ 2147483646 h 74" name="T7"/>
                <a:gd fmla="*/ 2147483646 w 77" name="T8"/>
                <a:gd fmla="*/ 2147483646 h 74" name="T9"/>
                <a:gd fmla="*/ 2147483646 w 77" name="T10"/>
                <a:gd fmla="*/ 2147483646 h 74" name="T11"/>
                <a:gd fmla="*/ 2147483646 w 77" name="T12"/>
                <a:gd fmla="*/ 2147483646 h 74" name="T13"/>
                <a:gd fmla="*/ 2147483646 w 77" name="T14"/>
                <a:gd fmla="*/ 2147483646 h 74" name="T15"/>
                <a:gd fmla="*/ 2147483646 w 77" name="T16"/>
                <a:gd fmla="*/ 2147483646 h 74" name="T17"/>
                <a:gd fmla="*/ 0 w 77" name="T18"/>
                <a:gd fmla="*/ 2147483646 h 74" name="T19"/>
                <a:gd fmla="*/ 2147483646 w 77" name="T20"/>
                <a:gd fmla="*/ 2147483646 h 74" name="T21"/>
                <a:gd fmla="*/ 2147483646 w 77" name="T22"/>
                <a:gd fmla="*/ 2147483646 h 74" name="T23"/>
                <a:gd fmla="*/ 2147483646 w 77" name="T24"/>
                <a:gd fmla="*/ 2147483646 h 74" name="T25"/>
                <a:gd fmla="*/ 2147483646 w 77" name="T26"/>
                <a:gd fmla="*/ 2147483646 h 74" name="T27"/>
                <a:gd fmla="*/ 2147483646 w 77" name="T28"/>
                <a:gd fmla="*/ 2147483646 h 74" name="T29"/>
                <a:gd fmla="*/ 2147483646 w 77" name="T30"/>
                <a:gd fmla="*/ 2147483646 h 74" name="T31"/>
                <a:gd fmla="*/ 2147483646 w 77" name="T32"/>
                <a:gd fmla="*/ 2147483646 h 74" name="T33"/>
                <a:gd fmla="*/ 2147483646 w 77" name="T34"/>
                <a:gd fmla="*/ 2147483646 h 74" name="T35"/>
                <a:gd fmla="*/ 2147483646 w 77" name="T36"/>
                <a:gd fmla="*/ 2147483646 h 74" name="T37"/>
                <a:gd fmla="*/ 2147483646 w 77" name="T38"/>
                <a:gd fmla="*/ 2147483646 h 74" name="T39"/>
                <a:gd fmla="*/ 2147483646 w 77" name="T40"/>
                <a:gd fmla="*/ 2147483646 h 74" name="T41"/>
                <a:gd fmla="*/ 2147483646 w 77" name="T42"/>
                <a:gd fmla="*/ 2147483646 h 74" name="T43"/>
                <a:gd fmla="*/ 2147483646 w 77" name="T44"/>
                <a:gd fmla="*/ 2147483646 h 74" name="T45"/>
                <a:gd fmla="*/ 2147483646 w 77" name="T46"/>
                <a:gd fmla="*/ 2147483646 h 74" name="T47"/>
                <a:gd fmla="*/ 2147483646 w 77" name="T48"/>
                <a:gd fmla="*/ 2147483646 h 74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77" name="T75"/>
                <a:gd fmla="*/ 0 h 74" name="T76"/>
                <a:gd fmla="*/ 77 w 77" name="T77"/>
                <a:gd fmla="*/ 74 h 74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74" w="77">
                  <a:moveTo>
                    <a:pt x="74" y="4"/>
                  </a:moveTo>
                  <a:cubicBezTo>
                    <a:pt x="70" y="5"/>
                    <a:pt x="68" y="0"/>
                    <a:pt x="65" y="0"/>
                  </a:cubicBezTo>
                  <a:cubicBezTo>
                    <a:pt x="61" y="0"/>
                    <a:pt x="62" y="9"/>
                    <a:pt x="58" y="9"/>
                  </a:cubicBezTo>
                  <a:cubicBezTo>
                    <a:pt x="54" y="9"/>
                    <a:pt x="55" y="14"/>
                    <a:pt x="50" y="15"/>
                  </a:cubicBezTo>
                  <a:cubicBezTo>
                    <a:pt x="45" y="16"/>
                    <a:pt x="43" y="16"/>
                    <a:pt x="46" y="19"/>
                  </a:cubicBezTo>
                  <a:cubicBezTo>
                    <a:pt x="48" y="23"/>
                    <a:pt x="43" y="21"/>
                    <a:pt x="38" y="21"/>
                  </a:cubicBezTo>
                  <a:cubicBezTo>
                    <a:pt x="34" y="21"/>
                    <a:pt x="34" y="18"/>
                    <a:pt x="31" y="18"/>
                  </a:cubicBezTo>
                  <a:cubicBezTo>
                    <a:pt x="28" y="18"/>
                    <a:pt x="26" y="24"/>
                    <a:pt x="24" y="26"/>
                  </a:cubicBezTo>
                  <a:cubicBezTo>
                    <a:pt x="22" y="29"/>
                    <a:pt x="7" y="36"/>
                    <a:pt x="3" y="38"/>
                  </a:cubicBezTo>
                  <a:cubicBezTo>
                    <a:pt x="2" y="39"/>
                    <a:pt x="1" y="41"/>
                    <a:pt x="0" y="43"/>
                  </a:cubicBezTo>
                  <a:cubicBezTo>
                    <a:pt x="5" y="43"/>
                    <a:pt x="10" y="46"/>
                    <a:pt x="13" y="49"/>
                  </a:cubicBezTo>
                  <a:cubicBezTo>
                    <a:pt x="16" y="53"/>
                    <a:pt x="9" y="58"/>
                    <a:pt x="6" y="62"/>
                  </a:cubicBezTo>
                  <a:cubicBezTo>
                    <a:pt x="3" y="65"/>
                    <a:pt x="8" y="65"/>
                    <a:pt x="8" y="68"/>
                  </a:cubicBezTo>
                  <a:cubicBezTo>
                    <a:pt x="8" y="71"/>
                    <a:pt x="12" y="74"/>
                    <a:pt x="14" y="71"/>
                  </a:cubicBezTo>
                  <a:cubicBezTo>
                    <a:pt x="15" y="69"/>
                    <a:pt x="18" y="70"/>
                    <a:pt x="22" y="70"/>
                  </a:cubicBezTo>
                  <a:cubicBezTo>
                    <a:pt x="24" y="70"/>
                    <a:pt x="24" y="70"/>
                    <a:pt x="25" y="71"/>
                  </a:cubicBezTo>
                  <a:cubicBezTo>
                    <a:pt x="27" y="69"/>
                    <a:pt x="30" y="67"/>
                    <a:pt x="31" y="66"/>
                  </a:cubicBezTo>
                  <a:cubicBezTo>
                    <a:pt x="33" y="64"/>
                    <a:pt x="38" y="64"/>
                    <a:pt x="42" y="64"/>
                  </a:cubicBezTo>
                  <a:cubicBezTo>
                    <a:pt x="44" y="64"/>
                    <a:pt x="46" y="63"/>
                    <a:pt x="48" y="62"/>
                  </a:cubicBezTo>
                  <a:cubicBezTo>
                    <a:pt x="43" y="57"/>
                    <a:pt x="39" y="53"/>
                    <a:pt x="38" y="52"/>
                  </a:cubicBezTo>
                  <a:cubicBezTo>
                    <a:pt x="34" y="50"/>
                    <a:pt x="36" y="43"/>
                    <a:pt x="41" y="42"/>
                  </a:cubicBezTo>
                  <a:cubicBezTo>
                    <a:pt x="46" y="41"/>
                    <a:pt x="57" y="32"/>
                    <a:pt x="61" y="30"/>
                  </a:cubicBezTo>
                  <a:cubicBezTo>
                    <a:pt x="64" y="28"/>
                    <a:pt x="62" y="22"/>
                    <a:pt x="65" y="17"/>
                  </a:cubicBezTo>
                  <a:cubicBezTo>
                    <a:pt x="66" y="14"/>
                    <a:pt x="72" y="9"/>
                    <a:pt x="77" y="4"/>
                  </a:cubicBezTo>
                  <a:cubicBezTo>
                    <a:pt x="76" y="4"/>
                    <a:pt x="75" y="4"/>
                    <a:pt x="74" y="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3" name="Freeform 59"/>
            <p:cNvSpPr>
              <a:spLocks noChangeArrowheads="1"/>
            </p:cNvSpPr>
            <p:nvPr/>
          </p:nvSpPr>
          <p:spPr bwMode="auto">
            <a:xfrm>
              <a:off x="5260978" y="1756249"/>
              <a:ext cx="163192" cy="93252"/>
            </a:xfrm>
            <a:custGeom>
              <a:gdLst>
                <a:gd fmla="*/ 2147483646 w 87" name="T0"/>
                <a:gd fmla="*/ 2147483646 h 50" name="T1"/>
                <a:gd fmla="*/ 2147483646 w 87" name="T2"/>
                <a:gd fmla="*/ 2147483646 h 50" name="T3"/>
                <a:gd fmla="*/ 2147483646 w 87" name="T4"/>
                <a:gd fmla="*/ 2147483646 h 50" name="T5"/>
                <a:gd fmla="*/ 2147483646 w 87" name="T6"/>
                <a:gd fmla="*/ 2147483646 h 50" name="T7"/>
                <a:gd fmla="*/ 2147483646 w 87" name="T8"/>
                <a:gd fmla="*/ 2147483646 h 50" name="T9"/>
                <a:gd fmla="*/ 2147483646 w 87" name="T10"/>
                <a:gd fmla="*/ 2147483646 h 50" name="T11"/>
                <a:gd fmla="*/ 2147483646 w 87" name="T12"/>
                <a:gd fmla="*/ 2147483646 h 50" name="T13"/>
                <a:gd fmla="*/ 2147483646 w 87" name="T14"/>
                <a:gd fmla="*/ 2147483646 h 50" name="T15"/>
                <a:gd fmla="*/ 0 w 87" name="T16"/>
                <a:gd fmla="*/ 2147483646 h 50" name="T17"/>
                <a:gd fmla="*/ 2147483646 w 87" name="T18"/>
                <a:gd fmla="*/ 2147483646 h 50" name="T19"/>
                <a:gd fmla="*/ 2147483646 w 87" name="T20"/>
                <a:gd fmla="*/ 2147483646 h 50" name="T21"/>
                <a:gd fmla="*/ 2147483646 w 87" name="T22"/>
                <a:gd fmla="*/ 2147483646 h 50" name="T23"/>
                <a:gd fmla="*/ 2147483646 w 87" name="T24"/>
                <a:gd fmla="*/ 2147483646 h 50" name="T25"/>
                <a:gd fmla="*/ 2147483646 w 87" name="T26"/>
                <a:gd fmla="*/ 2147483646 h 50" name="T27"/>
                <a:gd fmla="*/ 2147483646 w 87" name="T28"/>
                <a:gd fmla="*/ 2147483646 h 50" name="T29"/>
                <a:gd fmla="*/ 2147483646 w 87" name="T30"/>
                <a:gd fmla="*/ 2147483646 h 50" name="T31"/>
                <a:gd fmla="*/ 2147483646 w 87" name="T32"/>
                <a:gd fmla="*/ 2147483646 h 50" name="T33"/>
                <a:gd fmla="*/ 2147483646 w 87" name="T34"/>
                <a:gd fmla="*/ 2147483646 h 50" name="T35"/>
                <a:gd fmla="*/ 2147483646 w 87" name="T36"/>
                <a:gd fmla="*/ 2147483646 h 50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87" name="T57"/>
                <a:gd fmla="*/ 0 h 50" name="T58"/>
                <a:gd fmla="*/ 87 w 87" name="T59"/>
                <a:gd fmla="*/ 50 h 50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50" w="87">
                  <a:moveTo>
                    <a:pt x="85" y="32"/>
                  </a:moveTo>
                  <a:cubicBezTo>
                    <a:pt x="84" y="32"/>
                    <a:pt x="84" y="31"/>
                    <a:pt x="83" y="32"/>
                  </a:cubicBezTo>
                  <a:cubicBezTo>
                    <a:pt x="76" y="32"/>
                    <a:pt x="72" y="29"/>
                    <a:pt x="68" y="29"/>
                  </a:cubicBezTo>
                  <a:cubicBezTo>
                    <a:pt x="64" y="29"/>
                    <a:pt x="51" y="24"/>
                    <a:pt x="46" y="20"/>
                  </a:cubicBezTo>
                  <a:cubicBezTo>
                    <a:pt x="41" y="16"/>
                    <a:pt x="27" y="7"/>
                    <a:pt x="23" y="3"/>
                  </a:cubicBezTo>
                  <a:cubicBezTo>
                    <a:pt x="20" y="0"/>
                    <a:pt x="15" y="0"/>
                    <a:pt x="14" y="2"/>
                  </a:cubicBezTo>
                  <a:cubicBezTo>
                    <a:pt x="14" y="3"/>
                    <a:pt x="11" y="3"/>
                    <a:pt x="7" y="4"/>
                  </a:cubicBezTo>
                  <a:cubicBezTo>
                    <a:pt x="6" y="5"/>
                    <a:pt x="2" y="8"/>
                    <a:pt x="2" y="10"/>
                  </a:cubicBezTo>
                  <a:cubicBezTo>
                    <a:pt x="2" y="13"/>
                    <a:pt x="0" y="16"/>
                    <a:pt x="0" y="19"/>
                  </a:cubicBezTo>
                  <a:cubicBezTo>
                    <a:pt x="0" y="21"/>
                    <a:pt x="5" y="21"/>
                    <a:pt x="6" y="23"/>
                  </a:cubicBezTo>
                  <a:cubicBezTo>
                    <a:pt x="7" y="25"/>
                    <a:pt x="15" y="26"/>
                    <a:pt x="15" y="27"/>
                  </a:cubicBezTo>
                  <a:cubicBezTo>
                    <a:pt x="15" y="29"/>
                    <a:pt x="20" y="31"/>
                    <a:pt x="23" y="32"/>
                  </a:cubicBezTo>
                  <a:cubicBezTo>
                    <a:pt x="27" y="32"/>
                    <a:pt x="31" y="36"/>
                    <a:pt x="33" y="37"/>
                  </a:cubicBezTo>
                  <a:cubicBezTo>
                    <a:pt x="35" y="39"/>
                    <a:pt x="41" y="35"/>
                    <a:pt x="43" y="35"/>
                  </a:cubicBezTo>
                  <a:cubicBezTo>
                    <a:pt x="46" y="35"/>
                    <a:pt x="49" y="39"/>
                    <a:pt x="50" y="42"/>
                  </a:cubicBezTo>
                  <a:cubicBezTo>
                    <a:pt x="50" y="44"/>
                    <a:pt x="62" y="45"/>
                    <a:pt x="64" y="47"/>
                  </a:cubicBezTo>
                  <a:cubicBezTo>
                    <a:pt x="67" y="50"/>
                    <a:pt x="81" y="48"/>
                    <a:pt x="84" y="46"/>
                  </a:cubicBezTo>
                  <a:cubicBezTo>
                    <a:pt x="87" y="43"/>
                    <a:pt x="84" y="38"/>
                    <a:pt x="84" y="34"/>
                  </a:cubicBezTo>
                  <a:cubicBezTo>
                    <a:pt x="84" y="33"/>
                    <a:pt x="85" y="32"/>
                    <a:pt x="85" y="3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4" name="Freeform 60"/>
            <p:cNvSpPr>
              <a:spLocks noChangeArrowheads="1"/>
            </p:cNvSpPr>
            <p:nvPr/>
          </p:nvSpPr>
          <p:spPr bwMode="auto">
            <a:xfrm>
              <a:off x="5497217" y="1798212"/>
              <a:ext cx="178734" cy="399431"/>
            </a:xfrm>
            <a:custGeom>
              <a:gdLst>
                <a:gd fmla="*/ 2147483646 w 96" name="T0"/>
                <a:gd fmla="*/ 2147483646 h 213" name="T1"/>
                <a:gd fmla="*/ 2147483646 w 96" name="T2"/>
                <a:gd fmla="*/ 2147483646 h 213" name="T3"/>
                <a:gd fmla="*/ 2147483646 w 96" name="T4"/>
                <a:gd fmla="*/ 2147483646 h 213" name="T5"/>
                <a:gd fmla="*/ 2147483646 w 96" name="T6"/>
                <a:gd fmla="*/ 2147483646 h 213" name="T7"/>
                <a:gd fmla="*/ 2147483646 w 96" name="T8"/>
                <a:gd fmla="*/ 2147483646 h 213" name="T9"/>
                <a:gd fmla="*/ 2147483646 w 96" name="T10"/>
                <a:gd fmla="*/ 2147483646 h 213" name="T11"/>
                <a:gd fmla="*/ 2147483646 w 96" name="T12"/>
                <a:gd fmla="*/ 2147483646 h 213" name="T13"/>
                <a:gd fmla="*/ 2147483646 w 96" name="T14"/>
                <a:gd fmla="*/ 2147483646 h 213" name="T15"/>
                <a:gd fmla="*/ 2147483646 w 96" name="T16"/>
                <a:gd fmla="*/ 2147483646 h 213" name="T17"/>
                <a:gd fmla="*/ 2147483646 w 96" name="T18"/>
                <a:gd fmla="*/ 2147483646 h 213" name="T19"/>
                <a:gd fmla="*/ 2147483646 w 96" name="T20"/>
                <a:gd fmla="*/ 2147483646 h 213" name="T21"/>
                <a:gd fmla="*/ 2147483646 w 96" name="T22"/>
                <a:gd fmla="*/ 2147483646 h 213" name="T23"/>
                <a:gd fmla="*/ 2147483646 w 96" name="T24"/>
                <a:gd fmla="*/ 2147483646 h 213" name="T25"/>
                <a:gd fmla="*/ 2147483646 w 96" name="T26"/>
                <a:gd fmla="*/ 2147483646 h 213" name="T27"/>
                <a:gd fmla="*/ 2147483646 w 96" name="T28"/>
                <a:gd fmla="*/ 2147483646 h 213" name="T29"/>
                <a:gd fmla="*/ 2147483646 w 96" name="T30"/>
                <a:gd fmla="*/ 2147483646 h 213" name="T31"/>
                <a:gd fmla="*/ 2147483646 w 96" name="T32"/>
                <a:gd fmla="*/ 2147483646 h 213" name="T33"/>
                <a:gd fmla="*/ 2147483646 w 96" name="T34"/>
                <a:gd fmla="*/ 2147483646 h 213" name="T35"/>
                <a:gd fmla="*/ 2147483646 w 96" name="T36"/>
                <a:gd fmla="*/ 2147483646 h 213" name="T37"/>
                <a:gd fmla="*/ 2147483646 w 96" name="T38"/>
                <a:gd fmla="*/ 2147483646 h 213" name="T39"/>
                <a:gd fmla="*/ 2147483646 w 96" name="T40"/>
                <a:gd fmla="*/ 2147483646 h 213" name="T41"/>
                <a:gd fmla="*/ 2147483646 w 96" name="T42"/>
                <a:gd fmla="*/ 2147483646 h 213" name="T43"/>
                <a:gd fmla="*/ 2147483646 w 96" name="T44"/>
                <a:gd fmla="*/ 2147483646 h 213" name="T45"/>
                <a:gd fmla="*/ 2147483646 w 96" name="T46"/>
                <a:gd fmla="*/ 2147483646 h 213" name="T47"/>
                <a:gd fmla="*/ 2147483646 w 96" name="T48"/>
                <a:gd fmla="*/ 2147483646 h 213" name="T49"/>
                <a:gd fmla="*/ 2147483646 w 96" name="T50"/>
                <a:gd fmla="*/ 2147483646 h 213" name="T51"/>
                <a:gd fmla="*/ 2147483646 w 96" name="T52"/>
                <a:gd fmla="*/ 2147483646 h 213" name="T53"/>
                <a:gd fmla="*/ 2147483646 w 96" name="T54"/>
                <a:gd fmla="*/ 2147483646 h 213" name="T55"/>
                <a:gd fmla="*/ 2147483646 w 96" name="T56"/>
                <a:gd fmla="*/ 2147483646 h 213" name="T57"/>
                <a:gd fmla="*/ 2147483646 w 96" name="T58"/>
                <a:gd fmla="*/ 2147483646 h 213" name="T59"/>
                <a:gd fmla="*/ 2147483646 w 96" name="T60"/>
                <a:gd fmla="*/ 2147483646 h 213" name="T61"/>
                <a:gd fmla="*/ 2147483646 w 96" name="T62"/>
                <a:gd fmla="*/ 2147483646 h 213" name="T63"/>
                <a:gd fmla="*/ 2147483646 w 96" name="T64"/>
                <a:gd fmla="*/ 2147483646 h 213" name="T65"/>
                <a:gd fmla="*/ 2147483646 w 96" name="T66"/>
                <a:gd fmla="*/ 2147483646 h 213" name="T67"/>
                <a:gd fmla="*/ 2147483646 w 96" name="T68"/>
                <a:gd fmla="*/ 2147483646 h 213" name="T69"/>
                <a:gd fmla="*/ 2147483646 w 96" name="T70"/>
                <a:gd fmla="*/ 2147483646 h 213" name="T71"/>
                <a:gd fmla="*/ 2147483646 w 96" name="T72"/>
                <a:gd fmla="*/ 2147483646 h 213" name="T73"/>
                <a:gd fmla="*/ 2147483646 w 96" name="T74"/>
                <a:gd fmla="*/ 2147483646 h 213" name="T75"/>
                <a:gd fmla="*/ 2147483646 w 96" name="T76"/>
                <a:gd fmla="*/ 2147483646 h 213" name="T77"/>
                <a:gd fmla="*/ 2147483646 w 96" name="T78"/>
                <a:gd fmla="*/ 2147483646 h 213" name="T79"/>
                <a:gd fmla="*/ 2147483646 w 96" name="T80"/>
                <a:gd fmla="*/ 2147483646 h 213" name="T81"/>
                <a:gd fmla="*/ 0 w 96" name="T82"/>
                <a:gd fmla="*/ 2147483646 h 213" name="T83"/>
                <a:gd fmla="*/ 2147483646 w 96" name="T84"/>
                <a:gd fmla="*/ 2147483646 h 213" name="T85"/>
                <a:gd fmla="*/ 2147483646 w 96" name="T86"/>
                <a:gd fmla="*/ 2147483646 h 213" name="T87"/>
                <a:gd fmla="*/ 2147483646 w 96" name="T88"/>
                <a:gd fmla="*/ 2147483646 h 213" name="T89"/>
                <a:gd fmla="*/ 2147483646 w 96" name="T90"/>
                <a:gd fmla="*/ 2147483646 h 213" name="T91"/>
                <a:gd fmla="*/ 2147483646 w 96" name="T92"/>
                <a:gd fmla="*/ 2147483646 h 213" name="T93"/>
                <a:gd fmla="*/ 2147483646 w 96" name="T94"/>
                <a:gd fmla="*/ 2147483646 h 213" name="T95"/>
                <a:gd fmla="*/ 2147483646 w 96" name="T96"/>
                <a:gd fmla="*/ 2147483646 h 213" name="T97"/>
                <a:gd fmla="*/ 2147483646 w 96" name="T98"/>
                <a:gd fmla="*/ 2147483646 h 213" name="T99"/>
                <a:gd fmla="*/ 2147483646 w 96" name="T100"/>
                <a:gd fmla="*/ 2147483646 h 213" name="T101"/>
                <a:gd fmla="*/ 2147483646 w 96" name="T102"/>
                <a:gd fmla="*/ 2147483646 h 213" name="T103"/>
                <a:gd fmla="*/ 2147483646 w 96" name="T104"/>
                <a:gd fmla="*/ 2147483646 h 213" name="T105"/>
                <a:gd fmla="*/ 2147483646 w 96" name="T106"/>
                <a:gd fmla="*/ 2147483646 h 213" name="T107"/>
                <a:gd fmla="*/ 2147483646 w 96" name="T108"/>
                <a:gd fmla="*/ 2147483646 h 213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96" name="T165"/>
                <a:gd fmla="*/ 0 h 213" name="T166"/>
                <a:gd fmla="*/ 96 w 96" name="T167"/>
                <a:gd fmla="*/ 213 h 213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213" w="96">
                  <a:moveTo>
                    <a:pt x="78" y="193"/>
                  </a:moveTo>
                  <a:cubicBezTo>
                    <a:pt x="78" y="189"/>
                    <a:pt x="74" y="188"/>
                    <a:pt x="74" y="185"/>
                  </a:cubicBezTo>
                  <a:cubicBezTo>
                    <a:pt x="74" y="181"/>
                    <a:pt x="74" y="175"/>
                    <a:pt x="70" y="171"/>
                  </a:cubicBezTo>
                  <a:cubicBezTo>
                    <a:pt x="65" y="167"/>
                    <a:pt x="63" y="161"/>
                    <a:pt x="66" y="159"/>
                  </a:cubicBezTo>
                  <a:cubicBezTo>
                    <a:pt x="68" y="157"/>
                    <a:pt x="66" y="150"/>
                    <a:pt x="67" y="151"/>
                  </a:cubicBezTo>
                  <a:cubicBezTo>
                    <a:pt x="69" y="151"/>
                    <a:pt x="71" y="147"/>
                    <a:pt x="68" y="146"/>
                  </a:cubicBezTo>
                  <a:cubicBezTo>
                    <a:pt x="65" y="144"/>
                    <a:pt x="68" y="139"/>
                    <a:pt x="66" y="138"/>
                  </a:cubicBezTo>
                  <a:cubicBezTo>
                    <a:pt x="63" y="137"/>
                    <a:pt x="57" y="130"/>
                    <a:pt x="57" y="128"/>
                  </a:cubicBezTo>
                  <a:cubicBezTo>
                    <a:pt x="57" y="126"/>
                    <a:pt x="59" y="113"/>
                    <a:pt x="59" y="110"/>
                  </a:cubicBezTo>
                  <a:cubicBezTo>
                    <a:pt x="60" y="107"/>
                    <a:pt x="64" y="106"/>
                    <a:pt x="66" y="106"/>
                  </a:cubicBezTo>
                  <a:cubicBezTo>
                    <a:pt x="67" y="106"/>
                    <a:pt x="72" y="107"/>
                    <a:pt x="74" y="104"/>
                  </a:cubicBezTo>
                  <a:cubicBezTo>
                    <a:pt x="76" y="101"/>
                    <a:pt x="83" y="100"/>
                    <a:pt x="84" y="98"/>
                  </a:cubicBezTo>
                  <a:cubicBezTo>
                    <a:pt x="85" y="96"/>
                    <a:pt x="90" y="96"/>
                    <a:pt x="90" y="93"/>
                  </a:cubicBezTo>
                  <a:cubicBezTo>
                    <a:pt x="90" y="90"/>
                    <a:pt x="96" y="84"/>
                    <a:pt x="96" y="84"/>
                  </a:cubicBezTo>
                  <a:cubicBezTo>
                    <a:pt x="96" y="84"/>
                    <a:pt x="96" y="84"/>
                    <a:pt x="96" y="84"/>
                  </a:cubicBezTo>
                  <a:cubicBezTo>
                    <a:pt x="96" y="83"/>
                    <a:pt x="94" y="84"/>
                    <a:pt x="91" y="85"/>
                  </a:cubicBezTo>
                  <a:cubicBezTo>
                    <a:pt x="86" y="87"/>
                    <a:pt x="84" y="84"/>
                    <a:pt x="84" y="81"/>
                  </a:cubicBezTo>
                  <a:cubicBezTo>
                    <a:pt x="85" y="78"/>
                    <a:pt x="81" y="78"/>
                    <a:pt x="78" y="78"/>
                  </a:cubicBezTo>
                  <a:cubicBezTo>
                    <a:pt x="75" y="78"/>
                    <a:pt x="77" y="74"/>
                    <a:pt x="78" y="71"/>
                  </a:cubicBezTo>
                  <a:cubicBezTo>
                    <a:pt x="79" y="68"/>
                    <a:pt x="77" y="66"/>
                    <a:pt x="74" y="66"/>
                  </a:cubicBezTo>
                  <a:cubicBezTo>
                    <a:pt x="70" y="65"/>
                    <a:pt x="69" y="58"/>
                    <a:pt x="70" y="56"/>
                  </a:cubicBezTo>
                  <a:cubicBezTo>
                    <a:pt x="71" y="54"/>
                    <a:pt x="63" y="53"/>
                    <a:pt x="60" y="54"/>
                  </a:cubicBezTo>
                  <a:cubicBezTo>
                    <a:pt x="56" y="56"/>
                    <a:pt x="59" y="51"/>
                    <a:pt x="58" y="49"/>
                  </a:cubicBezTo>
                  <a:cubicBezTo>
                    <a:pt x="57" y="46"/>
                    <a:pt x="62" y="38"/>
                    <a:pt x="67" y="33"/>
                  </a:cubicBezTo>
                  <a:cubicBezTo>
                    <a:pt x="72" y="28"/>
                    <a:pt x="70" y="22"/>
                    <a:pt x="70" y="17"/>
                  </a:cubicBezTo>
                  <a:cubicBezTo>
                    <a:pt x="70" y="11"/>
                    <a:pt x="68" y="11"/>
                    <a:pt x="65" y="11"/>
                  </a:cubicBezTo>
                  <a:cubicBezTo>
                    <a:pt x="63" y="11"/>
                    <a:pt x="63" y="8"/>
                    <a:pt x="63" y="5"/>
                  </a:cubicBezTo>
                  <a:cubicBezTo>
                    <a:pt x="63" y="2"/>
                    <a:pt x="58" y="0"/>
                    <a:pt x="55" y="2"/>
                  </a:cubicBezTo>
                  <a:cubicBezTo>
                    <a:pt x="55" y="2"/>
                    <a:pt x="54" y="2"/>
                    <a:pt x="53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3" y="7"/>
                    <a:pt x="51" y="8"/>
                  </a:cubicBezTo>
                  <a:cubicBezTo>
                    <a:pt x="49" y="9"/>
                    <a:pt x="49" y="12"/>
                    <a:pt x="52" y="16"/>
                  </a:cubicBezTo>
                  <a:cubicBezTo>
                    <a:pt x="55" y="20"/>
                    <a:pt x="48" y="18"/>
                    <a:pt x="47" y="16"/>
                  </a:cubicBezTo>
                  <a:cubicBezTo>
                    <a:pt x="46" y="13"/>
                    <a:pt x="41" y="17"/>
                    <a:pt x="38" y="20"/>
                  </a:cubicBezTo>
                  <a:cubicBezTo>
                    <a:pt x="35" y="22"/>
                    <a:pt x="30" y="24"/>
                    <a:pt x="30" y="28"/>
                  </a:cubicBezTo>
                  <a:cubicBezTo>
                    <a:pt x="30" y="33"/>
                    <a:pt x="26" y="38"/>
                    <a:pt x="27" y="42"/>
                  </a:cubicBezTo>
                  <a:cubicBezTo>
                    <a:pt x="28" y="46"/>
                    <a:pt x="23" y="54"/>
                    <a:pt x="23" y="56"/>
                  </a:cubicBezTo>
                  <a:cubicBezTo>
                    <a:pt x="23" y="58"/>
                    <a:pt x="15" y="56"/>
                    <a:pt x="14" y="56"/>
                  </a:cubicBezTo>
                  <a:cubicBezTo>
                    <a:pt x="13" y="56"/>
                    <a:pt x="14" y="64"/>
                    <a:pt x="12" y="67"/>
                  </a:cubicBezTo>
                  <a:cubicBezTo>
                    <a:pt x="10" y="69"/>
                    <a:pt x="11" y="79"/>
                    <a:pt x="9" y="79"/>
                  </a:cubicBezTo>
                  <a:cubicBezTo>
                    <a:pt x="6" y="79"/>
                    <a:pt x="4" y="87"/>
                    <a:pt x="4" y="87"/>
                  </a:cubicBezTo>
                  <a:cubicBezTo>
                    <a:pt x="4" y="87"/>
                    <a:pt x="2" y="89"/>
                    <a:pt x="0" y="91"/>
                  </a:cubicBezTo>
                  <a:cubicBezTo>
                    <a:pt x="2" y="95"/>
                    <a:pt x="6" y="100"/>
                    <a:pt x="10" y="102"/>
                  </a:cubicBezTo>
                  <a:cubicBezTo>
                    <a:pt x="17" y="104"/>
                    <a:pt x="21" y="118"/>
                    <a:pt x="23" y="125"/>
                  </a:cubicBezTo>
                  <a:cubicBezTo>
                    <a:pt x="25" y="132"/>
                    <a:pt x="24" y="139"/>
                    <a:pt x="22" y="143"/>
                  </a:cubicBezTo>
                  <a:cubicBezTo>
                    <a:pt x="19" y="147"/>
                    <a:pt x="22" y="147"/>
                    <a:pt x="26" y="149"/>
                  </a:cubicBezTo>
                  <a:cubicBezTo>
                    <a:pt x="30" y="151"/>
                    <a:pt x="34" y="152"/>
                    <a:pt x="37" y="148"/>
                  </a:cubicBezTo>
                  <a:cubicBezTo>
                    <a:pt x="40" y="144"/>
                    <a:pt x="46" y="141"/>
                    <a:pt x="47" y="136"/>
                  </a:cubicBezTo>
                  <a:cubicBezTo>
                    <a:pt x="48" y="132"/>
                    <a:pt x="50" y="138"/>
                    <a:pt x="53" y="141"/>
                  </a:cubicBezTo>
                  <a:cubicBezTo>
                    <a:pt x="55" y="143"/>
                    <a:pt x="57" y="148"/>
                    <a:pt x="57" y="153"/>
                  </a:cubicBezTo>
                  <a:cubicBezTo>
                    <a:pt x="58" y="159"/>
                    <a:pt x="58" y="173"/>
                    <a:pt x="63" y="178"/>
                  </a:cubicBezTo>
                  <a:cubicBezTo>
                    <a:pt x="68" y="182"/>
                    <a:pt x="69" y="192"/>
                    <a:pt x="67" y="195"/>
                  </a:cubicBezTo>
                  <a:cubicBezTo>
                    <a:pt x="66" y="199"/>
                    <a:pt x="70" y="205"/>
                    <a:pt x="69" y="209"/>
                  </a:cubicBezTo>
                  <a:cubicBezTo>
                    <a:pt x="68" y="209"/>
                    <a:pt x="68" y="211"/>
                    <a:pt x="68" y="212"/>
                  </a:cubicBezTo>
                  <a:cubicBezTo>
                    <a:pt x="72" y="213"/>
                    <a:pt x="78" y="193"/>
                    <a:pt x="78" y="19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5" name="Freeform 61"/>
            <p:cNvSpPr>
              <a:spLocks noChangeArrowheads="1"/>
            </p:cNvSpPr>
            <p:nvPr/>
          </p:nvSpPr>
          <p:spPr bwMode="auto">
            <a:xfrm>
              <a:off x="5435049" y="1804429"/>
              <a:ext cx="63723" cy="38856"/>
            </a:xfrm>
            <a:custGeom>
              <a:gdLst>
                <a:gd fmla="*/ 2147483646 w 34" name="T0"/>
                <a:gd fmla="*/ 2147483646 h 21" name="T1"/>
                <a:gd fmla="*/ 2147483646 w 34" name="T2"/>
                <a:gd fmla="*/ 2147483646 h 21" name="T3"/>
                <a:gd fmla="*/ 2147483646 w 34" name="T4"/>
                <a:gd fmla="*/ 2147483646 h 21" name="T5"/>
                <a:gd fmla="*/ 2147483646 w 34" name="T6"/>
                <a:gd fmla="*/ 2147483646 h 21" name="T7"/>
                <a:gd fmla="*/ 0 w 34" name="T8"/>
                <a:gd fmla="*/ 2147483646 h 21" name="T9"/>
                <a:gd fmla="*/ 2147483646 w 34" name="T10"/>
                <a:gd fmla="*/ 2147483646 h 21" name="T11"/>
                <a:gd fmla="*/ 2147483646 w 34" name="T12"/>
                <a:gd fmla="*/ 2147483646 h 21" name="T13"/>
                <a:gd fmla="*/ 2147483646 w 34" name="T14"/>
                <a:gd fmla="*/ 2147483646 h 21" name="T15"/>
                <a:gd fmla="*/ 2147483646 w 34" name="T16"/>
                <a:gd fmla="*/ 2147483646 h 21" name="T17"/>
                <a:gd fmla="*/ 2147483646 w 34" name="T18"/>
                <a:gd fmla="*/ 2147483646 h 21" name="T19"/>
                <a:gd fmla="*/ 2147483646 w 34" name="T20"/>
                <a:gd fmla="*/ 2147483646 h 21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34" name="T33"/>
                <a:gd fmla="*/ 0 h 21" name="T34"/>
                <a:gd fmla="*/ 34 w 34" name="T35"/>
                <a:gd fmla="*/ 21 h 21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1" w="34">
                  <a:moveTo>
                    <a:pt x="33" y="7"/>
                  </a:moveTo>
                  <a:cubicBezTo>
                    <a:pt x="26" y="1"/>
                    <a:pt x="24" y="6"/>
                    <a:pt x="20" y="3"/>
                  </a:cubicBezTo>
                  <a:cubicBezTo>
                    <a:pt x="15" y="1"/>
                    <a:pt x="13" y="0"/>
                    <a:pt x="11" y="2"/>
                  </a:cubicBezTo>
                  <a:cubicBezTo>
                    <a:pt x="8" y="4"/>
                    <a:pt x="5" y="3"/>
                    <a:pt x="3" y="9"/>
                  </a:cubicBezTo>
                  <a:cubicBezTo>
                    <a:pt x="2" y="11"/>
                    <a:pt x="1" y="12"/>
                    <a:pt x="0" y="14"/>
                  </a:cubicBezTo>
                  <a:cubicBezTo>
                    <a:pt x="1" y="15"/>
                    <a:pt x="2" y="16"/>
                    <a:pt x="3" y="16"/>
                  </a:cubicBezTo>
                  <a:cubicBezTo>
                    <a:pt x="5" y="16"/>
                    <a:pt x="7" y="19"/>
                    <a:pt x="11" y="18"/>
                  </a:cubicBezTo>
                  <a:cubicBezTo>
                    <a:pt x="14" y="17"/>
                    <a:pt x="16" y="20"/>
                    <a:pt x="21" y="19"/>
                  </a:cubicBezTo>
                  <a:cubicBezTo>
                    <a:pt x="26" y="17"/>
                    <a:pt x="31" y="21"/>
                    <a:pt x="32" y="17"/>
                  </a:cubicBezTo>
                  <a:cubicBezTo>
                    <a:pt x="34" y="14"/>
                    <a:pt x="31" y="8"/>
                    <a:pt x="31" y="8"/>
                  </a:cubicBezTo>
                  <a:cubicBezTo>
                    <a:pt x="31" y="8"/>
                    <a:pt x="32" y="7"/>
                    <a:pt x="33" y="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6" name="Freeform 62"/>
            <p:cNvSpPr>
              <a:spLocks noChangeArrowheads="1"/>
            </p:cNvSpPr>
            <p:nvPr/>
          </p:nvSpPr>
          <p:spPr bwMode="auto">
            <a:xfrm>
              <a:off x="5699263" y="1914778"/>
              <a:ext cx="156975" cy="324829"/>
            </a:xfrm>
            <a:custGeom>
              <a:gdLst>
                <a:gd fmla="*/ 2147483646 w 84" name="T0"/>
                <a:gd fmla="*/ 2147483646 h 174" name="T1"/>
                <a:gd fmla="*/ 2147483646 w 84" name="T2"/>
                <a:gd fmla="*/ 2147483646 h 174" name="T3"/>
                <a:gd fmla="*/ 2147483646 w 84" name="T4"/>
                <a:gd fmla="*/ 2147483646 h 174" name="T5"/>
                <a:gd fmla="*/ 2147483646 w 84" name="T6"/>
                <a:gd fmla="*/ 2147483646 h 174" name="T7"/>
                <a:gd fmla="*/ 2147483646 w 84" name="T8"/>
                <a:gd fmla="*/ 2147483646 h 174" name="T9"/>
                <a:gd fmla="*/ 2147483646 w 84" name="T10"/>
                <a:gd fmla="*/ 2147483646 h 174" name="T11"/>
                <a:gd fmla="*/ 2147483646 w 84" name="T12"/>
                <a:gd fmla="*/ 2147483646 h 174" name="T13"/>
                <a:gd fmla="*/ 2147483646 w 84" name="T14"/>
                <a:gd fmla="*/ 2147483646 h 174" name="T15"/>
                <a:gd fmla="*/ 0 w 84" name="T16"/>
                <a:gd fmla="*/ 2147483646 h 174" name="T17"/>
                <a:gd fmla="*/ 2147483646 w 84" name="T18"/>
                <a:gd fmla="*/ 2147483646 h 174" name="T19"/>
                <a:gd fmla="*/ 2147483646 w 84" name="T20"/>
                <a:gd fmla="*/ 2147483646 h 174" name="T21"/>
                <a:gd fmla="*/ 2147483646 w 84" name="T22"/>
                <a:gd fmla="*/ 2147483646 h 174" name="T23"/>
                <a:gd fmla="*/ 2147483646 w 84" name="T24"/>
                <a:gd fmla="*/ 2147483646 h 174" name="T25"/>
                <a:gd fmla="*/ 2147483646 w 84" name="T26"/>
                <a:gd fmla="*/ 2147483646 h 174" name="T27"/>
                <a:gd fmla="*/ 2147483646 w 84" name="T28"/>
                <a:gd fmla="*/ 2147483646 h 174" name="T29"/>
                <a:gd fmla="*/ 2147483646 w 84" name="T30"/>
                <a:gd fmla="*/ 2147483646 h 174" name="T31"/>
                <a:gd fmla="*/ 2147483646 w 84" name="T32"/>
                <a:gd fmla="*/ 2147483646 h 174" name="T33"/>
                <a:gd fmla="*/ 2147483646 w 84" name="T34"/>
                <a:gd fmla="*/ 2147483646 h 174" name="T35"/>
                <a:gd fmla="*/ 2147483646 w 84" name="T36"/>
                <a:gd fmla="*/ 2147483646 h 174" name="T37"/>
                <a:gd fmla="*/ 2147483646 w 84" name="T38"/>
                <a:gd fmla="*/ 2147483646 h 174" name="T39"/>
                <a:gd fmla="*/ 2147483646 w 84" name="T40"/>
                <a:gd fmla="*/ 2147483646 h 174" name="T41"/>
                <a:gd fmla="*/ 2147483646 w 84" name="T42"/>
                <a:gd fmla="*/ 2147483646 h 174" name="T43"/>
                <a:gd fmla="*/ 2147483646 w 84" name="T44"/>
                <a:gd fmla="*/ 2147483646 h 174" name="T45"/>
                <a:gd fmla="*/ 2147483646 w 84" name="T46"/>
                <a:gd fmla="*/ 2147483646 h 174" name="T47"/>
                <a:gd fmla="*/ 2147483646 w 84" name="T48"/>
                <a:gd fmla="*/ 2147483646 h 174" name="T49"/>
                <a:gd fmla="*/ 2147483646 w 84" name="T50"/>
                <a:gd fmla="*/ 2147483646 h 174" name="T51"/>
                <a:gd fmla="*/ 2147483646 w 84" name="T52"/>
                <a:gd fmla="*/ 2147483646 h 174" name="T53"/>
                <a:gd fmla="*/ 2147483646 w 84" name="T54"/>
                <a:gd fmla="*/ 2147483646 h 174" name="T55"/>
                <a:gd fmla="*/ 2147483646 w 84" name="T56"/>
                <a:gd fmla="*/ 2147483646 h 174" name="T57"/>
                <a:gd fmla="*/ 2147483646 w 84" name="T58"/>
                <a:gd fmla="*/ 2147483646 h 174" name="T59"/>
                <a:gd fmla="*/ 2147483646 w 84" name="T60"/>
                <a:gd fmla="*/ 2147483646 h 174" name="T61"/>
                <a:gd fmla="*/ 2147483646 w 84" name="T62"/>
                <a:gd fmla="*/ 2147483646 h 174" name="T63"/>
                <a:gd fmla="*/ 2147483646 w 84" name="T64"/>
                <a:gd fmla="*/ 2147483646 h 174" name="T65"/>
                <a:gd fmla="*/ 2147483646 w 84" name="T66"/>
                <a:gd fmla="*/ 2147483646 h 174" name="T67"/>
                <a:gd fmla="*/ 2147483646 w 84" name="T68"/>
                <a:gd fmla="*/ 2147483646 h 174" name="T69"/>
                <a:gd fmla="*/ 2147483646 w 84" name="T70"/>
                <a:gd fmla="*/ 2147483646 h 174" name="T71"/>
                <a:gd fmla="*/ 2147483646 w 84" name="T72"/>
                <a:gd fmla="*/ 2147483646 h 174" name="T73"/>
                <a:gd fmla="*/ 2147483646 w 84" name="T74"/>
                <a:gd fmla="*/ 2147483646 h 174" name="T75"/>
                <a:gd fmla="*/ 2147483646 w 84" name="T76"/>
                <a:gd fmla="*/ 2147483646 h 174" name="T77"/>
                <a:gd fmla="*/ 2147483646 w 84" name="T78"/>
                <a:gd fmla="*/ 2147483646 h 174" name="T79"/>
                <a:gd fmla="*/ 2147483646 w 84" name="T80"/>
                <a:gd fmla="*/ 2147483646 h 174" name="T81"/>
                <a:gd fmla="*/ 2147483646 w 84" name="T82"/>
                <a:gd fmla="*/ 2147483646 h 174" name="T83"/>
                <a:gd fmla="*/ 2147483646 w 84" name="T84"/>
                <a:gd fmla="*/ 2147483646 h 174" name="T85"/>
                <a:gd fmla="*/ 2147483646 w 84" name="T86"/>
                <a:gd fmla="*/ 2147483646 h 174" name="T87"/>
                <a:gd fmla="*/ 2147483646 w 84" name="T88"/>
                <a:gd fmla="*/ 2147483646 h 174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w 84" name="T135"/>
                <a:gd fmla="*/ 0 h 174" name="T136"/>
                <a:gd fmla="*/ 84 w 84" name="T137"/>
                <a:gd fmla="*/ 174 h 174" name="T138"/>
              </a:gdLst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b="T138" l="T135" r="T137" t="T136"/>
              <a:pathLst>
                <a:path h="174" w="84">
                  <a:moveTo>
                    <a:pt x="62" y="22"/>
                  </a:moveTo>
                  <a:cubicBezTo>
                    <a:pt x="59" y="21"/>
                    <a:pt x="51" y="15"/>
                    <a:pt x="51" y="13"/>
                  </a:cubicBezTo>
                  <a:cubicBezTo>
                    <a:pt x="51" y="11"/>
                    <a:pt x="55" y="7"/>
                    <a:pt x="48" y="7"/>
                  </a:cubicBezTo>
                  <a:cubicBezTo>
                    <a:pt x="40" y="6"/>
                    <a:pt x="40" y="3"/>
                    <a:pt x="38" y="2"/>
                  </a:cubicBezTo>
                  <a:cubicBezTo>
                    <a:pt x="37" y="0"/>
                    <a:pt x="31" y="4"/>
                    <a:pt x="29" y="7"/>
                  </a:cubicBezTo>
                  <a:cubicBezTo>
                    <a:pt x="28" y="11"/>
                    <a:pt x="26" y="7"/>
                    <a:pt x="22" y="9"/>
                  </a:cubicBezTo>
                  <a:cubicBezTo>
                    <a:pt x="18" y="11"/>
                    <a:pt x="14" y="6"/>
                    <a:pt x="12" y="9"/>
                  </a:cubicBezTo>
                  <a:cubicBezTo>
                    <a:pt x="10" y="12"/>
                    <a:pt x="6" y="7"/>
                    <a:pt x="4" y="10"/>
                  </a:cubicBezTo>
                  <a:cubicBezTo>
                    <a:pt x="3" y="11"/>
                    <a:pt x="2" y="11"/>
                    <a:pt x="0" y="12"/>
                  </a:cubicBezTo>
                  <a:cubicBezTo>
                    <a:pt x="2" y="14"/>
                    <a:pt x="5" y="16"/>
                    <a:pt x="5" y="18"/>
                  </a:cubicBezTo>
                  <a:cubicBezTo>
                    <a:pt x="5" y="21"/>
                    <a:pt x="10" y="23"/>
                    <a:pt x="10" y="27"/>
                  </a:cubicBezTo>
                  <a:cubicBezTo>
                    <a:pt x="10" y="30"/>
                    <a:pt x="17" y="33"/>
                    <a:pt x="20" y="32"/>
                  </a:cubicBezTo>
                  <a:cubicBezTo>
                    <a:pt x="22" y="30"/>
                    <a:pt x="27" y="29"/>
                    <a:pt x="27" y="34"/>
                  </a:cubicBezTo>
                  <a:cubicBezTo>
                    <a:pt x="28" y="39"/>
                    <a:pt x="31" y="39"/>
                    <a:pt x="31" y="42"/>
                  </a:cubicBezTo>
                  <a:cubicBezTo>
                    <a:pt x="31" y="46"/>
                    <a:pt x="24" y="44"/>
                    <a:pt x="22" y="47"/>
                  </a:cubicBezTo>
                  <a:cubicBezTo>
                    <a:pt x="21" y="51"/>
                    <a:pt x="35" y="55"/>
                    <a:pt x="35" y="58"/>
                  </a:cubicBezTo>
                  <a:cubicBezTo>
                    <a:pt x="35" y="61"/>
                    <a:pt x="39" y="64"/>
                    <a:pt x="40" y="68"/>
                  </a:cubicBezTo>
                  <a:cubicBezTo>
                    <a:pt x="42" y="72"/>
                    <a:pt x="48" y="76"/>
                    <a:pt x="50" y="80"/>
                  </a:cubicBezTo>
                  <a:cubicBezTo>
                    <a:pt x="51" y="84"/>
                    <a:pt x="57" y="87"/>
                    <a:pt x="59" y="89"/>
                  </a:cubicBezTo>
                  <a:cubicBezTo>
                    <a:pt x="61" y="91"/>
                    <a:pt x="62" y="96"/>
                    <a:pt x="61" y="100"/>
                  </a:cubicBezTo>
                  <a:cubicBezTo>
                    <a:pt x="60" y="104"/>
                    <a:pt x="60" y="112"/>
                    <a:pt x="65" y="119"/>
                  </a:cubicBezTo>
                  <a:cubicBezTo>
                    <a:pt x="69" y="125"/>
                    <a:pt x="60" y="128"/>
                    <a:pt x="57" y="132"/>
                  </a:cubicBezTo>
                  <a:cubicBezTo>
                    <a:pt x="54" y="135"/>
                    <a:pt x="55" y="140"/>
                    <a:pt x="47" y="138"/>
                  </a:cubicBezTo>
                  <a:cubicBezTo>
                    <a:pt x="38" y="136"/>
                    <a:pt x="48" y="145"/>
                    <a:pt x="47" y="148"/>
                  </a:cubicBezTo>
                  <a:cubicBezTo>
                    <a:pt x="45" y="151"/>
                    <a:pt x="34" y="145"/>
                    <a:pt x="34" y="148"/>
                  </a:cubicBezTo>
                  <a:cubicBezTo>
                    <a:pt x="34" y="150"/>
                    <a:pt x="30" y="152"/>
                    <a:pt x="27" y="153"/>
                  </a:cubicBezTo>
                  <a:cubicBezTo>
                    <a:pt x="28" y="155"/>
                    <a:pt x="30" y="156"/>
                    <a:pt x="32" y="157"/>
                  </a:cubicBezTo>
                  <a:cubicBezTo>
                    <a:pt x="35" y="159"/>
                    <a:pt x="29" y="162"/>
                    <a:pt x="29" y="167"/>
                  </a:cubicBezTo>
                  <a:cubicBezTo>
                    <a:pt x="29" y="172"/>
                    <a:pt x="33" y="174"/>
                    <a:pt x="34" y="172"/>
                  </a:cubicBezTo>
                  <a:cubicBezTo>
                    <a:pt x="36" y="169"/>
                    <a:pt x="42" y="165"/>
                    <a:pt x="45" y="164"/>
                  </a:cubicBezTo>
                  <a:cubicBezTo>
                    <a:pt x="47" y="163"/>
                    <a:pt x="45" y="159"/>
                    <a:pt x="47" y="159"/>
                  </a:cubicBezTo>
                  <a:cubicBezTo>
                    <a:pt x="50" y="160"/>
                    <a:pt x="49" y="156"/>
                    <a:pt x="50" y="153"/>
                  </a:cubicBezTo>
                  <a:cubicBezTo>
                    <a:pt x="51" y="151"/>
                    <a:pt x="53" y="152"/>
                    <a:pt x="57" y="152"/>
                  </a:cubicBezTo>
                  <a:cubicBezTo>
                    <a:pt x="61" y="152"/>
                    <a:pt x="67" y="149"/>
                    <a:pt x="73" y="145"/>
                  </a:cubicBezTo>
                  <a:cubicBezTo>
                    <a:pt x="78" y="141"/>
                    <a:pt x="79" y="140"/>
                    <a:pt x="81" y="130"/>
                  </a:cubicBezTo>
                  <a:cubicBezTo>
                    <a:pt x="84" y="119"/>
                    <a:pt x="79" y="107"/>
                    <a:pt x="79" y="104"/>
                  </a:cubicBezTo>
                  <a:cubicBezTo>
                    <a:pt x="79" y="101"/>
                    <a:pt x="71" y="86"/>
                    <a:pt x="68" y="86"/>
                  </a:cubicBezTo>
                  <a:cubicBezTo>
                    <a:pt x="65" y="86"/>
                    <a:pt x="52" y="73"/>
                    <a:pt x="50" y="71"/>
                  </a:cubicBezTo>
                  <a:cubicBezTo>
                    <a:pt x="48" y="69"/>
                    <a:pt x="48" y="65"/>
                    <a:pt x="45" y="62"/>
                  </a:cubicBezTo>
                  <a:cubicBezTo>
                    <a:pt x="42" y="59"/>
                    <a:pt x="41" y="52"/>
                    <a:pt x="42" y="47"/>
                  </a:cubicBezTo>
                  <a:cubicBezTo>
                    <a:pt x="43" y="42"/>
                    <a:pt x="50" y="40"/>
                    <a:pt x="50" y="37"/>
                  </a:cubicBezTo>
                  <a:cubicBezTo>
                    <a:pt x="50" y="33"/>
                    <a:pt x="51" y="30"/>
                    <a:pt x="54" y="30"/>
                  </a:cubicBezTo>
                  <a:cubicBezTo>
                    <a:pt x="58" y="30"/>
                    <a:pt x="62" y="27"/>
                    <a:pt x="63" y="24"/>
                  </a:cubicBezTo>
                  <a:cubicBezTo>
                    <a:pt x="63" y="24"/>
                    <a:pt x="64" y="24"/>
                    <a:pt x="64" y="24"/>
                  </a:cubicBezTo>
                  <a:cubicBezTo>
                    <a:pt x="63" y="22"/>
                    <a:pt x="62" y="22"/>
                    <a:pt x="62" y="2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7" name="Freeform 63"/>
            <p:cNvSpPr>
              <a:spLocks noChangeArrowheads="1"/>
            </p:cNvSpPr>
            <p:nvPr/>
          </p:nvSpPr>
          <p:spPr bwMode="auto">
            <a:xfrm>
              <a:off x="5699263" y="2109052"/>
              <a:ext cx="128999" cy="91698"/>
            </a:xfrm>
            <a:custGeom>
              <a:gdLst>
                <a:gd fmla="*/ 2147483646 w 69" name="T0"/>
                <a:gd fmla="*/ 2147483646 h 49" name="T1"/>
                <a:gd fmla="*/ 2147483646 w 69" name="T2"/>
                <a:gd fmla="*/ 2147483646 h 49" name="T3"/>
                <a:gd fmla="*/ 2147483646 w 69" name="T4"/>
                <a:gd fmla="*/ 2147483646 h 49" name="T5"/>
                <a:gd fmla="*/ 2147483646 w 69" name="T6"/>
                <a:gd fmla="*/ 2147483646 h 49" name="T7"/>
                <a:gd fmla="*/ 2147483646 w 69" name="T8"/>
                <a:gd fmla="*/ 2147483646 h 49" name="T9"/>
                <a:gd fmla="*/ 2147483646 w 69" name="T10"/>
                <a:gd fmla="*/ 2147483646 h 49" name="T11"/>
                <a:gd fmla="*/ 2147483646 w 69" name="T12"/>
                <a:gd fmla="*/ 2147483646 h 49" name="T13"/>
                <a:gd fmla="*/ 2147483646 w 69" name="T14"/>
                <a:gd fmla="*/ 2147483646 h 49" name="T15"/>
                <a:gd fmla="*/ 2147483646 w 69" name="T16"/>
                <a:gd fmla="*/ 2147483646 h 49" name="T17"/>
                <a:gd fmla="*/ 2147483646 w 69" name="T18"/>
                <a:gd fmla="*/ 2147483646 h 49" name="T19"/>
                <a:gd fmla="*/ 2147483646 w 69" name="T20"/>
                <a:gd fmla="*/ 2147483646 h 49" name="T21"/>
                <a:gd fmla="*/ 2147483646 w 69" name="T22"/>
                <a:gd fmla="*/ 2147483646 h 49" name="T23"/>
                <a:gd fmla="*/ 2147483646 w 69" name="T24"/>
                <a:gd fmla="*/ 2147483646 h 49" name="T25"/>
                <a:gd fmla="*/ 2147483646 w 69" name="T26"/>
                <a:gd fmla="*/ 2147483646 h 49" name="T27"/>
                <a:gd fmla="*/ 2147483646 w 69" name="T28"/>
                <a:gd fmla="*/ 2147483646 h 49" name="T29"/>
                <a:gd fmla="*/ 2147483646 w 69" name="T30"/>
                <a:gd fmla="*/ 2147483646 h 49" name="T31"/>
                <a:gd fmla="*/ 2147483646 w 69" name="T32"/>
                <a:gd fmla="*/ 2147483646 h 49" name="T33"/>
                <a:gd fmla="*/ 2147483646 w 69" name="T34"/>
                <a:gd fmla="*/ 2147483646 h 49" name="T35"/>
                <a:gd fmla="*/ 2147483646 w 69" name="T36"/>
                <a:gd fmla="*/ 2147483646 h 49" name="T37"/>
                <a:gd fmla="*/ 2147483646 w 69" name="T38"/>
                <a:gd fmla="*/ 2147483646 h 49" name="T39"/>
                <a:gd fmla="*/ 2147483646 w 69" name="T40"/>
                <a:gd fmla="*/ 2147483646 h 49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69" name="T63"/>
                <a:gd fmla="*/ 0 h 49" name="T64"/>
                <a:gd fmla="*/ 69 w 69" name="T65"/>
                <a:gd fmla="*/ 49 h 49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49" w="69">
                  <a:moveTo>
                    <a:pt x="34" y="44"/>
                  </a:moveTo>
                  <a:cubicBezTo>
                    <a:pt x="34" y="41"/>
                    <a:pt x="45" y="47"/>
                    <a:pt x="47" y="44"/>
                  </a:cubicBezTo>
                  <a:cubicBezTo>
                    <a:pt x="48" y="41"/>
                    <a:pt x="38" y="32"/>
                    <a:pt x="47" y="34"/>
                  </a:cubicBezTo>
                  <a:cubicBezTo>
                    <a:pt x="55" y="36"/>
                    <a:pt x="54" y="31"/>
                    <a:pt x="57" y="28"/>
                  </a:cubicBezTo>
                  <a:cubicBezTo>
                    <a:pt x="60" y="24"/>
                    <a:pt x="69" y="21"/>
                    <a:pt x="65" y="15"/>
                  </a:cubicBezTo>
                  <a:cubicBezTo>
                    <a:pt x="61" y="10"/>
                    <a:pt x="61" y="5"/>
                    <a:pt x="61" y="1"/>
                  </a:cubicBezTo>
                  <a:cubicBezTo>
                    <a:pt x="58" y="3"/>
                    <a:pt x="54" y="3"/>
                    <a:pt x="53" y="2"/>
                  </a:cubicBezTo>
                  <a:cubicBezTo>
                    <a:pt x="50" y="1"/>
                    <a:pt x="45" y="1"/>
                    <a:pt x="45" y="5"/>
                  </a:cubicBezTo>
                  <a:cubicBezTo>
                    <a:pt x="45" y="9"/>
                    <a:pt x="41" y="9"/>
                    <a:pt x="42" y="8"/>
                  </a:cubicBezTo>
                  <a:cubicBezTo>
                    <a:pt x="42" y="6"/>
                    <a:pt x="38" y="6"/>
                    <a:pt x="35" y="3"/>
                  </a:cubicBezTo>
                  <a:cubicBezTo>
                    <a:pt x="33" y="0"/>
                    <a:pt x="24" y="4"/>
                    <a:pt x="20" y="3"/>
                  </a:cubicBezTo>
                  <a:cubicBezTo>
                    <a:pt x="16" y="1"/>
                    <a:pt x="9" y="5"/>
                    <a:pt x="4" y="10"/>
                  </a:cubicBezTo>
                  <a:cubicBezTo>
                    <a:pt x="0" y="16"/>
                    <a:pt x="5" y="16"/>
                    <a:pt x="5" y="21"/>
                  </a:cubicBezTo>
                  <a:cubicBezTo>
                    <a:pt x="5" y="25"/>
                    <a:pt x="8" y="25"/>
                    <a:pt x="6" y="29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11" y="31"/>
                    <a:pt x="9" y="37"/>
                    <a:pt x="9" y="40"/>
                  </a:cubicBezTo>
                  <a:cubicBezTo>
                    <a:pt x="10" y="43"/>
                    <a:pt x="14" y="41"/>
                    <a:pt x="16" y="41"/>
                  </a:cubicBezTo>
                  <a:cubicBezTo>
                    <a:pt x="19" y="41"/>
                    <a:pt x="15" y="45"/>
                    <a:pt x="17" y="47"/>
                  </a:cubicBezTo>
                  <a:cubicBezTo>
                    <a:pt x="19" y="49"/>
                    <a:pt x="25" y="45"/>
                    <a:pt x="26" y="48"/>
                  </a:cubicBezTo>
                  <a:cubicBezTo>
                    <a:pt x="26" y="48"/>
                    <a:pt x="26" y="49"/>
                    <a:pt x="27" y="49"/>
                  </a:cubicBezTo>
                  <a:cubicBezTo>
                    <a:pt x="30" y="48"/>
                    <a:pt x="34" y="46"/>
                    <a:pt x="34" y="4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8" name="Freeform 64"/>
            <p:cNvSpPr>
              <a:spLocks noChangeArrowheads="1"/>
            </p:cNvSpPr>
            <p:nvPr/>
          </p:nvSpPr>
          <p:spPr bwMode="auto">
            <a:xfrm>
              <a:off x="5657299" y="1934982"/>
              <a:ext cx="156975" cy="191167"/>
            </a:xfrm>
            <a:custGeom>
              <a:gdLst>
                <a:gd fmla="*/ 2147483646 w 84" name="T0"/>
                <a:gd fmla="*/ 2147483646 h 102" name="T1"/>
                <a:gd fmla="*/ 2147483646 w 84" name="T2"/>
                <a:gd fmla="*/ 2147483646 h 102" name="T3"/>
                <a:gd fmla="*/ 2147483646 w 84" name="T4"/>
                <a:gd fmla="*/ 2147483646 h 102" name="T5"/>
                <a:gd fmla="*/ 2147483646 w 84" name="T6"/>
                <a:gd fmla="*/ 2147483646 h 102" name="T7"/>
                <a:gd fmla="*/ 2147483646 w 84" name="T8"/>
                <a:gd fmla="*/ 2147483646 h 102" name="T9"/>
                <a:gd fmla="*/ 2147483646 w 84" name="T10"/>
                <a:gd fmla="*/ 2147483646 h 102" name="T11"/>
                <a:gd fmla="*/ 2147483646 w 84" name="T12"/>
                <a:gd fmla="*/ 2147483646 h 102" name="T13"/>
                <a:gd fmla="*/ 2147483646 w 84" name="T14"/>
                <a:gd fmla="*/ 2147483646 h 102" name="T15"/>
                <a:gd fmla="*/ 2147483646 w 84" name="T16"/>
                <a:gd fmla="*/ 2147483646 h 102" name="T17"/>
                <a:gd fmla="*/ 2147483646 w 84" name="T18"/>
                <a:gd fmla="*/ 2147483646 h 102" name="T19"/>
                <a:gd fmla="*/ 2147483646 w 84" name="T20"/>
                <a:gd fmla="*/ 2147483646 h 102" name="T21"/>
                <a:gd fmla="*/ 2147483646 w 84" name="T22"/>
                <a:gd fmla="*/ 2147483646 h 102" name="T23"/>
                <a:gd fmla="*/ 2147483646 w 84" name="T24"/>
                <a:gd fmla="*/ 2147483646 h 102" name="T25"/>
                <a:gd fmla="*/ 0 w 84" name="T26"/>
                <a:gd fmla="*/ 2147483646 h 102" name="T27"/>
                <a:gd fmla="*/ 2147483646 w 84" name="T28"/>
                <a:gd fmla="*/ 2147483646 h 102" name="T29"/>
                <a:gd fmla="*/ 2147483646 w 84" name="T30"/>
                <a:gd fmla="*/ 2147483646 h 102" name="T31"/>
                <a:gd fmla="*/ 2147483646 w 84" name="T32"/>
                <a:gd fmla="*/ 2147483646 h 102" name="T33"/>
                <a:gd fmla="*/ 2147483646 w 84" name="T34"/>
                <a:gd fmla="*/ 2147483646 h 102" name="T35"/>
                <a:gd fmla="*/ 2147483646 w 84" name="T36"/>
                <a:gd fmla="*/ 2147483646 h 102" name="T37"/>
                <a:gd fmla="*/ 2147483646 w 84" name="T38"/>
                <a:gd fmla="*/ 2147483646 h 102" name="T39"/>
                <a:gd fmla="*/ 2147483646 w 84" name="T40"/>
                <a:gd fmla="*/ 2147483646 h 102" name="T41"/>
                <a:gd fmla="*/ 2147483646 w 84" name="T42"/>
                <a:gd fmla="*/ 2147483646 h 102" name="T43"/>
                <a:gd fmla="*/ 2147483646 w 84" name="T44"/>
                <a:gd fmla="*/ 2147483646 h 102" name="T45"/>
                <a:gd fmla="*/ 2147483646 w 84" name="T46"/>
                <a:gd fmla="*/ 2147483646 h 102" name="T47"/>
                <a:gd fmla="*/ 2147483646 w 84" name="T48"/>
                <a:gd fmla="*/ 2147483646 h 102" name="T49"/>
                <a:gd fmla="*/ 2147483646 w 84" name="T50"/>
                <a:gd fmla="*/ 2147483646 h 102" name="T51"/>
                <a:gd fmla="*/ 2147483646 w 84" name="T52"/>
                <a:gd fmla="*/ 2147483646 h 102" name="T53"/>
                <a:gd fmla="*/ 2147483646 w 84" name="T54"/>
                <a:gd fmla="*/ 2147483646 h 102" name="T55"/>
                <a:gd fmla="*/ 2147483646 w 84" name="T56"/>
                <a:gd fmla="*/ 2147483646 h 102" name="T57"/>
                <a:gd fmla="*/ 2147483646 w 84" name="T58"/>
                <a:gd fmla="*/ 2147483646 h 102" name="T59"/>
                <a:gd fmla="*/ 2147483646 w 84" name="T60"/>
                <a:gd fmla="*/ 2147483646 h 102" name="T61"/>
                <a:gd fmla="*/ 2147483646 w 84" name="T62"/>
                <a:gd fmla="*/ 2147483646 h 102" name="T63"/>
                <a:gd fmla="*/ 2147483646 w 84" name="T64"/>
                <a:gd fmla="*/ 2147483646 h 102" name="T65"/>
                <a:gd fmla="*/ 2147483646 w 84" name="T66"/>
                <a:gd fmla="*/ 2147483646 h 102" name="T67"/>
                <a:gd fmla="*/ 2147483646 w 84" name="T68"/>
                <a:gd fmla="*/ 2147483646 h 102" name="T69"/>
                <a:gd fmla="*/ 2147483646 w 84" name="T70"/>
                <a:gd fmla="*/ 2147483646 h 102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84" name="T108"/>
                <a:gd fmla="*/ 0 h 102" name="T109"/>
                <a:gd fmla="*/ 84 w 84" name="T110"/>
                <a:gd fmla="*/ 102 h 102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102" w="84">
                  <a:moveTo>
                    <a:pt x="57" y="47"/>
                  </a:moveTo>
                  <a:cubicBezTo>
                    <a:pt x="57" y="44"/>
                    <a:pt x="43" y="40"/>
                    <a:pt x="44" y="36"/>
                  </a:cubicBezTo>
                  <a:cubicBezTo>
                    <a:pt x="46" y="33"/>
                    <a:pt x="53" y="35"/>
                    <a:pt x="53" y="31"/>
                  </a:cubicBezTo>
                  <a:cubicBezTo>
                    <a:pt x="53" y="28"/>
                    <a:pt x="50" y="28"/>
                    <a:pt x="49" y="23"/>
                  </a:cubicBezTo>
                  <a:cubicBezTo>
                    <a:pt x="49" y="18"/>
                    <a:pt x="44" y="19"/>
                    <a:pt x="42" y="21"/>
                  </a:cubicBezTo>
                  <a:cubicBezTo>
                    <a:pt x="39" y="22"/>
                    <a:pt x="32" y="19"/>
                    <a:pt x="32" y="16"/>
                  </a:cubicBezTo>
                  <a:cubicBezTo>
                    <a:pt x="32" y="12"/>
                    <a:pt x="27" y="10"/>
                    <a:pt x="27" y="7"/>
                  </a:cubicBezTo>
                  <a:cubicBezTo>
                    <a:pt x="27" y="5"/>
                    <a:pt x="24" y="3"/>
                    <a:pt x="22" y="1"/>
                  </a:cubicBezTo>
                  <a:cubicBezTo>
                    <a:pt x="21" y="2"/>
                    <a:pt x="19" y="2"/>
                    <a:pt x="18" y="1"/>
                  </a:cubicBezTo>
                  <a:cubicBezTo>
                    <a:pt x="17" y="0"/>
                    <a:pt x="15" y="6"/>
                    <a:pt x="16" y="7"/>
                  </a:cubicBezTo>
                  <a:cubicBezTo>
                    <a:pt x="18" y="8"/>
                    <a:pt x="19" y="17"/>
                    <a:pt x="16" y="16"/>
                  </a:cubicBezTo>
                  <a:cubicBezTo>
                    <a:pt x="12" y="15"/>
                    <a:pt x="12" y="10"/>
                    <a:pt x="10" y="11"/>
                  </a:cubicBezTo>
                  <a:cubicBezTo>
                    <a:pt x="10" y="11"/>
                    <a:pt x="4" y="17"/>
                    <a:pt x="4" y="20"/>
                  </a:cubicBezTo>
                  <a:cubicBezTo>
                    <a:pt x="4" y="22"/>
                    <a:pt x="2" y="22"/>
                    <a:pt x="0" y="23"/>
                  </a:cubicBezTo>
                  <a:cubicBezTo>
                    <a:pt x="1" y="24"/>
                    <a:pt x="2" y="25"/>
                    <a:pt x="2" y="25"/>
                  </a:cubicBezTo>
                  <a:cubicBezTo>
                    <a:pt x="3" y="27"/>
                    <a:pt x="2" y="31"/>
                    <a:pt x="3" y="34"/>
                  </a:cubicBezTo>
                  <a:cubicBezTo>
                    <a:pt x="5" y="38"/>
                    <a:pt x="10" y="32"/>
                    <a:pt x="11" y="37"/>
                  </a:cubicBezTo>
                  <a:cubicBezTo>
                    <a:pt x="13" y="42"/>
                    <a:pt x="10" y="44"/>
                    <a:pt x="10" y="49"/>
                  </a:cubicBezTo>
                  <a:cubicBezTo>
                    <a:pt x="10" y="54"/>
                    <a:pt x="6" y="53"/>
                    <a:pt x="7" y="58"/>
                  </a:cubicBezTo>
                  <a:cubicBezTo>
                    <a:pt x="8" y="62"/>
                    <a:pt x="14" y="57"/>
                    <a:pt x="17" y="54"/>
                  </a:cubicBezTo>
                  <a:cubicBezTo>
                    <a:pt x="21" y="51"/>
                    <a:pt x="24" y="51"/>
                    <a:pt x="26" y="53"/>
                  </a:cubicBezTo>
                  <a:cubicBezTo>
                    <a:pt x="27" y="55"/>
                    <a:pt x="32" y="54"/>
                    <a:pt x="33" y="51"/>
                  </a:cubicBezTo>
                  <a:cubicBezTo>
                    <a:pt x="34" y="49"/>
                    <a:pt x="41" y="48"/>
                    <a:pt x="43" y="51"/>
                  </a:cubicBezTo>
                  <a:cubicBezTo>
                    <a:pt x="46" y="54"/>
                    <a:pt x="48" y="57"/>
                    <a:pt x="52" y="59"/>
                  </a:cubicBezTo>
                  <a:cubicBezTo>
                    <a:pt x="55" y="61"/>
                    <a:pt x="49" y="72"/>
                    <a:pt x="52" y="73"/>
                  </a:cubicBezTo>
                  <a:cubicBezTo>
                    <a:pt x="56" y="74"/>
                    <a:pt x="61" y="79"/>
                    <a:pt x="60" y="85"/>
                  </a:cubicBezTo>
                  <a:cubicBezTo>
                    <a:pt x="60" y="90"/>
                    <a:pt x="63" y="93"/>
                    <a:pt x="59" y="97"/>
                  </a:cubicBezTo>
                  <a:cubicBezTo>
                    <a:pt x="61" y="99"/>
                    <a:pt x="64" y="99"/>
                    <a:pt x="64" y="101"/>
                  </a:cubicBezTo>
                  <a:cubicBezTo>
                    <a:pt x="63" y="102"/>
                    <a:pt x="67" y="102"/>
                    <a:pt x="67" y="98"/>
                  </a:cubicBezTo>
                  <a:cubicBezTo>
                    <a:pt x="67" y="94"/>
                    <a:pt x="72" y="94"/>
                    <a:pt x="75" y="95"/>
                  </a:cubicBezTo>
                  <a:cubicBezTo>
                    <a:pt x="76" y="96"/>
                    <a:pt x="80" y="96"/>
                    <a:pt x="83" y="94"/>
                  </a:cubicBezTo>
                  <a:cubicBezTo>
                    <a:pt x="83" y="92"/>
                    <a:pt x="83" y="90"/>
                    <a:pt x="83" y="89"/>
                  </a:cubicBezTo>
                  <a:cubicBezTo>
                    <a:pt x="84" y="85"/>
                    <a:pt x="83" y="80"/>
                    <a:pt x="81" y="78"/>
                  </a:cubicBezTo>
                  <a:cubicBezTo>
                    <a:pt x="79" y="76"/>
                    <a:pt x="73" y="73"/>
                    <a:pt x="72" y="69"/>
                  </a:cubicBezTo>
                  <a:cubicBezTo>
                    <a:pt x="70" y="65"/>
                    <a:pt x="64" y="61"/>
                    <a:pt x="62" y="57"/>
                  </a:cubicBezTo>
                  <a:cubicBezTo>
                    <a:pt x="61" y="53"/>
                    <a:pt x="57" y="50"/>
                    <a:pt x="57" y="4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19" name="Freeform 65"/>
            <p:cNvSpPr>
              <a:spLocks noChangeArrowheads="1"/>
            </p:cNvSpPr>
            <p:nvPr/>
          </p:nvSpPr>
          <p:spPr bwMode="auto">
            <a:xfrm>
              <a:off x="5602902" y="1978499"/>
              <a:ext cx="172517" cy="321720"/>
            </a:xfrm>
            <a:custGeom>
              <a:gdLst>
                <a:gd fmla="*/ 2147483646 w 92" name="T0"/>
                <a:gd fmla="*/ 2147483646 h 172" name="T1"/>
                <a:gd fmla="*/ 2147483646 w 92" name="T2"/>
                <a:gd fmla="*/ 2147483646 h 172" name="T3"/>
                <a:gd fmla="*/ 2147483646 w 92" name="T4"/>
                <a:gd fmla="*/ 2147483646 h 172" name="T5"/>
                <a:gd fmla="*/ 2147483646 w 92" name="T6"/>
                <a:gd fmla="*/ 2147483646 h 172" name="T7"/>
                <a:gd fmla="*/ 2147483646 w 92" name="T8"/>
                <a:gd fmla="*/ 2147483646 h 172" name="T9"/>
                <a:gd fmla="*/ 2147483646 w 92" name="T10"/>
                <a:gd fmla="*/ 2147483646 h 172" name="T11"/>
                <a:gd fmla="*/ 2147483646 w 92" name="T12"/>
                <a:gd fmla="*/ 2147483646 h 172" name="T13"/>
                <a:gd fmla="*/ 2147483646 w 92" name="T14"/>
                <a:gd fmla="*/ 2147483646 h 172" name="T15"/>
                <a:gd fmla="*/ 2147483646 w 92" name="T16"/>
                <a:gd fmla="*/ 2147483646 h 172" name="T17"/>
                <a:gd fmla="*/ 2147483646 w 92" name="T18"/>
                <a:gd fmla="*/ 2147483646 h 172" name="T19"/>
                <a:gd fmla="*/ 2147483646 w 92" name="T20"/>
                <a:gd fmla="*/ 2147483646 h 172" name="T21"/>
                <a:gd fmla="*/ 2147483646 w 92" name="T22"/>
                <a:gd fmla="*/ 2147483646 h 172" name="T23"/>
                <a:gd fmla="*/ 2147483646 w 92" name="T24"/>
                <a:gd fmla="*/ 2147483646 h 172" name="T25"/>
                <a:gd fmla="*/ 2147483646 w 92" name="T26"/>
                <a:gd fmla="*/ 2147483646 h 172" name="T27"/>
                <a:gd fmla="*/ 2147483646 w 92" name="T28"/>
                <a:gd fmla="*/ 2147483646 h 172" name="T29"/>
                <a:gd fmla="*/ 2147483646 w 92" name="T30"/>
                <a:gd fmla="*/ 2147483646 h 172" name="T31"/>
                <a:gd fmla="*/ 2147483646 w 92" name="T32"/>
                <a:gd fmla="*/ 2147483646 h 172" name="T33"/>
                <a:gd fmla="*/ 2147483646 w 92" name="T34"/>
                <a:gd fmla="*/ 0 h 172" name="T35"/>
                <a:gd fmla="*/ 2147483646 w 92" name="T36"/>
                <a:gd fmla="*/ 2147483646 h 172" name="T37"/>
                <a:gd fmla="*/ 2147483646 w 92" name="T38"/>
                <a:gd fmla="*/ 2147483646 h 172" name="T39"/>
                <a:gd fmla="*/ 2147483646 w 92" name="T40"/>
                <a:gd fmla="*/ 2147483646 h 172" name="T41"/>
                <a:gd fmla="*/ 2147483646 w 92" name="T42"/>
                <a:gd fmla="*/ 2147483646 h 172" name="T43"/>
                <a:gd fmla="*/ 0 w 92" name="T44"/>
                <a:gd fmla="*/ 2147483646 h 172" name="T45"/>
                <a:gd fmla="*/ 2147483646 w 92" name="T46"/>
                <a:gd fmla="*/ 2147483646 h 172" name="T47"/>
                <a:gd fmla="*/ 2147483646 w 92" name="T48"/>
                <a:gd fmla="*/ 2147483646 h 172" name="T49"/>
                <a:gd fmla="*/ 2147483646 w 92" name="T50"/>
                <a:gd fmla="*/ 2147483646 h 172" name="T51"/>
                <a:gd fmla="*/ 2147483646 w 92" name="T52"/>
                <a:gd fmla="*/ 2147483646 h 172" name="T53"/>
                <a:gd fmla="*/ 2147483646 w 92" name="T54"/>
                <a:gd fmla="*/ 2147483646 h 172" name="T55"/>
                <a:gd fmla="*/ 2147483646 w 92" name="T56"/>
                <a:gd fmla="*/ 2147483646 h 172" name="T57"/>
                <a:gd fmla="*/ 2147483646 w 92" name="T58"/>
                <a:gd fmla="*/ 2147483646 h 172" name="T59"/>
                <a:gd fmla="*/ 2147483646 w 92" name="T60"/>
                <a:gd fmla="*/ 2147483646 h 172" name="T61"/>
                <a:gd fmla="*/ 2147483646 w 92" name="T62"/>
                <a:gd fmla="*/ 2147483646 h 172" name="T63"/>
                <a:gd fmla="*/ 2147483646 w 92" name="T64"/>
                <a:gd fmla="*/ 2147483646 h 172" name="T65"/>
                <a:gd fmla="*/ 2147483646 w 92" name="T66"/>
                <a:gd fmla="*/ 2147483646 h 172" name="T67"/>
                <a:gd fmla="*/ 2147483646 w 92" name="T68"/>
                <a:gd fmla="*/ 2147483646 h 172" name="T69"/>
                <a:gd fmla="*/ 2147483646 w 92" name="T70"/>
                <a:gd fmla="*/ 2147483646 h 172" name="T71"/>
                <a:gd fmla="*/ 2147483646 w 92" name="T72"/>
                <a:gd fmla="*/ 2147483646 h 172" name="T73"/>
                <a:gd fmla="*/ 2147483646 w 92" name="T74"/>
                <a:gd fmla="*/ 2147483646 h 172" name="T75"/>
                <a:gd fmla="*/ 2147483646 w 92" name="T76"/>
                <a:gd fmla="*/ 2147483646 h 172" name="T77"/>
                <a:gd fmla="*/ 2147483646 w 92" name="T78"/>
                <a:gd fmla="*/ 2147483646 h 172" name="T79"/>
                <a:gd fmla="*/ 2147483646 w 92" name="T80"/>
                <a:gd fmla="*/ 2147483646 h 172" name="T81"/>
                <a:gd fmla="*/ 2147483646 w 92" name="T82"/>
                <a:gd fmla="*/ 2147483646 h 172" name="T83"/>
                <a:gd fmla="*/ 2147483646 w 92" name="T84"/>
                <a:gd fmla="*/ 2147483646 h 172" name="T85"/>
                <a:gd fmla="*/ 2147483646 w 92" name="T86"/>
                <a:gd fmla="*/ 2147483646 h 172" name="T87"/>
                <a:gd fmla="*/ 2147483646 w 92" name="T88"/>
                <a:gd fmla="*/ 2147483646 h 172" name="T89"/>
                <a:gd fmla="*/ 2147483646 w 92" name="T90"/>
                <a:gd fmla="*/ 2147483646 h 172" name="T91"/>
                <a:gd fmla="*/ 2147483646 w 92" name="T92"/>
                <a:gd fmla="*/ 2147483646 h 172" name="T93"/>
                <a:gd fmla="*/ 2147483646 w 92" name="T94"/>
                <a:gd fmla="*/ 2147483646 h 172" name="T95"/>
                <a:gd fmla="*/ 2147483646 w 92" name="T96"/>
                <a:gd fmla="*/ 2147483646 h 172" name="T97"/>
                <a:gd fmla="*/ 2147483646 w 92" name="T98"/>
                <a:gd fmla="*/ 2147483646 h 172" name="T99"/>
                <a:gd fmla="*/ 2147483646 w 92" name="T100"/>
                <a:gd fmla="*/ 2147483646 h 172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w 92" name="T153"/>
                <a:gd fmla="*/ 0 h 172" name="T154"/>
                <a:gd fmla="*/ 92 w 92" name="T155"/>
                <a:gd fmla="*/ 172 h 172" name="T156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T156" l="T153" r="T155" t="T154"/>
              <a:pathLst>
                <a:path h="172" w="92">
                  <a:moveTo>
                    <a:pt x="56" y="91"/>
                  </a:moveTo>
                  <a:cubicBezTo>
                    <a:pt x="56" y="86"/>
                    <a:pt x="51" y="86"/>
                    <a:pt x="55" y="80"/>
                  </a:cubicBezTo>
                  <a:cubicBezTo>
                    <a:pt x="60" y="75"/>
                    <a:pt x="67" y="71"/>
                    <a:pt x="71" y="73"/>
                  </a:cubicBezTo>
                  <a:cubicBezTo>
                    <a:pt x="75" y="74"/>
                    <a:pt x="84" y="70"/>
                    <a:pt x="86" y="73"/>
                  </a:cubicBezTo>
                  <a:cubicBezTo>
                    <a:pt x="87" y="74"/>
                    <a:pt x="87" y="74"/>
                    <a:pt x="88" y="74"/>
                  </a:cubicBezTo>
                  <a:cubicBezTo>
                    <a:pt x="92" y="70"/>
                    <a:pt x="89" y="67"/>
                    <a:pt x="89" y="62"/>
                  </a:cubicBezTo>
                  <a:cubicBezTo>
                    <a:pt x="90" y="56"/>
                    <a:pt x="85" y="51"/>
                    <a:pt x="81" y="50"/>
                  </a:cubicBezTo>
                  <a:cubicBezTo>
                    <a:pt x="78" y="49"/>
                    <a:pt x="84" y="38"/>
                    <a:pt x="81" y="36"/>
                  </a:cubicBezTo>
                  <a:cubicBezTo>
                    <a:pt x="77" y="34"/>
                    <a:pt x="75" y="31"/>
                    <a:pt x="72" y="28"/>
                  </a:cubicBezTo>
                  <a:cubicBezTo>
                    <a:pt x="70" y="25"/>
                    <a:pt x="63" y="26"/>
                    <a:pt x="62" y="28"/>
                  </a:cubicBezTo>
                  <a:cubicBezTo>
                    <a:pt x="61" y="31"/>
                    <a:pt x="56" y="32"/>
                    <a:pt x="55" y="30"/>
                  </a:cubicBezTo>
                  <a:cubicBezTo>
                    <a:pt x="53" y="28"/>
                    <a:pt x="50" y="28"/>
                    <a:pt x="46" y="31"/>
                  </a:cubicBezTo>
                  <a:cubicBezTo>
                    <a:pt x="43" y="34"/>
                    <a:pt x="37" y="39"/>
                    <a:pt x="36" y="35"/>
                  </a:cubicBezTo>
                  <a:cubicBezTo>
                    <a:pt x="35" y="30"/>
                    <a:pt x="39" y="31"/>
                    <a:pt x="39" y="26"/>
                  </a:cubicBezTo>
                  <a:cubicBezTo>
                    <a:pt x="39" y="21"/>
                    <a:pt x="42" y="19"/>
                    <a:pt x="40" y="14"/>
                  </a:cubicBezTo>
                  <a:cubicBezTo>
                    <a:pt x="39" y="9"/>
                    <a:pt x="34" y="15"/>
                    <a:pt x="32" y="11"/>
                  </a:cubicBezTo>
                  <a:cubicBezTo>
                    <a:pt x="31" y="8"/>
                    <a:pt x="32" y="4"/>
                    <a:pt x="31" y="2"/>
                  </a:cubicBezTo>
                  <a:cubicBezTo>
                    <a:pt x="31" y="2"/>
                    <a:pt x="30" y="1"/>
                    <a:pt x="29" y="0"/>
                  </a:cubicBezTo>
                  <a:cubicBezTo>
                    <a:pt x="28" y="1"/>
                    <a:pt x="28" y="1"/>
                    <a:pt x="27" y="2"/>
                  </a:cubicBezTo>
                  <a:cubicBezTo>
                    <a:pt x="26" y="4"/>
                    <a:pt x="19" y="5"/>
                    <a:pt x="17" y="8"/>
                  </a:cubicBezTo>
                  <a:cubicBezTo>
                    <a:pt x="15" y="11"/>
                    <a:pt x="10" y="10"/>
                    <a:pt x="9" y="10"/>
                  </a:cubicBezTo>
                  <a:cubicBezTo>
                    <a:pt x="7" y="10"/>
                    <a:pt x="3" y="11"/>
                    <a:pt x="2" y="14"/>
                  </a:cubicBezTo>
                  <a:cubicBezTo>
                    <a:pt x="2" y="17"/>
                    <a:pt x="0" y="30"/>
                    <a:pt x="0" y="32"/>
                  </a:cubicBezTo>
                  <a:cubicBezTo>
                    <a:pt x="0" y="34"/>
                    <a:pt x="6" y="41"/>
                    <a:pt x="9" y="42"/>
                  </a:cubicBezTo>
                  <a:cubicBezTo>
                    <a:pt x="11" y="43"/>
                    <a:pt x="8" y="48"/>
                    <a:pt x="11" y="50"/>
                  </a:cubicBezTo>
                  <a:cubicBezTo>
                    <a:pt x="14" y="51"/>
                    <a:pt x="12" y="55"/>
                    <a:pt x="10" y="55"/>
                  </a:cubicBezTo>
                  <a:cubicBezTo>
                    <a:pt x="9" y="54"/>
                    <a:pt x="11" y="61"/>
                    <a:pt x="9" y="63"/>
                  </a:cubicBezTo>
                  <a:cubicBezTo>
                    <a:pt x="6" y="65"/>
                    <a:pt x="8" y="71"/>
                    <a:pt x="13" y="75"/>
                  </a:cubicBezTo>
                  <a:cubicBezTo>
                    <a:pt x="17" y="79"/>
                    <a:pt x="17" y="85"/>
                    <a:pt x="17" y="89"/>
                  </a:cubicBezTo>
                  <a:cubicBezTo>
                    <a:pt x="17" y="92"/>
                    <a:pt x="21" y="93"/>
                    <a:pt x="21" y="97"/>
                  </a:cubicBezTo>
                  <a:cubicBezTo>
                    <a:pt x="21" y="97"/>
                    <a:pt x="15" y="117"/>
                    <a:pt x="11" y="116"/>
                  </a:cubicBezTo>
                  <a:cubicBezTo>
                    <a:pt x="10" y="121"/>
                    <a:pt x="9" y="128"/>
                    <a:pt x="8" y="132"/>
                  </a:cubicBezTo>
                  <a:cubicBezTo>
                    <a:pt x="7" y="138"/>
                    <a:pt x="6" y="142"/>
                    <a:pt x="9" y="142"/>
                  </a:cubicBezTo>
                  <a:cubicBezTo>
                    <a:pt x="12" y="143"/>
                    <a:pt x="18" y="150"/>
                    <a:pt x="23" y="157"/>
                  </a:cubicBezTo>
                  <a:cubicBezTo>
                    <a:pt x="25" y="159"/>
                    <a:pt x="26" y="161"/>
                    <a:pt x="27" y="162"/>
                  </a:cubicBezTo>
                  <a:cubicBezTo>
                    <a:pt x="29" y="162"/>
                    <a:pt x="31" y="162"/>
                    <a:pt x="33" y="163"/>
                  </a:cubicBezTo>
                  <a:cubicBezTo>
                    <a:pt x="38" y="164"/>
                    <a:pt x="39" y="167"/>
                    <a:pt x="39" y="170"/>
                  </a:cubicBezTo>
                  <a:cubicBezTo>
                    <a:pt x="39" y="172"/>
                    <a:pt x="46" y="171"/>
                    <a:pt x="48" y="171"/>
                  </a:cubicBezTo>
                  <a:cubicBezTo>
                    <a:pt x="49" y="170"/>
                    <a:pt x="47" y="167"/>
                    <a:pt x="51" y="166"/>
                  </a:cubicBezTo>
                  <a:cubicBezTo>
                    <a:pt x="49" y="163"/>
                    <a:pt x="43" y="159"/>
                    <a:pt x="38" y="159"/>
                  </a:cubicBezTo>
                  <a:cubicBezTo>
                    <a:pt x="33" y="158"/>
                    <a:pt x="30" y="150"/>
                    <a:pt x="30" y="146"/>
                  </a:cubicBezTo>
                  <a:cubicBezTo>
                    <a:pt x="31" y="142"/>
                    <a:pt x="26" y="139"/>
                    <a:pt x="26" y="135"/>
                  </a:cubicBezTo>
                  <a:cubicBezTo>
                    <a:pt x="26" y="132"/>
                    <a:pt x="23" y="132"/>
                    <a:pt x="19" y="130"/>
                  </a:cubicBezTo>
                  <a:cubicBezTo>
                    <a:pt x="15" y="128"/>
                    <a:pt x="20" y="117"/>
                    <a:pt x="20" y="112"/>
                  </a:cubicBezTo>
                  <a:cubicBezTo>
                    <a:pt x="21" y="107"/>
                    <a:pt x="29" y="93"/>
                    <a:pt x="27" y="89"/>
                  </a:cubicBezTo>
                  <a:cubicBezTo>
                    <a:pt x="24" y="85"/>
                    <a:pt x="35" y="81"/>
                    <a:pt x="36" y="86"/>
                  </a:cubicBezTo>
                  <a:cubicBezTo>
                    <a:pt x="37" y="91"/>
                    <a:pt x="38" y="93"/>
                    <a:pt x="45" y="93"/>
                  </a:cubicBezTo>
                  <a:cubicBezTo>
                    <a:pt x="51" y="93"/>
                    <a:pt x="51" y="98"/>
                    <a:pt x="57" y="99"/>
                  </a:cubicBezTo>
                  <a:cubicBezTo>
                    <a:pt x="57" y="99"/>
                    <a:pt x="57" y="99"/>
                    <a:pt x="57" y="100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9" y="95"/>
                    <a:pt x="56" y="95"/>
                    <a:pt x="56" y="9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0" name="Freeform 66"/>
            <p:cNvSpPr>
              <a:spLocks noChangeArrowheads="1"/>
            </p:cNvSpPr>
            <p:nvPr/>
          </p:nvSpPr>
          <p:spPr bwMode="auto">
            <a:xfrm>
              <a:off x="3868412" y="1112809"/>
              <a:ext cx="203601" cy="166300"/>
            </a:xfrm>
            <a:custGeom>
              <a:gdLst>
                <a:gd fmla="*/ 2147483646 w 109" name="T0"/>
                <a:gd fmla="*/ 2147483646 h 89" name="T1"/>
                <a:gd fmla="*/ 2147483646 w 109" name="T2"/>
                <a:gd fmla="*/ 2147483646 h 89" name="T3"/>
                <a:gd fmla="*/ 2147483646 w 109" name="T4"/>
                <a:gd fmla="*/ 2147483646 h 89" name="T5"/>
                <a:gd fmla="*/ 2147483646 w 109" name="T6"/>
                <a:gd fmla="*/ 2147483646 h 89" name="T7"/>
                <a:gd fmla="*/ 2147483646 w 109" name="T8"/>
                <a:gd fmla="*/ 2147483646 h 89" name="T9"/>
                <a:gd fmla="*/ 2147483646 w 109" name="T10"/>
                <a:gd fmla="*/ 2147483646 h 89" name="T11"/>
                <a:gd fmla="*/ 2147483646 w 109" name="T12"/>
                <a:gd fmla="*/ 2147483646 h 89" name="T13"/>
                <a:gd fmla="*/ 2147483646 w 109" name="T14"/>
                <a:gd fmla="*/ 2147483646 h 89" name="T15"/>
                <a:gd fmla="*/ 2147483646 w 109" name="T16"/>
                <a:gd fmla="*/ 2147483646 h 89" name="T17"/>
                <a:gd fmla="*/ 2147483646 w 109" name="T18"/>
                <a:gd fmla="*/ 2147483646 h 89" name="T19"/>
                <a:gd fmla="*/ 2147483646 w 109" name="T20"/>
                <a:gd fmla="*/ 2147483646 h 89" name="T21"/>
                <a:gd fmla="*/ 2147483646 w 109" name="T22"/>
                <a:gd fmla="*/ 2147483646 h 89" name="T23"/>
                <a:gd fmla="*/ 2147483646 w 109" name="T24"/>
                <a:gd fmla="*/ 2147483646 h 89" name="T25"/>
                <a:gd fmla="*/ 2147483646 w 109" name="T26"/>
                <a:gd fmla="*/ 2147483646 h 89" name="T27"/>
                <a:gd fmla="*/ 2147483646 w 109" name="T28"/>
                <a:gd fmla="*/ 2147483646 h 89" name="T29"/>
                <a:gd fmla="*/ 2147483646 w 109" name="T30"/>
                <a:gd fmla="*/ 2147483646 h 89" name="T31"/>
                <a:gd fmla="*/ 2147483646 w 109" name="T32"/>
                <a:gd fmla="*/ 2147483646 h 89" name="T33"/>
                <a:gd fmla="*/ 2147483646 w 109" name="T34"/>
                <a:gd fmla="*/ 2147483646 h 89" name="T35"/>
                <a:gd fmla="*/ 2147483646 w 109" name="T36"/>
                <a:gd fmla="*/ 2147483646 h 89" name="T37"/>
                <a:gd fmla="*/ 2147483646 w 109" name="T38"/>
                <a:gd fmla="*/ 2147483646 h 89" name="T39"/>
                <a:gd fmla="*/ 2147483646 w 109" name="T40"/>
                <a:gd fmla="*/ 2147483646 h 89" name="T41"/>
                <a:gd fmla="*/ 2147483646 w 109" name="T42"/>
                <a:gd fmla="*/ 2147483646 h 89" name="T43"/>
                <a:gd fmla="*/ 2147483646 w 109" name="T44"/>
                <a:gd fmla="*/ 2147483646 h 89" name="T45"/>
                <a:gd fmla="*/ 2147483646 w 109" name="T46"/>
                <a:gd fmla="*/ 2147483646 h 89" name="T47"/>
                <a:gd fmla="*/ 2147483646 w 109" name="T48"/>
                <a:gd fmla="*/ 2147483646 h 89" name="T49"/>
                <a:gd fmla="*/ 2147483646 w 109" name="T50"/>
                <a:gd fmla="*/ 2147483646 h 89" name="T51"/>
                <a:gd fmla="*/ 2147483646 w 109" name="T52"/>
                <a:gd fmla="*/ 2147483646 h 89" name="T53"/>
                <a:gd fmla="*/ 2147483646 w 109" name="T54"/>
                <a:gd fmla="*/ 2147483646 h 89" name="T55"/>
                <a:gd fmla="*/ 2147483646 w 109" name="T56"/>
                <a:gd fmla="*/ 2147483646 h 89" name="T57"/>
                <a:gd fmla="*/ 2147483646 w 109" name="T58"/>
                <a:gd fmla="*/ 2147483646 h 89" name="T59"/>
                <a:gd fmla="*/ 2147483646 w 109" name="T60"/>
                <a:gd fmla="*/ 2147483646 h 89" name="T61"/>
                <a:gd fmla="*/ 2147483646 w 109" name="T62"/>
                <a:gd fmla="*/ 2147483646 h 89" name="T63"/>
                <a:gd fmla="*/ 2147483646 w 109" name="T64"/>
                <a:gd fmla="*/ 2147483646 h 89" name="T65"/>
                <a:gd fmla="*/ 2147483646 w 109" name="T66"/>
                <a:gd fmla="*/ 2147483646 h 89" name="T67"/>
                <a:gd fmla="*/ 2147483646 w 109" name="T68"/>
                <a:gd fmla="*/ 2147483646 h 89" name="T69"/>
                <a:gd fmla="*/ 2147483646 w 109" name="T70"/>
                <a:gd fmla="*/ 2147483646 h 89" name="T71"/>
                <a:gd fmla="*/ 2147483646 w 109" name="T72"/>
                <a:gd fmla="*/ 2147483646 h 89" name="T73"/>
                <a:gd fmla="*/ 2147483646 w 109" name="T74"/>
                <a:gd fmla="*/ 2147483646 h 89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109" name="T114"/>
                <a:gd fmla="*/ 0 h 89" name="T115"/>
                <a:gd fmla="*/ 109 w 109" name="T116"/>
                <a:gd fmla="*/ 89 h 89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89" w="109">
                  <a:moveTo>
                    <a:pt x="2" y="19"/>
                  </a:moveTo>
                  <a:cubicBezTo>
                    <a:pt x="3" y="21"/>
                    <a:pt x="4" y="28"/>
                    <a:pt x="2" y="31"/>
                  </a:cubicBezTo>
                  <a:cubicBezTo>
                    <a:pt x="0" y="34"/>
                    <a:pt x="1" y="35"/>
                    <a:pt x="3" y="36"/>
                  </a:cubicBezTo>
                  <a:cubicBezTo>
                    <a:pt x="5" y="37"/>
                    <a:pt x="5" y="39"/>
                    <a:pt x="5" y="41"/>
                  </a:cubicBezTo>
                  <a:cubicBezTo>
                    <a:pt x="5" y="43"/>
                    <a:pt x="7" y="43"/>
                    <a:pt x="7" y="47"/>
                  </a:cubicBezTo>
                  <a:cubicBezTo>
                    <a:pt x="7" y="51"/>
                    <a:pt x="8" y="54"/>
                    <a:pt x="10" y="56"/>
                  </a:cubicBezTo>
                  <a:cubicBezTo>
                    <a:pt x="11" y="57"/>
                    <a:pt x="11" y="59"/>
                    <a:pt x="10" y="61"/>
                  </a:cubicBezTo>
                  <a:cubicBezTo>
                    <a:pt x="12" y="63"/>
                    <a:pt x="14" y="64"/>
                    <a:pt x="16" y="65"/>
                  </a:cubicBezTo>
                  <a:cubicBezTo>
                    <a:pt x="22" y="67"/>
                    <a:pt x="24" y="68"/>
                    <a:pt x="24" y="70"/>
                  </a:cubicBezTo>
                  <a:cubicBezTo>
                    <a:pt x="24" y="72"/>
                    <a:pt x="29" y="75"/>
                    <a:pt x="30" y="73"/>
                  </a:cubicBezTo>
                  <a:cubicBezTo>
                    <a:pt x="31" y="70"/>
                    <a:pt x="34" y="72"/>
                    <a:pt x="36" y="72"/>
                  </a:cubicBezTo>
                  <a:cubicBezTo>
                    <a:pt x="38" y="72"/>
                    <a:pt x="39" y="74"/>
                    <a:pt x="39" y="76"/>
                  </a:cubicBezTo>
                  <a:cubicBezTo>
                    <a:pt x="40" y="77"/>
                    <a:pt x="45" y="76"/>
                    <a:pt x="47" y="78"/>
                  </a:cubicBezTo>
                  <a:cubicBezTo>
                    <a:pt x="48" y="79"/>
                    <a:pt x="49" y="83"/>
                    <a:pt x="52" y="84"/>
                  </a:cubicBezTo>
                  <a:cubicBezTo>
                    <a:pt x="54" y="86"/>
                    <a:pt x="57" y="82"/>
                    <a:pt x="59" y="83"/>
                  </a:cubicBezTo>
                  <a:cubicBezTo>
                    <a:pt x="60" y="85"/>
                    <a:pt x="65" y="86"/>
                    <a:pt x="68" y="85"/>
                  </a:cubicBezTo>
                  <a:cubicBezTo>
                    <a:pt x="71" y="83"/>
                    <a:pt x="73" y="86"/>
                    <a:pt x="77" y="85"/>
                  </a:cubicBezTo>
                  <a:cubicBezTo>
                    <a:pt x="81" y="85"/>
                    <a:pt x="85" y="86"/>
                    <a:pt x="86" y="88"/>
                  </a:cubicBezTo>
                  <a:cubicBezTo>
                    <a:pt x="87" y="88"/>
                    <a:pt x="90" y="89"/>
                    <a:pt x="93" y="89"/>
                  </a:cubicBezTo>
                  <a:cubicBezTo>
                    <a:pt x="94" y="88"/>
                    <a:pt x="92" y="83"/>
                    <a:pt x="93" y="82"/>
                  </a:cubicBezTo>
                  <a:cubicBezTo>
                    <a:pt x="93" y="81"/>
                    <a:pt x="102" y="73"/>
                    <a:pt x="103" y="71"/>
                  </a:cubicBezTo>
                  <a:cubicBezTo>
                    <a:pt x="105" y="69"/>
                    <a:pt x="107" y="69"/>
                    <a:pt x="108" y="67"/>
                  </a:cubicBezTo>
                  <a:cubicBezTo>
                    <a:pt x="109" y="65"/>
                    <a:pt x="105" y="58"/>
                    <a:pt x="104" y="56"/>
                  </a:cubicBezTo>
                  <a:cubicBezTo>
                    <a:pt x="103" y="55"/>
                    <a:pt x="102" y="49"/>
                    <a:pt x="103" y="46"/>
                  </a:cubicBezTo>
                  <a:cubicBezTo>
                    <a:pt x="104" y="44"/>
                    <a:pt x="99" y="42"/>
                    <a:pt x="99" y="40"/>
                  </a:cubicBezTo>
                  <a:cubicBezTo>
                    <a:pt x="99" y="39"/>
                    <a:pt x="103" y="36"/>
                    <a:pt x="106" y="35"/>
                  </a:cubicBezTo>
                  <a:cubicBezTo>
                    <a:pt x="108" y="34"/>
                    <a:pt x="107" y="27"/>
                    <a:pt x="105" y="25"/>
                  </a:cubicBezTo>
                  <a:cubicBezTo>
                    <a:pt x="103" y="23"/>
                    <a:pt x="102" y="20"/>
                    <a:pt x="103" y="16"/>
                  </a:cubicBezTo>
                  <a:cubicBezTo>
                    <a:pt x="105" y="13"/>
                    <a:pt x="96" y="10"/>
                    <a:pt x="95" y="10"/>
                  </a:cubicBezTo>
                  <a:cubicBezTo>
                    <a:pt x="94" y="10"/>
                    <a:pt x="94" y="10"/>
                    <a:pt x="94" y="9"/>
                  </a:cubicBezTo>
                  <a:cubicBezTo>
                    <a:pt x="86" y="11"/>
                    <a:pt x="66" y="9"/>
                    <a:pt x="65" y="8"/>
                  </a:cubicBezTo>
                  <a:cubicBezTo>
                    <a:pt x="64" y="8"/>
                    <a:pt x="61" y="7"/>
                    <a:pt x="59" y="6"/>
                  </a:cubicBezTo>
                  <a:cubicBezTo>
                    <a:pt x="58" y="8"/>
                    <a:pt x="56" y="9"/>
                    <a:pt x="53" y="9"/>
                  </a:cubicBezTo>
                  <a:cubicBezTo>
                    <a:pt x="48" y="9"/>
                    <a:pt x="48" y="5"/>
                    <a:pt x="48" y="2"/>
                  </a:cubicBezTo>
                  <a:cubicBezTo>
                    <a:pt x="48" y="0"/>
                    <a:pt x="28" y="4"/>
                    <a:pt x="23" y="9"/>
                  </a:cubicBezTo>
                  <a:cubicBezTo>
                    <a:pt x="18" y="15"/>
                    <a:pt x="6" y="13"/>
                    <a:pt x="6" y="15"/>
                  </a:cubicBezTo>
                  <a:cubicBezTo>
                    <a:pt x="5" y="17"/>
                    <a:pt x="3" y="18"/>
                    <a:pt x="2" y="18"/>
                  </a:cubicBezTo>
                  <a:cubicBezTo>
                    <a:pt x="2" y="18"/>
                    <a:pt x="2" y="19"/>
                    <a:pt x="2" y="1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1" name="Freeform 67"/>
            <p:cNvSpPr>
              <a:spLocks noChangeArrowheads="1"/>
            </p:cNvSpPr>
            <p:nvPr/>
          </p:nvSpPr>
          <p:spPr bwMode="auto">
            <a:xfrm>
              <a:off x="3897941" y="1383240"/>
              <a:ext cx="77710" cy="73048"/>
            </a:xfrm>
            <a:custGeom>
              <a:gdLst>
                <a:gd fmla="*/ 2147483646 w 41" name="T0"/>
                <a:gd fmla="*/ 2147483646 h 39" name="T1"/>
                <a:gd fmla="*/ 2147483646 w 41" name="T2"/>
                <a:gd fmla="*/ 2147483646 h 39" name="T3"/>
                <a:gd fmla="*/ 2147483646 w 41" name="T4"/>
                <a:gd fmla="*/ 2147483646 h 39" name="T5"/>
                <a:gd fmla="*/ 2147483646 w 41" name="T6"/>
                <a:gd fmla="*/ 2147483646 h 39" name="T7"/>
                <a:gd fmla="*/ 2147483646 w 41" name="T8"/>
                <a:gd fmla="*/ 2147483646 h 39" name="T9"/>
                <a:gd fmla="*/ 2147483646 w 41" name="T10"/>
                <a:gd fmla="*/ 2147483646 h 39" name="T11"/>
                <a:gd fmla="*/ 2147483646 w 41" name="T12"/>
                <a:gd fmla="*/ 2147483646 h 39" name="T13"/>
                <a:gd fmla="*/ 2147483646 w 41" name="T14"/>
                <a:gd fmla="*/ 2147483646 h 39" name="T15"/>
                <a:gd fmla="*/ 2147483646 w 41" name="T16"/>
                <a:gd fmla="*/ 2147483646 h 39" name="T17"/>
                <a:gd fmla="*/ 2147483646 w 41" name="T18"/>
                <a:gd fmla="*/ 2147483646 h 39" name="T19"/>
                <a:gd fmla="*/ 2147483646 w 41" name="T20"/>
                <a:gd fmla="*/ 2147483646 h 39" name="T21"/>
                <a:gd fmla="*/ 2147483646 w 41" name="T22"/>
                <a:gd fmla="*/ 2147483646 h 39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41" name="T36"/>
                <a:gd fmla="*/ 0 h 39" name="T37"/>
                <a:gd fmla="*/ 41 w 41" name="T38"/>
                <a:gd fmla="*/ 39 h 39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39" w="41">
                  <a:moveTo>
                    <a:pt x="31" y="35"/>
                  </a:moveTo>
                  <a:cubicBezTo>
                    <a:pt x="30" y="33"/>
                    <a:pt x="37" y="23"/>
                    <a:pt x="39" y="23"/>
                  </a:cubicBezTo>
                  <a:cubicBezTo>
                    <a:pt x="41" y="23"/>
                    <a:pt x="41" y="13"/>
                    <a:pt x="40" y="8"/>
                  </a:cubicBezTo>
                  <a:cubicBezTo>
                    <a:pt x="35" y="4"/>
                    <a:pt x="30" y="2"/>
                    <a:pt x="30" y="2"/>
                  </a:cubicBezTo>
                  <a:cubicBezTo>
                    <a:pt x="30" y="2"/>
                    <a:pt x="15" y="2"/>
                    <a:pt x="13" y="1"/>
                  </a:cubicBezTo>
                  <a:cubicBezTo>
                    <a:pt x="10" y="0"/>
                    <a:pt x="8" y="4"/>
                    <a:pt x="6" y="2"/>
                  </a:cubicBezTo>
                  <a:cubicBezTo>
                    <a:pt x="3" y="0"/>
                    <a:pt x="0" y="3"/>
                    <a:pt x="1" y="5"/>
                  </a:cubicBezTo>
                  <a:cubicBezTo>
                    <a:pt x="1" y="8"/>
                    <a:pt x="6" y="9"/>
                    <a:pt x="6" y="13"/>
                  </a:cubicBezTo>
                  <a:cubicBezTo>
                    <a:pt x="6" y="17"/>
                    <a:pt x="15" y="22"/>
                    <a:pt x="15" y="24"/>
                  </a:cubicBezTo>
                  <a:cubicBezTo>
                    <a:pt x="15" y="25"/>
                    <a:pt x="21" y="29"/>
                    <a:pt x="24" y="34"/>
                  </a:cubicBezTo>
                  <a:cubicBezTo>
                    <a:pt x="26" y="35"/>
                    <a:pt x="28" y="37"/>
                    <a:pt x="30" y="39"/>
                  </a:cubicBezTo>
                  <a:cubicBezTo>
                    <a:pt x="30" y="37"/>
                    <a:pt x="31" y="36"/>
                    <a:pt x="31" y="3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2" name="Freeform 68"/>
            <p:cNvSpPr>
              <a:spLocks noChangeArrowheads="1"/>
            </p:cNvSpPr>
            <p:nvPr/>
          </p:nvSpPr>
          <p:spPr bwMode="auto">
            <a:xfrm>
              <a:off x="3860640" y="1350602"/>
              <a:ext cx="111903" cy="96361"/>
            </a:xfrm>
            <a:custGeom>
              <a:gdLst>
                <a:gd fmla="*/ 2147483646 w 60" name="T0"/>
                <a:gd fmla="*/ 2147483646 h 52" name="T1"/>
                <a:gd fmla="*/ 2147483646 w 60" name="T2"/>
                <a:gd fmla="*/ 2147483646 h 52" name="T3"/>
                <a:gd fmla="*/ 2147483646 w 60" name="T4"/>
                <a:gd fmla="*/ 2147483646 h 52" name="T5"/>
                <a:gd fmla="*/ 2147483646 w 60" name="T6"/>
                <a:gd fmla="*/ 2147483646 h 52" name="T7"/>
                <a:gd fmla="*/ 2147483646 w 60" name="T8"/>
                <a:gd fmla="*/ 2147483646 h 52" name="T9"/>
                <a:gd fmla="*/ 2147483646 w 60" name="T10"/>
                <a:gd fmla="*/ 2147483646 h 52" name="T11"/>
                <a:gd fmla="*/ 2147483646 w 60" name="T12"/>
                <a:gd fmla="*/ 2147483646 h 52" name="T13"/>
                <a:gd fmla="*/ 2147483646 w 60" name="T14"/>
                <a:gd fmla="*/ 2147483646 h 52" name="T15"/>
                <a:gd fmla="*/ 2147483646 w 60" name="T16"/>
                <a:gd fmla="*/ 2147483646 h 52" name="T17"/>
                <a:gd fmla="*/ 2147483646 w 60" name="T18"/>
                <a:gd fmla="*/ 2147483646 h 52" name="T19"/>
                <a:gd fmla="*/ 2147483646 w 60" name="T20"/>
                <a:gd fmla="*/ 2147483646 h 52" name="T21"/>
                <a:gd fmla="*/ 2147483646 w 60" name="T22"/>
                <a:gd fmla="*/ 2147483646 h 52" name="T23"/>
                <a:gd fmla="*/ 2147483646 w 60" name="T24"/>
                <a:gd fmla="*/ 0 h 52" name="T25"/>
                <a:gd fmla="*/ 2147483646 w 60" name="T26"/>
                <a:gd fmla="*/ 2147483646 h 52" name="T27"/>
                <a:gd fmla="*/ 2147483646 w 60" name="T28"/>
                <a:gd fmla="*/ 2147483646 h 52" name="T29"/>
                <a:gd fmla="*/ 2147483646 w 60" name="T30"/>
                <a:gd fmla="*/ 2147483646 h 52" name="T31"/>
                <a:gd fmla="*/ 2147483646 w 60" name="T32"/>
                <a:gd fmla="*/ 2147483646 h 52" name="T33"/>
                <a:gd fmla="*/ 0 w 60" name="T34"/>
                <a:gd fmla="*/ 2147483646 h 52" name="T35"/>
                <a:gd fmla="*/ 2147483646 w 60" name="T36"/>
                <a:gd fmla="*/ 2147483646 h 52" name="T37"/>
                <a:gd fmla="*/ 2147483646 w 60" name="T38"/>
                <a:gd fmla="*/ 2147483646 h 52" name="T39"/>
                <a:gd fmla="*/ 2147483646 w 60" name="T40"/>
                <a:gd fmla="*/ 2147483646 h 52" name="T41"/>
                <a:gd fmla="*/ 2147483646 w 60" name="T42"/>
                <a:gd fmla="*/ 2147483646 h 52" name="T43"/>
                <a:gd fmla="*/ 2147483646 w 60" name="T44"/>
                <a:gd fmla="*/ 2147483646 h 52" name="T45"/>
                <a:gd fmla="*/ 2147483646 w 60" name="T46"/>
                <a:gd fmla="*/ 2147483646 h 52" name="T47"/>
                <a:gd fmla="*/ 2147483646 w 60" name="T48"/>
                <a:gd fmla="*/ 2147483646 h 52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60" name="T75"/>
                <a:gd fmla="*/ 0 h 52" name="T76"/>
                <a:gd fmla="*/ 60 w 60" name="T77"/>
                <a:gd fmla="*/ 52 h 52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52" w="60">
                  <a:moveTo>
                    <a:pt x="35" y="42"/>
                  </a:moveTo>
                  <a:cubicBezTo>
                    <a:pt x="35" y="40"/>
                    <a:pt x="26" y="35"/>
                    <a:pt x="26" y="31"/>
                  </a:cubicBezTo>
                  <a:cubicBezTo>
                    <a:pt x="26" y="27"/>
                    <a:pt x="21" y="26"/>
                    <a:pt x="21" y="23"/>
                  </a:cubicBezTo>
                  <a:cubicBezTo>
                    <a:pt x="20" y="21"/>
                    <a:pt x="23" y="18"/>
                    <a:pt x="26" y="20"/>
                  </a:cubicBezTo>
                  <a:cubicBezTo>
                    <a:pt x="28" y="22"/>
                    <a:pt x="30" y="18"/>
                    <a:pt x="33" y="19"/>
                  </a:cubicBezTo>
                  <a:cubicBezTo>
                    <a:pt x="35" y="20"/>
                    <a:pt x="50" y="20"/>
                    <a:pt x="50" y="20"/>
                  </a:cubicBezTo>
                  <a:cubicBezTo>
                    <a:pt x="50" y="20"/>
                    <a:pt x="55" y="22"/>
                    <a:pt x="60" y="26"/>
                  </a:cubicBezTo>
                  <a:cubicBezTo>
                    <a:pt x="60" y="24"/>
                    <a:pt x="60" y="24"/>
                    <a:pt x="60" y="23"/>
                  </a:cubicBezTo>
                  <a:cubicBezTo>
                    <a:pt x="59" y="20"/>
                    <a:pt x="60" y="16"/>
                    <a:pt x="56" y="15"/>
                  </a:cubicBezTo>
                  <a:cubicBezTo>
                    <a:pt x="55" y="14"/>
                    <a:pt x="54" y="11"/>
                    <a:pt x="53" y="8"/>
                  </a:cubicBezTo>
                  <a:cubicBezTo>
                    <a:pt x="52" y="9"/>
                    <a:pt x="50" y="9"/>
                    <a:pt x="50" y="9"/>
                  </a:cubicBezTo>
                  <a:cubicBezTo>
                    <a:pt x="47" y="10"/>
                    <a:pt x="40" y="10"/>
                    <a:pt x="38" y="7"/>
                  </a:cubicBezTo>
                  <a:cubicBezTo>
                    <a:pt x="36" y="5"/>
                    <a:pt x="31" y="1"/>
                    <a:pt x="29" y="0"/>
                  </a:cubicBezTo>
                  <a:cubicBezTo>
                    <a:pt x="28" y="1"/>
                    <a:pt x="24" y="4"/>
                    <a:pt x="22" y="4"/>
                  </a:cubicBezTo>
                  <a:cubicBezTo>
                    <a:pt x="20" y="5"/>
                    <a:pt x="21" y="10"/>
                    <a:pt x="19" y="10"/>
                  </a:cubicBezTo>
                  <a:cubicBezTo>
                    <a:pt x="17" y="10"/>
                    <a:pt x="16" y="13"/>
                    <a:pt x="15" y="15"/>
                  </a:cubicBezTo>
                  <a:cubicBezTo>
                    <a:pt x="15" y="16"/>
                    <a:pt x="10" y="14"/>
                    <a:pt x="8" y="15"/>
                  </a:cubicBezTo>
                  <a:cubicBezTo>
                    <a:pt x="7" y="15"/>
                    <a:pt x="2" y="16"/>
                    <a:pt x="0" y="16"/>
                  </a:cubicBezTo>
                  <a:cubicBezTo>
                    <a:pt x="1" y="18"/>
                    <a:pt x="0" y="21"/>
                    <a:pt x="2" y="21"/>
                  </a:cubicBezTo>
                  <a:cubicBezTo>
                    <a:pt x="5" y="21"/>
                    <a:pt x="11" y="21"/>
                    <a:pt x="11" y="25"/>
                  </a:cubicBezTo>
                  <a:cubicBezTo>
                    <a:pt x="11" y="29"/>
                    <a:pt x="18" y="37"/>
                    <a:pt x="21" y="40"/>
                  </a:cubicBezTo>
                  <a:cubicBezTo>
                    <a:pt x="24" y="43"/>
                    <a:pt x="30" y="43"/>
                    <a:pt x="30" y="45"/>
                  </a:cubicBezTo>
                  <a:cubicBezTo>
                    <a:pt x="30" y="48"/>
                    <a:pt x="35" y="50"/>
                    <a:pt x="40" y="50"/>
                  </a:cubicBezTo>
                  <a:cubicBezTo>
                    <a:pt x="41" y="50"/>
                    <a:pt x="43" y="51"/>
                    <a:pt x="44" y="52"/>
                  </a:cubicBezTo>
                  <a:cubicBezTo>
                    <a:pt x="41" y="47"/>
                    <a:pt x="35" y="43"/>
                    <a:pt x="35" y="4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3" name="Freeform 69"/>
            <p:cNvSpPr>
              <a:spLocks noChangeArrowheads="1"/>
            </p:cNvSpPr>
            <p:nvPr/>
          </p:nvSpPr>
          <p:spPr bwMode="auto">
            <a:xfrm>
              <a:off x="3969435" y="1453179"/>
              <a:ext cx="38856" cy="76156"/>
            </a:xfrm>
            <a:custGeom>
              <a:gdLst>
                <a:gd fmla="*/ 2147483646 w 21" name="T0"/>
                <a:gd fmla="*/ 2147483646 h 41" name="T1"/>
                <a:gd fmla="*/ 2147483646 w 21" name="T2"/>
                <a:gd fmla="*/ 2147483646 h 41" name="T3"/>
                <a:gd fmla="*/ 2147483646 w 21" name="T4"/>
                <a:gd fmla="*/ 2147483646 h 41" name="T5"/>
                <a:gd fmla="*/ 2147483646 w 21" name="T6"/>
                <a:gd fmla="*/ 2147483646 h 41" name="T7"/>
                <a:gd fmla="*/ 2147483646 w 21" name="T8"/>
                <a:gd fmla="*/ 2147483646 h 41" name="T9"/>
                <a:gd fmla="*/ 2147483646 w 21" name="T10"/>
                <a:gd fmla="*/ 2147483646 h 41" name="T11"/>
                <a:gd fmla="*/ 2147483646 w 21" name="T12"/>
                <a:gd fmla="*/ 0 h 41" name="T13"/>
                <a:gd fmla="*/ 2147483646 w 21" name="T14"/>
                <a:gd fmla="*/ 2147483646 h 41" name="T15"/>
                <a:gd fmla="*/ 2147483646 w 21" name="T16"/>
                <a:gd fmla="*/ 2147483646 h 41" name="T17"/>
                <a:gd fmla="*/ 2147483646 w 21" name="T18"/>
                <a:gd fmla="*/ 2147483646 h 41" name="T19"/>
                <a:gd fmla="*/ 2147483646 w 21" name="T20"/>
                <a:gd fmla="*/ 2147483646 h 41" name="T21"/>
                <a:gd fmla="*/ 2147483646 w 21" name="T22"/>
                <a:gd fmla="*/ 2147483646 h 41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1" name="T36"/>
                <a:gd fmla="*/ 0 h 41" name="T37"/>
                <a:gd fmla="*/ 21 w 21" name="T38"/>
                <a:gd fmla="*/ 41 h 41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41" w="21">
                  <a:moveTo>
                    <a:pt x="14" y="35"/>
                  </a:moveTo>
                  <a:cubicBezTo>
                    <a:pt x="17" y="35"/>
                    <a:pt x="15" y="33"/>
                    <a:pt x="17" y="31"/>
                  </a:cubicBezTo>
                  <a:cubicBezTo>
                    <a:pt x="19" y="29"/>
                    <a:pt x="21" y="26"/>
                    <a:pt x="21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18" y="21"/>
                    <a:pt x="15" y="20"/>
                    <a:pt x="15" y="17"/>
                  </a:cubicBezTo>
                  <a:cubicBezTo>
                    <a:pt x="14" y="14"/>
                    <a:pt x="15" y="9"/>
                    <a:pt x="16" y="5"/>
                  </a:cubicBezTo>
                  <a:cubicBezTo>
                    <a:pt x="14" y="4"/>
                    <a:pt x="8" y="0"/>
                    <a:pt x="6" y="0"/>
                  </a:cubicBezTo>
                  <a:cubicBezTo>
                    <a:pt x="4" y="0"/>
                    <a:pt x="1" y="4"/>
                    <a:pt x="1" y="8"/>
                  </a:cubicBezTo>
                  <a:cubicBezTo>
                    <a:pt x="5" y="10"/>
                    <a:pt x="7" y="12"/>
                    <a:pt x="4" y="15"/>
                  </a:cubicBezTo>
                  <a:cubicBezTo>
                    <a:pt x="1" y="18"/>
                    <a:pt x="0" y="29"/>
                    <a:pt x="3" y="32"/>
                  </a:cubicBezTo>
                  <a:cubicBezTo>
                    <a:pt x="7" y="34"/>
                    <a:pt x="8" y="40"/>
                    <a:pt x="11" y="41"/>
                  </a:cubicBezTo>
                  <a:cubicBezTo>
                    <a:pt x="12" y="38"/>
                    <a:pt x="12" y="35"/>
                    <a:pt x="14" y="3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4" name="Freeform 70"/>
            <p:cNvSpPr>
              <a:spLocks noChangeArrowheads="1"/>
            </p:cNvSpPr>
            <p:nvPr/>
          </p:nvSpPr>
          <p:spPr bwMode="auto">
            <a:xfrm>
              <a:off x="3775160" y="1282217"/>
              <a:ext cx="156975" cy="69940"/>
            </a:xfrm>
            <a:custGeom>
              <a:gdLst>
                <a:gd fmla="*/ 2147483646 w 84" name="T0"/>
                <a:gd fmla="*/ 2147483646 h 37" name="T1"/>
                <a:gd fmla="*/ 2147483646 w 84" name="T2"/>
                <a:gd fmla="*/ 0 h 37" name="T3"/>
                <a:gd fmla="*/ 2147483646 w 84" name="T4"/>
                <a:gd fmla="*/ 2147483646 h 37" name="T5"/>
                <a:gd fmla="*/ 2147483646 w 84" name="T6"/>
                <a:gd fmla="*/ 2147483646 h 37" name="T7"/>
                <a:gd fmla="*/ 2147483646 w 84" name="T8"/>
                <a:gd fmla="*/ 2147483646 h 37" name="T9"/>
                <a:gd fmla="*/ 2147483646 w 84" name="T10"/>
                <a:gd fmla="*/ 2147483646 h 37" name="T11"/>
                <a:gd fmla="*/ 2147483646 w 84" name="T12"/>
                <a:gd fmla="*/ 2147483646 h 37" name="T13"/>
                <a:gd fmla="*/ 2147483646 w 84" name="T14"/>
                <a:gd fmla="*/ 2147483646 h 37" name="T15"/>
                <a:gd fmla="*/ 2147483646 w 84" name="T16"/>
                <a:gd fmla="*/ 2147483646 h 37" name="T17"/>
                <a:gd fmla="*/ 2147483646 w 84" name="T18"/>
                <a:gd fmla="*/ 2147483646 h 37" name="T19"/>
                <a:gd fmla="*/ 2147483646 w 84" name="T20"/>
                <a:gd fmla="*/ 2147483646 h 37" name="T21"/>
                <a:gd fmla="*/ 2147483646 w 84" name="T22"/>
                <a:gd fmla="*/ 2147483646 h 37" name="T23"/>
                <a:gd fmla="*/ 2147483646 w 84" name="T24"/>
                <a:gd fmla="*/ 2147483646 h 37" name="T25"/>
                <a:gd fmla="*/ 2147483646 w 84" name="T26"/>
                <a:gd fmla="*/ 2147483646 h 37" name="T27"/>
                <a:gd fmla="*/ 2147483646 w 84" name="T28"/>
                <a:gd fmla="*/ 2147483646 h 37" name="T29"/>
                <a:gd fmla="*/ 2147483646 w 84" name="T30"/>
                <a:gd fmla="*/ 2147483646 h 37" name="T31"/>
                <a:gd fmla="*/ 2147483646 w 84" name="T32"/>
                <a:gd fmla="*/ 2147483646 h 37" name="T33"/>
                <a:gd fmla="*/ 2147483646 w 84" name="T34"/>
                <a:gd fmla="*/ 2147483646 h 37" name="T35"/>
                <a:gd fmla="*/ 2147483646 w 84" name="T36"/>
                <a:gd fmla="*/ 2147483646 h 37" name="T37"/>
                <a:gd fmla="*/ 2147483646 w 84" name="T38"/>
                <a:gd fmla="*/ 2147483646 h 37" name="T39"/>
                <a:gd fmla="*/ 2147483646 w 84" name="T40"/>
                <a:gd fmla="*/ 2147483646 h 37" name="T41"/>
                <a:gd fmla="*/ 2147483646 w 84" name="T42"/>
                <a:gd fmla="*/ 2147483646 h 37" name="T43"/>
                <a:gd fmla="*/ 2147483646 w 84" name="T44"/>
                <a:gd fmla="*/ 2147483646 h 37" name="T45"/>
                <a:gd fmla="*/ 2147483646 w 84" name="T46"/>
                <a:gd fmla="*/ 2147483646 h 37" name="T47"/>
                <a:gd fmla="*/ 2147483646 w 84" name="T48"/>
                <a:gd fmla="*/ 2147483646 h 37" name="T49"/>
                <a:gd fmla="*/ 2147483646 w 84" name="T50"/>
                <a:gd fmla="*/ 2147483646 h 37" name="T51"/>
                <a:gd fmla="*/ 2147483646 w 84" name="T52"/>
                <a:gd fmla="*/ 2147483646 h 37" name="T53"/>
                <a:gd fmla="*/ 2147483646 w 84" name="T54"/>
                <a:gd fmla="*/ 2147483646 h 37" name="T55"/>
                <a:gd fmla="*/ 2147483646 w 84" name="T56"/>
                <a:gd fmla="*/ 2147483646 h 37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w 84" name="T87"/>
                <a:gd fmla="*/ 0 h 37" name="T88"/>
                <a:gd fmla="*/ 84 w 84" name="T89"/>
                <a:gd fmla="*/ 37 h 37" name="T90"/>
              </a:gdLst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b="T90" l="T87" r="T89" t="T88"/>
              <a:pathLst>
                <a:path h="37" w="84">
                  <a:moveTo>
                    <a:pt x="71" y="3"/>
                  </a:moveTo>
                  <a:cubicBezTo>
                    <a:pt x="68" y="0"/>
                    <a:pt x="60" y="0"/>
                    <a:pt x="60" y="0"/>
                  </a:cubicBezTo>
                  <a:cubicBezTo>
                    <a:pt x="60" y="0"/>
                    <a:pt x="59" y="3"/>
                    <a:pt x="58" y="5"/>
                  </a:cubicBezTo>
                  <a:cubicBezTo>
                    <a:pt x="57" y="6"/>
                    <a:pt x="52" y="6"/>
                    <a:pt x="48" y="5"/>
                  </a:cubicBezTo>
                  <a:cubicBezTo>
                    <a:pt x="47" y="7"/>
                    <a:pt x="43" y="8"/>
                    <a:pt x="42" y="10"/>
                  </a:cubicBezTo>
                  <a:cubicBezTo>
                    <a:pt x="42" y="12"/>
                    <a:pt x="36" y="11"/>
                    <a:pt x="38" y="17"/>
                  </a:cubicBezTo>
                  <a:cubicBezTo>
                    <a:pt x="40" y="23"/>
                    <a:pt x="35" y="21"/>
                    <a:pt x="33" y="20"/>
                  </a:cubicBezTo>
                  <a:cubicBezTo>
                    <a:pt x="32" y="19"/>
                    <a:pt x="24" y="20"/>
                    <a:pt x="22" y="22"/>
                  </a:cubicBezTo>
                  <a:cubicBezTo>
                    <a:pt x="20" y="24"/>
                    <a:pt x="17" y="24"/>
                    <a:pt x="15" y="23"/>
                  </a:cubicBezTo>
                  <a:cubicBezTo>
                    <a:pt x="14" y="22"/>
                    <a:pt x="10" y="21"/>
                    <a:pt x="9" y="24"/>
                  </a:cubicBezTo>
                  <a:cubicBezTo>
                    <a:pt x="7" y="26"/>
                    <a:pt x="4" y="22"/>
                    <a:pt x="2" y="22"/>
                  </a:cubicBezTo>
                  <a:cubicBezTo>
                    <a:pt x="0" y="22"/>
                    <a:pt x="1" y="27"/>
                    <a:pt x="1" y="28"/>
                  </a:cubicBezTo>
                  <a:cubicBezTo>
                    <a:pt x="1" y="29"/>
                    <a:pt x="4" y="32"/>
                    <a:pt x="7" y="31"/>
                  </a:cubicBezTo>
                  <a:cubicBezTo>
                    <a:pt x="9" y="30"/>
                    <a:pt x="12" y="31"/>
                    <a:pt x="14" y="32"/>
                  </a:cubicBezTo>
                  <a:cubicBezTo>
                    <a:pt x="16" y="34"/>
                    <a:pt x="19" y="31"/>
                    <a:pt x="21" y="30"/>
                  </a:cubicBezTo>
                  <a:cubicBezTo>
                    <a:pt x="22" y="29"/>
                    <a:pt x="29" y="29"/>
                    <a:pt x="30" y="29"/>
                  </a:cubicBezTo>
                  <a:cubicBezTo>
                    <a:pt x="30" y="29"/>
                    <a:pt x="31" y="33"/>
                    <a:pt x="32" y="34"/>
                  </a:cubicBezTo>
                  <a:cubicBezTo>
                    <a:pt x="33" y="34"/>
                    <a:pt x="38" y="35"/>
                    <a:pt x="42" y="35"/>
                  </a:cubicBezTo>
                  <a:cubicBezTo>
                    <a:pt x="46" y="35"/>
                    <a:pt x="53" y="37"/>
                    <a:pt x="55" y="37"/>
                  </a:cubicBezTo>
                  <a:cubicBezTo>
                    <a:pt x="57" y="37"/>
                    <a:pt x="60" y="34"/>
                    <a:pt x="64" y="34"/>
                  </a:cubicBezTo>
                  <a:cubicBezTo>
                    <a:pt x="69" y="34"/>
                    <a:pt x="71" y="31"/>
                    <a:pt x="72" y="3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2" y="30"/>
                    <a:pt x="73" y="29"/>
                    <a:pt x="74" y="29"/>
                  </a:cubicBezTo>
                  <a:cubicBezTo>
                    <a:pt x="76" y="28"/>
                    <a:pt x="74" y="25"/>
                    <a:pt x="76" y="24"/>
                  </a:cubicBezTo>
                  <a:cubicBezTo>
                    <a:pt x="77" y="22"/>
                    <a:pt x="75" y="19"/>
                    <a:pt x="77" y="19"/>
                  </a:cubicBezTo>
                  <a:cubicBezTo>
                    <a:pt x="79" y="20"/>
                    <a:pt x="82" y="20"/>
                    <a:pt x="82" y="16"/>
                  </a:cubicBezTo>
                  <a:cubicBezTo>
                    <a:pt x="82" y="15"/>
                    <a:pt x="83" y="14"/>
                    <a:pt x="84" y="13"/>
                  </a:cubicBezTo>
                  <a:cubicBezTo>
                    <a:pt x="81" y="10"/>
                    <a:pt x="79" y="4"/>
                    <a:pt x="79" y="4"/>
                  </a:cubicBezTo>
                  <a:cubicBezTo>
                    <a:pt x="79" y="4"/>
                    <a:pt x="74" y="6"/>
                    <a:pt x="71" y="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5" name="Freeform 71"/>
            <p:cNvSpPr>
              <a:spLocks noChangeArrowheads="1"/>
            </p:cNvSpPr>
            <p:nvPr/>
          </p:nvSpPr>
          <p:spPr bwMode="auto">
            <a:xfrm>
              <a:off x="3908821" y="1289988"/>
              <a:ext cx="139878" cy="79265"/>
            </a:xfrm>
            <a:custGeom>
              <a:gdLst>
                <a:gd fmla="*/ 2147483646 w 74" name="T0"/>
                <a:gd fmla="*/ 2147483646 h 42" name="T1"/>
                <a:gd fmla="*/ 2147483646 w 74" name="T2"/>
                <a:gd fmla="*/ 2147483646 h 42" name="T3"/>
                <a:gd fmla="*/ 2147483646 w 74" name="T4"/>
                <a:gd fmla="*/ 2147483646 h 42" name="T5"/>
                <a:gd fmla="*/ 2147483646 w 74" name="T6"/>
                <a:gd fmla="*/ 2147483646 h 42" name="T7"/>
                <a:gd fmla="*/ 2147483646 w 74" name="T8"/>
                <a:gd fmla="*/ 2147483646 h 42" name="T9"/>
                <a:gd fmla="*/ 2147483646 w 74" name="T10"/>
                <a:gd fmla="*/ 2147483646 h 42" name="T11"/>
                <a:gd fmla="*/ 2147483646 w 74" name="T12"/>
                <a:gd fmla="*/ 2147483646 h 42" name="T13"/>
                <a:gd fmla="*/ 2147483646 w 74" name="T14"/>
                <a:gd fmla="*/ 2147483646 h 42" name="T15"/>
                <a:gd fmla="*/ 2147483646 w 74" name="T16"/>
                <a:gd fmla="*/ 2147483646 h 42" name="T17"/>
                <a:gd fmla="*/ 2147483646 w 74" name="T18"/>
                <a:gd fmla="*/ 2147483646 h 42" name="T19"/>
                <a:gd fmla="*/ 2147483646 w 74" name="T20"/>
                <a:gd fmla="*/ 2147483646 h 42" name="T21"/>
                <a:gd fmla="*/ 2147483646 w 74" name="T22"/>
                <a:gd fmla="*/ 2147483646 h 42" name="T23"/>
                <a:gd fmla="*/ 0 w 74" name="T24"/>
                <a:gd fmla="*/ 2147483646 h 42" name="T25"/>
                <a:gd fmla="*/ 2147483646 w 74" name="T26"/>
                <a:gd fmla="*/ 2147483646 h 42" name="T27"/>
                <a:gd fmla="*/ 2147483646 w 74" name="T28"/>
                <a:gd fmla="*/ 2147483646 h 42" name="T29"/>
                <a:gd fmla="*/ 2147483646 w 74" name="T30"/>
                <a:gd fmla="*/ 2147483646 h 42" name="T31"/>
                <a:gd fmla="*/ 2147483646 w 74" name="T32"/>
                <a:gd fmla="*/ 2147483646 h 42" name="T33"/>
                <a:gd fmla="*/ 2147483646 w 74" name="T34"/>
                <a:gd fmla="*/ 2147483646 h 42" name="T35"/>
                <a:gd fmla="*/ 2147483646 w 74" name="T36"/>
                <a:gd fmla="*/ 2147483646 h 42" name="T37"/>
                <a:gd fmla="*/ 2147483646 w 74" name="T38"/>
                <a:gd fmla="*/ 2147483646 h 42" name="T39"/>
                <a:gd fmla="*/ 2147483646 w 74" name="T40"/>
                <a:gd fmla="*/ 2147483646 h 42" name="T41"/>
                <a:gd fmla="*/ 2147483646 w 74" name="T42"/>
                <a:gd fmla="*/ 2147483646 h 42" name="T43"/>
                <a:gd fmla="*/ 2147483646 w 74" name="T44"/>
                <a:gd fmla="*/ 2147483646 h 42" name="T45"/>
                <a:gd fmla="*/ 2147483646 w 74" name="T46"/>
                <a:gd fmla="*/ 2147483646 h 42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w 74" name="T72"/>
                <a:gd fmla="*/ 0 h 42" name="T73"/>
                <a:gd fmla="*/ 74 w 74" name="T74"/>
                <a:gd fmla="*/ 42 h 42" name="T75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T75" l="T72" r="T74" t="T73"/>
              <a:pathLst>
                <a:path h="42" w="74">
                  <a:moveTo>
                    <a:pt x="71" y="8"/>
                  </a:moveTo>
                  <a:cubicBezTo>
                    <a:pt x="70" y="8"/>
                    <a:pt x="69" y="7"/>
                    <a:pt x="68" y="7"/>
                  </a:cubicBezTo>
                  <a:cubicBezTo>
                    <a:pt x="65" y="6"/>
                    <a:pt x="62" y="5"/>
                    <a:pt x="61" y="4"/>
                  </a:cubicBezTo>
                  <a:cubicBezTo>
                    <a:pt x="59" y="2"/>
                    <a:pt x="52" y="1"/>
                    <a:pt x="51" y="1"/>
                  </a:cubicBezTo>
                  <a:cubicBezTo>
                    <a:pt x="50" y="0"/>
                    <a:pt x="43" y="7"/>
                    <a:pt x="40" y="7"/>
                  </a:cubicBezTo>
                  <a:cubicBezTo>
                    <a:pt x="38" y="7"/>
                    <a:pt x="28" y="9"/>
                    <a:pt x="28" y="11"/>
                  </a:cubicBezTo>
                  <a:cubicBezTo>
                    <a:pt x="28" y="14"/>
                    <a:pt x="16" y="14"/>
                    <a:pt x="13" y="11"/>
                  </a:cubicBezTo>
                  <a:cubicBezTo>
                    <a:pt x="13" y="11"/>
                    <a:pt x="12" y="10"/>
                    <a:pt x="12" y="9"/>
                  </a:cubicBezTo>
                  <a:cubicBezTo>
                    <a:pt x="11" y="10"/>
                    <a:pt x="10" y="11"/>
                    <a:pt x="10" y="12"/>
                  </a:cubicBezTo>
                  <a:cubicBezTo>
                    <a:pt x="10" y="16"/>
                    <a:pt x="7" y="16"/>
                    <a:pt x="5" y="15"/>
                  </a:cubicBezTo>
                  <a:cubicBezTo>
                    <a:pt x="3" y="15"/>
                    <a:pt x="5" y="18"/>
                    <a:pt x="4" y="20"/>
                  </a:cubicBezTo>
                  <a:cubicBezTo>
                    <a:pt x="2" y="21"/>
                    <a:pt x="4" y="24"/>
                    <a:pt x="2" y="25"/>
                  </a:cubicBezTo>
                  <a:cubicBezTo>
                    <a:pt x="1" y="25"/>
                    <a:pt x="0" y="26"/>
                    <a:pt x="0" y="27"/>
                  </a:cubicBezTo>
                  <a:cubicBezTo>
                    <a:pt x="1" y="28"/>
                    <a:pt x="3" y="32"/>
                    <a:pt x="3" y="3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5" y="33"/>
                    <a:pt x="10" y="37"/>
                    <a:pt x="12" y="39"/>
                  </a:cubicBezTo>
                  <a:cubicBezTo>
                    <a:pt x="14" y="42"/>
                    <a:pt x="21" y="42"/>
                    <a:pt x="24" y="41"/>
                  </a:cubicBezTo>
                  <a:cubicBezTo>
                    <a:pt x="26" y="41"/>
                    <a:pt x="39" y="37"/>
                    <a:pt x="39" y="37"/>
                  </a:cubicBezTo>
                  <a:cubicBezTo>
                    <a:pt x="39" y="37"/>
                    <a:pt x="42" y="38"/>
                    <a:pt x="44" y="38"/>
                  </a:cubicBezTo>
                  <a:cubicBezTo>
                    <a:pt x="44" y="38"/>
                    <a:pt x="46" y="38"/>
                    <a:pt x="47" y="39"/>
                  </a:cubicBezTo>
                  <a:cubicBezTo>
                    <a:pt x="48" y="38"/>
                    <a:pt x="51" y="37"/>
                    <a:pt x="54" y="34"/>
                  </a:cubicBezTo>
                  <a:cubicBezTo>
                    <a:pt x="57" y="30"/>
                    <a:pt x="63" y="18"/>
                    <a:pt x="64" y="17"/>
                  </a:cubicBezTo>
                  <a:cubicBezTo>
                    <a:pt x="66" y="16"/>
                    <a:pt x="70" y="14"/>
                    <a:pt x="72" y="12"/>
                  </a:cubicBezTo>
                  <a:cubicBezTo>
                    <a:pt x="74" y="11"/>
                    <a:pt x="73" y="9"/>
                    <a:pt x="71" y="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6" name="Freeform 72"/>
            <p:cNvSpPr>
              <a:spLocks noChangeArrowheads="1"/>
            </p:cNvSpPr>
            <p:nvPr/>
          </p:nvSpPr>
          <p:spPr bwMode="auto">
            <a:xfrm>
              <a:off x="3829556" y="1226265"/>
              <a:ext cx="132108" cy="68385"/>
            </a:xfrm>
            <a:custGeom>
              <a:gdLst>
                <a:gd fmla="*/ 2147483646 w 71" name="T0"/>
                <a:gd fmla="*/ 2147483646 h 36" name="T1"/>
                <a:gd fmla="*/ 2147483646 w 71" name="T2"/>
                <a:gd fmla="*/ 2147483646 h 36" name="T3"/>
                <a:gd fmla="*/ 2147483646 w 71" name="T4"/>
                <a:gd fmla="*/ 2147483646 h 36" name="T5"/>
                <a:gd fmla="*/ 2147483646 w 71" name="T6"/>
                <a:gd fmla="*/ 2147483646 h 36" name="T7"/>
                <a:gd fmla="*/ 2147483646 w 71" name="T8"/>
                <a:gd fmla="*/ 2147483646 h 36" name="T9"/>
                <a:gd fmla="*/ 2147483646 w 71" name="T10"/>
                <a:gd fmla="*/ 2147483646 h 36" name="T11"/>
                <a:gd fmla="*/ 2147483646 w 71" name="T12"/>
                <a:gd fmla="*/ 0 h 36" name="T13"/>
                <a:gd fmla="*/ 2147483646 w 71" name="T14"/>
                <a:gd fmla="*/ 2147483646 h 36" name="T15"/>
                <a:gd fmla="*/ 2147483646 w 71" name="T16"/>
                <a:gd fmla="*/ 2147483646 h 36" name="T17"/>
                <a:gd fmla="*/ 2147483646 w 71" name="T18"/>
                <a:gd fmla="*/ 2147483646 h 36" name="T19"/>
                <a:gd fmla="*/ 2147483646 w 71" name="T20"/>
                <a:gd fmla="*/ 2147483646 h 36" name="T21"/>
                <a:gd fmla="*/ 2147483646 w 71" name="T22"/>
                <a:gd fmla="*/ 2147483646 h 36" name="T23"/>
                <a:gd fmla="*/ 2147483646 w 71" name="T24"/>
                <a:gd fmla="*/ 2147483646 h 36" name="T25"/>
                <a:gd fmla="*/ 2147483646 w 71" name="T26"/>
                <a:gd fmla="*/ 2147483646 h 36" name="T27"/>
                <a:gd fmla="*/ 2147483646 w 71" name="T28"/>
                <a:gd fmla="*/ 2147483646 h 36" name="T29"/>
                <a:gd fmla="*/ 2147483646 w 71" name="T30"/>
                <a:gd fmla="*/ 2147483646 h 36" name="T31"/>
                <a:gd fmla="*/ 2147483646 w 71" name="T32"/>
                <a:gd fmla="*/ 2147483646 h 36" name="T33"/>
                <a:gd fmla="*/ 2147483646 w 71" name="T34"/>
                <a:gd fmla="*/ 2147483646 h 36" name="T35"/>
                <a:gd fmla="*/ 2147483646 w 71" name="T36"/>
                <a:gd fmla="*/ 2147483646 h 36" name="T37"/>
                <a:gd fmla="*/ 2147483646 w 71" name="T38"/>
                <a:gd fmla="*/ 2147483646 h 36" name="T39"/>
                <a:gd fmla="*/ 2147483646 w 71" name="T40"/>
                <a:gd fmla="*/ 2147483646 h 36" name="T41"/>
                <a:gd fmla="*/ 2147483646 w 71" name="T42"/>
                <a:gd fmla="*/ 2147483646 h 36" name="T43"/>
                <a:gd fmla="*/ 2147483646 w 71" name="T44"/>
                <a:gd fmla="*/ 2147483646 h 36" name="T45"/>
                <a:gd fmla="*/ 2147483646 w 71" name="T46"/>
                <a:gd fmla="*/ 2147483646 h 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w 71" name="T72"/>
                <a:gd fmla="*/ 0 h 36" name="T73"/>
                <a:gd fmla="*/ 71 w 71" name="T74"/>
                <a:gd fmla="*/ 36 h 36" name="T75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T75" l="T72" r="T74" t="T73"/>
              <a:pathLst>
                <a:path h="36" w="71">
                  <a:moveTo>
                    <a:pt x="68" y="17"/>
                  </a:moveTo>
                  <a:cubicBezTo>
                    <a:pt x="66" y="15"/>
                    <a:pt x="61" y="16"/>
                    <a:pt x="60" y="15"/>
                  </a:cubicBezTo>
                  <a:cubicBezTo>
                    <a:pt x="60" y="13"/>
                    <a:pt x="59" y="11"/>
                    <a:pt x="57" y="11"/>
                  </a:cubicBezTo>
                  <a:cubicBezTo>
                    <a:pt x="55" y="11"/>
                    <a:pt x="52" y="9"/>
                    <a:pt x="51" y="12"/>
                  </a:cubicBezTo>
                  <a:cubicBezTo>
                    <a:pt x="50" y="14"/>
                    <a:pt x="45" y="11"/>
                    <a:pt x="45" y="9"/>
                  </a:cubicBezTo>
                  <a:cubicBezTo>
                    <a:pt x="45" y="7"/>
                    <a:pt x="43" y="6"/>
                    <a:pt x="37" y="4"/>
                  </a:cubicBezTo>
                  <a:cubicBezTo>
                    <a:pt x="35" y="3"/>
                    <a:pt x="33" y="2"/>
                    <a:pt x="31" y="0"/>
                  </a:cubicBezTo>
                  <a:cubicBezTo>
                    <a:pt x="31" y="1"/>
                    <a:pt x="31" y="1"/>
                    <a:pt x="30" y="1"/>
                  </a:cubicBezTo>
                  <a:cubicBezTo>
                    <a:pt x="29" y="3"/>
                    <a:pt x="26" y="0"/>
                    <a:pt x="24" y="2"/>
                  </a:cubicBezTo>
                  <a:cubicBezTo>
                    <a:pt x="23" y="3"/>
                    <a:pt x="18" y="3"/>
                    <a:pt x="15" y="6"/>
                  </a:cubicBezTo>
                  <a:cubicBezTo>
                    <a:pt x="12" y="8"/>
                    <a:pt x="7" y="10"/>
                    <a:pt x="3" y="10"/>
                  </a:cubicBezTo>
                  <a:cubicBezTo>
                    <a:pt x="0" y="11"/>
                    <a:pt x="3" y="14"/>
                    <a:pt x="4" y="16"/>
                  </a:cubicBezTo>
                  <a:cubicBezTo>
                    <a:pt x="5" y="19"/>
                    <a:pt x="5" y="24"/>
                    <a:pt x="8" y="26"/>
                  </a:cubicBezTo>
                  <a:cubicBezTo>
                    <a:pt x="10" y="28"/>
                    <a:pt x="19" y="33"/>
                    <a:pt x="20" y="35"/>
                  </a:cubicBezTo>
                  <a:cubicBezTo>
                    <a:pt x="20" y="35"/>
                    <a:pt x="20" y="35"/>
                    <a:pt x="19" y="35"/>
                  </a:cubicBezTo>
                  <a:cubicBezTo>
                    <a:pt x="23" y="36"/>
                    <a:pt x="28" y="36"/>
                    <a:pt x="29" y="35"/>
                  </a:cubicBezTo>
                  <a:cubicBezTo>
                    <a:pt x="30" y="33"/>
                    <a:pt x="31" y="30"/>
                    <a:pt x="31" y="30"/>
                  </a:cubicBezTo>
                  <a:cubicBezTo>
                    <a:pt x="31" y="30"/>
                    <a:pt x="39" y="30"/>
                    <a:pt x="42" y="33"/>
                  </a:cubicBezTo>
                  <a:cubicBezTo>
                    <a:pt x="45" y="36"/>
                    <a:pt x="50" y="34"/>
                    <a:pt x="50" y="34"/>
                  </a:cubicBezTo>
                  <a:cubicBezTo>
                    <a:pt x="50" y="34"/>
                    <a:pt x="50" y="35"/>
                    <a:pt x="51" y="36"/>
                  </a:cubicBezTo>
                  <a:cubicBezTo>
                    <a:pt x="52" y="34"/>
                    <a:pt x="53" y="33"/>
                    <a:pt x="54" y="33"/>
                  </a:cubicBezTo>
                  <a:cubicBezTo>
                    <a:pt x="57" y="32"/>
                    <a:pt x="62" y="32"/>
                    <a:pt x="65" y="27"/>
                  </a:cubicBezTo>
                  <a:cubicBezTo>
                    <a:pt x="66" y="25"/>
                    <a:pt x="69" y="23"/>
                    <a:pt x="71" y="22"/>
                  </a:cubicBezTo>
                  <a:cubicBezTo>
                    <a:pt x="70" y="20"/>
                    <a:pt x="69" y="17"/>
                    <a:pt x="68" y="1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7" name="Freeform 73"/>
            <p:cNvSpPr>
              <a:spLocks noChangeArrowheads="1"/>
            </p:cNvSpPr>
            <p:nvPr/>
          </p:nvSpPr>
          <p:spPr bwMode="auto">
            <a:xfrm>
              <a:off x="3924363" y="1266675"/>
              <a:ext cx="118119" cy="49734"/>
            </a:xfrm>
            <a:custGeom>
              <a:gdLst>
                <a:gd fmla="*/ 2147483646 w 63" name="T0"/>
                <a:gd fmla="*/ 2147483646 h 27" name="T1"/>
                <a:gd fmla="*/ 2147483646 w 63" name="T2"/>
                <a:gd fmla="*/ 2147483646 h 27" name="T3"/>
                <a:gd fmla="*/ 2147483646 w 63" name="T4"/>
                <a:gd fmla="*/ 2147483646 h 27" name="T5"/>
                <a:gd fmla="*/ 2147483646 w 63" name="T6"/>
                <a:gd fmla="*/ 2147483646 h 27" name="T7"/>
                <a:gd fmla="*/ 2147483646 w 63" name="T8"/>
                <a:gd fmla="*/ 2147483646 h 27" name="T9"/>
                <a:gd fmla="*/ 2147483646 w 63" name="T10"/>
                <a:gd fmla="*/ 2147483646 h 27" name="T11"/>
                <a:gd fmla="*/ 2147483646 w 63" name="T12"/>
                <a:gd fmla="*/ 2147483646 h 27" name="T13"/>
                <a:gd fmla="*/ 0 w 63" name="T14"/>
                <a:gd fmla="*/ 2147483646 h 27" name="T15"/>
                <a:gd fmla="*/ 2147483646 w 63" name="T16"/>
                <a:gd fmla="*/ 2147483646 h 27" name="T17"/>
                <a:gd fmla="*/ 2147483646 w 63" name="T18"/>
                <a:gd fmla="*/ 2147483646 h 27" name="T19"/>
                <a:gd fmla="*/ 2147483646 w 63" name="T20"/>
                <a:gd fmla="*/ 2147483646 h 27" name="T21"/>
                <a:gd fmla="*/ 2147483646 w 63" name="T22"/>
                <a:gd fmla="*/ 2147483646 h 27" name="T23"/>
                <a:gd fmla="*/ 2147483646 w 63" name="T24"/>
                <a:gd fmla="*/ 2147483646 h 27" name="T25"/>
                <a:gd fmla="*/ 2147483646 w 63" name="T26"/>
                <a:gd fmla="*/ 2147483646 h 27" name="T27"/>
                <a:gd fmla="*/ 2147483646 w 63" name="T28"/>
                <a:gd fmla="*/ 2147483646 h 27" name="T29"/>
                <a:gd fmla="*/ 2147483646 w 63" name="T30"/>
                <a:gd fmla="*/ 2147483646 h 27" name="T31"/>
                <a:gd fmla="*/ 2147483646 w 63" name="T32"/>
                <a:gd fmla="*/ 2147483646 h 27" name="T33"/>
                <a:gd fmla="*/ 2147483646 w 63" name="T34"/>
                <a:gd fmla="*/ 2147483646 h 27" name="T35"/>
                <a:gd fmla="*/ 2147483646 w 63" name="T36"/>
                <a:gd fmla="*/ 2147483646 h 27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63" name="T57"/>
                <a:gd fmla="*/ 0 h 27" name="T58"/>
                <a:gd fmla="*/ 63 w 63" name="T59"/>
                <a:gd fmla="*/ 27 h 27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27" w="62">
                  <a:moveTo>
                    <a:pt x="47" y="3"/>
                  </a:moveTo>
                  <a:cubicBezTo>
                    <a:pt x="43" y="4"/>
                    <a:pt x="41" y="1"/>
                    <a:pt x="38" y="3"/>
                  </a:cubicBezTo>
                  <a:cubicBezTo>
                    <a:pt x="35" y="4"/>
                    <a:pt x="30" y="3"/>
                    <a:pt x="29" y="1"/>
                  </a:cubicBezTo>
                  <a:cubicBezTo>
                    <a:pt x="27" y="0"/>
                    <a:pt x="24" y="4"/>
                    <a:pt x="22" y="2"/>
                  </a:cubicBezTo>
                  <a:cubicBezTo>
                    <a:pt x="21" y="2"/>
                    <a:pt x="21" y="1"/>
                    <a:pt x="20" y="1"/>
                  </a:cubicBezTo>
                  <a:cubicBezTo>
                    <a:pt x="18" y="2"/>
                    <a:pt x="15" y="4"/>
                    <a:pt x="14" y="6"/>
                  </a:cubicBezTo>
                  <a:cubicBezTo>
                    <a:pt x="11" y="11"/>
                    <a:pt x="6" y="11"/>
                    <a:pt x="3" y="12"/>
                  </a:cubicBezTo>
                  <a:cubicBezTo>
                    <a:pt x="2" y="12"/>
                    <a:pt x="1" y="13"/>
                    <a:pt x="0" y="15"/>
                  </a:cubicBezTo>
                  <a:cubicBezTo>
                    <a:pt x="1" y="18"/>
                    <a:pt x="3" y="22"/>
                    <a:pt x="5" y="24"/>
                  </a:cubicBezTo>
                  <a:cubicBezTo>
                    <a:pt x="8" y="27"/>
                    <a:pt x="20" y="27"/>
                    <a:pt x="20" y="24"/>
                  </a:cubicBezTo>
                  <a:cubicBezTo>
                    <a:pt x="20" y="22"/>
                    <a:pt x="30" y="20"/>
                    <a:pt x="32" y="20"/>
                  </a:cubicBezTo>
                  <a:cubicBezTo>
                    <a:pt x="35" y="20"/>
                    <a:pt x="42" y="13"/>
                    <a:pt x="43" y="14"/>
                  </a:cubicBezTo>
                  <a:cubicBezTo>
                    <a:pt x="44" y="14"/>
                    <a:pt x="51" y="15"/>
                    <a:pt x="53" y="17"/>
                  </a:cubicBezTo>
                  <a:cubicBezTo>
                    <a:pt x="54" y="18"/>
                    <a:pt x="57" y="19"/>
                    <a:pt x="60" y="20"/>
                  </a:cubicBezTo>
                  <a:cubicBezTo>
                    <a:pt x="59" y="18"/>
                    <a:pt x="58" y="17"/>
                    <a:pt x="58" y="16"/>
                  </a:cubicBezTo>
                  <a:cubicBezTo>
                    <a:pt x="58" y="14"/>
                    <a:pt x="62" y="9"/>
                    <a:pt x="63" y="8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0" y="7"/>
                    <a:pt x="57" y="6"/>
                    <a:pt x="56" y="6"/>
                  </a:cubicBezTo>
                  <a:cubicBezTo>
                    <a:pt x="55" y="4"/>
                    <a:pt x="51" y="3"/>
                    <a:pt x="47" y="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8" name="Freeform 74"/>
            <p:cNvSpPr>
              <a:spLocks noChangeArrowheads="1"/>
            </p:cNvSpPr>
            <p:nvPr/>
          </p:nvSpPr>
          <p:spPr bwMode="auto">
            <a:xfrm>
              <a:off x="3364850" y="1464059"/>
              <a:ext cx="79265" cy="130553"/>
            </a:xfrm>
            <a:custGeom>
              <a:gdLst>
                <a:gd fmla="*/ 2147483646 w 42" name="T0"/>
                <a:gd fmla="*/ 2147483646 h 70" name="T1"/>
                <a:gd fmla="*/ 2147483646 w 42" name="T2"/>
                <a:gd fmla="*/ 2147483646 h 70" name="T3"/>
                <a:gd fmla="*/ 2147483646 w 42" name="T4"/>
                <a:gd fmla="*/ 2147483646 h 70" name="T5"/>
                <a:gd fmla="*/ 2147483646 w 42" name="T6"/>
                <a:gd fmla="*/ 2147483646 h 70" name="T7"/>
                <a:gd fmla="*/ 2147483646 w 42" name="T8"/>
                <a:gd fmla="*/ 2147483646 h 70" name="T9"/>
                <a:gd fmla="*/ 2147483646 w 42" name="T10"/>
                <a:gd fmla="*/ 2147483646 h 70" name="T11"/>
                <a:gd fmla="*/ 2147483646 w 42" name="T12"/>
                <a:gd fmla="*/ 2147483646 h 70" name="T13"/>
                <a:gd fmla="*/ 2147483646 w 42" name="T14"/>
                <a:gd fmla="*/ 2147483646 h 70" name="T15"/>
                <a:gd fmla="*/ 2147483646 w 42" name="T16"/>
                <a:gd fmla="*/ 2147483646 h 70" name="T17"/>
                <a:gd fmla="*/ 2147483646 w 42" name="T18"/>
                <a:gd fmla="*/ 2147483646 h 70" name="T19"/>
                <a:gd fmla="*/ 2147483646 w 42" name="T20"/>
                <a:gd fmla="*/ 2147483646 h 70" name="T21"/>
                <a:gd fmla="*/ 2147483646 w 42" name="T22"/>
                <a:gd fmla="*/ 2147483646 h 70" name="T23"/>
                <a:gd fmla="*/ 2147483646 w 42" name="T24"/>
                <a:gd fmla="*/ 2147483646 h 70" name="T25"/>
                <a:gd fmla="*/ 2147483646 w 42" name="T26"/>
                <a:gd fmla="*/ 2147483646 h 70" name="T27"/>
                <a:gd fmla="*/ 2147483646 w 42" name="T28"/>
                <a:gd fmla="*/ 2147483646 h 70" name="T29"/>
                <a:gd fmla="*/ 2147483646 w 42" name="T30"/>
                <a:gd fmla="*/ 2147483646 h 70" name="T31"/>
                <a:gd fmla="*/ 2147483646 w 42" name="T32"/>
                <a:gd fmla="*/ 2147483646 h 70" name="T33"/>
                <a:gd fmla="*/ 2147483646 w 42" name="T34"/>
                <a:gd fmla="*/ 2147483646 h 70" name="T35"/>
                <a:gd fmla="*/ 2147483646 w 42" name="T36"/>
                <a:gd fmla="*/ 2147483646 h 70" name="T37"/>
                <a:gd fmla="*/ 2147483646 w 42" name="T38"/>
                <a:gd fmla="*/ 2147483646 h 70" name="T39"/>
                <a:gd fmla="*/ 2147483646 w 42" name="T40"/>
                <a:gd fmla="*/ 2147483646 h 70" name="T41"/>
                <a:gd fmla="*/ 2147483646 w 42" name="T42"/>
                <a:gd fmla="*/ 2147483646 h 70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w 42" name="T66"/>
                <a:gd fmla="*/ 0 h 70" name="T67"/>
                <a:gd fmla="*/ 42 w 42" name="T68"/>
                <a:gd fmla="*/ 70 h 70" name="T69"/>
              </a:gdLst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b="T69" l="T66" r="T68" t="T67"/>
              <a:pathLst>
                <a:path h="70" w="42">
                  <a:moveTo>
                    <a:pt x="30" y="57"/>
                  </a:moveTo>
                  <a:cubicBezTo>
                    <a:pt x="35" y="56"/>
                    <a:pt x="29" y="53"/>
                    <a:pt x="28" y="52"/>
                  </a:cubicBezTo>
                  <a:cubicBezTo>
                    <a:pt x="27" y="50"/>
                    <a:pt x="28" y="45"/>
                    <a:pt x="31" y="45"/>
                  </a:cubicBezTo>
                  <a:cubicBezTo>
                    <a:pt x="33" y="45"/>
                    <a:pt x="31" y="43"/>
                    <a:pt x="27" y="39"/>
                  </a:cubicBezTo>
                  <a:cubicBezTo>
                    <a:pt x="24" y="36"/>
                    <a:pt x="27" y="35"/>
                    <a:pt x="30" y="35"/>
                  </a:cubicBezTo>
                  <a:cubicBezTo>
                    <a:pt x="33" y="35"/>
                    <a:pt x="29" y="30"/>
                    <a:pt x="32" y="27"/>
                  </a:cubicBezTo>
                  <a:cubicBezTo>
                    <a:pt x="35" y="24"/>
                    <a:pt x="31" y="19"/>
                    <a:pt x="31" y="17"/>
                  </a:cubicBezTo>
                  <a:cubicBezTo>
                    <a:pt x="31" y="14"/>
                    <a:pt x="35" y="13"/>
                    <a:pt x="39" y="10"/>
                  </a:cubicBezTo>
                  <a:cubicBezTo>
                    <a:pt x="42" y="7"/>
                    <a:pt x="36" y="8"/>
                    <a:pt x="36" y="6"/>
                  </a:cubicBezTo>
                  <a:cubicBezTo>
                    <a:pt x="36" y="3"/>
                    <a:pt x="32" y="2"/>
                    <a:pt x="29" y="4"/>
                  </a:cubicBezTo>
                  <a:cubicBezTo>
                    <a:pt x="26" y="6"/>
                    <a:pt x="27" y="4"/>
                    <a:pt x="25" y="4"/>
                  </a:cubicBezTo>
                  <a:cubicBezTo>
                    <a:pt x="22" y="4"/>
                    <a:pt x="18" y="5"/>
                    <a:pt x="18" y="3"/>
                  </a:cubicBezTo>
                  <a:cubicBezTo>
                    <a:pt x="18" y="0"/>
                    <a:pt x="16" y="0"/>
                    <a:pt x="14" y="2"/>
                  </a:cubicBezTo>
                  <a:cubicBezTo>
                    <a:pt x="13" y="3"/>
                    <a:pt x="12" y="4"/>
                    <a:pt x="11" y="4"/>
                  </a:cubicBezTo>
                  <a:cubicBezTo>
                    <a:pt x="10" y="7"/>
                    <a:pt x="10" y="10"/>
                    <a:pt x="11" y="11"/>
                  </a:cubicBezTo>
                  <a:cubicBezTo>
                    <a:pt x="13" y="15"/>
                    <a:pt x="8" y="33"/>
                    <a:pt x="4" y="38"/>
                  </a:cubicBezTo>
                  <a:cubicBezTo>
                    <a:pt x="0" y="43"/>
                    <a:pt x="4" y="45"/>
                    <a:pt x="8" y="48"/>
                  </a:cubicBezTo>
                  <a:cubicBezTo>
                    <a:pt x="13" y="52"/>
                    <a:pt x="10" y="64"/>
                    <a:pt x="10" y="67"/>
                  </a:cubicBezTo>
                  <a:cubicBezTo>
                    <a:pt x="10" y="70"/>
                    <a:pt x="14" y="70"/>
                    <a:pt x="18" y="70"/>
                  </a:cubicBezTo>
                  <a:cubicBezTo>
                    <a:pt x="21" y="70"/>
                    <a:pt x="24" y="68"/>
                    <a:pt x="27" y="68"/>
                  </a:cubicBezTo>
                  <a:cubicBezTo>
                    <a:pt x="26" y="66"/>
                    <a:pt x="26" y="65"/>
                    <a:pt x="26" y="64"/>
                  </a:cubicBezTo>
                  <a:cubicBezTo>
                    <a:pt x="26" y="62"/>
                    <a:pt x="26" y="58"/>
                    <a:pt x="30" y="5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29" name="Freeform 75"/>
            <p:cNvSpPr>
              <a:spLocks noChangeArrowheads="1"/>
            </p:cNvSpPr>
            <p:nvPr/>
          </p:nvSpPr>
          <p:spPr bwMode="auto">
            <a:xfrm>
              <a:off x="3638390" y="1157880"/>
              <a:ext cx="87035" cy="74602"/>
            </a:xfrm>
            <a:custGeom>
              <a:gdLst>
                <a:gd fmla="*/ 2147483646 w 47" name="T0"/>
                <a:gd fmla="*/ 2147483646 h 40" name="T1"/>
                <a:gd fmla="*/ 2147483646 w 47" name="T2"/>
                <a:gd fmla="*/ 2147483646 h 40" name="T3"/>
                <a:gd fmla="*/ 2147483646 w 47" name="T4"/>
                <a:gd fmla="*/ 2147483646 h 40" name="T5"/>
                <a:gd fmla="*/ 2147483646 w 47" name="T6"/>
                <a:gd fmla="*/ 2147483646 h 40" name="T7"/>
                <a:gd fmla="*/ 2147483646 w 47" name="T8"/>
                <a:gd fmla="*/ 2147483646 h 40" name="T9"/>
                <a:gd fmla="*/ 2147483646 w 47" name="T10"/>
                <a:gd fmla="*/ 2147483646 h 40" name="T11"/>
                <a:gd fmla="*/ 2147483646 w 47" name="T12"/>
                <a:gd fmla="*/ 2147483646 h 40" name="T13"/>
                <a:gd fmla="*/ 2147483646 w 47" name="T14"/>
                <a:gd fmla="*/ 2147483646 h 40" name="T15"/>
                <a:gd fmla="*/ 2147483646 w 47" name="T16"/>
                <a:gd fmla="*/ 2147483646 h 40" name="T17"/>
                <a:gd fmla="*/ 2147483646 w 47" name="T18"/>
                <a:gd fmla="*/ 2147483646 h 40" name="T19"/>
                <a:gd fmla="*/ 2147483646 w 47" name="T20"/>
                <a:gd fmla="*/ 2147483646 h 40" name="T21"/>
                <a:gd fmla="*/ 2147483646 w 47" name="T22"/>
                <a:gd fmla="*/ 2147483646 h 40" name="T23"/>
                <a:gd fmla="*/ 2147483646 w 47" name="T24"/>
                <a:gd fmla="*/ 2147483646 h 40" name="T25"/>
                <a:gd fmla="*/ 2147483646 w 47" name="T26"/>
                <a:gd fmla="*/ 2147483646 h 40" name="T27"/>
                <a:gd fmla="*/ 2147483646 w 47" name="T28"/>
                <a:gd fmla="*/ 2147483646 h 40" name="T29"/>
                <a:gd fmla="*/ 2147483646 w 47" name="T30"/>
                <a:gd fmla="*/ 2147483646 h 40" name="T31"/>
                <a:gd fmla="*/ 2147483646 w 47" name="T32"/>
                <a:gd fmla="*/ 2147483646 h 40" name="T33"/>
                <a:gd fmla="*/ 2147483646 w 47" name="T34"/>
                <a:gd fmla="*/ 2147483646 h 40" name="T35"/>
                <a:gd fmla="*/ 0 w 47" name="T36"/>
                <a:gd fmla="*/ 2147483646 h 40" name="T37"/>
                <a:gd fmla="*/ 2147483646 w 47" name="T38"/>
                <a:gd fmla="*/ 2147483646 h 40" name="T39"/>
                <a:gd fmla="*/ 2147483646 w 47" name="T40"/>
                <a:gd fmla="*/ 2147483646 h 40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47" name="T63"/>
                <a:gd fmla="*/ 0 h 40" name="T64"/>
                <a:gd fmla="*/ 47 w 47" name="T65"/>
                <a:gd fmla="*/ 40 h 40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40" w="47">
                  <a:moveTo>
                    <a:pt x="15" y="31"/>
                  </a:moveTo>
                  <a:cubicBezTo>
                    <a:pt x="17" y="29"/>
                    <a:pt x="21" y="30"/>
                    <a:pt x="23" y="32"/>
                  </a:cubicBezTo>
                  <a:cubicBezTo>
                    <a:pt x="25" y="34"/>
                    <a:pt x="28" y="35"/>
                    <a:pt x="31" y="38"/>
                  </a:cubicBezTo>
                  <a:cubicBezTo>
                    <a:pt x="32" y="39"/>
                    <a:pt x="33" y="40"/>
                    <a:pt x="33" y="40"/>
                  </a:cubicBezTo>
                  <a:cubicBezTo>
                    <a:pt x="34" y="38"/>
                    <a:pt x="34" y="34"/>
                    <a:pt x="35" y="32"/>
                  </a:cubicBezTo>
                  <a:cubicBezTo>
                    <a:pt x="36" y="29"/>
                    <a:pt x="34" y="26"/>
                    <a:pt x="35" y="26"/>
                  </a:cubicBezTo>
                  <a:cubicBezTo>
                    <a:pt x="37" y="26"/>
                    <a:pt x="42" y="26"/>
                    <a:pt x="42" y="23"/>
                  </a:cubicBezTo>
                  <a:cubicBezTo>
                    <a:pt x="42" y="20"/>
                    <a:pt x="43" y="21"/>
                    <a:pt x="44" y="20"/>
                  </a:cubicBezTo>
                  <a:cubicBezTo>
                    <a:pt x="45" y="18"/>
                    <a:pt x="41" y="15"/>
                    <a:pt x="40" y="14"/>
                  </a:cubicBezTo>
                  <a:cubicBezTo>
                    <a:pt x="40" y="13"/>
                    <a:pt x="43" y="12"/>
                    <a:pt x="46" y="8"/>
                  </a:cubicBezTo>
                  <a:cubicBezTo>
                    <a:pt x="47" y="7"/>
                    <a:pt x="47" y="4"/>
                    <a:pt x="46" y="1"/>
                  </a:cubicBezTo>
                  <a:cubicBezTo>
                    <a:pt x="45" y="2"/>
                    <a:pt x="44" y="3"/>
                    <a:pt x="43" y="2"/>
                  </a:cubicBezTo>
                  <a:cubicBezTo>
                    <a:pt x="40" y="0"/>
                    <a:pt x="37" y="1"/>
                    <a:pt x="32" y="2"/>
                  </a:cubicBezTo>
                  <a:cubicBezTo>
                    <a:pt x="27" y="3"/>
                    <a:pt x="25" y="8"/>
                    <a:pt x="27" y="10"/>
                  </a:cubicBezTo>
                  <a:cubicBezTo>
                    <a:pt x="29" y="12"/>
                    <a:pt x="22" y="13"/>
                    <a:pt x="22" y="10"/>
                  </a:cubicBezTo>
                  <a:cubicBezTo>
                    <a:pt x="21" y="8"/>
                    <a:pt x="16" y="9"/>
                    <a:pt x="16" y="13"/>
                  </a:cubicBezTo>
                  <a:cubicBezTo>
                    <a:pt x="17" y="16"/>
                    <a:pt x="11" y="18"/>
                    <a:pt x="11" y="22"/>
                  </a:cubicBezTo>
                  <a:cubicBezTo>
                    <a:pt x="12" y="26"/>
                    <a:pt x="6" y="30"/>
                    <a:pt x="2" y="33"/>
                  </a:cubicBezTo>
                  <a:cubicBezTo>
                    <a:pt x="2" y="33"/>
                    <a:pt x="1" y="33"/>
                    <a:pt x="0" y="34"/>
                  </a:cubicBezTo>
                  <a:cubicBezTo>
                    <a:pt x="2" y="34"/>
                    <a:pt x="4" y="35"/>
                    <a:pt x="4" y="35"/>
                  </a:cubicBezTo>
                  <a:cubicBezTo>
                    <a:pt x="8" y="35"/>
                    <a:pt x="13" y="33"/>
                    <a:pt x="15" y="3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0" name="Freeform 76"/>
            <p:cNvSpPr>
              <a:spLocks noChangeArrowheads="1"/>
            </p:cNvSpPr>
            <p:nvPr/>
          </p:nvSpPr>
          <p:spPr bwMode="auto">
            <a:xfrm>
              <a:off x="3694341" y="1252687"/>
              <a:ext cx="15542" cy="18650"/>
            </a:xfrm>
            <a:custGeom>
              <a:gdLst>
                <a:gd fmla="*/ 2147483646 w 8" name="T0"/>
                <a:gd fmla="*/ 0 h 10" name="T1"/>
                <a:gd fmla="*/ 0 w 8" name="T2"/>
                <a:gd fmla="*/ 2147483646 h 10" name="T3"/>
                <a:gd fmla="*/ 2147483646 w 8" name="T4"/>
                <a:gd fmla="*/ 2147483646 h 10" name="T5"/>
                <a:gd fmla="*/ 2147483646 w 8" name="T6"/>
                <a:gd fmla="*/ 2147483646 h 10" name="T7"/>
                <a:gd fmla="*/ 2147483646 w 8" name="T8"/>
                <a:gd fmla="*/ 0 h 1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" name="T15"/>
                <a:gd fmla="*/ 0 h 10" name="T16"/>
                <a:gd fmla="*/ 8 w 8" name="T17"/>
                <a:gd fmla="*/ 10 h 1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0" w="8">
                  <a:moveTo>
                    <a:pt x="4" y="0"/>
                  </a:moveTo>
                  <a:cubicBezTo>
                    <a:pt x="2" y="1"/>
                    <a:pt x="0" y="4"/>
                    <a:pt x="0" y="9"/>
                  </a:cubicBezTo>
                  <a:cubicBezTo>
                    <a:pt x="2" y="9"/>
                    <a:pt x="5" y="10"/>
                    <a:pt x="8" y="10"/>
                  </a:cubicBezTo>
                  <a:cubicBezTo>
                    <a:pt x="7" y="4"/>
                    <a:pt x="5" y="2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1" name="Freeform 77"/>
            <p:cNvSpPr>
              <a:spLocks noChangeArrowheads="1"/>
            </p:cNvSpPr>
            <p:nvPr/>
          </p:nvSpPr>
          <p:spPr bwMode="auto">
            <a:xfrm>
              <a:off x="3624402" y="1212278"/>
              <a:ext cx="82373" cy="59060"/>
            </a:xfrm>
            <a:custGeom>
              <a:gdLst>
                <a:gd fmla="*/ 2147483646 w 44" name="T0"/>
                <a:gd fmla="*/ 2147483646 h 32" name="T1"/>
                <a:gd fmla="*/ 2147483646 w 44" name="T2"/>
                <a:gd fmla="*/ 2147483646 h 32" name="T3"/>
                <a:gd fmla="*/ 2147483646 w 44" name="T4"/>
                <a:gd fmla="*/ 2147483646 h 32" name="T5"/>
                <a:gd fmla="*/ 2147483646 w 44" name="T6"/>
                <a:gd fmla="*/ 2147483646 h 32" name="T7"/>
                <a:gd fmla="*/ 2147483646 w 44" name="T8"/>
                <a:gd fmla="*/ 2147483646 h 32" name="T9"/>
                <a:gd fmla="*/ 2147483646 w 44" name="T10"/>
                <a:gd fmla="*/ 2147483646 h 32" name="T11"/>
                <a:gd fmla="*/ 2147483646 w 44" name="T12"/>
                <a:gd fmla="*/ 2147483646 h 32" name="T13"/>
                <a:gd fmla="*/ 2147483646 w 44" name="T14"/>
                <a:gd fmla="*/ 2147483646 h 32" name="T15"/>
                <a:gd fmla="*/ 2147483646 w 44" name="T16"/>
                <a:gd fmla="*/ 2147483646 h 32" name="T17"/>
                <a:gd fmla="*/ 2147483646 w 44" name="T18"/>
                <a:gd fmla="*/ 2147483646 h 32" name="T19"/>
                <a:gd fmla="*/ 2147483646 w 44" name="T20"/>
                <a:gd fmla="*/ 2147483646 h 32" name="T21"/>
                <a:gd fmla="*/ 2147483646 w 44" name="T22"/>
                <a:gd fmla="*/ 2147483646 h 32" name="T23"/>
                <a:gd fmla="*/ 2147483646 w 44" name="T24"/>
                <a:gd fmla="*/ 2147483646 h 32" name="T25"/>
                <a:gd fmla="*/ 2147483646 w 44" name="T26"/>
                <a:gd fmla="*/ 2147483646 h 32" name="T27"/>
                <a:gd fmla="*/ 2147483646 w 44" name="T28"/>
                <a:gd fmla="*/ 2147483646 h 32" name="T29"/>
                <a:gd fmla="*/ 2147483646 w 44" name="T30"/>
                <a:gd fmla="*/ 2147483646 h 32" name="T31"/>
                <a:gd fmla="*/ 2147483646 w 44" name="T32"/>
                <a:gd fmla="*/ 2147483646 h 32" name="T33"/>
                <a:gd fmla="*/ 2147483646 w 44" name="T34"/>
                <a:gd fmla="*/ 2147483646 h 32" name="T35"/>
                <a:gd fmla="*/ 0 w 44" name="T36"/>
                <a:gd fmla="*/ 2147483646 h 32" name="T37"/>
                <a:gd fmla="*/ 2147483646 w 44" name="T38"/>
                <a:gd fmla="*/ 2147483646 h 32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44" name="T60"/>
                <a:gd fmla="*/ 0 h 32" name="T61"/>
                <a:gd fmla="*/ 44 w 44" name="T62"/>
                <a:gd fmla="*/ 32 h 32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32" w="44">
                  <a:moveTo>
                    <a:pt x="1" y="9"/>
                  </a:moveTo>
                  <a:cubicBezTo>
                    <a:pt x="2" y="11"/>
                    <a:pt x="4" y="15"/>
                    <a:pt x="5" y="14"/>
                  </a:cubicBezTo>
                  <a:cubicBezTo>
                    <a:pt x="6" y="12"/>
                    <a:pt x="9" y="16"/>
                    <a:pt x="11" y="17"/>
                  </a:cubicBezTo>
                  <a:cubicBezTo>
                    <a:pt x="13" y="18"/>
                    <a:pt x="18" y="20"/>
                    <a:pt x="18" y="21"/>
                  </a:cubicBezTo>
                  <a:cubicBezTo>
                    <a:pt x="18" y="23"/>
                    <a:pt x="19" y="26"/>
                    <a:pt x="21" y="25"/>
                  </a:cubicBezTo>
                  <a:cubicBezTo>
                    <a:pt x="24" y="24"/>
                    <a:pt x="26" y="21"/>
                    <a:pt x="26" y="23"/>
                  </a:cubicBezTo>
                  <a:cubicBezTo>
                    <a:pt x="26" y="25"/>
                    <a:pt x="27" y="28"/>
                    <a:pt x="30" y="28"/>
                  </a:cubicBezTo>
                  <a:cubicBezTo>
                    <a:pt x="32" y="27"/>
                    <a:pt x="33" y="32"/>
                    <a:pt x="35" y="32"/>
                  </a:cubicBezTo>
                  <a:cubicBezTo>
                    <a:pt x="36" y="31"/>
                    <a:pt x="36" y="31"/>
                    <a:pt x="37" y="31"/>
                  </a:cubicBezTo>
                  <a:cubicBezTo>
                    <a:pt x="37" y="26"/>
                    <a:pt x="39" y="23"/>
                    <a:pt x="41" y="22"/>
                  </a:cubicBezTo>
                  <a:cubicBezTo>
                    <a:pt x="42" y="21"/>
                    <a:pt x="43" y="20"/>
                    <a:pt x="43" y="19"/>
                  </a:cubicBezTo>
                  <a:cubicBezTo>
                    <a:pt x="44" y="17"/>
                    <a:pt x="40" y="14"/>
                    <a:pt x="40" y="12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40" y="11"/>
                    <a:pt x="39" y="10"/>
                    <a:pt x="38" y="9"/>
                  </a:cubicBezTo>
                  <a:cubicBezTo>
                    <a:pt x="35" y="6"/>
                    <a:pt x="32" y="5"/>
                    <a:pt x="30" y="3"/>
                  </a:cubicBezTo>
                  <a:cubicBezTo>
                    <a:pt x="28" y="1"/>
                    <a:pt x="24" y="0"/>
                    <a:pt x="22" y="2"/>
                  </a:cubicBezTo>
                  <a:cubicBezTo>
                    <a:pt x="20" y="4"/>
                    <a:pt x="15" y="6"/>
                    <a:pt x="11" y="6"/>
                  </a:cubicBezTo>
                  <a:cubicBezTo>
                    <a:pt x="11" y="6"/>
                    <a:pt x="9" y="5"/>
                    <a:pt x="7" y="5"/>
                  </a:cubicBezTo>
                  <a:cubicBezTo>
                    <a:pt x="5" y="6"/>
                    <a:pt x="2" y="7"/>
                    <a:pt x="0" y="8"/>
                  </a:cubicBezTo>
                  <a:cubicBezTo>
                    <a:pt x="0" y="8"/>
                    <a:pt x="1" y="8"/>
                    <a:pt x="1" y="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2" name="Freeform 78"/>
            <p:cNvSpPr>
              <a:spLocks noChangeArrowheads="1"/>
            </p:cNvSpPr>
            <p:nvPr/>
          </p:nvSpPr>
          <p:spPr bwMode="auto">
            <a:xfrm>
              <a:off x="3997410" y="1299313"/>
              <a:ext cx="191167" cy="125891"/>
            </a:xfrm>
            <a:custGeom>
              <a:gdLst>
                <a:gd fmla="*/ 2147483646 w 102" name="T0"/>
                <a:gd fmla="*/ 2147483646 h 67" name="T1"/>
                <a:gd fmla="*/ 2147483646 w 102" name="T2"/>
                <a:gd fmla="*/ 2147483646 h 67" name="T3"/>
                <a:gd fmla="*/ 2147483646 w 102" name="T4"/>
                <a:gd fmla="*/ 2147483646 h 67" name="T5"/>
                <a:gd fmla="*/ 2147483646 w 102" name="T6"/>
                <a:gd fmla="*/ 2147483646 h 67" name="T7"/>
                <a:gd fmla="*/ 2147483646 w 102" name="T8"/>
                <a:gd fmla="*/ 2147483646 h 67" name="T9"/>
                <a:gd fmla="*/ 2147483646 w 102" name="T10"/>
                <a:gd fmla="*/ 0 h 67" name="T11"/>
                <a:gd fmla="*/ 2147483646 w 102" name="T12"/>
                <a:gd fmla="*/ 2147483646 h 67" name="T13"/>
                <a:gd fmla="*/ 2147483646 w 102" name="T14"/>
                <a:gd fmla="*/ 2147483646 h 67" name="T15"/>
                <a:gd fmla="*/ 2147483646 w 102" name="T16"/>
                <a:gd fmla="*/ 2147483646 h 67" name="T17"/>
                <a:gd fmla="*/ 2147483646 w 102" name="T18"/>
                <a:gd fmla="*/ 2147483646 h 67" name="T19"/>
                <a:gd fmla="*/ 2147483646 w 102" name="T20"/>
                <a:gd fmla="*/ 2147483646 h 67" name="T21"/>
                <a:gd fmla="*/ 2147483646 w 102" name="T22"/>
                <a:gd fmla="*/ 2147483646 h 67" name="T23"/>
                <a:gd fmla="*/ 2147483646 w 102" name="T24"/>
                <a:gd fmla="*/ 2147483646 h 67" name="T25"/>
                <a:gd fmla="*/ 2147483646 w 102" name="T26"/>
                <a:gd fmla="*/ 2147483646 h 67" name="T27"/>
                <a:gd fmla="*/ 2147483646 w 102" name="T28"/>
                <a:gd fmla="*/ 2147483646 h 67" name="T29"/>
                <a:gd fmla="*/ 2147483646 w 102" name="T30"/>
                <a:gd fmla="*/ 2147483646 h 67" name="T31"/>
                <a:gd fmla="*/ 0 w 102" name="T32"/>
                <a:gd fmla="*/ 2147483646 h 67" name="T33"/>
                <a:gd fmla="*/ 2147483646 w 102" name="T34"/>
                <a:gd fmla="*/ 2147483646 h 67" name="T35"/>
                <a:gd fmla="*/ 2147483646 w 102" name="T36"/>
                <a:gd fmla="*/ 2147483646 h 67" name="T37"/>
                <a:gd fmla="*/ 2147483646 w 102" name="T38"/>
                <a:gd fmla="*/ 2147483646 h 67" name="T39"/>
                <a:gd fmla="*/ 2147483646 w 102" name="T40"/>
                <a:gd fmla="*/ 2147483646 h 67" name="T41"/>
                <a:gd fmla="*/ 2147483646 w 102" name="T42"/>
                <a:gd fmla="*/ 2147483646 h 67" name="T43"/>
                <a:gd fmla="*/ 2147483646 w 102" name="T44"/>
                <a:gd fmla="*/ 2147483646 h 67" name="T45"/>
                <a:gd fmla="*/ 2147483646 w 102" name="T46"/>
                <a:gd fmla="*/ 2147483646 h 67" name="T47"/>
                <a:gd fmla="*/ 2147483646 w 102" name="T48"/>
                <a:gd fmla="*/ 2147483646 h 67" name="T49"/>
                <a:gd fmla="*/ 2147483646 w 102" name="T50"/>
                <a:gd fmla="*/ 2147483646 h 67" name="T51"/>
                <a:gd fmla="*/ 2147483646 w 102" name="T52"/>
                <a:gd fmla="*/ 2147483646 h 67" name="T53"/>
                <a:gd fmla="*/ 2147483646 w 102" name="T54"/>
                <a:gd fmla="*/ 2147483646 h 67" name="T55"/>
                <a:gd fmla="*/ 2147483646 w 102" name="T56"/>
                <a:gd fmla="*/ 2147483646 h 67" name="T57"/>
                <a:gd fmla="*/ 2147483646 w 102" name="T58"/>
                <a:gd fmla="*/ 2147483646 h 67" name="T59"/>
                <a:gd fmla="*/ 2147483646 w 102" name="T60"/>
                <a:gd fmla="*/ 2147483646 h 67" name="T61"/>
                <a:gd fmla="*/ 2147483646 w 102" name="T62"/>
                <a:gd fmla="*/ 2147483646 h 67" name="T63"/>
                <a:gd fmla="*/ 2147483646 w 102" name="T64"/>
                <a:gd fmla="*/ 2147483646 h 67" name="T65"/>
                <a:gd fmla="*/ 2147483646 w 102" name="T66"/>
                <a:gd fmla="*/ 2147483646 h 67" name="T67"/>
                <a:gd fmla="*/ 2147483646 w 102" name="T68"/>
                <a:gd fmla="*/ 2147483646 h 67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102" name="T105"/>
                <a:gd fmla="*/ 0 h 67" name="T106"/>
                <a:gd fmla="*/ 102 w 102" name="T107"/>
                <a:gd fmla="*/ 67 h 67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67" w="102">
                  <a:moveTo>
                    <a:pt x="91" y="45"/>
                  </a:moveTo>
                  <a:cubicBezTo>
                    <a:pt x="89" y="44"/>
                    <a:pt x="86" y="43"/>
                    <a:pt x="87" y="42"/>
                  </a:cubicBezTo>
                  <a:cubicBezTo>
                    <a:pt x="87" y="42"/>
                    <a:pt x="87" y="42"/>
                    <a:pt x="87" y="41"/>
                  </a:cubicBezTo>
                  <a:cubicBezTo>
                    <a:pt x="84" y="39"/>
                    <a:pt x="83" y="31"/>
                    <a:pt x="85" y="29"/>
                  </a:cubicBezTo>
                  <a:cubicBezTo>
                    <a:pt x="88" y="26"/>
                    <a:pt x="81" y="17"/>
                    <a:pt x="78" y="13"/>
                  </a:cubicBezTo>
                  <a:cubicBezTo>
                    <a:pt x="76" y="11"/>
                    <a:pt x="73" y="6"/>
                    <a:pt x="70" y="0"/>
                  </a:cubicBezTo>
                  <a:cubicBezTo>
                    <a:pt x="68" y="1"/>
                    <a:pt x="65" y="2"/>
                    <a:pt x="65" y="3"/>
                  </a:cubicBezTo>
                  <a:cubicBezTo>
                    <a:pt x="64" y="5"/>
                    <a:pt x="61" y="6"/>
                    <a:pt x="59" y="6"/>
                  </a:cubicBezTo>
                  <a:cubicBezTo>
                    <a:pt x="57" y="6"/>
                    <a:pt x="55" y="5"/>
                    <a:pt x="53" y="7"/>
                  </a:cubicBezTo>
                  <a:cubicBezTo>
                    <a:pt x="51" y="9"/>
                    <a:pt x="49" y="9"/>
                    <a:pt x="48" y="8"/>
                  </a:cubicBezTo>
                  <a:cubicBezTo>
                    <a:pt x="47" y="7"/>
                    <a:pt x="44" y="6"/>
                    <a:pt x="41" y="6"/>
                  </a:cubicBezTo>
                  <a:cubicBezTo>
                    <a:pt x="39" y="6"/>
                    <a:pt x="32" y="4"/>
                    <a:pt x="30" y="4"/>
                  </a:cubicBezTo>
                  <a:cubicBezTo>
                    <a:pt x="29" y="4"/>
                    <a:pt x="27" y="4"/>
                    <a:pt x="26" y="5"/>
                  </a:cubicBezTo>
                  <a:cubicBezTo>
                    <a:pt x="26" y="5"/>
                    <a:pt x="26" y="6"/>
                    <a:pt x="25" y="7"/>
                  </a:cubicBezTo>
                  <a:cubicBezTo>
                    <a:pt x="23" y="9"/>
                    <a:pt x="19" y="11"/>
                    <a:pt x="17" y="12"/>
                  </a:cubicBezTo>
                  <a:cubicBezTo>
                    <a:pt x="16" y="13"/>
                    <a:pt x="10" y="25"/>
                    <a:pt x="7" y="29"/>
                  </a:cubicBezTo>
                  <a:cubicBezTo>
                    <a:pt x="3" y="32"/>
                    <a:pt x="0" y="33"/>
                    <a:pt x="0" y="34"/>
                  </a:cubicBezTo>
                  <a:cubicBezTo>
                    <a:pt x="0" y="35"/>
                    <a:pt x="4" y="39"/>
                    <a:pt x="4" y="41"/>
                  </a:cubicBezTo>
                  <a:cubicBezTo>
                    <a:pt x="4" y="43"/>
                    <a:pt x="5" y="45"/>
                    <a:pt x="8" y="45"/>
                  </a:cubicBezTo>
                  <a:cubicBezTo>
                    <a:pt x="10" y="45"/>
                    <a:pt x="7" y="51"/>
                    <a:pt x="9" y="52"/>
                  </a:cubicBezTo>
                  <a:cubicBezTo>
                    <a:pt x="11" y="52"/>
                    <a:pt x="22" y="53"/>
                    <a:pt x="22" y="55"/>
                  </a:cubicBezTo>
                  <a:cubicBezTo>
                    <a:pt x="22" y="57"/>
                    <a:pt x="23" y="59"/>
                    <a:pt x="22" y="60"/>
                  </a:cubicBezTo>
                  <a:cubicBezTo>
                    <a:pt x="25" y="61"/>
                    <a:pt x="28" y="65"/>
                    <a:pt x="29" y="65"/>
                  </a:cubicBezTo>
                  <a:cubicBezTo>
                    <a:pt x="30" y="64"/>
                    <a:pt x="39" y="66"/>
                    <a:pt x="41" y="66"/>
                  </a:cubicBezTo>
                  <a:cubicBezTo>
                    <a:pt x="42" y="66"/>
                    <a:pt x="50" y="66"/>
                    <a:pt x="53" y="66"/>
                  </a:cubicBezTo>
                  <a:cubicBezTo>
                    <a:pt x="55" y="67"/>
                    <a:pt x="58" y="65"/>
                    <a:pt x="61" y="63"/>
                  </a:cubicBezTo>
                  <a:cubicBezTo>
                    <a:pt x="63" y="61"/>
                    <a:pt x="71" y="60"/>
                    <a:pt x="74" y="61"/>
                  </a:cubicBezTo>
                  <a:cubicBezTo>
                    <a:pt x="77" y="61"/>
                    <a:pt x="82" y="62"/>
                    <a:pt x="83" y="63"/>
                  </a:cubicBezTo>
                  <a:cubicBezTo>
                    <a:pt x="84" y="64"/>
                    <a:pt x="87" y="65"/>
                    <a:pt x="90" y="66"/>
                  </a:cubicBezTo>
                  <a:cubicBezTo>
                    <a:pt x="90" y="65"/>
                    <a:pt x="90" y="63"/>
                    <a:pt x="90" y="61"/>
                  </a:cubicBezTo>
                  <a:cubicBezTo>
                    <a:pt x="90" y="57"/>
                    <a:pt x="92" y="52"/>
                    <a:pt x="96" y="51"/>
                  </a:cubicBezTo>
                  <a:cubicBezTo>
                    <a:pt x="99" y="51"/>
                    <a:pt x="102" y="51"/>
                    <a:pt x="101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0" y="43"/>
                    <a:pt x="98" y="42"/>
                    <a:pt x="97" y="42"/>
                  </a:cubicBezTo>
                  <a:cubicBezTo>
                    <a:pt x="96" y="42"/>
                    <a:pt x="92" y="45"/>
                    <a:pt x="91" y="4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3" name="Freeform 79"/>
            <p:cNvSpPr>
              <a:spLocks noChangeArrowheads="1"/>
            </p:cNvSpPr>
            <p:nvPr/>
          </p:nvSpPr>
          <p:spPr bwMode="auto">
            <a:xfrm>
              <a:off x="4127963" y="1296205"/>
              <a:ext cx="65277" cy="80819"/>
            </a:xfrm>
            <a:custGeom>
              <a:gdLst>
                <a:gd fmla="*/ 2147483646 w 35" name="T0"/>
                <a:gd fmla="*/ 2147483646 h 43" name="T1"/>
                <a:gd fmla="*/ 2147483646 w 35" name="T2"/>
                <a:gd fmla="*/ 2147483646 h 43" name="T3"/>
                <a:gd fmla="*/ 2147483646 w 35" name="T4"/>
                <a:gd fmla="*/ 0 h 43" name="T5"/>
                <a:gd fmla="*/ 0 w 35" name="T6"/>
                <a:gd fmla="*/ 2147483646 h 43" name="T7"/>
                <a:gd fmla="*/ 2147483646 w 35" name="T8"/>
                <a:gd fmla="*/ 2147483646 h 43" name="T9"/>
                <a:gd fmla="*/ 2147483646 w 35" name="T10"/>
                <a:gd fmla="*/ 2147483646 h 43" name="T11"/>
                <a:gd fmla="*/ 2147483646 w 35" name="T12"/>
                <a:gd fmla="*/ 2147483646 h 43" name="T13"/>
                <a:gd fmla="*/ 2147483646 w 35" name="T14"/>
                <a:gd fmla="*/ 2147483646 h 43" name="T15"/>
                <a:gd fmla="*/ 2147483646 w 35" name="T16"/>
                <a:gd fmla="*/ 2147483646 h 43" name="T17"/>
                <a:gd fmla="*/ 2147483646 w 35" name="T18"/>
                <a:gd fmla="*/ 2147483646 h 43" name="T19"/>
                <a:gd fmla="*/ 2147483646 w 35" name="T20"/>
                <a:gd fmla="*/ 2147483646 h 43" name="T21"/>
                <a:gd fmla="*/ 2147483646 w 35" name="T22"/>
                <a:gd fmla="*/ 2147483646 h 43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35" name="T36"/>
                <a:gd fmla="*/ 0 h 43" name="T37"/>
                <a:gd fmla="*/ 35 w 35" name="T38"/>
                <a:gd fmla="*/ 43 h 43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43" w="35">
                  <a:moveTo>
                    <a:pt x="26" y="11"/>
                  </a:moveTo>
                  <a:cubicBezTo>
                    <a:pt x="24" y="7"/>
                    <a:pt x="20" y="5"/>
                    <a:pt x="18" y="5"/>
                  </a:cubicBezTo>
                  <a:cubicBezTo>
                    <a:pt x="15" y="5"/>
                    <a:pt x="11" y="0"/>
                    <a:pt x="9" y="0"/>
                  </a:cubicBezTo>
                  <a:cubicBezTo>
                    <a:pt x="7" y="0"/>
                    <a:pt x="4" y="1"/>
                    <a:pt x="0" y="2"/>
                  </a:cubicBezTo>
                  <a:cubicBezTo>
                    <a:pt x="3" y="8"/>
                    <a:pt x="6" y="13"/>
                    <a:pt x="8" y="15"/>
                  </a:cubicBezTo>
                  <a:cubicBezTo>
                    <a:pt x="11" y="19"/>
                    <a:pt x="18" y="28"/>
                    <a:pt x="15" y="31"/>
                  </a:cubicBezTo>
                  <a:cubicBezTo>
                    <a:pt x="13" y="33"/>
                    <a:pt x="14" y="41"/>
                    <a:pt x="17" y="43"/>
                  </a:cubicBezTo>
                  <a:cubicBezTo>
                    <a:pt x="18" y="42"/>
                    <a:pt x="23" y="35"/>
                    <a:pt x="23" y="34"/>
                  </a:cubicBezTo>
                  <a:cubicBezTo>
                    <a:pt x="23" y="32"/>
                    <a:pt x="24" y="28"/>
                    <a:pt x="28" y="29"/>
                  </a:cubicBezTo>
                  <a:cubicBezTo>
                    <a:pt x="32" y="30"/>
                    <a:pt x="35" y="31"/>
                    <a:pt x="35" y="30"/>
                  </a:cubicBezTo>
                  <a:cubicBezTo>
                    <a:pt x="35" y="29"/>
                    <a:pt x="34" y="24"/>
                    <a:pt x="33" y="23"/>
                  </a:cubicBezTo>
                  <a:cubicBezTo>
                    <a:pt x="31" y="21"/>
                    <a:pt x="27" y="16"/>
                    <a:pt x="26" y="1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4" name="Freeform 80"/>
            <p:cNvSpPr>
              <a:spLocks noChangeArrowheads="1"/>
            </p:cNvSpPr>
            <p:nvPr/>
          </p:nvSpPr>
          <p:spPr bwMode="auto">
            <a:xfrm>
              <a:off x="4033157" y="1411216"/>
              <a:ext cx="132108" cy="73048"/>
            </a:xfrm>
            <a:custGeom>
              <a:gdLst>
                <a:gd fmla="*/ 2147483646 w 71" name="T0"/>
                <a:gd fmla="*/ 2147483646 h 39" name="T1"/>
                <a:gd fmla="*/ 2147483646 w 71" name="T2"/>
                <a:gd fmla="*/ 2147483646 h 39" name="T3"/>
                <a:gd fmla="*/ 2147483646 w 71" name="T4"/>
                <a:gd fmla="*/ 2147483646 h 39" name="T5"/>
                <a:gd fmla="*/ 2147483646 w 71" name="T6"/>
                <a:gd fmla="*/ 2147483646 h 39" name="T7"/>
                <a:gd fmla="*/ 2147483646 w 71" name="T8"/>
                <a:gd fmla="*/ 2147483646 h 39" name="T9"/>
                <a:gd fmla="*/ 2147483646 w 71" name="T10"/>
                <a:gd fmla="*/ 0 h 39" name="T11"/>
                <a:gd fmla="*/ 2147483646 w 71" name="T12"/>
                <a:gd fmla="*/ 2147483646 h 39" name="T13"/>
                <a:gd fmla="*/ 2147483646 w 71" name="T14"/>
                <a:gd fmla="*/ 2147483646 h 39" name="T15"/>
                <a:gd fmla="*/ 2147483646 w 71" name="T16"/>
                <a:gd fmla="*/ 2147483646 h 39" name="T17"/>
                <a:gd fmla="*/ 2147483646 w 71" name="T18"/>
                <a:gd fmla="*/ 2147483646 h 39" name="T19"/>
                <a:gd fmla="*/ 2147483646 w 71" name="T20"/>
                <a:gd fmla="*/ 2147483646 h 39" name="T21"/>
                <a:gd fmla="*/ 2147483646 w 71" name="T22"/>
                <a:gd fmla="*/ 2147483646 h 39" name="T23"/>
                <a:gd fmla="*/ 2147483646 w 71" name="T24"/>
                <a:gd fmla="*/ 2147483646 h 39" name="T25"/>
                <a:gd fmla="*/ 2147483646 w 71" name="T26"/>
                <a:gd fmla="*/ 2147483646 h 39" name="T27"/>
                <a:gd fmla="*/ 2147483646 w 71" name="T28"/>
                <a:gd fmla="*/ 2147483646 h 39" name="T29"/>
                <a:gd fmla="*/ 2147483646 w 71" name="T30"/>
                <a:gd fmla="*/ 2147483646 h 39" name="T31"/>
                <a:gd fmla="*/ 2147483646 w 71" name="T32"/>
                <a:gd fmla="*/ 2147483646 h 39" name="T33"/>
                <a:gd fmla="*/ 2147483646 w 71" name="T34"/>
                <a:gd fmla="*/ 2147483646 h 39" name="T35"/>
                <a:gd fmla="*/ 2147483646 w 71" name="T36"/>
                <a:gd fmla="*/ 2147483646 h 39" name="T37"/>
                <a:gd fmla="*/ 2147483646 w 71" name="T38"/>
                <a:gd fmla="*/ 2147483646 h 39" name="T39"/>
                <a:gd fmla="*/ 2147483646 w 71" name="T40"/>
                <a:gd fmla="*/ 2147483646 h 39" name="T41"/>
                <a:gd fmla="*/ 2147483646 w 71" name="T42"/>
                <a:gd fmla="*/ 2147483646 h 39" name="T43"/>
                <a:gd fmla="*/ 2147483646 w 71" name="T44"/>
                <a:gd fmla="*/ 2147483646 h 39" name="T45"/>
                <a:gd fmla="*/ 2147483646 w 71" name="T46"/>
                <a:gd fmla="*/ 2147483646 h 39" name="T47"/>
                <a:gd fmla="*/ 2147483646 w 71" name="T48"/>
                <a:gd fmla="*/ 2147483646 h 39" name="T49"/>
                <a:gd fmla="*/ 2147483646 w 71" name="T50"/>
                <a:gd fmla="*/ 2147483646 h 39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71" name="T78"/>
                <a:gd fmla="*/ 0 h 39" name="T79"/>
                <a:gd fmla="*/ 71 w 71" name="T80"/>
                <a:gd fmla="*/ 39 h 39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39" w="71">
                  <a:moveTo>
                    <a:pt x="55" y="1"/>
                  </a:moveTo>
                  <a:cubicBezTo>
                    <a:pt x="52" y="0"/>
                    <a:pt x="44" y="1"/>
                    <a:pt x="42" y="3"/>
                  </a:cubicBezTo>
                  <a:cubicBezTo>
                    <a:pt x="39" y="5"/>
                    <a:pt x="36" y="7"/>
                    <a:pt x="34" y="6"/>
                  </a:cubicBezTo>
                  <a:cubicBezTo>
                    <a:pt x="31" y="6"/>
                    <a:pt x="23" y="6"/>
                    <a:pt x="22" y="6"/>
                  </a:cubicBezTo>
                  <a:cubicBezTo>
                    <a:pt x="20" y="6"/>
                    <a:pt x="11" y="4"/>
                    <a:pt x="10" y="5"/>
                  </a:cubicBezTo>
                  <a:cubicBezTo>
                    <a:pt x="9" y="5"/>
                    <a:pt x="6" y="1"/>
                    <a:pt x="3" y="0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0" y="3"/>
                    <a:pt x="0" y="7"/>
                    <a:pt x="2" y="9"/>
                  </a:cubicBezTo>
                  <a:cubicBezTo>
                    <a:pt x="5" y="11"/>
                    <a:pt x="8" y="16"/>
                    <a:pt x="6" y="16"/>
                  </a:cubicBezTo>
                  <a:cubicBezTo>
                    <a:pt x="4" y="16"/>
                    <a:pt x="2" y="19"/>
                    <a:pt x="2" y="21"/>
                  </a:cubicBezTo>
                  <a:cubicBezTo>
                    <a:pt x="2" y="22"/>
                    <a:pt x="1" y="26"/>
                    <a:pt x="2" y="26"/>
                  </a:cubicBezTo>
                  <a:cubicBezTo>
                    <a:pt x="3" y="27"/>
                    <a:pt x="8" y="32"/>
                    <a:pt x="8" y="34"/>
                  </a:cubicBezTo>
                  <a:cubicBezTo>
                    <a:pt x="9" y="35"/>
                    <a:pt x="11" y="36"/>
                    <a:pt x="11" y="37"/>
                  </a:cubicBezTo>
                  <a:cubicBezTo>
                    <a:pt x="15" y="36"/>
                    <a:pt x="24" y="36"/>
                    <a:pt x="26" y="37"/>
                  </a:cubicBezTo>
                  <a:cubicBezTo>
                    <a:pt x="28" y="38"/>
                    <a:pt x="38" y="39"/>
                    <a:pt x="38" y="39"/>
                  </a:cubicBezTo>
                  <a:cubicBezTo>
                    <a:pt x="40" y="39"/>
                    <a:pt x="43" y="38"/>
                    <a:pt x="42" y="36"/>
                  </a:cubicBezTo>
                  <a:cubicBezTo>
                    <a:pt x="41" y="35"/>
                    <a:pt x="45" y="34"/>
                    <a:pt x="47" y="34"/>
                  </a:cubicBezTo>
                  <a:cubicBezTo>
                    <a:pt x="47" y="32"/>
                    <a:pt x="47" y="31"/>
                    <a:pt x="47" y="31"/>
                  </a:cubicBezTo>
                  <a:cubicBezTo>
                    <a:pt x="49" y="30"/>
                    <a:pt x="56" y="29"/>
                    <a:pt x="59" y="31"/>
                  </a:cubicBezTo>
                  <a:cubicBezTo>
                    <a:pt x="60" y="31"/>
                    <a:pt x="62" y="31"/>
                    <a:pt x="63" y="30"/>
                  </a:cubicBezTo>
                  <a:cubicBezTo>
                    <a:pt x="63" y="28"/>
                    <a:pt x="63" y="27"/>
                    <a:pt x="62" y="27"/>
                  </a:cubicBezTo>
                  <a:cubicBezTo>
                    <a:pt x="60" y="27"/>
                    <a:pt x="57" y="19"/>
                    <a:pt x="60" y="19"/>
                  </a:cubicBezTo>
                  <a:cubicBezTo>
                    <a:pt x="62" y="18"/>
                    <a:pt x="65" y="10"/>
                    <a:pt x="69" y="9"/>
                  </a:cubicBezTo>
                  <a:cubicBezTo>
                    <a:pt x="70" y="8"/>
                    <a:pt x="71" y="8"/>
                    <a:pt x="71" y="6"/>
                  </a:cubicBezTo>
                  <a:cubicBezTo>
                    <a:pt x="68" y="5"/>
                    <a:pt x="65" y="4"/>
                    <a:pt x="64" y="3"/>
                  </a:cubicBezTo>
                  <a:cubicBezTo>
                    <a:pt x="63" y="2"/>
                    <a:pt x="58" y="1"/>
                    <a:pt x="55" y="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5" name="Freeform 81"/>
            <p:cNvSpPr>
              <a:spLocks noChangeArrowheads="1"/>
            </p:cNvSpPr>
            <p:nvPr/>
          </p:nvSpPr>
          <p:spPr bwMode="auto">
            <a:xfrm>
              <a:off x="3995857" y="1456287"/>
              <a:ext cx="57506" cy="41964"/>
            </a:xfrm>
            <a:custGeom>
              <a:gdLst>
                <a:gd fmla="*/ 2147483646 w 31" name="T0"/>
                <a:gd fmla="*/ 2147483646 h 22" name="T1"/>
                <a:gd fmla="*/ 2147483646 w 31" name="T2"/>
                <a:gd fmla="*/ 2147483646 h 22" name="T3"/>
                <a:gd fmla="*/ 2147483646 w 31" name="T4"/>
                <a:gd fmla="*/ 2147483646 h 22" name="T5"/>
                <a:gd fmla="*/ 2147483646 w 31" name="T6"/>
                <a:gd fmla="*/ 2147483646 h 22" name="T7"/>
                <a:gd fmla="*/ 2147483646 w 31" name="T8"/>
                <a:gd fmla="*/ 2147483646 h 22" name="T9"/>
                <a:gd fmla="*/ 2147483646 w 31" name="T10"/>
                <a:gd fmla="*/ 2147483646 h 22" name="T11"/>
                <a:gd fmla="*/ 2147483646 w 31" name="T12"/>
                <a:gd fmla="*/ 2147483646 h 22" name="T13"/>
                <a:gd fmla="*/ 2147483646 w 31" name="T14"/>
                <a:gd fmla="*/ 2147483646 h 22" name="T15"/>
                <a:gd fmla="*/ 2147483646 w 31" name="T16"/>
                <a:gd fmla="*/ 2147483646 h 22" name="T17"/>
                <a:gd fmla="*/ 2147483646 w 31" name="T18"/>
                <a:gd fmla="*/ 2147483646 h 22" name="T19"/>
                <a:gd fmla="*/ 2147483646 w 31" name="T20"/>
                <a:gd fmla="*/ 2147483646 h 22" name="T21"/>
                <a:gd fmla="*/ 2147483646 w 31" name="T22"/>
                <a:gd fmla="*/ 2147483646 h 22" name="T23"/>
                <a:gd fmla="*/ 2147483646 w 31" name="T24"/>
                <a:gd fmla="*/ 2147483646 h 22" name="T25"/>
                <a:gd fmla="*/ 2147483646 w 31" name="T26"/>
                <a:gd fmla="*/ 2147483646 h 22" name="T27"/>
                <a:gd fmla="*/ 2147483646 w 31" name="T28"/>
                <a:gd fmla="*/ 2147483646 h 22" name="T29"/>
                <a:gd fmla="*/ 2147483646 w 31" name="T30"/>
                <a:gd fmla="*/ 2147483646 h 22" name="T31"/>
                <a:gd fmla="*/ 2147483646 w 31" name="T32"/>
                <a:gd fmla="*/ 2147483646 h 22" name="T33"/>
                <a:gd fmla="*/ 2147483646 w 31" name="T34"/>
                <a:gd fmla="*/ 2147483646 h 22" name="T35"/>
                <a:gd fmla="*/ 2147483646 w 31" name="T36"/>
                <a:gd fmla="*/ 0 h 22" name="T37"/>
                <a:gd fmla="*/ 2147483646 w 31" name="T38"/>
                <a:gd fmla="*/ 2147483646 h 22" name="T39"/>
                <a:gd fmla="*/ 2147483646 w 31" name="T40"/>
                <a:gd fmla="*/ 2147483646 h 22" name="T41"/>
                <a:gd fmla="*/ 2147483646 w 31" name="T42"/>
                <a:gd fmla="*/ 2147483646 h 22" name="T43"/>
                <a:gd fmla="*/ 2147483646 w 31" name="T44"/>
                <a:gd fmla="*/ 2147483646 h 22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31" name="T69"/>
                <a:gd fmla="*/ 0 h 22" name="T70"/>
                <a:gd fmla="*/ 31 w 31" name="T71"/>
                <a:gd fmla="*/ 22 h 22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22" w="31">
                  <a:moveTo>
                    <a:pt x="7" y="22"/>
                  </a:move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9" y="22"/>
                    <a:pt x="11" y="22"/>
                    <a:pt x="12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3" y="22"/>
                    <a:pt x="13" y="22"/>
                    <a:pt x="13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4" y="21"/>
                    <a:pt x="14" y="21"/>
                    <a:pt x="15" y="21"/>
                  </a:cubicBezTo>
                  <a:cubicBezTo>
                    <a:pt x="18" y="21"/>
                    <a:pt x="18" y="17"/>
                    <a:pt x="20" y="18"/>
                  </a:cubicBezTo>
                  <a:cubicBezTo>
                    <a:pt x="21" y="19"/>
                    <a:pt x="29" y="15"/>
                    <a:pt x="30" y="13"/>
                  </a:cubicBezTo>
                  <a:cubicBezTo>
                    <a:pt x="30" y="13"/>
                    <a:pt x="31" y="13"/>
                    <a:pt x="31" y="13"/>
                  </a:cubicBezTo>
                  <a:cubicBezTo>
                    <a:pt x="31" y="12"/>
                    <a:pt x="29" y="11"/>
                    <a:pt x="28" y="10"/>
                  </a:cubicBezTo>
                  <a:cubicBezTo>
                    <a:pt x="28" y="8"/>
                    <a:pt x="23" y="3"/>
                    <a:pt x="22" y="2"/>
                  </a:cubicBezTo>
                  <a:cubicBezTo>
                    <a:pt x="22" y="2"/>
                    <a:pt x="22" y="2"/>
                    <a:pt x="22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1"/>
                    <a:pt x="22" y="1"/>
                    <a:pt x="22" y="0"/>
                  </a:cubicBezTo>
                  <a:cubicBezTo>
                    <a:pt x="14" y="1"/>
                    <a:pt x="2" y="4"/>
                    <a:pt x="2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1" y="7"/>
                    <a:pt x="0" y="12"/>
                    <a:pt x="1" y="15"/>
                  </a:cubicBezTo>
                  <a:cubicBezTo>
                    <a:pt x="1" y="18"/>
                    <a:pt x="4" y="19"/>
                    <a:pt x="7" y="2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6" name="Freeform 82"/>
            <p:cNvSpPr>
              <a:spLocks noChangeArrowheads="1"/>
            </p:cNvSpPr>
            <p:nvPr/>
          </p:nvSpPr>
          <p:spPr bwMode="auto">
            <a:xfrm>
              <a:off x="4033157" y="1187411"/>
              <a:ext cx="376117" cy="219143"/>
            </a:xfrm>
            <a:custGeom>
              <a:gdLst>
                <a:gd fmla="*/ 2147483646 w 201" name="T0"/>
                <a:gd fmla="*/ 2147483646 h 117" name="T1"/>
                <a:gd fmla="*/ 2147483646 w 201" name="T2"/>
                <a:gd fmla="*/ 2147483646 h 117" name="T3"/>
                <a:gd fmla="*/ 2147483646 w 201" name="T4"/>
                <a:gd fmla="*/ 2147483646 h 117" name="T5"/>
                <a:gd fmla="*/ 2147483646 w 201" name="T6"/>
                <a:gd fmla="*/ 2147483646 h 117" name="T7"/>
                <a:gd fmla="*/ 2147483646 w 201" name="T8"/>
                <a:gd fmla="*/ 2147483646 h 117" name="T9"/>
                <a:gd fmla="*/ 2147483646 w 201" name="T10"/>
                <a:gd fmla="*/ 2147483646 h 117" name="T11"/>
                <a:gd fmla="*/ 2147483646 w 201" name="T12"/>
                <a:gd fmla="*/ 2147483646 h 117" name="T13"/>
                <a:gd fmla="*/ 2147483646 w 201" name="T14"/>
                <a:gd fmla="*/ 2147483646 h 117" name="T15"/>
                <a:gd fmla="*/ 2147483646 w 201" name="T16"/>
                <a:gd fmla="*/ 2147483646 h 117" name="T17"/>
                <a:gd fmla="*/ 2147483646 w 201" name="T18"/>
                <a:gd fmla="*/ 2147483646 h 117" name="T19"/>
                <a:gd fmla="*/ 2147483646 w 201" name="T20"/>
                <a:gd fmla="*/ 2147483646 h 117" name="T21"/>
                <a:gd fmla="*/ 2147483646 w 201" name="T22"/>
                <a:gd fmla="*/ 2147483646 h 117" name="T23"/>
                <a:gd fmla="*/ 2147483646 w 201" name="T24"/>
                <a:gd fmla="*/ 2147483646 h 117" name="T25"/>
                <a:gd fmla="*/ 2147483646 w 201" name="T26"/>
                <a:gd fmla="*/ 2147483646 h 117" name="T27"/>
                <a:gd fmla="*/ 2147483646 w 201" name="T28"/>
                <a:gd fmla="*/ 2147483646 h 117" name="T29"/>
                <a:gd fmla="*/ 2147483646 w 201" name="T30"/>
                <a:gd fmla="*/ 2147483646 h 117" name="T31"/>
                <a:gd fmla="*/ 2147483646 w 201" name="T32"/>
                <a:gd fmla="*/ 2147483646 h 117" name="T33"/>
                <a:gd fmla="*/ 2147483646 w 201" name="T34"/>
                <a:gd fmla="*/ 2147483646 h 117" name="T35"/>
                <a:gd fmla="*/ 2147483646 w 201" name="T36"/>
                <a:gd fmla="*/ 2147483646 h 117" name="T37"/>
                <a:gd fmla="*/ 2147483646 w 201" name="T38"/>
                <a:gd fmla="*/ 2147483646 h 117" name="T39"/>
                <a:gd fmla="*/ 2147483646 w 201" name="T40"/>
                <a:gd fmla="*/ 2147483646 h 117" name="T41"/>
                <a:gd fmla="*/ 2147483646 w 201" name="T42"/>
                <a:gd fmla="*/ 2147483646 h 117" name="T43"/>
                <a:gd fmla="*/ 2147483646 w 201" name="T44"/>
                <a:gd fmla="*/ 2147483646 h 117" name="T45"/>
                <a:gd fmla="*/ 2147483646 w 201" name="T46"/>
                <a:gd fmla="*/ 2147483646 h 117" name="T47"/>
                <a:gd fmla="*/ 2147483646 w 201" name="T48"/>
                <a:gd fmla="*/ 2147483646 h 117" name="T49"/>
                <a:gd fmla="*/ 2147483646 w 201" name="T50"/>
                <a:gd fmla="*/ 2147483646 h 117" name="T51"/>
                <a:gd fmla="*/ 2147483646 w 201" name="T52"/>
                <a:gd fmla="*/ 2147483646 h 117" name="T53"/>
                <a:gd fmla="*/ 2147483646 w 201" name="T54"/>
                <a:gd fmla="*/ 2147483646 h 117" name="T55"/>
                <a:gd fmla="*/ 2147483646 w 201" name="T56"/>
                <a:gd fmla="*/ 2147483646 h 117" name="T57"/>
                <a:gd fmla="*/ 2147483646 w 201" name="T58"/>
                <a:gd fmla="*/ 2147483646 h 117" name="T59"/>
                <a:gd fmla="*/ 2147483646 w 201" name="T60"/>
                <a:gd fmla="*/ 2147483646 h 117" name="T61"/>
                <a:gd fmla="*/ 2147483646 w 201" name="T62"/>
                <a:gd fmla="*/ 2147483646 h 117" name="T63"/>
                <a:gd fmla="*/ 2147483646 w 201" name="T64"/>
                <a:gd fmla="*/ 2147483646 h 117" name="T65"/>
                <a:gd fmla="*/ 2147483646 w 201" name="T66"/>
                <a:gd fmla="*/ 2147483646 h 117" name="T67"/>
                <a:gd fmla="*/ 2147483646 w 201" name="T68"/>
                <a:gd fmla="*/ 2147483646 h 117" name="T69"/>
                <a:gd fmla="*/ 2147483646 w 201" name="T70"/>
                <a:gd fmla="*/ 2147483646 h 117" name="T71"/>
                <a:gd fmla="*/ 2147483646 w 201" name="T72"/>
                <a:gd fmla="*/ 2147483646 h 117" name="T73"/>
                <a:gd fmla="*/ 2147483646 w 201" name="T74"/>
                <a:gd fmla="*/ 2147483646 h 117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201" name="T114"/>
                <a:gd fmla="*/ 0 h 117" name="T115"/>
                <a:gd fmla="*/ 201 w 201" name="T116"/>
                <a:gd fmla="*/ 117 h 117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117" w="201">
                  <a:moveTo>
                    <a:pt x="179" y="73"/>
                  </a:moveTo>
                  <a:cubicBezTo>
                    <a:pt x="180" y="73"/>
                    <a:pt x="186" y="67"/>
                    <a:pt x="187" y="67"/>
                  </a:cubicBezTo>
                  <a:cubicBezTo>
                    <a:pt x="189" y="67"/>
                    <a:pt x="197" y="68"/>
                    <a:pt x="197" y="67"/>
                  </a:cubicBezTo>
                  <a:cubicBezTo>
                    <a:pt x="197" y="66"/>
                    <a:pt x="199" y="62"/>
                    <a:pt x="199" y="60"/>
                  </a:cubicBezTo>
                  <a:cubicBezTo>
                    <a:pt x="198" y="59"/>
                    <a:pt x="196" y="57"/>
                    <a:pt x="196" y="56"/>
                  </a:cubicBezTo>
                  <a:cubicBezTo>
                    <a:pt x="197" y="55"/>
                    <a:pt x="200" y="55"/>
                    <a:pt x="200" y="53"/>
                  </a:cubicBezTo>
                  <a:cubicBezTo>
                    <a:pt x="200" y="52"/>
                    <a:pt x="197" y="51"/>
                    <a:pt x="197" y="50"/>
                  </a:cubicBezTo>
                  <a:cubicBezTo>
                    <a:pt x="197" y="49"/>
                    <a:pt x="201" y="47"/>
                    <a:pt x="201" y="45"/>
                  </a:cubicBezTo>
                  <a:cubicBezTo>
                    <a:pt x="200" y="43"/>
                    <a:pt x="197" y="43"/>
                    <a:pt x="194" y="41"/>
                  </a:cubicBezTo>
                  <a:cubicBezTo>
                    <a:pt x="191" y="40"/>
                    <a:pt x="188" y="40"/>
                    <a:pt x="185" y="39"/>
                  </a:cubicBezTo>
                  <a:cubicBezTo>
                    <a:pt x="182" y="37"/>
                    <a:pt x="175" y="38"/>
                    <a:pt x="175" y="37"/>
                  </a:cubicBezTo>
                  <a:cubicBezTo>
                    <a:pt x="175" y="36"/>
                    <a:pt x="171" y="33"/>
                    <a:pt x="170" y="31"/>
                  </a:cubicBezTo>
                  <a:cubicBezTo>
                    <a:pt x="169" y="30"/>
                    <a:pt x="166" y="31"/>
                    <a:pt x="164" y="32"/>
                  </a:cubicBezTo>
                  <a:cubicBezTo>
                    <a:pt x="162" y="33"/>
                    <a:pt x="160" y="34"/>
                    <a:pt x="158" y="32"/>
                  </a:cubicBezTo>
                  <a:cubicBezTo>
                    <a:pt x="156" y="31"/>
                    <a:pt x="155" y="29"/>
                    <a:pt x="153" y="30"/>
                  </a:cubicBezTo>
                  <a:cubicBezTo>
                    <a:pt x="151" y="31"/>
                    <a:pt x="148" y="30"/>
                    <a:pt x="149" y="28"/>
                  </a:cubicBezTo>
                  <a:cubicBezTo>
                    <a:pt x="149" y="25"/>
                    <a:pt x="145" y="20"/>
                    <a:pt x="144" y="19"/>
                  </a:cubicBezTo>
                  <a:cubicBezTo>
                    <a:pt x="142" y="18"/>
                    <a:pt x="137" y="19"/>
                    <a:pt x="135" y="17"/>
                  </a:cubicBezTo>
                  <a:cubicBezTo>
                    <a:pt x="134" y="14"/>
                    <a:pt x="132" y="12"/>
                    <a:pt x="133" y="11"/>
                  </a:cubicBezTo>
                  <a:cubicBezTo>
                    <a:pt x="134" y="9"/>
                    <a:pt x="133" y="4"/>
                    <a:pt x="131" y="2"/>
                  </a:cubicBezTo>
                  <a:cubicBezTo>
                    <a:pt x="130" y="0"/>
                    <a:pt x="124" y="0"/>
                    <a:pt x="122" y="1"/>
                  </a:cubicBezTo>
                  <a:cubicBezTo>
                    <a:pt x="120" y="2"/>
                    <a:pt x="116" y="0"/>
                    <a:pt x="115" y="1"/>
                  </a:cubicBezTo>
                  <a:cubicBezTo>
                    <a:pt x="113" y="2"/>
                    <a:pt x="112" y="4"/>
                    <a:pt x="109" y="4"/>
                  </a:cubicBezTo>
                  <a:cubicBezTo>
                    <a:pt x="108" y="4"/>
                    <a:pt x="107" y="4"/>
                    <a:pt x="106" y="3"/>
                  </a:cubicBezTo>
                  <a:cubicBezTo>
                    <a:pt x="104" y="4"/>
                    <a:pt x="99" y="4"/>
                    <a:pt x="99" y="4"/>
                  </a:cubicBezTo>
                  <a:cubicBezTo>
                    <a:pt x="99" y="4"/>
                    <a:pt x="92" y="10"/>
                    <a:pt x="92" y="12"/>
                  </a:cubicBezTo>
                  <a:cubicBezTo>
                    <a:pt x="92" y="14"/>
                    <a:pt x="92" y="17"/>
                    <a:pt x="90" y="15"/>
                  </a:cubicBezTo>
                  <a:cubicBezTo>
                    <a:pt x="89" y="14"/>
                    <a:pt x="82" y="14"/>
                    <a:pt x="80" y="15"/>
                  </a:cubicBezTo>
                  <a:cubicBezTo>
                    <a:pt x="78" y="16"/>
                    <a:pt x="76" y="11"/>
                    <a:pt x="73" y="12"/>
                  </a:cubicBezTo>
                  <a:cubicBezTo>
                    <a:pt x="70" y="14"/>
                    <a:pt x="66" y="10"/>
                    <a:pt x="65" y="12"/>
                  </a:cubicBezTo>
                  <a:cubicBezTo>
                    <a:pt x="65" y="13"/>
                    <a:pt x="61" y="12"/>
                    <a:pt x="58" y="11"/>
                  </a:cubicBezTo>
                  <a:cubicBezTo>
                    <a:pt x="55" y="9"/>
                    <a:pt x="49" y="11"/>
                    <a:pt x="47" y="9"/>
                  </a:cubicBezTo>
                  <a:cubicBezTo>
                    <a:pt x="45" y="7"/>
                    <a:pt x="32" y="7"/>
                    <a:pt x="28" y="7"/>
                  </a:cubicBezTo>
                  <a:cubicBezTo>
                    <a:pt x="24" y="7"/>
                    <a:pt x="23" y="9"/>
                    <a:pt x="21" y="11"/>
                  </a:cubicBezTo>
                  <a:cubicBezTo>
                    <a:pt x="19" y="13"/>
                    <a:pt x="17" y="12"/>
                    <a:pt x="15" y="12"/>
                  </a:cubicBezTo>
                  <a:cubicBezTo>
                    <a:pt x="15" y="14"/>
                    <a:pt x="15" y="15"/>
                    <a:pt x="16" y="16"/>
                  </a:cubicBezTo>
                  <a:cubicBezTo>
                    <a:pt x="17" y="18"/>
                    <a:pt x="21" y="25"/>
                    <a:pt x="20" y="27"/>
                  </a:cubicBezTo>
                  <a:cubicBezTo>
                    <a:pt x="19" y="29"/>
                    <a:pt x="17" y="29"/>
                    <a:pt x="15" y="31"/>
                  </a:cubicBezTo>
                  <a:cubicBezTo>
                    <a:pt x="14" y="33"/>
                    <a:pt x="5" y="41"/>
                    <a:pt x="5" y="42"/>
                  </a:cubicBezTo>
                  <a:cubicBezTo>
                    <a:pt x="4" y="43"/>
                    <a:pt x="6" y="49"/>
                    <a:pt x="5" y="50"/>
                  </a:cubicBezTo>
                  <a:cubicBezTo>
                    <a:pt x="4" y="51"/>
                    <a:pt x="0" y="56"/>
                    <a:pt x="0" y="58"/>
                  </a:cubicBezTo>
                  <a:cubicBezTo>
                    <a:pt x="0" y="60"/>
                    <a:pt x="3" y="63"/>
                    <a:pt x="5" y="63"/>
                  </a:cubicBezTo>
                  <a:cubicBezTo>
                    <a:pt x="6" y="64"/>
                    <a:pt x="6" y="64"/>
                    <a:pt x="7" y="65"/>
                  </a:cubicBezTo>
                  <a:cubicBezTo>
                    <a:pt x="8" y="64"/>
                    <a:pt x="10" y="64"/>
                    <a:pt x="11" y="64"/>
                  </a:cubicBezTo>
                  <a:cubicBezTo>
                    <a:pt x="13" y="64"/>
                    <a:pt x="20" y="66"/>
                    <a:pt x="22" y="66"/>
                  </a:cubicBezTo>
                  <a:cubicBezTo>
                    <a:pt x="25" y="66"/>
                    <a:pt x="28" y="67"/>
                    <a:pt x="29" y="68"/>
                  </a:cubicBezTo>
                  <a:cubicBezTo>
                    <a:pt x="30" y="69"/>
                    <a:pt x="32" y="69"/>
                    <a:pt x="34" y="67"/>
                  </a:cubicBezTo>
                  <a:cubicBezTo>
                    <a:pt x="36" y="65"/>
                    <a:pt x="38" y="66"/>
                    <a:pt x="40" y="66"/>
                  </a:cubicBezTo>
                  <a:cubicBezTo>
                    <a:pt x="42" y="66"/>
                    <a:pt x="45" y="65"/>
                    <a:pt x="46" y="63"/>
                  </a:cubicBezTo>
                  <a:cubicBezTo>
                    <a:pt x="47" y="61"/>
                    <a:pt x="57" y="59"/>
                    <a:pt x="60" y="58"/>
                  </a:cubicBezTo>
                  <a:cubicBezTo>
                    <a:pt x="62" y="58"/>
                    <a:pt x="66" y="63"/>
                    <a:pt x="69" y="63"/>
                  </a:cubicBezTo>
                  <a:cubicBezTo>
                    <a:pt x="71" y="63"/>
                    <a:pt x="75" y="65"/>
                    <a:pt x="77" y="69"/>
                  </a:cubicBezTo>
                  <a:cubicBezTo>
                    <a:pt x="78" y="74"/>
                    <a:pt x="82" y="79"/>
                    <a:pt x="84" y="81"/>
                  </a:cubicBezTo>
                  <a:cubicBezTo>
                    <a:pt x="85" y="82"/>
                    <a:pt x="86" y="87"/>
                    <a:pt x="86" y="88"/>
                  </a:cubicBezTo>
                  <a:cubicBezTo>
                    <a:pt x="86" y="89"/>
                    <a:pt x="83" y="88"/>
                    <a:pt x="79" y="87"/>
                  </a:cubicBezTo>
                  <a:cubicBezTo>
                    <a:pt x="75" y="86"/>
                    <a:pt x="74" y="90"/>
                    <a:pt x="74" y="92"/>
                  </a:cubicBezTo>
                  <a:cubicBezTo>
                    <a:pt x="74" y="94"/>
                    <a:pt x="69" y="101"/>
                    <a:pt x="68" y="102"/>
                  </a:cubicBezTo>
                  <a:cubicBezTo>
                    <a:pt x="67" y="103"/>
                    <a:pt x="70" y="104"/>
                    <a:pt x="72" y="105"/>
                  </a:cubicBezTo>
                  <a:cubicBezTo>
                    <a:pt x="73" y="105"/>
                    <a:pt x="77" y="102"/>
                    <a:pt x="78" y="102"/>
                  </a:cubicBezTo>
                  <a:cubicBezTo>
                    <a:pt x="79" y="102"/>
                    <a:pt x="81" y="103"/>
                    <a:pt x="82" y="105"/>
                  </a:cubicBezTo>
                  <a:cubicBezTo>
                    <a:pt x="82" y="99"/>
                    <a:pt x="83" y="100"/>
                    <a:pt x="88" y="96"/>
                  </a:cubicBezTo>
                  <a:cubicBezTo>
                    <a:pt x="93" y="93"/>
                    <a:pt x="93" y="86"/>
                    <a:pt x="97" y="85"/>
                  </a:cubicBezTo>
                  <a:cubicBezTo>
                    <a:pt x="102" y="84"/>
                    <a:pt x="104" y="82"/>
                    <a:pt x="110" y="83"/>
                  </a:cubicBezTo>
                  <a:cubicBezTo>
                    <a:pt x="116" y="84"/>
                    <a:pt x="107" y="88"/>
                    <a:pt x="111" y="90"/>
                  </a:cubicBezTo>
                  <a:cubicBezTo>
                    <a:pt x="115" y="93"/>
                    <a:pt x="129" y="90"/>
                    <a:pt x="129" y="93"/>
                  </a:cubicBezTo>
                  <a:cubicBezTo>
                    <a:pt x="130" y="96"/>
                    <a:pt x="114" y="100"/>
                    <a:pt x="114" y="101"/>
                  </a:cubicBezTo>
                  <a:cubicBezTo>
                    <a:pt x="115" y="103"/>
                    <a:pt x="123" y="105"/>
                    <a:pt x="126" y="107"/>
                  </a:cubicBezTo>
                  <a:cubicBezTo>
                    <a:pt x="129" y="108"/>
                    <a:pt x="125" y="114"/>
                    <a:pt x="126" y="115"/>
                  </a:cubicBezTo>
                  <a:cubicBezTo>
                    <a:pt x="128" y="117"/>
                    <a:pt x="132" y="116"/>
                    <a:pt x="135" y="113"/>
                  </a:cubicBezTo>
                  <a:cubicBezTo>
                    <a:pt x="139" y="111"/>
                    <a:pt x="142" y="111"/>
                    <a:pt x="146" y="108"/>
                  </a:cubicBezTo>
                  <a:cubicBezTo>
                    <a:pt x="151" y="105"/>
                    <a:pt x="160" y="108"/>
                    <a:pt x="161" y="106"/>
                  </a:cubicBezTo>
                  <a:cubicBezTo>
                    <a:pt x="162" y="104"/>
                    <a:pt x="159" y="103"/>
                    <a:pt x="150" y="103"/>
                  </a:cubicBezTo>
                  <a:cubicBezTo>
                    <a:pt x="141" y="104"/>
                    <a:pt x="141" y="96"/>
                    <a:pt x="141" y="94"/>
                  </a:cubicBezTo>
                  <a:cubicBezTo>
                    <a:pt x="141" y="92"/>
                    <a:pt x="150" y="86"/>
                    <a:pt x="155" y="85"/>
                  </a:cubicBezTo>
                  <a:cubicBezTo>
                    <a:pt x="160" y="85"/>
                    <a:pt x="164" y="83"/>
                    <a:pt x="169" y="81"/>
                  </a:cubicBezTo>
                  <a:cubicBezTo>
                    <a:pt x="171" y="80"/>
                    <a:pt x="175" y="79"/>
                    <a:pt x="178" y="78"/>
                  </a:cubicBezTo>
                  <a:cubicBezTo>
                    <a:pt x="178" y="76"/>
                    <a:pt x="177" y="73"/>
                    <a:pt x="179" y="7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7" name="Freeform 83"/>
            <p:cNvSpPr>
              <a:spLocks noChangeArrowheads="1"/>
            </p:cNvSpPr>
            <p:nvPr/>
          </p:nvSpPr>
          <p:spPr bwMode="auto">
            <a:xfrm>
              <a:off x="4053362" y="1075508"/>
              <a:ext cx="198938" cy="142987"/>
            </a:xfrm>
            <a:custGeom>
              <a:gdLst>
                <a:gd fmla="*/ 2147483646 w 106" name="T0"/>
                <a:gd fmla="*/ 2147483646 h 77" name="T1"/>
                <a:gd fmla="*/ 2147483646 w 106" name="T2"/>
                <a:gd fmla="*/ 2147483646 h 77" name="T3"/>
                <a:gd fmla="*/ 2147483646 w 106" name="T4"/>
                <a:gd fmla="*/ 2147483646 h 77" name="T5"/>
                <a:gd fmla="*/ 2147483646 w 106" name="T6"/>
                <a:gd fmla="*/ 2147483646 h 77" name="T7"/>
                <a:gd fmla="*/ 2147483646 w 106" name="T8"/>
                <a:gd fmla="*/ 2147483646 h 77" name="T9"/>
                <a:gd fmla="*/ 2147483646 w 106" name="T10"/>
                <a:gd fmla="*/ 2147483646 h 77" name="T11"/>
                <a:gd fmla="*/ 2147483646 w 106" name="T12"/>
                <a:gd fmla="*/ 2147483646 h 77" name="T13"/>
                <a:gd fmla="*/ 2147483646 w 106" name="T14"/>
                <a:gd fmla="*/ 2147483646 h 77" name="T15"/>
                <a:gd fmla="*/ 2147483646 w 106" name="T16"/>
                <a:gd fmla="*/ 2147483646 h 77" name="T17"/>
                <a:gd fmla="*/ 2147483646 w 106" name="T18"/>
                <a:gd fmla="*/ 0 h 77" name="T19"/>
                <a:gd fmla="*/ 2147483646 w 106" name="T20"/>
                <a:gd fmla="*/ 2147483646 h 77" name="T21"/>
                <a:gd fmla="*/ 2147483646 w 106" name="T22"/>
                <a:gd fmla="*/ 2147483646 h 77" name="T23"/>
                <a:gd fmla="*/ 2147483646 w 106" name="T24"/>
                <a:gd fmla="*/ 2147483646 h 77" name="T25"/>
                <a:gd fmla="*/ 2147483646 w 106" name="T26"/>
                <a:gd fmla="*/ 2147483646 h 77" name="T27"/>
                <a:gd fmla="*/ 2147483646 w 106" name="T28"/>
                <a:gd fmla="*/ 2147483646 h 77" name="T29"/>
                <a:gd fmla="*/ 2147483646 w 106" name="T30"/>
                <a:gd fmla="*/ 2147483646 h 77" name="T31"/>
                <a:gd fmla="*/ 2147483646 w 106" name="T32"/>
                <a:gd fmla="*/ 2147483646 h 77" name="T33"/>
                <a:gd fmla="*/ 2147483646 w 106" name="T34"/>
                <a:gd fmla="*/ 2147483646 h 77" name="T35"/>
                <a:gd fmla="*/ 2147483646 w 106" name="T36"/>
                <a:gd fmla="*/ 2147483646 h 77" name="T37"/>
                <a:gd fmla="*/ 2147483646 w 106" name="T38"/>
                <a:gd fmla="*/ 2147483646 h 77" name="T39"/>
                <a:gd fmla="*/ 2147483646 w 106" name="T40"/>
                <a:gd fmla="*/ 2147483646 h 77" name="T41"/>
                <a:gd fmla="*/ 2147483646 w 106" name="T42"/>
                <a:gd fmla="*/ 2147483646 h 77" name="T43"/>
                <a:gd fmla="*/ 2147483646 w 106" name="T44"/>
                <a:gd fmla="*/ 2147483646 h 77" name="T45"/>
                <a:gd fmla="*/ 2147483646 w 106" name="T46"/>
                <a:gd fmla="*/ 2147483646 h 77" name="T47"/>
                <a:gd fmla="*/ 0 w 106" name="T48"/>
                <a:gd fmla="*/ 2147483646 h 77" name="T49"/>
                <a:gd fmla="*/ 2147483646 w 106" name="T50"/>
                <a:gd fmla="*/ 2147483646 h 77" name="T51"/>
                <a:gd fmla="*/ 2147483646 w 106" name="T52"/>
                <a:gd fmla="*/ 2147483646 h 77" name="T53"/>
                <a:gd fmla="*/ 2147483646 w 106" name="T54"/>
                <a:gd fmla="*/ 2147483646 h 77" name="T55"/>
                <a:gd fmla="*/ 2147483646 w 106" name="T56"/>
                <a:gd fmla="*/ 2147483646 h 77" name="T57"/>
                <a:gd fmla="*/ 2147483646 w 106" name="T58"/>
                <a:gd fmla="*/ 2147483646 h 77" name="T59"/>
                <a:gd fmla="*/ 2147483646 w 106" name="T60"/>
                <a:gd fmla="*/ 2147483646 h 77" name="T61"/>
                <a:gd fmla="*/ 2147483646 w 106" name="T62"/>
                <a:gd fmla="*/ 2147483646 h 77" name="T63"/>
                <a:gd fmla="*/ 2147483646 w 106" name="T64"/>
                <a:gd fmla="*/ 2147483646 h 77" name="T65"/>
                <a:gd fmla="*/ 2147483646 w 106" name="T66"/>
                <a:gd fmla="*/ 2147483646 h 77" name="T67"/>
                <a:gd fmla="*/ 2147483646 w 106" name="T68"/>
                <a:gd fmla="*/ 2147483646 h 77" name="T69"/>
                <a:gd fmla="*/ 2147483646 w 106" name="T70"/>
                <a:gd fmla="*/ 2147483646 h 77" name="T71"/>
                <a:gd fmla="*/ 2147483646 w 106" name="T72"/>
                <a:gd fmla="*/ 2147483646 h 77" name="T73"/>
                <a:gd fmla="*/ 2147483646 w 106" name="T74"/>
                <a:gd fmla="*/ 2147483646 h 77" name="T75"/>
                <a:gd fmla="*/ 2147483646 w 106" name="T76"/>
                <a:gd fmla="*/ 2147483646 h 77" name="T77"/>
                <a:gd fmla="*/ 2147483646 w 106" name="T78"/>
                <a:gd fmla="*/ 2147483646 h 77" name="T79"/>
                <a:gd fmla="*/ 2147483646 w 106" name="T80"/>
                <a:gd fmla="*/ 2147483646 h 77" name="T81"/>
                <a:gd fmla="*/ 2147483646 w 106" name="T82"/>
                <a:gd fmla="*/ 2147483646 h 77" name="T83"/>
                <a:gd fmla="*/ 2147483646 w 106" name="T84"/>
                <a:gd fmla="*/ 2147483646 h 77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w 106" name="T129"/>
                <a:gd fmla="*/ 0 h 77" name="T130"/>
                <a:gd fmla="*/ 106 w 106" name="T131"/>
                <a:gd fmla="*/ 77 h 77" name="T132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T132" l="T129" r="T131" t="T130"/>
              <a:pathLst>
                <a:path h="77" w="105">
                  <a:moveTo>
                    <a:pt x="99" y="38"/>
                  </a:moveTo>
                  <a:cubicBezTo>
                    <a:pt x="97" y="37"/>
                    <a:pt x="96" y="33"/>
                    <a:pt x="93" y="32"/>
                  </a:cubicBezTo>
                  <a:cubicBezTo>
                    <a:pt x="90" y="30"/>
                    <a:pt x="90" y="26"/>
                    <a:pt x="88" y="25"/>
                  </a:cubicBezTo>
                  <a:cubicBezTo>
                    <a:pt x="85" y="23"/>
                    <a:pt x="87" y="19"/>
                    <a:pt x="86" y="17"/>
                  </a:cubicBezTo>
                  <a:cubicBezTo>
                    <a:pt x="86" y="14"/>
                    <a:pt x="87" y="10"/>
                    <a:pt x="85" y="9"/>
                  </a:cubicBezTo>
                  <a:cubicBezTo>
                    <a:pt x="84" y="8"/>
                    <a:pt x="78" y="5"/>
                    <a:pt x="75" y="6"/>
                  </a:cubicBezTo>
                  <a:cubicBezTo>
                    <a:pt x="72" y="7"/>
                    <a:pt x="70" y="8"/>
                    <a:pt x="69" y="6"/>
                  </a:cubicBezTo>
                  <a:cubicBezTo>
                    <a:pt x="68" y="4"/>
                    <a:pt x="66" y="2"/>
                    <a:pt x="63" y="3"/>
                  </a:cubicBezTo>
                  <a:cubicBezTo>
                    <a:pt x="60" y="4"/>
                    <a:pt x="59" y="3"/>
                    <a:pt x="57" y="1"/>
                  </a:cubicBezTo>
                  <a:cubicBezTo>
                    <a:pt x="57" y="1"/>
                    <a:pt x="57" y="1"/>
                    <a:pt x="57" y="0"/>
                  </a:cubicBezTo>
                  <a:cubicBezTo>
                    <a:pt x="55" y="1"/>
                    <a:pt x="54" y="1"/>
                    <a:pt x="53" y="2"/>
                  </a:cubicBezTo>
                  <a:cubicBezTo>
                    <a:pt x="51" y="3"/>
                    <a:pt x="51" y="6"/>
                    <a:pt x="49" y="6"/>
                  </a:cubicBezTo>
                  <a:cubicBezTo>
                    <a:pt x="46" y="6"/>
                    <a:pt x="44" y="5"/>
                    <a:pt x="41" y="7"/>
                  </a:cubicBezTo>
                  <a:cubicBezTo>
                    <a:pt x="38" y="9"/>
                    <a:pt x="38" y="11"/>
                    <a:pt x="38" y="13"/>
                  </a:cubicBezTo>
                  <a:cubicBezTo>
                    <a:pt x="38" y="15"/>
                    <a:pt x="39" y="17"/>
                    <a:pt x="37" y="17"/>
                  </a:cubicBezTo>
                  <a:cubicBezTo>
                    <a:pt x="35" y="17"/>
                    <a:pt x="35" y="20"/>
                    <a:pt x="33" y="20"/>
                  </a:cubicBezTo>
                  <a:cubicBezTo>
                    <a:pt x="31" y="21"/>
                    <a:pt x="28" y="24"/>
                    <a:pt x="27" y="26"/>
                  </a:cubicBezTo>
                  <a:cubicBezTo>
                    <a:pt x="27" y="27"/>
                    <a:pt x="27" y="31"/>
                    <a:pt x="26" y="31"/>
                  </a:cubicBezTo>
                  <a:cubicBezTo>
                    <a:pt x="24" y="31"/>
                    <a:pt x="20" y="32"/>
                    <a:pt x="18" y="33"/>
                  </a:cubicBezTo>
                  <a:cubicBezTo>
                    <a:pt x="17" y="35"/>
                    <a:pt x="15" y="37"/>
                    <a:pt x="13" y="36"/>
                  </a:cubicBezTo>
                  <a:cubicBezTo>
                    <a:pt x="11" y="36"/>
                    <a:pt x="8" y="35"/>
                    <a:pt x="4" y="35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3" y="40"/>
                    <a:pt x="4" y="43"/>
                    <a:pt x="6" y="45"/>
                  </a:cubicBezTo>
                  <a:cubicBezTo>
                    <a:pt x="8" y="47"/>
                    <a:pt x="9" y="54"/>
                    <a:pt x="7" y="55"/>
                  </a:cubicBezTo>
                  <a:cubicBezTo>
                    <a:pt x="4" y="56"/>
                    <a:pt x="0" y="59"/>
                    <a:pt x="0" y="60"/>
                  </a:cubicBezTo>
                  <a:cubicBezTo>
                    <a:pt x="0" y="62"/>
                    <a:pt x="5" y="64"/>
                    <a:pt x="4" y="66"/>
                  </a:cubicBezTo>
                  <a:cubicBezTo>
                    <a:pt x="3" y="67"/>
                    <a:pt x="3" y="70"/>
                    <a:pt x="4" y="72"/>
                  </a:cubicBezTo>
                  <a:cubicBezTo>
                    <a:pt x="6" y="72"/>
                    <a:pt x="8" y="73"/>
                    <a:pt x="10" y="71"/>
                  </a:cubicBezTo>
                  <a:cubicBezTo>
                    <a:pt x="12" y="69"/>
                    <a:pt x="13" y="67"/>
                    <a:pt x="17" y="67"/>
                  </a:cubicBezTo>
                  <a:cubicBezTo>
                    <a:pt x="21" y="67"/>
                    <a:pt x="34" y="67"/>
                    <a:pt x="36" y="69"/>
                  </a:cubicBezTo>
                  <a:cubicBezTo>
                    <a:pt x="38" y="71"/>
                    <a:pt x="44" y="69"/>
                    <a:pt x="47" y="71"/>
                  </a:cubicBezTo>
                  <a:cubicBezTo>
                    <a:pt x="50" y="72"/>
                    <a:pt x="54" y="73"/>
                    <a:pt x="54" y="72"/>
                  </a:cubicBezTo>
                  <a:cubicBezTo>
                    <a:pt x="55" y="70"/>
                    <a:pt x="59" y="74"/>
                    <a:pt x="62" y="72"/>
                  </a:cubicBezTo>
                  <a:cubicBezTo>
                    <a:pt x="65" y="71"/>
                    <a:pt x="67" y="76"/>
                    <a:pt x="69" y="75"/>
                  </a:cubicBezTo>
                  <a:cubicBezTo>
                    <a:pt x="71" y="74"/>
                    <a:pt x="78" y="74"/>
                    <a:pt x="79" y="75"/>
                  </a:cubicBezTo>
                  <a:cubicBezTo>
                    <a:pt x="81" y="77"/>
                    <a:pt x="81" y="74"/>
                    <a:pt x="81" y="72"/>
                  </a:cubicBezTo>
                  <a:cubicBezTo>
                    <a:pt x="81" y="70"/>
                    <a:pt x="88" y="64"/>
                    <a:pt x="88" y="64"/>
                  </a:cubicBezTo>
                  <a:cubicBezTo>
                    <a:pt x="88" y="64"/>
                    <a:pt x="93" y="64"/>
                    <a:pt x="95" y="63"/>
                  </a:cubicBezTo>
                  <a:cubicBezTo>
                    <a:pt x="95" y="62"/>
                    <a:pt x="94" y="60"/>
                    <a:pt x="94" y="58"/>
                  </a:cubicBezTo>
                  <a:cubicBezTo>
                    <a:pt x="92" y="53"/>
                    <a:pt x="90" y="49"/>
                    <a:pt x="92" y="48"/>
                  </a:cubicBezTo>
                  <a:cubicBezTo>
                    <a:pt x="93" y="46"/>
                    <a:pt x="98" y="50"/>
                    <a:pt x="100" y="49"/>
                  </a:cubicBezTo>
                  <a:cubicBezTo>
                    <a:pt x="102" y="48"/>
                    <a:pt x="106" y="46"/>
                    <a:pt x="106" y="44"/>
                  </a:cubicBezTo>
                  <a:cubicBezTo>
                    <a:pt x="105" y="41"/>
                    <a:pt x="101" y="38"/>
                    <a:pt x="99" y="3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8" name="Freeform 84"/>
            <p:cNvSpPr>
              <a:spLocks noChangeArrowheads="1"/>
            </p:cNvSpPr>
            <p:nvPr/>
          </p:nvSpPr>
          <p:spPr bwMode="auto">
            <a:xfrm>
              <a:off x="4003627" y="1019557"/>
              <a:ext cx="156975" cy="73048"/>
            </a:xfrm>
            <a:custGeom>
              <a:gdLst>
                <a:gd fmla="*/ 2147483646 w 84" name="T0"/>
                <a:gd fmla="*/ 2147483646 h 39" name="T1"/>
                <a:gd fmla="*/ 2147483646 w 84" name="T2"/>
                <a:gd fmla="*/ 2147483646 h 39" name="T3"/>
                <a:gd fmla="*/ 2147483646 w 84" name="T4"/>
                <a:gd fmla="*/ 2147483646 h 39" name="T5"/>
                <a:gd fmla="*/ 2147483646 w 84" name="T6"/>
                <a:gd fmla="*/ 2147483646 h 39" name="T7"/>
                <a:gd fmla="*/ 2147483646 w 84" name="T8"/>
                <a:gd fmla="*/ 2147483646 h 39" name="T9"/>
                <a:gd fmla="*/ 2147483646 w 84" name="T10"/>
                <a:gd fmla="*/ 2147483646 h 39" name="T11"/>
                <a:gd fmla="*/ 2147483646 w 84" name="T12"/>
                <a:gd fmla="*/ 2147483646 h 39" name="T13"/>
                <a:gd fmla="*/ 2147483646 w 84" name="T14"/>
                <a:gd fmla="*/ 2147483646 h 39" name="T15"/>
                <a:gd fmla="*/ 2147483646 w 84" name="T16"/>
                <a:gd fmla="*/ 2147483646 h 39" name="T17"/>
                <a:gd fmla="*/ 2147483646 w 84" name="T18"/>
                <a:gd fmla="*/ 2147483646 h 39" name="T19"/>
                <a:gd fmla="*/ 2147483646 w 84" name="T20"/>
                <a:gd fmla="*/ 2147483646 h 39" name="T21"/>
                <a:gd fmla="*/ 2147483646 w 84" name="T22"/>
                <a:gd fmla="*/ 2147483646 h 39" name="T23"/>
                <a:gd fmla="*/ 2147483646 w 84" name="T24"/>
                <a:gd fmla="*/ 2147483646 h 39" name="T25"/>
                <a:gd fmla="*/ 2147483646 w 84" name="T26"/>
                <a:gd fmla="*/ 2147483646 h 39" name="T27"/>
                <a:gd fmla="*/ 2147483646 w 84" name="T28"/>
                <a:gd fmla="*/ 2147483646 h 39" name="T29"/>
                <a:gd fmla="*/ 2147483646 w 84" name="T30"/>
                <a:gd fmla="*/ 2147483646 h 39" name="T31"/>
                <a:gd fmla="*/ 2147483646 w 84" name="T32"/>
                <a:gd fmla="*/ 2147483646 h 39" name="T33"/>
                <a:gd fmla="*/ 2147483646 w 84" name="T34"/>
                <a:gd fmla="*/ 2147483646 h 39" name="T35"/>
                <a:gd fmla="*/ 2147483646 w 84" name="T36"/>
                <a:gd fmla="*/ 2147483646 h 39" name="T37"/>
                <a:gd fmla="*/ 2147483646 w 84" name="T38"/>
                <a:gd fmla="*/ 2147483646 h 39" name="T39"/>
                <a:gd fmla="*/ 2147483646 w 84" name="T40"/>
                <a:gd fmla="*/ 2147483646 h 39" name="T41"/>
                <a:gd fmla="*/ 2147483646 w 84" name="T42"/>
                <a:gd fmla="*/ 2147483646 h 39" name="T43"/>
                <a:gd fmla="*/ 2147483646 w 84" name="T44"/>
                <a:gd fmla="*/ 2147483646 h 39" name="T45"/>
                <a:gd fmla="*/ 2147483646 w 84" name="T46"/>
                <a:gd fmla="*/ 2147483646 h 39" name="T47"/>
                <a:gd fmla="*/ 2147483646 w 84" name="T48"/>
                <a:gd fmla="*/ 2147483646 h 39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84" name="T75"/>
                <a:gd fmla="*/ 0 h 39" name="T76"/>
                <a:gd fmla="*/ 84 w 84" name="T77"/>
                <a:gd fmla="*/ 39 h 39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39" w="84">
                  <a:moveTo>
                    <a:pt x="29" y="27"/>
                  </a:moveTo>
                  <a:cubicBezTo>
                    <a:pt x="32" y="27"/>
                    <a:pt x="39" y="29"/>
                    <a:pt x="43" y="27"/>
                  </a:cubicBezTo>
                  <a:cubicBezTo>
                    <a:pt x="47" y="26"/>
                    <a:pt x="47" y="31"/>
                    <a:pt x="49" y="30"/>
                  </a:cubicBezTo>
                  <a:cubicBezTo>
                    <a:pt x="52" y="29"/>
                    <a:pt x="57" y="33"/>
                    <a:pt x="60" y="36"/>
                  </a:cubicBezTo>
                  <a:cubicBezTo>
                    <a:pt x="62" y="37"/>
                    <a:pt x="64" y="38"/>
                    <a:pt x="66" y="39"/>
                  </a:cubicBezTo>
                  <a:cubicBezTo>
                    <a:pt x="66" y="38"/>
                    <a:pt x="67" y="38"/>
                    <a:pt x="68" y="37"/>
                  </a:cubicBezTo>
                  <a:cubicBezTo>
                    <a:pt x="71" y="35"/>
                    <a:pt x="73" y="36"/>
                    <a:pt x="76" y="36"/>
                  </a:cubicBezTo>
                  <a:cubicBezTo>
                    <a:pt x="78" y="36"/>
                    <a:pt x="78" y="33"/>
                    <a:pt x="80" y="32"/>
                  </a:cubicBezTo>
                  <a:cubicBezTo>
                    <a:pt x="81" y="31"/>
                    <a:pt x="82" y="31"/>
                    <a:pt x="84" y="30"/>
                  </a:cubicBezTo>
                  <a:cubicBezTo>
                    <a:pt x="83" y="29"/>
                    <a:pt x="83" y="25"/>
                    <a:pt x="81" y="24"/>
                  </a:cubicBezTo>
                  <a:cubicBezTo>
                    <a:pt x="79" y="22"/>
                    <a:pt x="77" y="19"/>
                    <a:pt x="78" y="17"/>
                  </a:cubicBezTo>
                  <a:cubicBezTo>
                    <a:pt x="78" y="15"/>
                    <a:pt x="78" y="13"/>
                    <a:pt x="76" y="11"/>
                  </a:cubicBezTo>
                  <a:cubicBezTo>
                    <a:pt x="75" y="10"/>
                    <a:pt x="75" y="9"/>
                    <a:pt x="74" y="8"/>
                  </a:cubicBezTo>
                  <a:cubicBezTo>
                    <a:pt x="70" y="7"/>
                    <a:pt x="65" y="7"/>
                    <a:pt x="64" y="7"/>
                  </a:cubicBezTo>
                  <a:cubicBezTo>
                    <a:pt x="62" y="8"/>
                    <a:pt x="54" y="2"/>
                    <a:pt x="52" y="1"/>
                  </a:cubicBezTo>
                  <a:cubicBezTo>
                    <a:pt x="51" y="0"/>
                    <a:pt x="46" y="0"/>
                    <a:pt x="40" y="1"/>
                  </a:cubicBezTo>
                  <a:cubicBezTo>
                    <a:pt x="37" y="4"/>
                    <a:pt x="39" y="7"/>
                    <a:pt x="39" y="12"/>
                  </a:cubicBezTo>
                  <a:cubicBezTo>
                    <a:pt x="39" y="17"/>
                    <a:pt x="33" y="16"/>
                    <a:pt x="30" y="16"/>
                  </a:cubicBezTo>
                  <a:cubicBezTo>
                    <a:pt x="27" y="16"/>
                    <a:pt x="22" y="7"/>
                    <a:pt x="20" y="5"/>
                  </a:cubicBezTo>
                  <a:cubicBezTo>
                    <a:pt x="18" y="2"/>
                    <a:pt x="13" y="7"/>
                    <a:pt x="9" y="10"/>
                  </a:cubicBezTo>
                  <a:cubicBezTo>
                    <a:pt x="5" y="12"/>
                    <a:pt x="7" y="16"/>
                    <a:pt x="5" y="19"/>
                  </a:cubicBezTo>
                  <a:cubicBezTo>
                    <a:pt x="2" y="21"/>
                    <a:pt x="0" y="24"/>
                    <a:pt x="3" y="29"/>
                  </a:cubicBezTo>
                  <a:cubicBezTo>
                    <a:pt x="3" y="29"/>
                    <a:pt x="3" y="30"/>
                    <a:pt x="3" y="30"/>
                  </a:cubicBezTo>
                  <a:cubicBezTo>
                    <a:pt x="7" y="30"/>
                    <a:pt x="10" y="29"/>
                    <a:pt x="12" y="27"/>
                  </a:cubicBezTo>
                  <a:cubicBezTo>
                    <a:pt x="16" y="25"/>
                    <a:pt x="25" y="27"/>
                    <a:pt x="29" y="2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39" name="Freeform 85"/>
            <p:cNvSpPr>
              <a:spLocks noChangeArrowheads="1"/>
            </p:cNvSpPr>
            <p:nvPr/>
          </p:nvSpPr>
          <p:spPr bwMode="auto">
            <a:xfrm>
              <a:off x="4003627" y="1066183"/>
              <a:ext cx="122783" cy="77710"/>
            </a:xfrm>
            <a:custGeom>
              <a:gdLst>
                <a:gd fmla="*/ 2147483646 w 66" name="T0"/>
                <a:gd fmla="*/ 2147483646 h 42" name="T1"/>
                <a:gd fmla="*/ 2147483646 w 66" name="T2"/>
                <a:gd fmla="*/ 2147483646 h 42" name="T3"/>
                <a:gd fmla="*/ 2147483646 w 66" name="T4"/>
                <a:gd fmla="*/ 2147483646 h 42" name="T5"/>
                <a:gd fmla="*/ 2147483646 w 66" name="T6"/>
                <a:gd fmla="*/ 2147483646 h 42" name="T7"/>
                <a:gd fmla="*/ 2147483646 w 66" name="T8"/>
                <a:gd fmla="*/ 2147483646 h 42" name="T9"/>
                <a:gd fmla="*/ 2147483646 w 66" name="T10"/>
                <a:gd fmla="*/ 2147483646 h 42" name="T11"/>
                <a:gd fmla="*/ 2147483646 w 66" name="T12"/>
                <a:gd fmla="*/ 2147483646 h 42" name="T13"/>
                <a:gd fmla="*/ 2147483646 w 66" name="T14"/>
                <a:gd fmla="*/ 2147483646 h 42" name="T15"/>
                <a:gd fmla="*/ 2147483646 w 66" name="T16"/>
                <a:gd fmla="*/ 2147483646 h 42" name="T17"/>
                <a:gd fmla="*/ 2147483646 w 66" name="T18"/>
                <a:gd fmla="*/ 2147483646 h 42" name="T19"/>
                <a:gd fmla="*/ 2147483646 w 66" name="T20"/>
                <a:gd fmla="*/ 2147483646 h 42" name="T21"/>
                <a:gd fmla="*/ 2147483646 w 66" name="T22"/>
                <a:gd fmla="*/ 2147483646 h 42" name="T23"/>
                <a:gd fmla="*/ 2147483646 w 66" name="T24"/>
                <a:gd fmla="*/ 2147483646 h 42" name="T25"/>
                <a:gd fmla="*/ 2147483646 w 66" name="T26"/>
                <a:gd fmla="*/ 2147483646 h 42" name="T27"/>
                <a:gd fmla="*/ 2147483646 w 66" name="T28"/>
                <a:gd fmla="*/ 2147483646 h 42" name="T29"/>
                <a:gd fmla="*/ 2147483646 w 66" name="T30"/>
                <a:gd fmla="*/ 2147483646 h 42" name="T31"/>
                <a:gd fmla="*/ 2147483646 w 66" name="T32"/>
                <a:gd fmla="*/ 2147483646 h 42" name="T33"/>
                <a:gd fmla="*/ 2147483646 w 66" name="T34"/>
                <a:gd fmla="*/ 2147483646 h 42" name="T35"/>
                <a:gd fmla="*/ 2147483646 w 66" name="T36"/>
                <a:gd fmla="*/ 2147483646 h 42" name="T37"/>
                <a:gd fmla="*/ 2147483646 w 66" name="T38"/>
                <a:gd fmla="*/ 2147483646 h 42" name="T39"/>
                <a:gd fmla="*/ 2147483646 w 66" name="T40"/>
                <a:gd fmla="*/ 2147483646 h 42" name="T41"/>
                <a:gd fmla="*/ 2147483646 w 66" name="T42"/>
                <a:gd fmla="*/ 2147483646 h 42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w 66" name="T66"/>
                <a:gd fmla="*/ 0 h 42" name="T67"/>
                <a:gd fmla="*/ 66 w 66" name="T68"/>
                <a:gd fmla="*/ 42 h 42" name="T69"/>
              </a:gdLst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b="T69" l="T66" r="T68" t="T67"/>
              <a:pathLst>
                <a:path h="42" w="66">
                  <a:moveTo>
                    <a:pt x="10" y="21"/>
                  </a:moveTo>
                  <a:cubicBezTo>
                    <a:pt x="11" y="23"/>
                    <a:pt x="15" y="24"/>
                    <a:pt x="16" y="23"/>
                  </a:cubicBezTo>
                  <a:cubicBezTo>
                    <a:pt x="18" y="23"/>
                    <a:pt x="23" y="25"/>
                    <a:pt x="23" y="27"/>
                  </a:cubicBezTo>
                  <a:cubicBezTo>
                    <a:pt x="23" y="29"/>
                    <a:pt x="21" y="35"/>
                    <a:pt x="23" y="35"/>
                  </a:cubicBezTo>
                  <a:cubicBezTo>
                    <a:pt x="24" y="35"/>
                    <a:pt x="31" y="37"/>
                    <a:pt x="31" y="40"/>
                  </a:cubicBezTo>
                  <a:cubicBezTo>
                    <a:pt x="35" y="40"/>
                    <a:pt x="38" y="41"/>
                    <a:pt x="40" y="41"/>
                  </a:cubicBezTo>
                  <a:cubicBezTo>
                    <a:pt x="42" y="42"/>
                    <a:pt x="44" y="40"/>
                    <a:pt x="45" y="38"/>
                  </a:cubicBezTo>
                  <a:cubicBezTo>
                    <a:pt x="47" y="37"/>
                    <a:pt x="51" y="36"/>
                    <a:pt x="53" y="36"/>
                  </a:cubicBezTo>
                  <a:cubicBezTo>
                    <a:pt x="54" y="36"/>
                    <a:pt x="54" y="32"/>
                    <a:pt x="54" y="31"/>
                  </a:cubicBezTo>
                  <a:cubicBezTo>
                    <a:pt x="55" y="29"/>
                    <a:pt x="58" y="26"/>
                    <a:pt x="60" y="25"/>
                  </a:cubicBezTo>
                  <a:cubicBezTo>
                    <a:pt x="62" y="25"/>
                    <a:pt x="62" y="22"/>
                    <a:pt x="64" y="22"/>
                  </a:cubicBezTo>
                  <a:cubicBezTo>
                    <a:pt x="66" y="22"/>
                    <a:pt x="65" y="20"/>
                    <a:pt x="65" y="18"/>
                  </a:cubicBezTo>
                  <a:cubicBezTo>
                    <a:pt x="65" y="17"/>
                    <a:pt x="65" y="16"/>
                    <a:pt x="66" y="14"/>
                  </a:cubicBezTo>
                  <a:cubicBezTo>
                    <a:pt x="64" y="13"/>
                    <a:pt x="62" y="12"/>
                    <a:pt x="60" y="11"/>
                  </a:cubicBezTo>
                  <a:cubicBezTo>
                    <a:pt x="57" y="8"/>
                    <a:pt x="52" y="4"/>
                    <a:pt x="49" y="5"/>
                  </a:cubicBezTo>
                  <a:cubicBezTo>
                    <a:pt x="47" y="6"/>
                    <a:pt x="47" y="1"/>
                    <a:pt x="43" y="2"/>
                  </a:cubicBezTo>
                  <a:cubicBezTo>
                    <a:pt x="39" y="4"/>
                    <a:pt x="32" y="2"/>
                    <a:pt x="29" y="2"/>
                  </a:cubicBezTo>
                  <a:cubicBezTo>
                    <a:pt x="25" y="2"/>
                    <a:pt x="16" y="0"/>
                    <a:pt x="12" y="2"/>
                  </a:cubicBezTo>
                  <a:cubicBezTo>
                    <a:pt x="10" y="4"/>
                    <a:pt x="7" y="5"/>
                    <a:pt x="3" y="5"/>
                  </a:cubicBezTo>
                  <a:cubicBezTo>
                    <a:pt x="6" y="9"/>
                    <a:pt x="5" y="14"/>
                    <a:pt x="2" y="17"/>
                  </a:cubicBezTo>
                  <a:cubicBezTo>
                    <a:pt x="0" y="19"/>
                    <a:pt x="1" y="19"/>
                    <a:pt x="3" y="20"/>
                  </a:cubicBezTo>
                  <a:cubicBezTo>
                    <a:pt x="5" y="20"/>
                    <a:pt x="9" y="19"/>
                    <a:pt x="10" y="2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0" name="Freeform 86"/>
            <p:cNvSpPr>
              <a:spLocks noChangeArrowheads="1"/>
            </p:cNvSpPr>
            <p:nvPr/>
          </p:nvSpPr>
          <p:spPr bwMode="auto">
            <a:xfrm>
              <a:off x="3702112" y="1317964"/>
              <a:ext cx="94807" cy="54398"/>
            </a:xfrm>
            <a:custGeom>
              <a:gdLst>
                <a:gd fmla="*/ 2147483646 w 51" name="T0"/>
                <a:gd fmla="*/ 2147483646 h 29" name="T1"/>
                <a:gd fmla="*/ 2147483646 w 51" name="T2"/>
                <a:gd fmla="*/ 2147483646 h 29" name="T3"/>
                <a:gd fmla="*/ 2147483646 w 51" name="T4"/>
                <a:gd fmla="*/ 2147483646 h 29" name="T5"/>
                <a:gd fmla="*/ 2147483646 w 51" name="T6"/>
                <a:gd fmla="*/ 2147483646 h 29" name="T7"/>
                <a:gd fmla="*/ 2147483646 w 51" name="T8"/>
                <a:gd fmla="*/ 2147483646 h 29" name="T9"/>
                <a:gd fmla="*/ 2147483646 w 51" name="T10"/>
                <a:gd fmla="*/ 2147483646 h 29" name="T11"/>
                <a:gd fmla="*/ 2147483646 w 51" name="T12"/>
                <a:gd fmla="*/ 2147483646 h 29" name="T13"/>
                <a:gd fmla="*/ 2147483646 w 51" name="T14"/>
                <a:gd fmla="*/ 2147483646 h 29" name="T15"/>
                <a:gd fmla="*/ 2147483646 w 51" name="T16"/>
                <a:gd fmla="*/ 2147483646 h 29" name="T17"/>
                <a:gd fmla="*/ 2147483646 w 51" name="T18"/>
                <a:gd fmla="*/ 2147483646 h 29" name="T19"/>
                <a:gd fmla="*/ 2147483646 w 51" name="T20"/>
                <a:gd fmla="*/ 2147483646 h 29" name="T21"/>
                <a:gd fmla="*/ 2147483646 w 51" name="T22"/>
                <a:gd fmla="*/ 2147483646 h 29" name="T23"/>
                <a:gd fmla="*/ 2147483646 w 51" name="T24"/>
                <a:gd fmla="*/ 2147483646 h 29" name="T25"/>
                <a:gd fmla="*/ 2147483646 w 51" name="T26"/>
                <a:gd fmla="*/ 2147483646 h 29" name="T27"/>
                <a:gd fmla="*/ 2147483646 w 51" name="T28"/>
                <a:gd fmla="*/ 2147483646 h 29" name="T29"/>
                <a:gd fmla="*/ 2147483646 w 51" name="T30"/>
                <a:gd fmla="*/ 2147483646 h 29" name="T31"/>
                <a:gd fmla="*/ 2147483646 w 51" name="T32"/>
                <a:gd fmla="*/ 2147483646 h 29" name="T33"/>
                <a:gd fmla="*/ 2147483646 w 51" name="T34"/>
                <a:gd fmla="*/ 2147483646 h 29" name="T35"/>
                <a:gd fmla="*/ 2147483646 w 51" name="T36"/>
                <a:gd fmla="*/ 2147483646 h 29" name="T37"/>
                <a:gd fmla="*/ 2147483646 w 51" name="T38"/>
                <a:gd fmla="*/ 2147483646 h 29" name="T39"/>
                <a:gd fmla="*/ 2147483646 w 51" name="T40"/>
                <a:gd fmla="*/ 2147483646 h 29" name="T41"/>
                <a:gd fmla="*/ 2147483646 w 51" name="T42"/>
                <a:gd fmla="*/ 2147483646 h 29" name="T43"/>
                <a:gd fmla="*/ 2147483646 w 51" name="T44"/>
                <a:gd fmla="*/ 2147483646 h 29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51" name="T69"/>
                <a:gd fmla="*/ 0 h 29" name="T70"/>
                <a:gd fmla="*/ 51 w 51" name="T71"/>
                <a:gd fmla="*/ 29 h 29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28" w="51">
                  <a:moveTo>
                    <a:pt x="46" y="12"/>
                  </a:moveTo>
                  <a:cubicBezTo>
                    <a:pt x="43" y="13"/>
                    <a:pt x="40" y="10"/>
                    <a:pt x="40" y="9"/>
                  </a:cubicBezTo>
                  <a:cubicBezTo>
                    <a:pt x="40" y="8"/>
                    <a:pt x="39" y="6"/>
                    <a:pt x="40" y="4"/>
                  </a:cubicBezTo>
                  <a:cubicBezTo>
                    <a:pt x="38" y="3"/>
                    <a:pt x="35" y="2"/>
                    <a:pt x="33" y="1"/>
                  </a:cubicBezTo>
                  <a:cubicBezTo>
                    <a:pt x="30" y="0"/>
                    <a:pt x="28" y="0"/>
                    <a:pt x="26" y="2"/>
                  </a:cubicBezTo>
                  <a:cubicBezTo>
                    <a:pt x="24" y="2"/>
                    <a:pt x="19" y="2"/>
                    <a:pt x="16" y="2"/>
                  </a:cubicBezTo>
                  <a:cubicBezTo>
                    <a:pt x="16" y="3"/>
                    <a:pt x="15" y="4"/>
                    <a:pt x="15" y="4"/>
                  </a:cubicBezTo>
                  <a:cubicBezTo>
                    <a:pt x="12" y="4"/>
                    <a:pt x="9" y="6"/>
                    <a:pt x="9" y="8"/>
                  </a:cubicBezTo>
                  <a:cubicBezTo>
                    <a:pt x="8" y="11"/>
                    <a:pt x="3" y="13"/>
                    <a:pt x="2" y="17"/>
                  </a:cubicBezTo>
                  <a:cubicBezTo>
                    <a:pt x="0" y="22"/>
                    <a:pt x="1" y="24"/>
                    <a:pt x="3" y="21"/>
                  </a:cubicBezTo>
                  <a:cubicBezTo>
                    <a:pt x="5" y="18"/>
                    <a:pt x="8" y="19"/>
                    <a:pt x="8" y="22"/>
                  </a:cubicBezTo>
                  <a:cubicBezTo>
                    <a:pt x="8" y="24"/>
                    <a:pt x="11" y="24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3" y="27"/>
                    <a:pt x="18" y="27"/>
                    <a:pt x="20" y="27"/>
                  </a:cubicBezTo>
                  <a:cubicBezTo>
                    <a:pt x="22" y="27"/>
                    <a:pt x="24" y="19"/>
                    <a:pt x="25" y="19"/>
                  </a:cubicBezTo>
                  <a:cubicBezTo>
                    <a:pt x="26" y="18"/>
                    <a:pt x="29" y="24"/>
                    <a:pt x="32" y="26"/>
                  </a:cubicBezTo>
                  <a:cubicBezTo>
                    <a:pt x="34" y="29"/>
                    <a:pt x="35" y="24"/>
                    <a:pt x="35" y="22"/>
                  </a:cubicBezTo>
                  <a:cubicBezTo>
                    <a:pt x="35" y="20"/>
                    <a:pt x="37" y="20"/>
                    <a:pt x="39" y="20"/>
                  </a:cubicBezTo>
                  <a:cubicBezTo>
                    <a:pt x="40" y="20"/>
                    <a:pt x="44" y="21"/>
                    <a:pt x="44" y="19"/>
                  </a:cubicBezTo>
                  <a:cubicBezTo>
                    <a:pt x="44" y="16"/>
                    <a:pt x="46" y="17"/>
                    <a:pt x="47" y="17"/>
                  </a:cubicBezTo>
                  <a:cubicBezTo>
                    <a:pt x="49" y="17"/>
                    <a:pt x="49" y="15"/>
                    <a:pt x="49" y="15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49" y="12"/>
                    <a:pt x="47" y="11"/>
                    <a:pt x="46" y="1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1" name="Freeform 87"/>
            <p:cNvSpPr>
              <a:spLocks noChangeArrowheads="1"/>
            </p:cNvSpPr>
            <p:nvPr/>
          </p:nvSpPr>
          <p:spPr bwMode="auto">
            <a:xfrm>
              <a:off x="3700558" y="1117471"/>
              <a:ext cx="188059" cy="214480"/>
            </a:xfrm>
            <a:custGeom>
              <a:gdLst>
                <a:gd fmla="*/ 2147483646 w 101" name="T0"/>
                <a:gd fmla="*/ 2147483646 h 114" name="T1"/>
                <a:gd fmla="*/ 2147483646 w 101" name="T2"/>
                <a:gd fmla="*/ 2147483646 h 114" name="T3"/>
                <a:gd fmla="*/ 2147483646 w 101" name="T4"/>
                <a:gd fmla="*/ 2147483646 h 114" name="T5"/>
                <a:gd fmla="*/ 2147483646 w 101" name="T6"/>
                <a:gd fmla="*/ 2147483646 h 114" name="T7"/>
                <a:gd fmla="*/ 2147483646 w 101" name="T8"/>
                <a:gd fmla="*/ 2147483646 h 114" name="T9"/>
                <a:gd fmla="*/ 2147483646 w 101" name="T10"/>
                <a:gd fmla="*/ 2147483646 h 114" name="T11"/>
                <a:gd fmla="*/ 0 w 101" name="T12"/>
                <a:gd fmla="*/ 2147483646 h 114" name="T13"/>
                <a:gd fmla="*/ 2147483646 w 101" name="T14"/>
                <a:gd fmla="*/ 2147483646 h 114" name="T15"/>
                <a:gd fmla="*/ 2147483646 w 101" name="T16"/>
                <a:gd fmla="*/ 2147483646 h 114" name="T17"/>
                <a:gd fmla="*/ 2147483646 w 101" name="T18"/>
                <a:gd fmla="*/ 2147483646 h 114" name="T19"/>
                <a:gd fmla="*/ 2147483646 w 101" name="T20"/>
                <a:gd fmla="*/ 2147483646 h 114" name="T21"/>
                <a:gd fmla="*/ 2147483646 w 101" name="T22"/>
                <a:gd fmla="*/ 2147483646 h 114" name="T23"/>
                <a:gd fmla="*/ 2147483646 w 101" name="T24"/>
                <a:gd fmla="*/ 2147483646 h 114" name="T25"/>
                <a:gd fmla="*/ 2147483646 w 101" name="T26"/>
                <a:gd fmla="*/ 2147483646 h 114" name="T27"/>
                <a:gd fmla="*/ 2147483646 w 101" name="T28"/>
                <a:gd fmla="*/ 2147483646 h 114" name="T29"/>
                <a:gd fmla="*/ 2147483646 w 101" name="T30"/>
                <a:gd fmla="*/ 2147483646 h 114" name="T31"/>
                <a:gd fmla="*/ 2147483646 w 101" name="T32"/>
                <a:gd fmla="*/ 2147483646 h 114" name="T33"/>
                <a:gd fmla="*/ 2147483646 w 101" name="T34"/>
                <a:gd fmla="*/ 2147483646 h 114" name="T35"/>
                <a:gd fmla="*/ 2147483646 w 101" name="T36"/>
                <a:gd fmla="*/ 2147483646 h 114" name="T37"/>
                <a:gd fmla="*/ 2147483646 w 101" name="T38"/>
                <a:gd fmla="*/ 2147483646 h 114" name="T39"/>
                <a:gd fmla="*/ 2147483646 w 101" name="T40"/>
                <a:gd fmla="*/ 2147483646 h 114" name="T41"/>
                <a:gd fmla="*/ 2147483646 w 101" name="T42"/>
                <a:gd fmla="*/ 2147483646 h 114" name="T43"/>
                <a:gd fmla="*/ 2147483646 w 101" name="T44"/>
                <a:gd fmla="*/ 2147483646 h 114" name="T45"/>
                <a:gd fmla="*/ 2147483646 w 101" name="T46"/>
                <a:gd fmla="*/ 2147483646 h 114" name="T47"/>
                <a:gd fmla="*/ 2147483646 w 101" name="T48"/>
                <a:gd fmla="*/ 2147483646 h 114" name="T49"/>
                <a:gd fmla="*/ 2147483646 w 101" name="T50"/>
                <a:gd fmla="*/ 2147483646 h 114" name="T51"/>
                <a:gd fmla="*/ 2147483646 w 101" name="T52"/>
                <a:gd fmla="*/ 2147483646 h 114" name="T53"/>
                <a:gd fmla="*/ 2147483646 w 101" name="T54"/>
                <a:gd fmla="*/ 2147483646 h 114" name="T55"/>
                <a:gd fmla="*/ 2147483646 w 101" name="T56"/>
                <a:gd fmla="*/ 2147483646 h 114" name="T57"/>
                <a:gd fmla="*/ 2147483646 w 101" name="T58"/>
                <a:gd fmla="*/ 2147483646 h 114" name="T59"/>
                <a:gd fmla="*/ 2147483646 w 101" name="T60"/>
                <a:gd fmla="*/ 2147483646 h 114" name="T61"/>
                <a:gd fmla="*/ 2147483646 w 101" name="T62"/>
                <a:gd fmla="*/ 2147483646 h 114" name="T63"/>
                <a:gd fmla="*/ 2147483646 w 101" name="T64"/>
                <a:gd fmla="*/ 2147483646 h 114" name="T65"/>
                <a:gd fmla="*/ 2147483646 w 101" name="T66"/>
                <a:gd fmla="*/ 2147483646 h 114" name="T67"/>
                <a:gd fmla="*/ 2147483646 w 101" name="T68"/>
                <a:gd fmla="*/ 2147483646 h 114" name="T69"/>
                <a:gd fmla="*/ 2147483646 w 101" name="T70"/>
                <a:gd fmla="*/ 2147483646 h 114" name="T71"/>
                <a:gd fmla="*/ 2147483646 w 101" name="T72"/>
                <a:gd fmla="*/ 2147483646 h 114" name="T73"/>
                <a:gd fmla="*/ 2147483646 w 101" name="T74"/>
                <a:gd fmla="*/ 2147483646 h 114" name="T75"/>
                <a:gd fmla="*/ 2147483646 w 101" name="T76"/>
                <a:gd fmla="*/ 2147483646 h 114" name="T77"/>
                <a:gd fmla="*/ 2147483646 w 101" name="T78"/>
                <a:gd fmla="*/ 2147483646 h 114" name="T79"/>
                <a:gd fmla="*/ 2147483646 w 101" name="T80"/>
                <a:gd fmla="*/ 2147483646 h 114" name="T81"/>
                <a:gd fmla="*/ 2147483646 w 101" name="T82"/>
                <a:gd fmla="*/ 2147483646 h 114" name="T83"/>
                <a:gd fmla="*/ 2147483646 w 101" name="T84"/>
                <a:gd fmla="*/ 2147483646 h 114" name="T85"/>
                <a:gd fmla="*/ 2147483646 w 101" name="T86"/>
                <a:gd fmla="*/ 2147483646 h 114" name="T87"/>
                <a:gd fmla="*/ 2147483646 w 101" name="T88"/>
                <a:gd fmla="*/ 2147483646 h 114" name="T89"/>
                <a:gd fmla="*/ 2147483646 w 101" name="T90"/>
                <a:gd fmla="*/ 2147483646 h 114" name="T91"/>
                <a:gd fmla="*/ 2147483646 w 101" name="T92"/>
                <a:gd fmla="*/ 2147483646 h 114" name="T93"/>
                <a:gd fmla="*/ 2147483646 w 101" name="T94"/>
                <a:gd fmla="*/ 2147483646 h 114" name="T95"/>
                <a:gd fmla="*/ 2147483646 w 101" name="T96"/>
                <a:gd fmla="*/ 0 h 114" name="T97"/>
                <a:gd fmla="*/ 2147483646 w 101" name="T98"/>
                <a:gd fmla="*/ 2147483646 h 114" name="T99"/>
                <a:gd fmla="*/ 2147483646 w 101" name="T100"/>
                <a:gd fmla="*/ 0 h 114" name="T101"/>
                <a:gd fmla="*/ 2147483646 w 101" name="T102"/>
                <a:gd fmla="*/ 2147483646 h 114" name="T103"/>
                <a:gd fmla="*/ 2147483646 w 101" name="T104"/>
                <a:gd fmla="*/ 2147483646 h 114" name="T105"/>
                <a:gd fmla="*/ 2147483646 w 101" name="T106"/>
                <a:gd fmla="*/ 2147483646 h 114" name="T107"/>
                <a:gd fmla="*/ 2147483646 w 101" name="T108"/>
                <a:gd fmla="*/ 2147483646 h 114" name="T109"/>
                <a:gd fmla="*/ 2147483646 w 101" name="T110"/>
                <a:gd fmla="*/ 2147483646 h 114" name="T111"/>
                <a:gd fmla="*/ 2147483646 w 101" name="T112"/>
                <a:gd fmla="*/ 2147483646 h 114" name="T113"/>
                <a:gd fmla="*/ 2147483646 w 101" name="T114"/>
                <a:gd fmla="*/ 2147483646 h 114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w 101" name="T174"/>
                <a:gd fmla="*/ 0 h 114" name="T175"/>
                <a:gd fmla="*/ 101 w 101" name="T176"/>
                <a:gd fmla="*/ 114 h 114" name="T177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T177" l="T174" r="T176" t="T175"/>
              <a:pathLst>
                <a:path h="114" w="100">
                  <a:moveTo>
                    <a:pt x="13" y="29"/>
                  </a:moveTo>
                  <a:cubicBezTo>
                    <a:pt x="10" y="33"/>
                    <a:pt x="7" y="34"/>
                    <a:pt x="7" y="35"/>
                  </a:cubicBezTo>
                  <a:cubicBezTo>
                    <a:pt x="8" y="36"/>
                    <a:pt x="12" y="39"/>
                    <a:pt x="11" y="41"/>
                  </a:cubicBezTo>
                  <a:cubicBezTo>
                    <a:pt x="10" y="42"/>
                    <a:pt x="9" y="41"/>
                    <a:pt x="9" y="44"/>
                  </a:cubicBezTo>
                  <a:cubicBezTo>
                    <a:pt x="9" y="47"/>
                    <a:pt x="4" y="47"/>
                    <a:pt x="2" y="47"/>
                  </a:cubicBezTo>
                  <a:cubicBezTo>
                    <a:pt x="1" y="47"/>
                    <a:pt x="3" y="50"/>
                    <a:pt x="2" y="53"/>
                  </a:cubicBezTo>
                  <a:cubicBezTo>
                    <a:pt x="1" y="55"/>
                    <a:pt x="1" y="60"/>
                    <a:pt x="0" y="62"/>
                  </a:cubicBezTo>
                  <a:cubicBezTo>
                    <a:pt x="0" y="64"/>
                    <a:pt x="4" y="67"/>
                    <a:pt x="3" y="69"/>
                  </a:cubicBezTo>
                  <a:cubicBezTo>
                    <a:pt x="3" y="70"/>
                    <a:pt x="0" y="72"/>
                    <a:pt x="1" y="73"/>
                  </a:cubicBezTo>
                  <a:cubicBezTo>
                    <a:pt x="2" y="74"/>
                    <a:pt x="4" y="76"/>
                    <a:pt x="5" y="82"/>
                  </a:cubicBezTo>
                  <a:cubicBezTo>
                    <a:pt x="6" y="83"/>
                    <a:pt x="7" y="83"/>
                    <a:pt x="7" y="84"/>
                  </a:cubicBezTo>
                  <a:cubicBezTo>
                    <a:pt x="9" y="86"/>
                    <a:pt x="11" y="87"/>
                    <a:pt x="14" y="87"/>
                  </a:cubicBezTo>
                  <a:cubicBezTo>
                    <a:pt x="18" y="87"/>
                    <a:pt x="19" y="89"/>
                    <a:pt x="20" y="89"/>
                  </a:cubicBezTo>
                  <a:cubicBezTo>
                    <a:pt x="22" y="89"/>
                    <a:pt x="26" y="90"/>
                    <a:pt x="23" y="93"/>
                  </a:cubicBezTo>
                  <a:cubicBezTo>
                    <a:pt x="19" y="96"/>
                    <a:pt x="19" y="99"/>
                    <a:pt x="18" y="102"/>
                  </a:cubicBezTo>
                  <a:cubicBezTo>
                    <a:pt x="18" y="104"/>
                    <a:pt x="18" y="107"/>
                    <a:pt x="17" y="109"/>
                  </a:cubicBezTo>
                  <a:cubicBezTo>
                    <a:pt x="20" y="109"/>
                    <a:pt x="25" y="109"/>
                    <a:pt x="27" y="109"/>
                  </a:cubicBezTo>
                  <a:cubicBezTo>
                    <a:pt x="29" y="107"/>
                    <a:pt x="31" y="107"/>
                    <a:pt x="34" y="108"/>
                  </a:cubicBezTo>
                  <a:cubicBezTo>
                    <a:pt x="36" y="109"/>
                    <a:pt x="39" y="110"/>
                    <a:pt x="41" y="111"/>
                  </a:cubicBezTo>
                  <a:cubicBezTo>
                    <a:pt x="41" y="110"/>
                    <a:pt x="41" y="110"/>
                    <a:pt x="42" y="110"/>
                  </a:cubicBezTo>
                  <a:cubicBezTo>
                    <a:pt x="44" y="110"/>
                    <a:pt x="47" y="114"/>
                    <a:pt x="49" y="112"/>
                  </a:cubicBezTo>
                  <a:cubicBezTo>
                    <a:pt x="50" y="109"/>
                    <a:pt x="54" y="110"/>
                    <a:pt x="55" y="111"/>
                  </a:cubicBezTo>
                  <a:cubicBezTo>
                    <a:pt x="57" y="112"/>
                    <a:pt x="60" y="112"/>
                    <a:pt x="62" y="110"/>
                  </a:cubicBezTo>
                  <a:cubicBezTo>
                    <a:pt x="64" y="108"/>
                    <a:pt x="72" y="107"/>
                    <a:pt x="73" y="108"/>
                  </a:cubicBezTo>
                  <a:cubicBezTo>
                    <a:pt x="75" y="109"/>
                    <a:pt x="80" y="111"/>
                    <a:pt x="78" y="105"/>
                  </a:cubicBezTo>
                  <a:cubicBezTo>
                    <a:pt x="76" y="99"/>
                    <a:pt x="82" y="100"/>
                    <a:pt x="82" y="98"/>
                  </a:cubicBezTo>
                  <a:cubicBezTo>
                    <a:pt x="83" y="95"/>
                    <a:pt x="90" y="94"/>
                    <a:pt x="89" y="93"/>
                  </a:cubicBezTo>
                  <a:cubicBezTo>
                    <a:pt x="88" y="91"/>
                    <a:pt x="79" y="86"/>
                    <a:pt x="77" y="84"/>
                  </a:cubicBezTo>
                  <a:cubicBezTo>
                    <a:pt x="74" y="82"/>
                    <a:pt x="74" y="77"/>
                    <a:pt x="73" y="74"/>
                  </a:cubicBezTo>
                  <a:cubicBezTo>
                    <a:pt x="72" y="72"/>
                    <a:pt x="69" y="69"/>
                    <a:pt x="72" y="68"/>
                  </a:cubicBezTo>
                  <a:cubicBezTo>
                    <a:pt x="76" y="68"/>
                    <a:pt x="81" y="66"/>
                    <a:pt x="84" y="64"/>
                  </a:cubicBezTo>
                  <a:cubicBezTo>
                    <a:pt x="87" y="61"/>
                    <a:pt x="92" y="61"/>
                    <a:pt x="93" y="60"/>
                  </a:cubicBezTo>
                  <a:cubicBezTo>
                    <a:pt x="95" y="58"/>
                    <a:pt x="98" y="61"/>
                    <a:pt x="99" y="59"/>
                  </a:cubicBezTo>
                  <a:cubicBezTo>
                    <a:pt x="100" y="58"/>
                    <a:pt x="101" y="55"/>
                    <a:pt x="100" y="53"/>
                  </a:cubicBezTo>
                  <a:cubicBezTo>
                    <a:pt x="98" y="51"/>
                    <a:pt x="97" y="48"/>
                    <a:pt x="97" y="44"/>
                  </a:cubicBezTo>
                  <a:cubicBezTo>
                    <a:pt x="97" y="40"/>
                    <a:pt x="95" y="40"/>
                    <a:pt x="95" y="38"/>
                  </a:cubicBezTo>
                  <a:cubicBezTo>
                    <a:pt x="95" y="36"/>
                    <a:pt x="95" y="34"/>
                    <a:pt x="93" y="33"/>
                  </a:cubicBezTo>
                  <a:cubicBezTo>
                    <a:pt x="91" y="32"/>
                    <a:pt x="90" y="31"/>
                    <a:pt x="92" y="28"/>
                  </a:cubicBezTo>
                  <a:cubicBezTo>
                    <a:pt x="94" y="25"/>
                    <a:pt x="93" y="18"/>
                    <a:pt x="92" y="16"/>
                  </a:cubicBezTo>
                  <a:cubicBezTo>
                    <a:pt x="92" y="16"/>
                    <a:pt x="92" y="15"/>
                    <a:pt x="92" y="15"/>
                  </a:cubicBezTo>
                  <a:cubicBezTo>
                    <a:pt x="92" y="15"/>
                    <a:pt x="91" y="14"/>
                    <a:pt x="91" y="14"/>
                  </a:cubicBezTo>
                  <a:cubicBezTo>
                    <a:pt x="91" y="11"/>
                    <a:pt x="89" y="10"/>
                    <a:pt x="85" y="10"/>
                  </a:cubicBezTo>
                  <a:cubicBezTo>
                    <a:pt x="80" y="10"/>
                    <a:pt x="87" y="6"/>
                    <a:pt x="86" y="3"/>
                  </a:cubicBezTo>
                  <a:cubicBezTo>
                    <a:pt x="84" y="1"/>
                    <a:pt x="80" y="7"/>
                    <a:pt x="76" y="6"/>
                  </a:cubicBezTo>
                  <a:cubicBezTo>
                    <a:pt x="72" y="5"/>
                    <a:pt x="67" y="11"/>
                    <a:pt x="63" y="13"/>
                  </a:cubicBezTo>
                  <a:cubicBezTo>
                    <a:pt x="60" y="16"/>
                    <a:pt x="55" y="13"/>
                    <a:pt x="57" y="9"/>
                  </a:cubicBezTo>
                  <a:cubicBezTo>
                    <a:pt x="60" y="5"/>
                    <a:pt x="57" y="6"/>
                    <a:pt x="53" y="7"/>
                  </a:cubicBezTo>
                  <a:cubicBezTo>
                    <a:pt x="49" y="9"/>
                    <a:pt x="44" y="7"/>
                    <a:pt x="45" y="3"/>
                  </a:cubicBezTo>
                  <a:cubicBezTo>
                    <a:pt x="45" y="2"/>
                    <a:pt x="45" y="1"/>
                    <a:pt x="44" y="0"/>
                  </a:cubicBezTo>
                  <a:cubicBezTo>
                    <a:pt x="42" y="1"/>
                    <a:pt x="41" y="1"/>
                    <a:pt x="40" y="1"/>
                  </a:cubicBezTo>
                  <a:cubicBezTo>
                    <a:pt x="38" y="0"/>
                    <a:pt x="34" y="0"/>
                    <a:pt x="30" y="0"/>
                  </a:cubicBezTo>
                  <a:cubicBezTo>
                    <a:pt x="31" y="1"/>
                    <a:pt x="32" y="3"/>
                    <a:pt x="32" y="5"/>
                  </a:cubicBezTo>
                  <a:cubicBezTo>
                    <a:pt x="30" y="8"/>
                    <a:pt x="33" y="10"/>
                    <a:pt x="35" y="15"/>
                  </a:cubicBezTo>
                  <a:cubicBezTo>
                    <a:pt x="37" y="19"/>
                    <a:pt x="30" y="16"/>
                    <a:pt x="30" y="19"/>
                  </a:cubicBezTo>
                  <a:cubicBezTo>
                    <a:pt x="30" y="22"/>
                    <a:pt x="24" y="19"/>
                    <a:pt x="22" y="18"/>
                  </a:cubicBezTo>
                  <a:cubicBezTo>
                    <a:pt x="20" y="17"/>
                    <a:pt x="13" y="18"/>
                    <a:pt x="13" y="19"/>
                  </a:cubicBezTo>
                  <a:cubicBezTo>
                    <a:pt x="13" y="20"/>
                    <a:pt x="13" y="21"/>
                    <a:pt x="13" y="22"/>
                  </a:cubicBezTo>
                  <a:cubicBezTo>
                    <a:pt x="14" y="25"/>
                    <a:pt x="14" y="28"/>
                    <a:pt x="13" y="2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2" name="Freeform 88"/>
            <p:cNvSpPr>
              <a:spLocks noChangeArrowheads="1"/>
            </p:cNvSpPr>
            <p:nvPr/>
          </p:nvSpPr>
          <p:spPr bwMode="auto">
            <a:xfrm>
              <a:off x="4008290" y="606139"/>
              <a:ext cx="220697" cy="352804"/>
            </a:xfrm>
            <a:custGeom>
              <a:gdLst>
                <a:gd fmla="*/ 2147483646 w 118" name="T0"/>
                <a:gd fmla="*/ 2147483646 h 189" name="T1"/>
                <a:gd fmla="*/ 2147483646 w 118" name="T2"/>
                <a:gd fmla="*/ 2147483646 h 189" name="T3"/>
                <a:gd fmla="*/ 2147483646 w 118" name="T4"/>
                <a:gd fmla="*/ 2147483646 h 189" name="T5"/>
                <a:gd fmla="*/ 2147483646 w 118" name="T6"/>
                <a:gd fmla="*/ 2147483646 h 189" name="T7"/>
                <a:gd fmla="*/ 2147483646 w 118" name="T8"/>
                <a:gd fmla="*/ 2147483646 h 189" name="T9"/>
                <a:gd fmla="*/ 2147483646 w 118" name="T10"/>
                <a:gd fmla="*/ 2147483646 h 189" name="T11"/>
                <a:gd fmla="*/ 2147483646 w 118" name="T12"/>
                <a:gd fmla="*/ 2147483646 h 189" name="T13"/>
                <a:gd fmla="*/ 2147483646 w 118" name="T14"/>
                <a:gd fmla="*/ 2147483646 h 189" name="T15"/>
                <a:gd fmla="*/ 2147483646 w 118" name="T16"/>
                <a:gd fmla="*/ 2147483646 h 189" name="T17"/>
                <a:gd fmla="*/ 2147483646 w 118" name="T18"/>
                <a:gd fmla="*/ 2147483646 h 189" name="T19"/>
                <a:gd fmla="*/ 2147483646 w 118" name="T20"/>
                <a:gd fmla="*/ 2147483646 h 189" name="T21"/>
                <a:gd fmla="*/ 2147483646 w 118" name="T22"/>
                <a:gd fmla="*/ 2147483646 h 189" name="T23"/>
                <a:gd fmla="*/ 2147483646 w 118" name="T24"/>
                <a:gd fmla="*/ 2147483646 h 189" name="T25"/>
                <a:gd fmla="*/ 2147483646 w 118" name="T26"/>
                <a:gd fmla="*/ 2147483646 h 189" name="T27"/>
                <a:gd fmla="*/ 2147483646 w 118" name="T28"/>
                <a:gd fmla="*/ 2147483646 h 189" name="T29"/>
                <a:gd fmla="*/ 2147483646 w 118" name="T30"/>
                <a:gd fmla="*/ 2147483646 h 189" name="T31"/>
                <a:gd fmla="*/ 2147483646 w 118" name="T32"/>
                <a:gd fmla="*/ 2147483646 h 189" name="T33"/>
                <a:gd fmla="*/ 2147483646 w 118" name="T34"/>
                <a:gd fmla="*/ 2147483646 h 189" name="T35"/>
                <a:gd fmla="*/ 2147483646 w 118" name="T36"/>
                <a:gd fmla="*/ 2147483646 h 189" name="T37"/>
                <a:gd fmla="*/ 2147483646 w 118" name="T38"/>
                <a:gd fmla="*/ 2147483646 h 189" name="T39"/>
                <a:gd fmla="*/ 2147483646 w 118" name="T40"/>
                <a:gd fmla="*/ 2147483646 h 189" name="T41"/>
                <a:gd fmla="*/ 2147483646 w 118" name="T42"/>
                <a:gd fmla="*/ 2147483646 h 189" name="T43"/>
                <a:gd fmla="*/ 2147483646 w 118" name="T44"/>
                <a:gd fmla="*/ 2147483646 h 189" name="T45"/>
                <a:gd fmla="*/ 2147483646 w 118" name="T46"/>
                <a:gd fmla="*/ 2147483646 h 189" name="T47"/>
                <a:gd fmla="*/ 2147483646 w 118" name="T48"/>
                <a:gd fmla="*/ 2147483646 h 189" name="T49"/>
                <a:gd fmla="*/ 2147483646 w 118" name="T50"/>
                <a:gd fmla="*/ 2147483646 h 189" name="T51"/>
                <a:gd fmla="*/ 2147483646 w 118" name="T52"/>
                <a:gd fmla="*/ 2147483646 h 189" name="T53"/>
                <a:gd fmla="*/ 2147483646 w 118" name="T54"/>
                <a:gd fmla="*/ 2147483646 h 189" name="T55"/>
                <a:gd fmla="*/ 2147483646 w 118" name="T56"/>
                <a:gd fmla="*/ 2147483646 h 189" name="T57"/>
                <a:gd fmla="*/ 2147483646 w 118" name="T58"/>
                <a:gd fmla="*/ 2147483646 h 189" name="T59"/>
                <a:gd fmla="*/ 2147483646 w 118" name="T60"/>
                <a:gd fmla="*/ 2147483646 h 189" name="T61"/>
                <a:gd fmla="*/ 0 w 118" name="T62"/>
                <a:gd fmla="*/ 2147483646 h 189" name="T63"/>
                <a:gd fmla="*/ 2147483646 w 118" name="T64"/>
                <a:gd fmla="*/ 2147483646 h 189" name="T65"/>
                <a:gd fmla="*/ 2147483646 w 118" name="T66"/>
                <a:gd fmla="*/ 2147483646 h 189" name="T67"/>
                <a:gd fmla="*/ 2147483646 w 118" name="T68"/>
                <a:gd fmla="*/ 2147483646 h 189" name="T69"/>
                <a:gd fmla="*/ 2147483646 w 118" name="T70"/>
                <a:gd fmla="*/ 2147483646 h 189" name="T71"/>
                <a:gd fmla="*/ 2147483646 w 118" name="T72"/>
                <a:gd fmla="*/ 2147483646 h 189" name="T73"/>
                <a:gd fmla="*/ 2147483646 w 118" name="T74"/>
                <a:gd fmla="*/ 2147483646 h 189" name="T75"/>
                <a:gd fmla="*/ 2147483646 w 118" name="T76"/>
                <a:gd fmla="*/ 2147483646 h 189" name="T77"/>
                <a:gd fmla="*/ 2147483646 w 118" name="T78"/>
                <a:gd fmla="*/ 2147483646 h 189" name="T79"/>
                <a:gd fmla="*/ 2147483646 w 118" name="T80"/>
                <a:gd fmla="*/ 2147483646 h 189" name="T81"/>
                <a:gd fmla="*/ 2147483646 w 118" name="T82"/>
                <a:gd fmla="*/ 2147483646 h 189" name="T83"/>
                <a:gd fmla="*/ 2147483646 w 118" name="T84"/>
                <a:gd fmla="*/ 2147483646 h 189" name="T85"/>
                <a:gd fmla="*/ 2147483646 w 118" name="T86"/>
                <a:gd fmla="*/ 2147483646 h 189" name="T87"/>
                <a:gd fmla="*/ 2147483646 w 118" name="T88"/>
                <a:gd fmla="*/ 2147483646 h 189" name="T89"/>
                <a:gd fmla="*/ 2147483646 w 118" name="T90"/>
                <a:gd fmla="*/ 2147483646 h 189" name="T91"/>
                <a:gd fmla="*/ 2147483646 w 118" name="T92"/>
                <a:gd fmla="*/ 2147483646 h 189" name="T93"/>
                <a:gd fmla="*/ 2147483646 w 118" name="T94"/>
                <a:gd fmla="*/ 2147483646 h 189" name="T95"/>
                <a:gd fmla="*/ 2147483646 w 118" name="T96"/>
                <a:gd fmla="*/ 2147483646 h 189" name="T97"/>
                <a:gd fmla="*/ 2147483646 w 118" name="T98"/>
                <a:gd fmla="*/ 2147483646 h 189" name="T99"/>
                <a:gd fmla="*/ 2147483646 w 118" name="T100"/>
                <a:gd fmla="*/ 2147483646 h 189" name="T101"/>
                <a:gd fmla="*/ 2147483646 w 118" name="T102"/>
                <a:gd fmla="*/ 2147483646 h 189" name="T103"/>
                <a:gd fmla="*/ 2147483646 w 118" name="T104"/>
                <a:gd fmla="*/ 2147483646 h 189" name="T105"/>
                <a:gd fmla="*/ 2147483646 w 118" name="T106"/>
                <a:gd fmla="*/ 2147483646 h 189" name="T107"/>
                <a:gd fmla="*/ 2147483646 w 118" name="T108"/>
                <a:gd fmla="*/ 2147483646 h 189" name="T109"/>
                <a:gd fmla="*/ 2147483646 w 118" name="T110"/>
                <a:gd fmla="*/ 2147483646 h 189" name="T111"/>
                <a:gd fmla="*/ 2147483646 w 118" name="T112"/>
                <a:gd fmla="*/ 2147483646 h 189" name="T113"/>
                <a:gd fmla="*/ 2147483646 w 118" name="T114"/>
                <a:gd fmla="*/ 2147483646 h 189" name="T115"/>
                <a:gd fmla="*/ 2147483646 w 118" name="T116"/>
                <a:gd fmla="*/ 2147483646 h 189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w 118" name="T177"/>
                <a:gd fmla="*/ 0 h 189" name="T178"/>
                <a:gd fmla="*/ 118 w 118" name="T179"/>
                <a:gd fmla="*/ 189 h 189" name="T180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T180" l="T177" r="T179" t="T178"/>
              <a:pathLst>
                <a:path h="189" w="118">
                  <a:moveTo>
                    <a:pt x="100" y="158"/>
                  </a:moveTo>
                  <a:cubicBezTo>
                    <a:pt x="103" y="152"/>
                    <a:pt x="115" y="148"/>
                    <a:pt x="117" y="142"/>
                  </a:cubicBezTo>
                  <a:cubicBezTo>
                    <a:pt x="118" y="140"/>
                    <a:pt x="118" y="138"/>
                    <a:pt x="114" y="133"/>
                  </a:cubicBezTo>
                  <a:cubicBezTo>
                    <a:pt x="110" y="128"/>
                    <a:pt x="100" y="125"/>
                    <a:pt x="100" y="122"/>
                  </a:cubicBezTo>
                  <a:cubicBezTo>
                    <a:pt x="99" y="120"/>
                    <a:pt x="107" y="119"/>
                    <a:pt x="107" y="116"/>
                  </a:cubicBezTo>
                  <a:cubicBezTo>
                    <a:pt x="106" y="113"/>
                    <a:pt x="102" y="113"/>
                    <a:pt x="101" y="110"/>
                  </a:cubicBezTo>
                  <a:cubicBezTo>
                    <a:pt x="99" y="107"/>
                    <a:pt x="103" y="106"/>
                    <a:pt x="102" y="104"/>
                  </a:cubicBezTo>
                  <a:cubicBezTo>
                    <a:pt x="102" y="103"/>
                    <a:pt x="97" y="102"/>
                    <a:pt x="97" y="101"/>
                  </a:cubicBezTo>
                  <a:cubicBezTo>
                    <a:pt x="96" y="99"/>
                    <a:pt x="100" y="99"/>
                    <a:pt x="99" y="97"/>
                  </a:cubicBezTo>
                  <a:cubicBezTo>
                    <a:pt x="99" y="95"/>
                    <a:pt x="95" y="92"/>
                    <a:pt x="98" y="89"/>
                  </a:cubicBezTo>
                  <a:cubicBezTo>
                    <a:pt x="100" y="86"/>
                    <a:pt x="105" y="89"/>
                    <a:pt x="101" y="82"/>
                  </a:cubicBezTo>
                  <a:cubicBezTo>
                    <a:pt x="98" y="75"/>
                    <a:pt x="92" y="67"/>
                    <a:pt x="91" y="65"/>
                  </a:cubicBezTo>
                  <a:cubicBezTo>
                    <a:pt x="89" y="63"/>
                    <a:pt x="92" y="60"/>
                    <a:pt x="94" y="58"/>
                  </a:cubicBezTo>
                  <a:cubicBezTo>
                    <a:pt x="96" y="57"/>
                    <a:pt x="101" y="52"/>
                    <a:pt x="101" y="50"/>
                  </a:cubicBezTo>
                  <a:cubicBezTo>
                    <a:pt x="101" y="48"/>
                    <a:pt x="95" y="43"/>
                    <a:pt x="93" y="42"/>
                  </a:cubicBezTo>
                  <a:cubicBezTo>
                    <a:pt x="91" y="41"/>
                    <a:pt x="88" y="41"/>
                    <a:pt x="86" y="38"/>
                  </a:cubicBezTo>
                  <a:cubicBezTo>
                    <a:pt x="84" y="34"/>
                    <a:pt x="83" y="33"/>
                    <a:pt x="84" y="31"/>
                  </a:cubicBezTo>
                  <a:cubicBezTo>
                    <a:pt x="86" y="29"/>
                    <a:pt x="86" y="27"/>
                    <a:pt x="86" y="25"/>
                  </a:cubicBezTo>
                  <a:cubicBezTo>
                    <a:pt x="86" y="23"/>
                    <a:pt x="90" y="25"/>
                    <a:pt x="90" y="22"/>
                  </a:cubicBezTo>
                  <a:cubicBezTo>
                    <a:pt x="91" y="20"/>
                    <a:pt x="92" y="19"/>
                    <a:pt x="93" y="18"/>
                  </a:cubicBezTo>
                  <a:cubicBezTo>
                    <a:pt x="93" y="15"/>
                    <a:pt x="93" y="13"/>
                    <a:pt x="93" y="11"/>
                  </a:cubicBezTo>
                  <a:cubicBezTo>
                    <a:pt x="92" y="8"/>
                    <a:pt x="83" y="7"/>
                    <a:pt x="81" y="3"/>
                  </a:cubicBezTo>
                  <a:cubicBezTo>
                    <a:pt x="79" y="0"/>
                    <a:pt x="74" y="1"/>
                    <a:pt x="72" y="3"/>
                  </a:cubicBezTo>
                  <a:cubicBezTo>
                    <a:pt x="70" y="6"/>
                    <a:pt x="61" y="3"/>
                    <a:pt x="61" y="6"/>
                  </a:cubicBezTo>
                  <a:cubicBezTo>
                    <a:pt x="61" y="9"/>
                    <a:pt x="54" y="10"/>
                    <a:pt x="54" y="14"/>
                  </a:cubicBezTo>
                  <a:cubicBezTo>
                    <a:pt x="54" y="17"/>
                    <a:pt x="57" y="24"/>
                    <a:pt x="52" y="23"/>
                  </a:cubicBezTo>
                  <a:cubicBezTo>
                    <a:pt x="46" y="23"/>
                    <a:pt x="50" y="25"/>
                    <a:pt x="47" y="30"/>
                  </a:cubicBezTo>
                  <a:cubicBezTo>
                    <a:pt x="44" y="34"/>
                    <a:pt x="44" y="27"/>
                    <a:pt x="40" y="28"/>
                  </a:cubicBezTo>
                  <a:cubicBezTo>
                    <a:pt x="37" y="29"/>
                    <a:pt x="33" y="25"/>
                    <a:pt x="32" y="28"/>
                  </a:cubicBezTo>
                  <a:cubicBezTo>
                    <a:pt x="30" y="30"/>
                    <a:pt x="25" y="28"/>
                    <a:pt x="19" y="27"/>
                  </a:cubicBezTo>
                  <a:cubicBezTo>
                    <a:pt x="14" y="26"/>
                    <a:pt x="11" y="18"/>
                    <a:pt x="7" y="18"/>
                  </a:cubicBezTo>
                  <a:cubicBezTo>
                    <a:pt x="4" y="18"/>
                    <a:pt x="1" y="20"/>
                    <a:pt x="0" y="23"/>
                  </a:cubicBezTo>
                  <a:cubicBezTo>
                    <a:pt x="4" y="26"/>
                    <a:pt x="7" y="30"/>
                    <a:pt x="12" y="32"/>
                  </a:cubicBezTo>
                  <a:cubicBezTo>
                    <a:pt x="18" y="35"/>
                    <a:pt x="29" y="38"/>
                    <a:pt x="28" y="42"/>
                  </a:cubicBezTo>
                  <a:cubicBezTo>
                    <a:pt x="28" y="46"/>
                    <a:pt x="26" y="51"/>
                    <a:pt x="29" y="53"/>
                  </a:cubicBezTo>
                  <a:cubicBezTo>
                    <a:pt x="31" y="54"/>
                    <a:pt x="28" y="61"/>
                    <a:pt x="31" y="63"/>
                  </a:cubicBezTo>
                  <a:cubicBezTo>
                    <a:pt x="34" y="64"/>
                    <a:pt x="33" y="73"/>
                    <a:pt x="31" y="73"/>
                  </a:cubicBezTo>
                  <a:cubicBezTo>
                    <a:pt x="28" y="73"/>
                    <a:pt x="31" y="77"/>
                    <a:pt x="33" y="78"/>
                  </a:cubicBezTo>
                  <a:cubicBezTo>
                    <a:pt x="34" y="79"/>
                    <a:pt x="34" y="81"/>
                    <a:pt x="34" y="84"/>
                  </a:cubicBezTo>
                  <a:cubicBezTo>
                    <a:pt x="38" y="85"/>
                    <a:pt x="41" y="86"/>
                    <a:pt x="44" y="88"/>
                  </a:cubicBezTo>
                  <a:cubicBezTo>
                    <a:pt x="48" y="90"/>
                    <a:pt x="47" y="93"/>
                    <a:pt x="48" y="96"/>
                  </a:cubicBezTo>
                  <a:cubicBezTo>
                    <a:pt x="48" y="100"/>
                    <a:pt x="48" y="102"/>
                    <a:pt x="46" y="100"/>
                  </a:cubicBezTo>
                  <a:cubicBezTo>
                    <a:pt x="43" y="99"/>
                    <a:pt x="41" y="100"/>
                    <a:pt x="39" y="105"/>
                  </a:cubicBezTo>
                  <a:cubicBezTo>
                    <a:pt x="38" y="110"/>
                    <a:pt x="32" y="116"/>
                    <a:pt x="28" y="117"/>
                  </a:cubicBezTo>
                  <a:cubicBezTo>
                    <a:pt x="24" y="117"/>
                    <a:pt x="24" y="121"/>
                    <a:pt x="21" y="122"/>
                  </a:cubicBezTo>
                  <a:cubicBezTo>
                    <a:pt x="18" y="123"/>
                    <a:pt x="15" y="125"/>
                    <a:pt x="15" y="128"/>
                  </a:cubicBezTo>
                  <a:cubicBezTo>
                    <a:pt x="15" y="132"/>
                    <a:pt x="11" y="132"/>
                    <a:pt x="7" y="132"/>
                  </a:cubicBezTo>
                  <a:cubicBezTo>
                    <a:pt x="4" y="132"/>
                    <a:pt x="5" y="138"/>
                    <a:pt x="2" y="139"/>
                  </a:cubicBezTo>
                  <a:cubicBezTo>
                    <a:pt x="0" y="141"/>
                    <a:pt x="0" y="143"/>
                    <a:pt x="3" y="146"/>
                  </a:cubicBezTo>
                  <a:cubicBezTo>
                    <a:pt x="5" y="149"/>
                    <a:pt x="3" y="151"/>
                    <a:pt x="4" y="153"/>
                  </a:cubicBezTo>
                  <a:cubicBezTo>
                    <a:pt x="5" y="156"/>
                    <a:pt x="8" y="161"/>
                    <a:pt x="6" y="166"/>
                  </a:cubicBezTo>
                  <a:cubicBezTo>
                    <a:pt x="3" y="172"/>
                    <a:pt x="1" y="178"/>
                    <a:pt x="3" y="178"/>
                  </a:cubicBezTo>
                  <a:cubicBezTo>
                    <a:pt x="5" y="177"/>
                    <a:pt x="10" y="182"/>
                    <a:pt x="13" y="182"/>
                  </a:cubicBezTo>
                  <a:cubicBezTo>
                    <a:pt x="17" y="182"/>
                    <a:pt x="17" y="187"/>
                    <a:pt x="20" y="186"/>
                  </a:cubicBezTo>
                  <a:cubicBezTo>
                    <a:pt x="23" y="185"/>
                    <a:pt x="23" y="189"/>
                    <a:pt x="33" y="188"/>
                  </a:cubicBezTo>
                  <a:cubicBezTo>
                    <a:pt x="42" y="188"/>
                    <a:pt x="60" y="180"/>
                    <a:pt x="68" y="180"/>
                  </a:cubicBezTo>
                  <a:cubicBezTo>
                    <a:pt x="72" y="180"/>
                    <a:pt x="75" y="180"/>
                    <a:pt x="78" y="179"/>
                  </a:cubicBezTo>
                  <a:cubicBezTo>
                    <a:pt x="79" y="177"/>
                    <a:pt x="81" y="174"/>
                    <a:pt x="83" y="172"/>
                  </a:cubicBezTo>
                  <a:cubicBezTo>
                    <a:pt x="88" y="168"/>
                    <a:pt x="98" y="164"/>
                    <a:pt x="100" y="15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3" name="Freeform 89"/>
            <p:cNvSpPr>
              <a:spLocks noChangeArrowheads="1"/>
            </p:cNvSpPr>
            <p:nvPr/>
          </p:nvSpPr>
          <p:spPr bwMode="auto">
            <a:xfrm>
              <a:off x="4291155" y="1711177"/>
              <a:ext cx="446057" cy="355913"/>
            </a:xfrm>
            <a:custGeom>
              <a:gdLst>
                <a:gd fmla="*/ 2147483646 w 238" name="T0"/>
                <a:gd fmla="*/ 2147483646 h 190" name="T1"/>
                <a:gd fmla="*/ 2147483646 w 238" name="T2"/>
                <a:gd fmla="*/ 2147483646 h 190" name="T3"/>
                <a:gd fmla="*/ 2147483646 w 238" name="T4"/>
                <a:gd fmla="*/ 2147483646 h 190" name="T5"/>
                <a:gd fmla="*/ 2147483646 w 238" name="T6"/>
                <a:gd fmla="*/ 2147483646 h 190" name="T7"/>
                <a:gd fmla="*/ 2147483646 w 238" name="T8"/>
                <a:gd fmla="*/ 0 h 190" name="T9"/>
                <a:gd fmla="*/ 2147483646 w 238" name="T10"/>
                <a:gd fmla="*/ 0 h 190" name="T11"/>
                <a:gd fmla="*/ 2147483646 w 238" name="T12"/>
                <a:gd fmla="*/ 2147483646 h 190" name="T13"/>
                <a:gd fmla="*/ 2147483646 w 238" name="T14"/>
                <a:gd fmla="*/ 2147483646 h 190" name="T15"/>
                <a:gd fmla="*/ 2147483646 w 238" name="T16"/>
                <a:gd fmla="*/ 2147483646 h 190" name="T17"/>
                <a:gd fmla="*/ 2147483646 w 238" name="T18"/>
                <a:gd fmla="*/ 2147483646 h 190" name="T19"/>
                <a:gd fmla="*/ 2147483646 w 238" name="T20"/>
                <a:gd fmla="*/ 2147483646 h 190" name="T21"/>
                <a:gd fmla="*/ 2147483646 w 238" name="T22"/>
                <a:gd fmla="*/ 2147483646 h 190" name="T23"/>
                <a:gd fmla="*/ 2147483646 w 238" name="T24"/>
                <a:gd fmla="*/ 2147483646 h 190" name="T25"/>
                <a:gd fmla="*/ 2147483646 w 238" name="T26"/>
                <a:gd fmla="*/ 2147483646 h 190" name="T27"/>
                <a:gd fmla="*/ 0 w 238" name="T28"/>
                <a:gd fmla="*/ 2147483646 h 190" name="T29"/>
                <a:gd fmla="*/ 2147483646 w 238" name="T30"/>
                <a:gd fmla="*/ 2147483646 h 190" name="T31"/>
                <a:gd fmla="*/ 2147483646 w 238" name="T32"/>
                <a:gd fmla="*/ 2147483646 h 190" name="T33"/>
                <a:gd fmla="*/ 2147483646 w 238" name="T34"/>
                <a:gd fmla="*/ 2147483646 h 190" name="T35"/>
                <a:gd fmla="*/ 2147483646 w 238" name="T36"/>
                <a:gd fmla="*/ 2147483646 h 190" name="T37"/>
                <a:gd fmla="*/ 2147483646 w 238" name="T38"/>
                <a:gd fmla="*/ 2147483646 h 190" name="T39"/>
                <a:gd fmla="*/ 2147483646 w 238" name="T40"/>
                <a:gd fmla="*/ 2147483646 h 190" name="T41"/>
                <a:gd fmla="*/ 2147483646 w 238" name="T42"/>
                <a:gd fmla="*/ 2147483646 h 190" name="T43"/>
                <a:gd fmla="*/ 2147483646 w 238" name="T44"/>
                <a:gd fmla="*/ 2147483646 h 190" name="T45"/>
                <a:gd fmla="*/ 2147483646 w 238" name="T46"/>
                <a:gd fmla="*/ 2147483646 h 190" name="T47"/>
                <a:gd fmla="*/ 2147483646 w 238" name="T48"/>
                <a:gd fmla="*/ 2147483646 h 190" name="T49"/>
                <a:gd fmla="*/ 2147483646 w 238" name="T50"/>
                <a:gd fmla="*/ 2147483646 h 190" name="T51"/>
                <a:gd fmla="*/ 2147483646 w 238" name="T52"/>
                <a:gd fmla="*/ 2147483646 h 190" name="T53"/>
                <a:gd fmla="*/ 2147483646 w 238" name="T54"/>
                <a:gd fmla="*/ 2147483646 h 190" name="T55"/>
                <a:gd fmla="*/ 2147483646 w 238" name="T56"/>
                <a:gd fmla="*/ 2147483646 h 190" name="T57"/>
                <a:gd fmla="*/ 2147483646 w 238" name="T58"/>
                <a:gd fmla="*/ 2147483646 h 190" name="T59"/>
                <a:gd fmla="*/ 2147483646 w 238" name="T60"/>
                <a:gd fmla="*/ 2147483646 h 190" name="T61"/>
                <a:gd fmla="*/ 2147483646 w 238" name="T62"/>
                <a:gd fmla="*/ 2147483646 h 190" name="T63"/>
                <a:gd fmla="*/ 2147483646 w 238" name="T64"/>
                <a:gd fmla="*/ 2147483646 h 190" name="T65"/>
                <a:gd fmla="*/ 2147483646 w 238" name="T66"/>
                <a:gd fmla="*/ 2147483646 h 190" name="T67"/>
                <a:gd fmla="*/ 2147483646 w 238" name="T68"/>
                <a:gd fmla="*/ 2147483646 h 190" name="T69"/>
                <a:gd fmla="*/ 2147483646 w 238" name="T70"/>
                <a:gd fmla="*/ 2147483646 h 190" name="T71"/>
                <a:gd fmla="*/ 2147483646 w 238" name="T72"/>
                <a:gd fmla="*/ 2147483646 h 190" name="T73"/>
                <a:gd fmla="*/ 2147483646 w 238" name="T74"/>
                <a:gd fmla="*/ 2147483646 h 190" name="T75"/>
                <a:gd fmla="*/ 2147483646 w 238" name="T76"/>
                <a:gd fmla="*/ 2147483646 h 190" name="T77"/>
                <a:gd fmla="*/ 2147483646 w 238" name="T78"/>
                <a:gd fmla="*/ 2147483646 h 190" name="T79"/>
                <a:gd fmla="*/ 2147483646 w 238" name="T80"/>
                <a:gd fmla="*/ 2147483646 h 190" name="T81"/>
                <a:gd fmla="*/ 2147483646 w 238" name="T82"/>
                <a:gd fmla="*/ 2147483646 h 190" name="T83"/>
                <a:gd fmla="*/ 2147483646 w 238" name="T84"/>
                <a:gd fmla="*/ 2147483646 h 190" name="T85"/>
                <a:gd fmla="*/ 2147483646 w 238" name="T86"/>
                <a:gd fmla="*/ 2147483646 h 190" name="T87"/>
                <a:gd fmla="*/ 2147483646 w 238" name="T88"/>
                <a:gd fmla="*/ 2147483646 h 190" name="T89"/>
                <a:gd fmla="*/ 2147483646 w 238" name="T90"/>
                <a:gd fmla="*/ 2147483646 h 190" name="T91"/>
                <a:gd fmla="*/ 2147483646 w 238" name="T92"/>
                <a:gd fmla="*/ 2147483646 h 190" name="T93"/>
                <a:gd fmla="*/ 2147483646 w 238" name="T94"/>
                <a:gd fmla="*/ 2147483646 h 190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w 238" name="T144"/>
                <a:gd fmla="*/ 0 h 190" name="T145"/>
                <a:gd fmla="*/ 238 w 238" name="T146"/>
                <a:gd fmla="*/ 190 h 190" name="T147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T147" l="T144" r="T146" t="T145"/>
              <a:pathLst>
                <a:path h="190" w="238">
                  <a:moveTo>
                    <a:pt x="142" y="40"/>
                  </a:moveTo>
                  <a:cubicBezTo>
                    <a:pt x="142" y="40"/>
                    <a:pt x="125" y="38"/>
                    <a:pt x="122" y="38"/>
                  </a:cubicBezTo>
                  <a:cubicBezTo>
                    <a:pt x="119" y="38"/>
                    <a:pt x="113" y="37"/>
                    <a:pt x="109" y="33"/>
                  </a:cubicBezTo>
                  <a:cubicBezTo>
                    <a:pt x="105" y="30"/>
                    <a:pt x="85" y="15"/>
                    <a:pt x="82" y="13"/>
                  </a:cubicBezTo>
                  <a:cubicBezTo>
                    <a:pt x="78" y="11"/>
                    <a:pt x="63" y="1"/>
                    <a:pt x="59" y="0"/>
                  </a:cubicBezTo>
                  <a:cubicBezTo>
                    <a:pt x="55" y="0"/>
                    <a:pt x="55" y="0"/>
                    <a:pt x="50" y="0"/>
                  </a:cubicBezTo>
                  <a:cubicBezTo>
                    <a:pt x="45" y="0"/>
                    <a:pt x="47" y="3"/>
                    <a:pt x="38" y="4"/>
                  </a:cubicBezTo>
                  <a:cubicBezTo>
                    <a:pt x="30" y="4"/>
                    <a:pt x="25" y="10"/>
                    <a:pt x="27" y="11"/>
                  </a:cubicBezTo>
                  <a:cubicBezTo>
                    <a:pt x="30" y="12"/>
                    <a:pt x="38" y="19"/>
                    <a:pt x="36" y="21"/>
                  </a:cubicBezTo>
                  <a:cubicBezTo>
                    <a:pt x="33" y="22"/>
                    <a:pt x="33" y="26"/>
                    <a:pt x="29" y="26"/>
                  </a:cubicBezTo>
                  <a:cubicBezTo>
                    <a:pt x="26" y="26"/>
                    <a:pt x="22" y="27"/>
                    <a:pt x="22" y="29"/>
                  </a:cubicBezTo>
                  <a:cubicBezTo>
                    <a:pt x="22" y="32"/>
                    <a:pt x="17" y="36"/>
                    <a:pt x="13" y="36"/>
                  </a:cubicBezTo>
                  <a:cubicBezTo>
                    <a:pt x="11" y="36"/>
                    <a:pt x="6" y="33"/>
                    <a:pt x="2" y="31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" y="40"/>
                    <a:pt x="0" y="49"/>
                    <a:pt x="2" y="50"/>
                  </a:cubicBezTo>
                  <a:cubicBezTo>
                    <a:pt x="5" y="51"/>
                    <a:pt x="6" y="55"/>
                    <a:pt x="11" y="61"/>
                  </a:cubicBezTo>
                  <a:cubicBezTo>
                    <a:pt x="17" y="67"/>
                    <a:pt x="28" y="83"/>
                    <a:pt x="28" y="87"/>
                  </a:cubicBezTo>
                  <a:cubicBezTo>
                    <a:pt x="28" y="90"/>
                    <a:pt x="30" y="95"/>
                    <a:pt x="36" y="99"/>
                  </a:cubicBezTo>
                  <a:cubicBezTo>
                    <a:pt x="43" y="104"/>
                    <a:pt x="43" y="109"/>
                    <a:pt x="47" y="112"/>
                  </a:cubicBezTo>
                  <a:cubicBezTo>
                    <a:pt x="50" y="114"/>
                    <a:pt x="49" y="118"/>
                    <a:pt x="49" y="124"/>
                  </a:cubicBezTo>
                  <a:cubicBezTo>
                    <a:pt x="50" y="131"/>
                    <a:pt x="53" y="140"/>
                    <a:pt x="59" y="143"/>
                  </a:cubicBezTo>
                  <a:cubicBezTo>
                    <a:pt x="65" y="147"/>
                    <a:pt x="69" y="151"/>
                    <a:pt x="72" y="158"/>
                  </a:cubicBezTo>
                  <a:cubicBezTo>
                    <a:pt x="74" y="165"/>
                    <a:pt x="78" y="171"/>
                    <a:pt x="82" y="175"/>
                  </a:cubicBezTo>
                  <a:cubicBezTo>
                    <a:pt x="86" y="179"/>
                    <a:pt x="84" y="181"/>
                    <a:pt x="86" y="184"/>
                  </a:cubicBezTo>
                  <a:cubicBezTo>
                    <a:pt x="87" y="185"/>
                    <a:pt x="88" y="188"/>
                    <a:pt x="89" y="190"/>
                  </a:cubicBezTo>
                  <a:cubicBezTo>
                    <a:pt x="92" y="189"/>
                    <a:pt x="94" y="188"/>
                    <a:pt x="95" y="188"/>
                  </a:cubicBezTo>
                  <a:cubicBezTo>
                    <a:pt x="95" y="186"/>
                    <a:pt x="93" y="183"/>
                    <a:pt x="94" y="181"/>
                  </a:cubicBezTo>
                  <a:cubicBezTo>
                    <a:pt x="95" y="180"/>
                    <a:pt x="97" y="178"/>
                    <a:pt x="99" y="177"/>
                  </a:cubicBezTo>
                  <a:cubicBezTo>
                    <a:pt x="101" y="177"/>
                    <a:pt x="103" y="179"/>
                    <a:pt x="107" y="179"/>
                  </a:cubicBezTo>
                  <a:cubicBezTo>
                    <a:pt x="112" y="178"/>
                    <a:pt x="120" y="179"/>
                    <a:pt x="121" y="180"/>
                  </a:cubicBezTo>
                  <a:cubicBezTo>
                    <a:pt x="122" y="181"/>
                    <a:pt x="134" y="180"/>
                    <a:pt x="137" y="182"/>
                  </a:cubicBezTo>
                  <a:cubicBezTo>
                    <a:pt x="140" y="185"/>
                    <a:pt x="143" y="184"/>
                    <a:pt x="145" y="179"/>
                  </a:cubicBezTo>
                  <a:cubicBezTo>
                    <a:pt x="147" y="175"/>
                    <a:pt x="160" y="165"/>
                    <a:pt x="162" y="164"/>
                  </a:cubicBezTo>
                  <a:cubicBezTo>
                    <a:pt x="164" y="163"/>
                    <a:pt x="179" y="164"/>
                    <a:pt x="184" y="163"/>
                  </a:cubicBezTo>
                  <a:cubicBezTo>
                    <a:pt x="190" y="162"/>
                    <a:pt x="228" y="150"/>
                    <a:pt x="230" y="148"/>
                  </a:cubicBezTo>
                  <a:cubicBezTo>
                    <a:pt x="231" y="147"/>
                    <a:pt x="238" y="127"/>
                    <a:pt x="238" y="125"/>
                  </a:cubicBezTo>
                  <a:cubicBezTo>
                    <a:pt x="238" y="122"/>
                    <a:pt x="235" y="116"/>
                    <a:pt x="232" y="117"/>
                  </a:cubicBezTo>
                  <a:cubicBezTo>
                    <a:pt x="229" y="117"/>
                    <a:pt x="205" y="114"/>
                    <a:pt x="203" y="113"/>
                  </a:cubicBezTo>
                  <a:cubicBezTo>
                    <a:pt x="202" y="113"/>
                    <a:pt x="196" y="108"/>
                    <a:pt x="195" y="101"/>
                  </a:cubicBezTo>
                  <a:cubicBezTo>
                    <a:pt x="193" y="100"/>
                    <a:pt x="191" y="97"/>
                    <a:pt x="190" y="94"/>
                  </a:cubicBezTo>
                  <a:cubicBezTo>
                    <a:pt x="188" y="95"/>
                    <a:pt x="183" y="94"/>
                    <a:pt x="181" y="88"/>
                  </a:cubicBezTo>
                  <a:cubicBezTo>
                    <a:pt x="179" y="86"/>
                    <a:pt x="173" y="78"/>
                    <a:pt x="175" y="76"/>
                  </a:cubicBezTo>
                  <a:cubicBezTo>
                    <a:pt x="177" y="73"/>
                    <a:pt x="174" y="67"/>
                    <a:pt x="170" y="63"/>
                  </a:cubicBezTo>
                  <a:cubicBezTo>
                    <a:pt x="166" y="60"/>
                    <a:pt x="159" y="54"/>
                    <a:pt x="158" y="50"/>
                  </a:cubicBezTo>
                  <a:cubicBezTo>
                    <a:pt x="158" y="49"/>
                    <a:pt x="158" y="47"/>
                    <a:pt x="157" y="45"/>
                  </a:cubicBezTo>
                  <a:cubicBezTo>
                    <a:pt x="148" y="45"/>
                    <a:pt x="148" y="45"/>
                    <a:pt x="148" y="45"/>
                  </a:cubicBezTo>
                  <a:lnTo>
                    <a:pt x="142" y="40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4" name="Freeform 90"/>
            <p:cNvSpPr>
              <a:spLocks noChangeArrowheads="1"/>
            </p:cNvSpPr>
            <p:nvPr/>
          </p:nvSpPr>
          <p:spPr bwMode="auto">
            <a:xfrm>
              <a:off x="4656392" y="1874368"/>
              <a:ext cx="170962" cy="188059"/>
            </a:xfrm>
            <a:custGeom>
              <a:gdLst>
                <a:gd fmla="*/ 2147483646 w 91" name="T0"/>
                <a:gd fmla="*/ 2147483646 h 101" name="T1"/>
                <a:gd fmla="*/ 2147483646 w 91" name="T2"/>
                <a:gd fmla="*/ 2147483646 h 101" name="T3"/>
                <a:gd fmla="*/ 2147483646 w 91" name="T4"/>
                <a:gd fmla="*/ 2147483646 h 101" name="T5"/>
                <a:gd fmla="*/ 2147483646 w 91" name="T6"/>
                <a:gd fmla="*/ 2147483646 h 101" name="T7"/>
                <a:gd fmla="*/ 2147483646 w 91" name="T8"/>
                <a:gd fmla="*/ 2147483646 h 101" name="T9"/>
                <a:gd fmla="*/ 2147483646 w 91" name="T10"/>
                <a:gd fmla="*/ 2147483646 h 101" name="T11"/>
                <a:gd fmla="*/ 2147483646 w 91" name="T12"/>
                <a:gd fmla="*/ 2147483646 h 101" name="T13"/>
                <a:gd fmla="*/ 0 w 91" name="T14"/>
                <a:gd fmla="*/ 2147483646 h 101" name="T15"/>
                <a:gd fmla="*/ 2147483646 w 91" name="T16"/>
                <a:gd fmla="*/ 2147483646 h 101" name="T17"/>
                <a:gd fmla="*/ 2147483646 w 91" name="T18"/>
                <a:gd fmla="*/ 2147483646 h 101" name="T19"/>
                <a:gd fmla="*/ 2147483646 w 91" name="T20"/>
                <a:gd fmla="*/ 2147483646 h 101" name="T21"/>
                <a:gd fmla="*/ 2147483646 w 91" name="T22"/>
                <a:gd fmla="*/ 2147483646 h 101" name="T23"/>
                <a:gd fmla="*/ 2147483646 w 91" name="T24"/>
                <a:gd fmla="*/ 2147483646 h 101" name="T25"/>
                <a:gd fmla="*/ 2147483646 w 91" name="T26"/>
                <a:gd fmla="*/ 2147483646 h 101" name="T27"/>
                <a:gd fmla="*/ 2147483646 w 91" name="T28"/>
                <a:gd fmla="*/ 2147483646 h 101" name="T29"/>
                <a:gd fmla="*/ 2147483646 w 91" name="T30"/>
                <a:gd fmla="*/ 2147483646 h 101" name="T31"/>
                <a:gd fmla="*/ 2147483646 w 91" name="T32"/>
                <a:gd fmla="*/ 2147483646 h 101" name="T33"/>
                <a:gd fmla="*/ 2147483646 w 91" name="T34"/>
                <a:gd fmla="*/ 2147483646 h 101" name="T35"/>
                <a:gd fmla="*/ 2147483646 w 91" name="T36"/>
                <a:gd fmla="*/ 2147483646 h 101" name="T37"/>
                <a:gd fmla="*/ 2147483646 w 91" name="T38"/>
                <a:gd fmla="*/ 2147483646 h 101" name="T39"/>
                <a:gd fmla="*/ 2147483646 w 91" name="T40"/>
                <a:gd fmla="*/ 2147483646 h 101" name="T41"/>
                <a:gd fmla="*/ 2147483646 w 91" name="T42"/>
                <a:gd fmla="*/ 0 h 101" name="T43"/>
                <a:gd fmla="*/ 2147483646 w 91" name="T44"/>
                <a:gd fmla="*/ 2147483646 h 101" name="T45"/>
                <a:gd fmla="*/ 2147483646 w 91" name="T46"/>
                <a:gd fmla="*/ 2147483646 h 101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w 91" name="T72"/>
                <a:gd fmla="*/ 0 h 101" name="T73"/>
                <a:gd fmla="*/ 91 w 91" name="T74"/>
                <a:gd fmla="*/ 101 h 101" name="T75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T75" l="T72" r="T74" t="T73"/>
              <a:pathLst>
                <a:path h="100" w="91">
                  <a:moveTo>
                    <a:pt x="45" y="3"/>
                  </a:moveTo>
                  <a:cubicBezTo>
                    <a:pt x="45" y="11"/>
                    <a:pt x="45" y="11"/>
                    <a:pt x="45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6" y="30"/>
                    <a:pt x="36" y="30"/>
                    <a:pt x="37" y="30"/>
                  </a:cubicBezTo>
                  <a:cubicBezTo>
                    <a:pt x="40" y="29"/>
                    <a:pt x="43" y="35"/>
                    <a:pt x="43" y="38"/>
                  </a:cubicBezTo>
                  <a:cubicBezTo>
                    <a:pt x="43" y="40"/>
                    <a:pt x="36" y="60"/>
                    <a:pt x="35" y="61"/>
                  </a:cubicBezTo>
                  <a:cubicBezTo>
                    <a:pt x="34" y="62"/>
                    <a:pt x="14" y="69"/>
                    <a:pt x="0" y="73"/>
                  </a:cubicBezTo>
                  <a:cubicBezTo>
                    <a:pt x="3" y="79"/>
                    <a:pt x="9" y="91"/>
                    <a:pt x="14" y="101"/>
                  </a:cubicBezTo>
                  <a:cubicBezTo>
                    <a:pt x="15" y="101"/>
                    <a:pt x="16" y="101"/>
                    <a:pt x="17" y="100"/>
                  </a:cubicBezTo>
                  <a:cubicBezTo>
                    <a:pt x="23" y="96"/>
                    <a:pt x="31" y="98"/>
                    <a:pt x="35" y="97"/>
                  </a:cubicBezTo>
                  <a:cubicBezTo>
                    <a:pt x="40" y="96"/>
                    <a:pt x="36" y="92"/>
                    <a:pt x="40" y="88"/>
                  </a:cubicBezTo>
                  <a:cubicBezTo>
                    <a:pt x="44" y="85"/>
                    <a:pt x="50" y="87"/>
                    <a:pt x="52" y="86"/>
                  </a:cubicBezTo>
                  <a:cubicBezTo>
                    <a:pt x="54" y="85"/>
                    <a:pt x="56" y="77"/>
                    <a:pt x="59" y="76"/>
                  </a:cubicBezTo>
                  <a:cubicBezTo>
                    <a:pt x="63" y="74"/>
                    <a:pt x="67" y="75"/>
                    <a:pt x="67" y="72"/>
                  </a:cubicBezTo>
                  <a:cubicBezTo>
                    <a:pt x="66" y="69"/>
                    <a:pt x="67" y="58"/>
                    <a:pt x="70" y="57"/>
                  </a:cubicBezTo>
                  <a:cubicBezTo>
                    <a:pt x="74" y="56"/>
                    <a:pt x="79" y="53"/>
                    <a:pt x="80" y="51"/>
                  </a:cubicBezTo>
                  <a:cubicBezTo>
                    <a:pt x="80" y="49"/>
                    <a:pt x="87" y="41"/>
                    <a:pt x="89" y="37"/>
                  </a:cubicBezTo>
                  <a:cubicBezTo>
                    <a:pt x="91" y="34"/>
                    <a:pt x="91" y="32"/>
                    <a:pt x="88" y="31"/>
                  </a:cubicBezTo>
                  <a:cubicBezTo>
                    <a:pt x="85" y="31"/>
                    <a:pt x="80" y="22"/>
                    <a:pt x="79" y="19"/>
                  </a:cubicBezTo>
                  <a:cubicBezTo>
                    <a:pt x="77" y="17"/>
                    <a:pt x="68" y="19"/>
                    <a:pt x="60" y="12"/>
                  </a:cubicBezTo>
                  <a:cubicBezTo>
                    <a:pt x="57" y="10"/>
                    <a:pt x="55" y="5"/>
                    <a:pt x="54" y="0"/>
                  </a:cubicBezTo>
                  <a:cubicBezTo>
                    <a:pt x="50" y="3"/>
                    <a:pt x="50" y="3"/>
                    <a:pt x="50" y="3"/>
                  </a:cubicBezTo>
                  <a:lnTo>
                    <a:pt x="45" y="3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5" name="Freeform 91"/>
            <p:cNvSpPr>
              <a:spLocks noChangeArrowheads="1"/>
            </p:cNvSpPr>
            <p:nvPr/>
          </p:nvSpPr>
          <p:spPr bwMode="auto">
            <a:xfrm>
              <a:off x="4629971" y="1851055"/>
              <a:ext cx="24867" cy="37301"/>
            </a:xfrm>
            <a:custGeom>
              <a:gdLst>
                <a:gd fmla="*/ 2147483646 w 13" name="T0"/>
                <a:gd fmla="*/ 2147483646 h 20" name="T1"/>
                <a:gd fmla="*/ 2147483646 w 13" name="T2"/>
                <a:gd fmla="*/ 2147483646 h 20" name="T3"/>
                <a:gd fmla="*/ 2147483646 w 13" name="T4"/>
                <a:gd fmla="*/ 2147483646 h 20" name="T5"/>
                <a:gd fmla="*/ 2147483646 w 13" name="T6"/>
                <a:gd fmla="*/ 2147483646 h 20" name="T7"/>
                <a:gd fmla="*/ 0 w 13" name="T8"/>
                <a:gd fmla="*/ 2147483646 h 20" name="T9"/>
                <a:gd fmla="*/ 2147483646 w 13" name="T10"/>
                <a:gd fmla="*/ 2147483646 h 2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3" name="T18"/>
                <a:gd fmla="*/ 0 h 20" name="T19"/>
                <a:gd fmla="*/ 13 w 13" name="T20"/>
                <a:gd fmla="*/ 20 h 2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" w="13">
                  <a:moveTo>
                    <a:pt x="9" y="19"/>
                  </a:moveTo>
                  <a:cubicBezTo>
                    <a:pt x="9" y="18"/>
                    <a:pt x="9" y="17"/>
                    <a:pt x="10" y="16"/>
                  </a:cubicBezTo>
                  <a:cubicBezTo>
                    <a:pt x="12" y="12"/>
                    <a:pt x="13" y="3"/>
                    <a:pt x="8" y="2"/>
                  </a:cubicBezTo>
                  <a:cubicBezTo>
                    <a:pt x="3" y="0"/>
                    <a:pt x="1" y="10"/>
                    <a:pt x="1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2" y="19"/>
                    <a:pt x="7" y="20"/>
                    <a:pt x="9" y="1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6" name="Freeform 92"/>
            <p:cNvSpPr>
              <a:spLocks noChangeArrowheads="1"/>
            </p:cNvSpPr>
            <p:nvPr/>
          </p:nvSpPr>
          <p:spPr bwMode="auto">
            <a:xfrm>
              <a:off x="4656392" y="1847946"/>
              <a:ext cx="101024" cy="82373"/>
            </a:xfrm>
            <a:custGeom>
              <a:gdLst>
                <a:gd fmla="*/ 2147483646 w 54" name="T0"/>
                <a:gd fmla="*/ 2147483646 h 44" name="T1"/>
                <a:gd fmla="*/ 2147483646 w 54" name="T2"/>
                <a:gd fmla="*/ 2147483646 h 44" name="T3"/>
                <a:gd fmla="*/ 2147483646 w 54" name="T4"/>
                <a:gd fmla="*/ 2147483646 h 44" name="T5"/>
                <a:gd fmla="*/ 2147483646 w 54" name="T6"/>
                <a:gd fmla="*/ 2147483646 h 44" name="T7"/>
                <a:gd fmla="*/ 2147483646 w 54" name="T8"/>
                <a:gd fmla="*/ 2147483646 h 44" name="T9"/>
                <a:gd fmla="*/ 2147483646 w 54" name="T10"/>
                <a:gd fmla="*/ 2147483646 h 44" name="T11"/>
                <a:gd fmla="*/ 2147483646 w 54" name="T12"/>
                <a:gd fmla="*/ 2147483646 h 44" name="T13"/>
                <a:gd fmla="*/ 2147483646 w 54" name="T14"/>
                <a:gd fmla="*/ 0 h 44" name="T15"/>
                <a:gd fmla="*/ 2147483646 w 54" name="T16"/>
                <a:gd fmla="*/ 2147483646 h 44" name="T17"/>
                <a:gd fmla="*/ 2147483646 w 54" name="T18"/>
                <a:gd fmla="*/ 2147483646 h 44" name="T19"/>
                <a:gd fmla="*/ 2147483646 w 54" name="T20"/>
                <a:gd fmla="*/ 2147483646 h 44" name="T21"/>
                <a:gd fmla="*/ 0 w 54" name="T22"/>
                <a:gd fmla="*/ 2147483646 h 44" name="T23"/>
                <a:gd fmla="*/ 2147483646 w 54" name="T24"/>
                <a:gd fmla="*/ 2147483646 h 44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54" name="T39"/>
                <a:gd fmla="*/ 0 h 44" name="T40"/>
                <a:gd fmla="*/ 54 w 54" name="T41"/>
                <a:gd fmla="*/ 44 h 44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44" w="54">
                  <a:moveTo>
                    <a:pt x="8" y="40"/>
                  </a:moveTo>
                  <a:cubicBezTo>
                    <a:pt x="10" y="41"/>
                    <a:pt x="28" y="43"/>
                    <a:pt x="35" y="4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2" y="7"/>
                    <a:pt x="52" y="0"/>
                    <a:pt x="51" y="0"/>
                  </a:cubicBezTo>
                  <a:cubicBezTo>
                    <a:pt x="49" y="0"/>
                    <a:pt x="40" y="9"/>
                    <a:pt x="37" y="16"/>
                  </a:cubicBezTo>
                  <a:cubicBezTo>
                    <a:pt x="34" y="22"/>
                    <a:pt x="24" y="27"/>
                    <a:pt x="16" y="26"/>
                  </a:cubicBezTo>
                  <a:cubicBezTo>
                    <a:pt x="7" y="24"/>
                    <a:pt x="5" y="28"/>
                    <a:pt x="2" y="29"/>
                  </a:cubicBezTo>
                  <a:cubicBezTo>
                    <a:pt x="2" y="29"/>
                    <a:pt x="1" y="29"/>
                    <a:pt x="0" y="28"/>
                  </a:cubicBezTo>
                  <a:cubicBezTo>
                    <a:pt x="1" y="35"/>
                    <a:pt x="7" y="40"/>
                    <a:pt x="8" y="4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7" name="Freeform 93"/>
            <p:cNvSpPr>
              <a:spLocks noChangeArrowheads="1" noEditPoints="1"/>
            </p:cNvSpPr>
            <p:nvPr/>
          </p:nvSpPr>
          <p:spPr bwMode="auto">
            <a:xfrm>
              <a:off x="5654191" y="2280015"/>
              <a:ext cx="410310" cy="127445"/>
            </a:xfrm>
            <a:custGeom>
              <a:gdLst>
                <a:gd fmla="*/ 2147483646 w 219" name="T0"/>
                <a:gd fmla="*/ 2147483646 h 68" name="T1"/>
                <a:gd fmla="*/ 2147483646 w 219" name="T2"/>
                <a:gd fmla="*/ 2147483646 h 68" name="T3"/>
                <a:gd fmla="*/ 2147483646 w 219" name="T4"/>
                <a:gd fmla="*/ 2147483646 h 68" name="T5"/>
                <a:gd fmla="*/ 2147483646 w 219" name="T6"/>
                <a:gd fmla="*/ 2147483646 h 68" name="T7"/>
                <a:gd fmla="*/ 2147483646 w 219" name="T8"/>
                <a:gd fmla="*/ 2147483646 h 68" name="T9"/>
                <a:gd fmla="*/ 2147483646 w 219" name="T10"/>
                <a:gd fmla="*/ 2147483646 h 68" name="T11"/>
                <a:gd fmla="*/ 2147483646 w 219" name="T12"/>
                <a:gd fmla="*/ 2147483646 h 68" name="T13"/>
                <a:gd fmla="*/ 0 w 219" name="T14"/>
                <a:gd fmla="*/ 2147483646 h 68" name="T15"/>
                <a:gd fmla="*/ 2147483646 w 219" name="T16"/>
                <a:gd fmla="*/ 2147483646 h 68" name="T17"/>
                <a:gd fmla="*/ 2147483646 w 219" name="T18"/>
                <a:gd fmla="*/ 2147483646 h 68" name="T19"/>
                <a:gd fmla="*/ 2147483646 w 219" name="T20"/>
                <a:gd fmla="*/ 2147483646 h 68" name="T21"/>
                <a:gd fmla="*/ 2147483646 w 219" name="T22"/>
                <a:gd fmla="*/ 2147483646 h 68" name="T23"/>
                <a:gd fmla="*/ 2147483646 w 219" name="T24"/>
                <a:gd fmla="*/ 2147483646 h 68" name="T25"/>
                <a:gd fmla="*/ 2147483646 w 219" name="T26"/>
                <a:gd fmla="*/ 2147483646 h 68" name="T27"/>
                <a:gd fmla="*/ 2147483646 w 219" name="T28"/>
                <a:gd fmla="*/ 2147483646 h 68" name="T29"/>
                <a:gd fmla="*/ 2147483646 w 219" name="T30"/>
                <a:gd fmla="*/ 2147483646 h 68" name="T31"/>
                <a:gd fmla="*/ 2147483646 w 219" name="T32"/>
                <a:gd fmla="*/ 0 h 68" name="T33"/>
                <a:gd fmla="*/ 2147483646 w 219" name="T34"/>
                <a:gd fmla="*/ 2147483646 h 68" name="T35"/>
                <a:gd fmla="*/ 2147483646 w 219" name="T36"/>
                <a:gd fmla="*/ 2147483646 h 68" name="T37"/>
                <a:gd fmla="*/ 2147483646 w 219" name="T38"/>
                <a:gd fmla="*/ 2147483646 h 68" name="T39"/>
                <a:gd fmla="*/ 2147483646 w 219" name="T40"/>
                <a:gd fmla="*/ 2147483646 h 68" name="T41"/>
                <a:gd fmla="*/ 2147483646 w 219" name="T42"/>
                <a:gd fmla="*/ 2147483646 h 68" name="T43"/>
                <a:gd fmla="*/ 2147483646 w 219" name="T44"/>
                <a:gd fmla="*/ 2147483646 h 68" name="T45"/>
                <a:gd fmla="*/ 2147483646 w 219" name="T46"/>
                <a:gd fmla="*/ 2147483646 h 68" name="T47"/>
                <a:gd fmla="*/ 2147483646 w 219" name="T48"/>
                <a:gd fmla="*/ 2147483646 h 68" name="T49"/>
                <a:gd fmla="*/ 2147483646 w 219" name="T50"/>
                <a:gd fmla="*/ 2147483646 h 68" name="T51"/>
                <a:gd fmla="*/ 2147483646 w 219" name="T52"/>
                <a:gd fmla="*/ 2147483646 h 68" name="T53"/>
                <a:gd fmla="*/ 2147483646 w 219" name="T54"/>
                <a:gd fmla="*/ 2147483646 h 68" name="T55"/>
                <a:gd fmla="*/ 2147483646 w 219" name="T56"/>
                <a:gd fmla="*/ 2147483646 h 68" name="T57"/>
                <a:gd fmla="*/ 2147483646 w 219" name="T58"/>
                <a:gd fmla="*/ 2147483646 h 68" name="T59"/>
                <a:gd fmla="*/ 2147483646 w 219" name="T60"/>
                <a:gd fmla="*/ 2147483646 h 68" name="T61"/>
                <a:gd fmla="*/ 2147483646 w 219" name="T62"/>
                <a:gd fmla="*/ 2147483646 h 68" name="T63"/>
                <a:gd fmla="*/ 2147483646 w 219" name="T64"/>
                <a:gd fmla="*/ 2147483646 h 68" name="T65"/>
                <a:gd fmla="*/ 2147483646 w 219" name="T66"/>
                <a:gd fmla="*/ 2147483646 h 68" name="T67"/>
                <a:gd fmla="*/ 2147483646 w 219" name="T68"/>
                <a:gd fmla="*/ 2147483646 h 68" name="T69"/>
                <a:gd fmla="*/ 2147483646 w 219" name="T70"/>
                <a:gd fmla="*/ 2147483646 h 68" name="T71"/>
                <a:gd fmla="*/ 2147483646 w 219" name="T72"/>
                <a:gd fmla="*/ 2147483646 h 68" name="T73"/>
                <a:gd fmla="*/ 2147483646 w 219" name="T74"/>
                <a:gd fmla="*/ 2147483646 h 68" name="T75"/>
                <a:gd fmla="*/ 2147483646 w 219" name="T76"/>
                <a:gd fmla="*/ 2147483646 h 68" name="T77"/>
                <a:gd fmla="*/ 2147483646 w 219" name="T78"/>
                <a:gd fmla="*/ 2147483646 h 68" name="T79"/>
                <a:gd fmla="*/ 2147483646 w 219" name="T80"/>
                <a:gd fmla="*/ 2147483646 h 68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w 219" name="T123"/>
                <a:gd fmla="*/ 0 h 68" name="T124"/>
                <a:gd fmla="*/ 219 w 219" name="T125"/>
                <a:gd fmla="*/ 68 h 68" name="T126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T126" l="T123" r="T125" t="T124"/>
              <a:pathLst>
                <a:path h="68" w="219">
                  <a:moveTo>
                    <a:pt x="39" y="24"/>
                  </a:moveTo>
                  <a:cubicBezTo>
                    <a:pt x="39" y="17"/>
                    <a:pt x="32" y="17"/>
                    <a:pt x="31" y="12"/>
                  </a:cubicBezTo>
                  <a:cubicBezTo>
                    <a:pt x="29" y="7"/>
                    <a:pt x="26" y="10"/>
                    <a:pt x="25" y="7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0" y="6"/>
                    <a:pt x="22" y="9"/>
                    <a:pt x="21" y="10"/>
                  </a:cubicBezTo>
                  <a:cubicBezTo>
                    <a:pt x="19" y="10"/>
                    <a:pt x="12" y="11"/>
                    <a:pt x="12" y="9"/>
                  </a:cubicBezTo>
                  <a:cubicBezTo>
                    <a:pt x="12" y="6"/>
                    <a:pt x="11" y="3"/>
                    <a:pt x="6" y="2"/>
                  </a:cubicBezTo>
                  <a:cubicBezTo>
                    <a:pt x="4" y="1"/>
                    <a:pt x="2" y="1"/>
                    <a:pt x="0" y="1"/>
                  </a:cubicBezTo>
                  <a:cubicBezTo>
                    <a:pt x="2" y="7"/>
                    <a:pt x="3" y="14"/>
                    <a:pt x="3" y="19"/>
                  </a:cubicBezTo>
                  <a:cubicBezTo>
                    <a:pt x="3" y="25"/>
                    <a:pt x="13" y="36"/>
                    <a:pt x="14" y="40"/>
                  </a:cubicBezTo>
                  <a:cubicBezTo>
                    <a:pt x="16" y="45"/>
                    <a:pt x="19" y="46"/>
                    <a:pt x="25" y="51"/>
                  </a:cubicBezTo>
                  <a:cubicBezTo>
                    <a:pt x="32" y="55"/>
                    <a:pt x="44" y="63"/>
                    <a:pt x="47" y="62"/>
                  </a:cubicBezTo>
                  <a:cubicBezTo>
                    <a:pt x="49" y="61"/>
                    <a:pt x="43" y="50"/>
                    <a:pt x="39" y="46"/>
                  </a:cubicBezTo>
                  <a:cubicBezTo>
                    <a:pt x="36" y="42"/>
                    <a:pt x="39" y="32"/>
                    <a:pt x="39" y="24"/>
                  </a:cubicBezTo>
                  <a:close/>
                  <a:moveTo>
                    <a:pt x="210" y="11"/>
                  </a:moveTo>
                  <a:cubicBezTo>
                    <a:pt x="207" y="12"/>
                    <a:pt x="200" y="12"/>
                    <a:pt x="200" y="9"/>
                  </a:cubicBezTo>
                  <a:cubicBezTo>
                    <a:pt x="200" y="6"/>
                    <a:pt x="193" y="0"/>
                    <a:pt x="189" y="0"/>
                  </a:cubicBezTo>
                  <a:cubicBezTo>
                    <a:pt x="185" y="0"/>
                    <a:pt x="181" y="8"/>
                    <a:pt x="180" y="11"/>
                  </a:cubicBezTo>
                  <a:cubicBezTo>
                    <a:pt x="180" y="15"/>
                    <a:pt x="174" y="14"/>
                    <a:pt x="174" y="19"/>
                  </a:cubicBezTo>
                  <a:cubicBezTo>
                    <a:pt x="175" y="21"/>
                    <a:pt x="173" y="21"/>
                    <a:pt x="172" y="22"/>
                  </a:cubicBezTo>
                  <a:cubicBezTo>
                    <a:pt x="173" y="26"/>
                    <a:pt x="174" y="29"/>
                    <a:pt x="172" y="29"/>
                  </a:cubicBezTo>
                  <a:cubicBezTo>
                    <a:pt x="169" y="28"/>
                    <a:pt x="169" y="31"/>
                    <a:pt x="165" y="31"/>
                  </a:cubicBezTo>
                  <a:cubicBezTo>
                    <a:pt x="163" y="31"/>
                    <a:pt x="161" y="28"/>
                    <a:pt x="159" y="23"/>
                  </a:cubicBezTo>
                  <a:cubicBezTo>
                    <a:pt x="159" y="23"/>
                    <a:pt x="158" y="23"/>
                    <a:pt x="158" y="23"/>
                  </a:cubicBezTo>
                  <a:cubicBezTo>
                    <a:pt x="156" y="23"/>
                    <a:pt x="150" y="33"/>
                    <a:pt x="148" y="39"/>
                  </a:cubicBezTo>
                  <a:cubicBezTo>
                    <a:pt x="147" y="45"/>
                    <a:pt x="141" y="43"/>
                    <a:pt x="132" y="44"/>
                  </a:cubicBezTo>
                  <a:cubicBezTo>
                    <a:pt x="123" y="45"/>
                    <a:pt x="127" y="54"/>
                    <a:pt x="125" y="58"/>
                  </a:cubicBezTo>
                  <a:cubicBezTo>
                    <a:pt x="123" y="62"/>
                    <a:pt x="113" y="55"/>
                    <a:pt x="108" y="54"/>
                  </a:cubicBezTo>
                  <a:cubicBezTo>
                    <a:pt x="109" y="58"/>
                    <a:pt x="110" y="61"/>
                    <a:pt x="111" y="61"/>
                  </a:cubicBezTo>
                  <a:cubicBezTo>
                    <a:pt x="114" y="61"/>
                    <a:pt x="118" y="68"/>
                    <a:pt x="121" y="66"/>
                  </a:cubicBezTo>
                  <a:cubicBezTo>
                    <a:pt x="123" y="64"/>
                    <a:pt x="131" y="66"/>
                    <a:pt x="135" y="65"/>
                  </a:cubicBezTo>
                  <a:cubicBezTo>
                    <a:pt x="139" y="63"/>
                    <a:pt x="140" y="60"/>
                    <a:pt x="147" y="60"/>
                  </a:cubicBezTo>
                  <a:cubicBezTo>
                    <a:pt x="153" y="60"/>
                    <a:pt x="151" y="65"/>
                    <a:pt x="157" y="62"/>
                  </a:cubicBezTo>
                  <a:cubicBezTo>
                    <a:pt x="164" y="59"/>
                    <a:pt x="168" y="61"/>
                    <a:pt x="167" y="55"/>
                  </a:cubicBezTo>
                  <a:cubicBezTo>
                    <a:pt x="167" y="49"/>
                    <a:pt x="171" y="49"/>
                    <a:pt x="171" y="45"/>
                  </a:cubicBezTo>
                  <a:cubicBezTo>
                    <a:pt x="170" y="40"/>
                    <a:pt x="178" y="43"/>
                    <a:pt x="177" y="35"/>
                  </a:cubicBezTo>
                  <a:cubicBezTo>
                    <a:pt x="177" y="26"/>
                    <a:pt x="189" y="27"/>
                    <a:pt x="195" y="27"/>
                  </a:cubicBezTo>
                  <a:cubicBezTo>
                    <a:pt x="196" y="27"/>
                    <a:pt x="198" y="28"/>
                    <a:pt x="200" y="29"/>
                  </a:cubicBezTo>
                  <a:cubicBezTo>
                    <a:pt x="204" y="27"/>
                    <a:pt x="210" y="24"/>
                    <a:pt x="207" y="22"/>
                  </a:cubicBezTo>
                  <a:cubicBezTo>
                    <a:pt x="204" y="20"/>
                    <a:pt x="216" y="22"/>
                    <a:pt x="217" y="18"/>
                  </a:cubicBezTo>
                  <a:cubicBezTo>
                    <a:pt x="219" y="14"/>
                    <a:pt x="213" y="11"/>
                    <a:pt x="210" y="1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8" name="Freeform 94"/>
            <p:cNvSpPr>
              <a:spLocks noChangeArrowheads="1"/>
            </p:cNvSpPr>
            <p:nvPr/>
          </p:nvSpPr>
          <p:spPr bwMode="auto">
            <a:xfrm>
              <a:off x="5951044" y="2320424"/>
              <a:ext cx="27976" cy="17097"/>
            </a:xfrm>
            <a:custGeom>
              <a:gdLst>
                <a:gd fmla="*/ 2147483646 w 15" name="T0"/>
                <a:gd fmla="*/ 2147483646 h 9" name="T1"/>
                <a:gd fmla="*/ 2147483646 w 15" name="T2"/>
                <a:gd fmla="*/ 2147483646 h 9" name="T3"/>
                <a:gd fmla="*/ 2147483646 w 15" name="T4"/>
                <a:gd fmla="*/ 0 h 9" name="T5"/>
                <a:gd fmla="*/ 2147483646 w 15" name="T6"/>
                <a:gd fmla="*/ 2147483646 h 9" name="T7"/>
                <a:gd fmla="*/ 0 w 15" name="T8"/>
                <a:gd fmla="*/ 2147483646 h 9" name="T9"/>
                <a:gd fmla="*/ 2147483646 w 15" name="T10"/>
                <a:gd fmla="*/ 2147483646 h 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5" name="T18"/>
                <a:gd fmla="*/ 0 h 9" name="T19"/>
                <a:gd fmla="*/ 15 w 15" name="T20"/>
                <a:gd fmla="*/ 9 h 9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9" w="15">
                  <a:moveTo>
                    <a:pt x="6" y="9"/>
                  </a:moveTo>
                  <a:cubicBezTo>
                    <a:pt x="10" y="9"/>
                    <a:pt x="10" y="6"/>
                    <a:pt x="13" y="7"/>
                  </a:cubicBezTo>
                  <a:cubicBezTo>
                    <a:pt x="15" y="7"/>
                    <a:pt x="14" y="4"/>
                    <a:pt x="13" y="0"/>
                  </a:cubicBezTo>
                  <a:cubicBezTo>
                    <a:pt x="11" y="1"/>
                    <a:pt x="7" y="1"/>
                    <a:pt x="7" y="3"/>
                  </a:cubicBezTo>
                  <a:cubicBezTo>
                    <a:pt x="7" y="5"/>
                    <a:pt x="2" y="1"/>
                    <a:pt x="0" y="1"/>
                  </a:cubicBezTo>
                  <a:cubicBezTo>
                    <a:pt x="2" y="6"/>
                    <a:pt x="4" y="9"/>
                    <a:pt x="6" y="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49" name="Freeform 95"/>
            <p:cNvSpPr>
              <a:spLocks noChangeArrowheads="1"/>
            </p:cNvSpPr>
            <p:nvPr/>
          </p:nvSpPr>
          <p:spPr bwMode="auto">
            <a:xfrm>
              <a:off x="4379744" y="1582178"/>
              <a:ext cx="205155" cy="202046"/>
            </a:xfrm>
            <a:custGeom>
              <a:gdLst>
                <a:gd fmla="*/ 2147483646 w 110" name="T0"/>
                <a:gd fmla="*/ 2147483646 h 108" name="T1"/>
                <a:gd fmla="*/ 2147483646 w 110" name="T2"/>
                <a:gd fmla="*/ 2147483646 h 108" name="T3"/>
                <a:gd fmla="*/ 2147483646 w 110" name="T4"/>
                <a:gd fmla="*/ 2147483646 h 108" name="T5"/>
                <a:gd fmla="*/ 2147483646 w 110" name="T6"/>
                <a:gd fmla="*/ 2147483646 h 108" name="T7"/>
                <a:gd fmla="*/ 2147483646 w 110" name="T8"/>
                <a:gd fmla="*/ 2147483646 h 108" name="T9"/>
                <a:gd fmla="*/ 2147483646 w 110" name="T10"/>
                <a:gd fmla="*/ 2147483646 h 108" name="T11"/>
                <a:gd fmla="*/ 2147483646 w 110" name="T12"/>
                <a:gd fmla="*/ 2147483646 h 108" name="T13"/>
                <a:gd fmla="*/ 2147483646 w 110" name="T14"/>
                <a:gd fmla="*/ 2147483646 h 108" name="T15"/>
                <a:gd fmla="*/ 2147483646 w 110" name="T16"/>
                <a:gd fmla="*/ 2147483646 h 108" name="T17"/>
                <a:gd fmla="*/ 2147483646 w 110" name="T18"/>
                <a:gd fmla="*/ 2147483646 h 108" name="T19"/>
                <a:gd fmla="*/ 2147483646 w 110" name="T20"/>
                <a:gd fmla="*/ 2147483646 h 108" name="T21"/>
                <a:gd fmla="*/ 2147483646 w 110" name="T22"/>
                <a:gd fmla="*/ 2147483646 h 108" name="T23"/>
                <a:gd fmla="*/ 2147483646 w 110" name="T24"/>
                <a:gd fmla="*/ 2147483646 h 108" name="T25"/>
                <a:gd fmla="*/ 2147483646 w 110" name="T26"/>
                <a:gd fmla="*/ 2147483646 h 108" name="T27"/>
                <a:gd fmla="*/ 2147483646 w 110" name="T28"/>
                <a:gd fmla="*/ 2147483646 h 108" name="T29"/>
                <a:gd fmla="*/ 2147483646 w 110" name="T30"/>
                <a:gd fmla="*/ 2147483646 h 108" name="T31"/>
                <a:gd fmla="*/ 2147483646 w 110" name="T32"/>
                <a:gd fmla="*/ 2147483646 h 108" name="T33"/>
                <a:gd fmla="*/ 2147483646 w 110" name="T34"/>
                <a:gd fmla="*/ 2147483646 h 108" name="T35"/>
                <a:gd fmla="*/ 2147483646 w 110" name="T36"/>
                <a:gd fmla="*/ 2147483646 h 108" name="T37"/>
                <a:gd fmla="*/ 2147483646 w 110" name="T38"/>
                <a:gd fmla="*/ 2147483646 h 108" name="T39"/>
                <a:gd fmla="*/ 2147483646 w 110" name="T40"/>
                <a:gd fmla="*/ 2147483646 h 108" name="T41"/>
                <a:gd fmla="*/ 2147483646 w 110" name="T42"/>
                <a:gd fmla="*/ 2147483646 h 108" name="T43"/>
                <a:gd fmla="*/ 2147483646 w 110" name="T44"/>
                <a:gd fmla="*/ 2147483646 h 108" name="T45"/>
                <a:gd fmla="*/ 2147483646 w 110" name="T46"/>
                <a:gd fmla="*/ 2147483646 h 108" name="T47"/>
                <a:gd fmla="*/ 2147483646 w 110" name="T48"/>
                <a:gd fmla="*/ 2147483646 h 108" name="T49"/>
                <a:gd fmla="*/ 0 w 110" name="T50"/>
                <a:gd fmla="*/ 2147483646 h 108" name="T51"/>
                <a:gd fmla="*/ 2147483646 w 110" name="T52"/>
                <a:gd fmla="*/ 2147483646 h 108" name="T53"/>
                <a:gd fmla="*/ 2147483646 w 110" name="T54"/>
                <a:gd fmla="*/ 2147483646 h 108" name="T55"/>
                <a:gd fmla="*/ 2147483646 w 110" name="T56"/>
                <a:gd fmla="*/ 2147483646 h 108" name="T57"/>
                <a:gd fmla="*/ 2147483646 w 110" name="T58"/>
                <a:gd fmla="*/ 2147483646 h 108" name="T59"/>
                <a:gd fmla="*/ 2147483646 w 110" name="T60"/>
                <a:gd fmla="*/ 2147483646 h 108" name="T61"/>
                <a:gd fmla="*/ 2147483646 w 110" name="T62"/>
                <a:gd fmla="*/ 2147483646 h 108" name="T63"/>
                <a:gd fmla="*/ 2147483646 w 110" name="T64"/>
                <a:gd fmla="*/ 2147483646 h 108" name="T65"/>
                <a:gd fmla="*/ 2147483646 w 110" name="T66"/>
                <a:gd fmla="*/ 2147483646 h 108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w 110" name="T102"/>
                <a:gd fmla="*/ 0 h 108" name="T103"/>
                <a:gd fmla="*/ 110 w 110" name="T104"/>
                <a:gd fmla="*/ 108 h 108" name="T105"/>
              </a:gdLst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b="T105" l="T102" r="T104" t="T103"/>
              <a:pathLst>
                <a:path h="108" w="110">
                  <a:moveTo>
                    <a:pt x="93" y="98"/>
                  </a:moveTo>
                  <a:cubicBezTo>
                    <a:pt x="94" y="97"/>
                    <a:pt x="95" y="94"/>
                    <a:pt x="98" y="94"/>
                  </a:cubicBezTo>
                  <a:cubicBezTo>
                    <a:pt x="101" y="94"/>
                    <a:pt x="103" y="95"/>
                    <a:pt x="106" y="98"/>
                  </a:cubicBezTo>
                  <a:cubicBezTo>
                    <a:pt x="107" y="97"/>
                    <a:pt x="109" y="96"/>
                    <a:pt x="110" y="95"/>
                  </a:cubicBezTo>
                  <a:cubicBezTo>
                    <a:pt x="107" y="92"/>
                    <a:pt x="104" y="89"/>
                    <a:pt x="104" y="87"/>
                  </a:cubicBezTo>
                  <a:cubicBezTo>
                    <a:pt x="105" y="83"/>
                    <a:pt x="101" y="81"/>
                    <a:pt x="100" y="79"/>
                  </a:cubicBezTo>
                  <a:cubicBezTo>
                    <a:pt x="100" y="77"/>
                    <a:pt x="103" y="73"/>
                    <a:pt x="101" y="71"/>
                  </a:cubicBezTo>
                  <a:cubicBezTo>
                    <a:pt x="99" y="70"/>
                    <a:pt x="99" y="65"/>
                    <a:pt x="96" y="65"/>
                  </a:cubicBezTo>
                  <a:cubicBezTo>
                    <a:pt x="93" y="64"/>
                    <a:pt x="83" y="59"/>
                    <a:pt x="83" y="56"/>
                  </a:cubicBezTo>
                  <a:cubicBezTo>
                    <a:pt x="84" y="53"/>
                    <a:pt x="80" y="51"/>
                    <a:pt x="78" y="50"/>
                  </a:cubicBezTo>
                  <a:cubicBezTo>
                    <a:pt x="76" y="49"/>
                    <a:pt x="74" y="41"/>
                    <a:pt x="76" y="40"/>
                  </a:cubicBezTo>
                  <a:cubicBezTo>
                    <a:pt x="79" y="39"/>
                    <a:pt x="78" y="31"/>
                    <a:pt x="81" y="31"/>
                  </a:cubicBezTo>
                  <a:cubicBezTo>
                    <a:pt x="84" y="31"/>
                    <a:pt x="81" y="27"/>
                    <a:pt x="82" y="24"/>
                  </a:cubicBezTo>
                  <a:cubicBezTo>
                    <a:pt x="83" y="22"/>
                    <a:pt x="80" y="20"/>
                    <a:pt x="78" y="20"/>
                  </a:cubicBezTo>
                  <a:cubicBezTo>
                    <a:pt x="76" y="20"/>
                    <a:pt x="72" y="17"/>
                    <a:pt x="72" y="14"/>
                  </a:cubicBezTo>
                  <a:cubicBezTo>
                    <a:pt x="72" y="11"/>
                    <a:pt x="67" y="6"/>
                    <a:pt x="68" y="5"/>
                  </a:cubicBezTo>
                  <a:cubicBezTo>
                    <a:pt x="67" y="11"/>
                    <a:pt x="58" y="2"/>
                    <a:pt x="56" y="3"/>
                  </a:cubicBezTo>
                  <a:cubicBezTo>
                    <a:pt x="53" y="4"/>
                    <a:pt x="51" y="0"/>
                    <a:pt x="46" y="1"/>
                  </a:cubicBezTo>
                  <a:cubicBezTo>
                    <a:pt x="42" y="1"/>
                    <a:pt x="42" y="3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4" y="10"/>
                    <a:pt x="28" y="11"/>
                    <a:pt x="27" y="15"/>
                  </a:cubicBezTo>
                  <a:cubicBezTo>
                    <a:pt x="26" y="19"/>
                    <a:pt x="30" y="22"/>
                    <a:pt x="28" y="24"/>
                  </a:cubicBezTo>
                  <a:cubicBezTo>
                    <a:pt x="26" y="27"/>
                    <a:pt x="27" y="31"/>
                    <a:pt x="27" y="33"/>
                  </a:cubicBezTo>
                  <a:cubicBezTo>
                    <a:pt x="28" y="35"/>
                    <a:pt x="24" y="40"/>
                    <a:pt x="24" y="40"/>
                  </a:cubicBezTo>
                  <a:cubicBezTo>
                    <a:pt x="24" y="40"/>
                    <a:pt x="11" y="47"/>
                    <a:pt x="0" y="53"/>
                  </a:cubicBezTo>
                  <a:cubicBezTo>
                    <a:pt x="0" y="55"/>
                    <a:pt x="1" y="57"/>
                    <a:pt x="1" y="58"/>
                  </a:cubicBezTo>
                  <a:cubicBezTo>
                    <a:pt x="2" y="61"/>
                    <a:pt x="3" y="65"/>
                    <a:pt x="4" y="69"/>
                  </a:cubicBezTo>
                  <a:cubicBezTo>
                    <a:pt x="8" y="69"/>
                    <a:pt x="9" y="69"/>
                    <a:pt x="12" y="69"/>
                  </a:cubicBezTo>
                  <a:cubicBezTo>
                    <a:pt x="16" y="70"/>
                    <a:pt x="31" y="80"/>
                    <a:pt x="35" y="82"/>
                  </a:cubicBezTo>
                  <a:cubicBezTo>
                    <a:pt x="38" y="84"/>
                    <a:pt x="58" y="99"/>
                    <a:pt x="62" y="102"/>
                  </a:cubicBezTo>
                  <a:cubicBezTo>
                    <a:pt x="66" y="106"/>
                    <a:pt x="72" y="107"/>
                    <a:pt x="75" y="107"/>
                  </a:cubicBezTo>
                  <a:cubicBezTo>
                    <a:pt x="77" y="107"/>
                    <a:pt x="83" y="107"/>
                    <a:pt x="88" y="108"/>
                  </a:cubicBezTo>
                  <a:cubicBezTo>
                    <a:pt x="90" y="104"/>
                    <a:pt x="92" y="99"/>
                    <a:pt x="93" y="9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0" name="Freeform 96"/>
            <p:cNvSpPr>
              <a:spLocks noChangeArrowheads="1"/>
            </p:cNvSpPr>
            <p:nvPr/>
          </p:nvSpPr>
          <p:spPr bwMode="auto">
            <a:xfrm>
              <a:off x="4544490" y="1757803"/>
              <a:ext cx="40409" cy="37301"/>
            </a:xfrm>
            <a:custGeom>
              <a:gdLst>
                <a:gd fmla="*/ 2147483646 w 22" name="T0"/>
                <a:gd fmla="*/ 2147483646 h 20" name="T1"/>
                <a:gd fmla="*/ 2147483646 w 22" name="T2"/>
                <a:gd fmla="*/ 2147483646 h 20" name="T3"/>
                <a:gd fmla="*/ 2147483646 w 22" name="T4"/>
                <a:gd fmla="*/ 2147483646 h 20" name="T5"/>
                <a:gd fmla="*/ 2147483646 w 22" name="T6"/>
                <a:gd fmla="*/ 2147483646 h 20" name="T7"/>
                <a:gd fmla="*/ 2147483646 w 22" name="T8"/>
                <a:gd fmla="*/ 2147483646 h 20" name="T9"/>
                <a:gd fmla="*/ 2147483646 w 22" name="T10"/>
                <a:gd fmla="*/ 0 h 20" name="T11"/>
                <a:gd fmla="*/ 2147483646 w 22" name="T12"/>
                <a:gd fmla="*/ 2147483646 h 20" name="T13"/>
                <a:gd fmla="*/ 0 w 22" name="T14"/>
                <a:gd fmla="*/ 2147483646 h 20" name="T15"/>
                <a:gd fmla="*/ 2147483646 w 22" name="T16"/>
                <a:gd fmla="*/ 2147483646 h 2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22" name="T27"/>
                <a:gd fmla="*/ 0 h 20" name="T28"/>
                <a:gd fmla="*/ 22 w 22" name="T29"/>
                <a:gd fmla="*/ 20 h 2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20" w="22">
                  <a:moveTo>
                    <a:pt x="7" y="15"/>
                  </a:moveTo>
                  <a:cubicBezTo>
                    <a:pt x="13" y="20"/>
                    <a:pt x="13" y="20"/>
                    <a:pt x="13" y="20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0" y="15"/>
                    <a:pt x="17" y="8"/>
                    <a:pt x="17" y="6"/>
                  </a:cubicBezTo>
                  <a:cubicBezTo>
                    <a:pt x="17" y="5"/>
                    <a:pt x="17" y="5"/>
                    <a:pt x="18" y="4"/>
                  </a:cubicBezTo>
                  <a:cubicBezTo>
                    <a:pt x="15" y="1"/>
                    <a:pt x="13" y="0"/>
                    <a:pt x="10" y="0"/>
                  </a:cubicBezTo>
                  <a:cubicBezTo>
                    <a:pt x="7" y="0"/>
                    <a:pt x="6" y="3"/>
                    <a:pt x="5" y="4"/>
                  </a:cubicBezTo>
                  <a:cubicBezTo>
                    <a:pt x="4" y="5"/>
                    <a:pt x="2" y="10"/>
                    <a:pt x="0" y="14"/>
                  </a:cubicBezTo>
                  <a:cubicBezTo>
                    <a:pt x="4" y="14"/>
                    <a:pt x="7" y="15"/>
                    <a:pt x="7" y="1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1" name="Freeform 97"/>
            <p:cNvSpPr>
              <a:spLocks noChangeArrowheads="1" noEditPoints="1"/>
            </p:cNvSpPr>
            <p:nvPr/>
          </p:nvSpPr>
          <p:spPr bwMode="auto">
            <a:xfrm>
              <a:off x="3467427" y="1226265"/>
              <a:ext cx="309287" cy="256444"/>
            </a:xfrm>
            <a:custGeom>
              <a:gdLst>
                <a:gd fmla="*/ 2147483646 w 165" name="T0"/>
                <a:gd fmla="*/ 2147483646 h 137" name="T1"/>
                <a:gd fmla="*/ 2147483646 w 165" name="T2"/>
                <a:gd fmla="*/ 2147483646 h 137" name="T3"/>
                <a:gd fmla="*/ 2147483646 w 165" name="T4"/>
                <a:gd fmla="*/ 2147483646 h 137" name="T5"/>
                <a:gd fmla="*/ 2147483646 w 165" name="T6"/>
                <a:gd fmla="*/ 2147483646 h 137" name="T7"/>
                <a:gd fmla="*/ 2147483646 w 165" name="T8"/>
                <a:gd fmla="*/ 2147483646 h 137" name="T9"/>
                <a:gd fmla="*/ 2147483646 w 165" name="T10"/>
                <a:gd fmla="*/ 2147483646 h 137" name="T11"/>
                <a:gd fmla="*/ 2147483646 w 165" name="T12"/>
                <a:gd fmla="*/ 2147483646 h 137" name="T13"/>
                <a:gd fmla="*/ 2147483646 w 165" name="T14"/>
                <a:gd fmla="*/ 2147483646 h 137" name="T15"/>
                <a:gd fmla="*/ 2147483646 w 165" name="T16"/>
                <a:gd fmla="*/ 2147483646 h 137" name="T17"/>
                <a:gd fmla="*/ 2147483646 w 165" name="T18"/>
                <a:gd fmla="*/ 2147483646 h 137" name="T19"/>
                <a:gd fmla="*/ 2147483646 w 165" name="T20"/>
                <a:gd fmla="*/ 2147483646 h 137" name="T21"/>
                <a:gd fmla="*/ 2147483646 w 165" name="T22"/>
                <a:gd fmla="*/ 0 h 137" name="T23"/>
                <a:gd fmla="*/ 2147483646 w 165" name="T24"/>
                <a:gd fmla="*/ 0 h 137" name="T25"/>
                <a:gd fmla="*/ 2147483646 w 165" name="T26"/>
                <a:gd fmla="*/ 2147483646 h 137" name="T27"/>
                <a:gd fmla="*/ 2147483646 w 165" name="T28"/>
                <a:gd fmla="*/ 2147483646 h 137" name="T29"/>
                <a:gd fmla="*/ 2147483646 w 165" name="T30"/>
                <a:gd fmla="*/ 2147483646 h 137" name="T31"/>
                <a:gd fmla="*/ 2147483646 w 165" name="T32"/>
                <a:gd fmla="*/ 2147483646 h 137" name="T33"/>
                <a:gd fmla="*/ 2147483646 w 165" name="T34"/>
                <a:gd fmla="*/ 2147483646 h 137" name="T35"/>
                <a:gd fmla="*/ 2147483646 w 165" name="T36"/>
                <a:gd fmla="*/ 2147483646 h 137" name="T37"/>
                <a:gd fmla="*/ 2147483646 w 165" name="T38"/>
                <a:gd fmla="*/ 2147483646 h 137" name="T39"/>
                <a:gd fmla="*/ 2147483646 w 165" name="T40"/>
                <a:gd fmla="*/ 2147483646 h 137" name="T41"/>
                <a:gd fmla="*/ 2147483646 w 165" name="T42"/>
                <a:gd fmla="*/ 2147483646 h 137" name="T43"/>
                <a:gd fmla="*/ 2147483646 w 165" name="T44"/>
                <a:gd fmla="*/ 2147483646 h 137" name="T45"/>
                <a:gd fmla="*/ 2147483646 w 165" name="T46"/>
                <a:gd fmla="*/ 2147483646 h 137" name="T47"/>
                <a:gd fmla="*/ 2147483646 w 165" name="T48"/>
                <a:gd fmla="*/ 2147483646 h 137" name="T49"/>
                <a:gd fmla="*/ 2147483646 w 165" name="T50"/>
                <a:gd fmla="*/ 2147483646 h 137" name="T51"/>
                <a:gd fmla="*/ 2147483646 w 165" name="T52"/>
                <a:gd fmla="*/ 2147483646 h 137" name="T53"/>
                <a:gd fmla="*/ 2147483646 w 165" name="T54"/>
                <a:gd fmla="*/ 2147483646 h 137" name="T55"/>
                <a:gd fmla="*/ 2147483646 w 165" name="T56"/>
                <a:gd fmla="*/ 2147483646 h 137" name="T57"/>
                <a:gd fmla="*/ 2147483646 w 165" name="T58"/>
                <a:gd fmla="*/ 2147483646 h 137" name="T59"/>
                <a:gd fmla="*/ 2147483646 w 165" name="T60"/>
                <a:gd fmla="*/ 2147483646 h 137" name="T61"/>
                <a:gd fmla="*/ 2147483646 w 165" name="T62"/>
                <a:gd fmla="*/ 2147483646 h 137" name="T63"/>
                <a:gd fmla="*/ 2147483646 w 165" name="T64"/>
                <a:gd fmla="*/ 2147483646 h 137" name="T65"/>
                <a:gd fmla="*/ 2147483646 w 165" name="T66"/>
                <a:gd fmla="*/ 2147483646 h 137" name="T67"/>
                <a:gd fmla="*/ 2147483646 w 165" name="T68"/>
                <a:gd fmla="*/ 2147483646 h 137" name="T69"/>
                <a:gd fmla="*/ 2147483646 w 165" name="T70"/>
                <a:gd fmla="*/ 2147483646 h 137" name="T71"/>
                <a:gd fmla="*/ 2147483646 w 165" name="T72"/>
                <a:gd fmla="*/ 2147483646 h 137" name="T73"/>
                <a:gd fmla="*/ 2147483646 w 165" name="T74"/>
                <a:gd fmla="*/ 2147483646 h 137" name="T75"/>
                <a:gd fmla="*/ 2147483646 w 165" name="T76"/>
                <a:gd fmla="*/ 2147483646 h 137" name="T77"/>
                <a:gd fmla="*/ 2147483646 w 165" name="T78"/>
                <a:gd fmla="*/ 2147483646 h 137" name="T79"/>
                <a:gd fmla="*/ 2147483646 w 165" name="T80"/>
                <a:gd fmla="*/ 2147483646 h 137" name="T81"/>
                <a:gd fmla="*/ 2147483646 w 165" name="T82"/>
                <a:gd fmla="*/ 2147483646 h 137" name="T83"/>
                <a:gd fmla="*/ 2147483646 w 165" name="T84"/>
                <a:gd fmla="*/ 2147483646 h 137" name="T85"/>
                <a:gd fmla="*/ 2147483646 w 165" name="T86"/>
                <a:gd fmla="*/ 2147483646 h 137" name="T87"/>
                <a:gd fmla="*/ 2147483646 w 165" name="T88"/>
                <a:gd fmla="*/ 2147483646 h 137" name="T89"/>
                <a:gd fmla="*/ 2147483646 w 165" name="T90"/>
                <a:gd fmla="*/ 2147483646 h 137" name="T91"/>
                <a:gd fmla="*/ 2147483646 w 165" name="T92"/>
                <a:gd fmla="*/ 2147483646 h 137" name="T93"/>
                <a:gd fmla="*/ 2147483646 w 165" name="T94"/>
                <a:gd fmla="*/ 2147483646 h 137" name="T95"/>
                <a:gd fmla="*/ 2147483646 w 165" name="T96"/>
                <a:gd fmla="*/ 2147483646 h 137" name="T97"/>
                <a:gd fmla="*/ 2147483646 w 165" name="T98"/>
                <a:gd fmla="*/ 2147483646 h 137" name="T99"/>
                <a:gd fmla="*/ 2147483646 w 165" name="T100"/>
                <a:gd fmla="*/ 2147483646 h 137" name="T101"/>
                <a:gd fmla="*/ 2147483646 w 165" name="T102"/>
                <a:gd fmla="*/ 2147483646 h 137" name="T103"/>
                <a:gd fmla="*/ 2147483646 w 165" name="T104"/>
                <a:gd fmla="*/ 2147483646 h 137" name="T105"/>
                <a:gd fmla="*/ 2147483646 w 165" name="T106"/>
                <a:gd fmla="*/ 2147483646 h 137" name="T107"/>
                <a:gd fmla="*/ 2147483646 w 165" name="T108"/>
                <a:gd fmla="*/ 2147483646 h 137" name="T109"/>
                <a:gd fmla="*/ 2147483646 w 165" name="T110"/>
                <a:gd fmla="*/ 2147483646 h 137" name="T111"/>
                <a:gd fmla="*/ 2147483646 w 165" name="T112"/>
                <a:gd fmla="*/ 2147483646 h 137" name="T113"/>
                <a:gd fmla="*/ 2147483646 w 165" name="T114"/>
                <a:gd fmla="*/ 2147483646 h 137" name="T115"/>
                <a:gd fmla="*/ 2147483646 w 165" name="T116"/>
                <a:gd fmla="*/ 2147483646 h 137" name="T117"/>
                <a:gd fmla="*/ 2147483646 w 165" name="T118"/>
                <a:gd fmla="*/ 2147483646 h 137" name="T119"/>
                <a:gd fmla="*/ 2147483646 w 165" name="T120"/>
                <a:gd fmla="*/ 2147483646 h 137" name="T121"/>
                <a:gd fmla="*/ 2147483646 w 165" name="T122"/>
                <a:gd fmla="*/ 2147483646 h 137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165" name="T186"/>
                <a:gd fmla="*/ 0 h 137" name="T187"/>
                <a:gd fmla="*/ 165 w 165" name="T188"/>
                <a:gd fmla="*/ 137 h 137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137" w="165">
                  <a:moveTo>
                    <a:pt x="144" y="31"/>
                  </a:moveTo>
                  <a:cubicBezTo>
                    <a:pt x="143" y="31"/>
                    <a:pt x="142" y="29"/>
                    <a:pt x="138" y="29"/>
                  </a:cubicBezTo>
                  <a:cubicBezTo>
                    <a:pt x="135" y="29"/>
                    <a:pt x="133" y="28"/>
                    <a:pt x="131" y="26"/>
                  </a:cubicBezTo>
                  <a:cubicBezTo>
                    <a:pt x="130" y="24"/>
                    <a:pt x="122" y="23"/>
                    <a:pt x="119" y="24"/>
                  </a:cubicBezTo>
                  <a:cubicBezTo>
                    <a:pt x="117" y="24"/>
                    <a:pt x="116" y="19"/>
                    <a:pt x="114" y="20"/>
                  </a:cubicBezTo>
                  <a:cubicBezTo>
                    <a:pt x="111" y="20"/>
                    <a:pt x="110" y="17"/>
                    <a:pt x="110" y="15"/>
                  </a:cubicBezTo>
                  <a:cubicBezTo>
                    <a:pt x="110" y="13"/>
                    <a:pt x="108" y="16"/>
                    <a:pt x="105" y="17"/>
                  </a:cubicBezTo>
                  <a:cubicBezTo>
                    <a:pt x="103" y="18"/>
                    <a:pt x="102" y="15"/>
                    <a:pt x="102" y="13"/>
                  </a:cubicBezTo>
                  <a:cubicBezTo>
                    <a:pt x="102" y="12"/>
                    <a:pt x="97" y="10"/>
                    <a:pt x="95" y="9"/>
                  </a:cubicBezTo>
                  <a:cubicBezTo>
                    <a:pt x="93" y="8"/>
                    <a:pt x="90" y="4"/>
                    <a:pt x="89" y="6"/>
                  </a:cubicBezTo>
                  <a:cubicBezTo>
                    <a:pt x="88" y="7"/>
                    <a:pt x="86" y="3"/>
                    <a:pt x="85" y="1"/>
                  </a:cubicBezTo>
                  <a:cubicBezTo>
                    <a:pt x="85" y="0"/>
                    <a:pt x="84" y="0"/>
                    <a:pt x="84" y="0"/>
                  </a:cubicBezTo>
                  <a:cubicBezTo>
                    <a:pt x="83" y="0"/>
                    <a:pt x="82" y="0"/>
                    <a:pt x="81" y="0"/>
                  </a:cubicBezTo>
                  <a:cubicBezTo>
                    <a:pt x="77" y="0"/>
                    <a:pt x="74" y="3"/>
                    <a:pt x="75" y="10"/>
                  </a:cubicBezTo>
                  <a:cubicBezTo>
                    <a:pt x="75" y="16"/>
                    <a:pt x="70" y="17"/>
                    <a:pt x="63" y="18"/>
                  </a:cubicBezTo>
                  <a:cubicBezTo>
                    <a:pt x="56" y="18"/>
                    <a:pt x="58" y="23"/>
                    <a:pt x="56" y="26"/>
                  </a:cubicBezTo>
                  <a:cubicBezTo>
                    <a:pt x="53" y="28"/>
                    <a:pt x="43" y="24"/>
                    <a:pt x="41" y="21"/>
                  </a:cubicBezTo>
                  <a:cubicBezTo>
                    <a:pt x="40" y="17"/>
                    <a:pt x="31" y="21"/>
                    <a:pt x="35" y="25"/>
                  </a:cubicBezTo>
                  <a:cubicBezTo>
                    <a:pt x="39" y="29"/>
                    <a:pt x="39" y="35"/>
                    <a:pt x="36" y="37"/>
                  </a:cubicBezTo>
                  <a:cubicBezTo>
                    <a:pt x="34" y="39"/>
                    <a:pt x="30" y="34"/>
                    <a:pt x="27" y="37"/>
                  </a:cubicBezTo>
                  <a:cubicBezTo>
                    <a:pt x="24" y="39"/>
                    <a:pt x="23" y="35"/>
                    <a:pt x="20" y="33"/>
                  </a:cubicBezTo>
                  <a:cubicBezTo>
                    <a:pt x="16" y="32"/>
                    <a:pt x="15" y="35"/>
                    <a:pt x="9" y="34"/>
                  </a:cubicBezTo>
                  <a:cubicBezTo>
                    <a:pt x="3" y="34"/>
                    <a:pt x="0" y="37"/>
                    <a:pt x="2" y="40"/>
                  </a:cubicBezTo>
                  <a:cubicBezTo>
                    <a:pt x="4" y="42"/>
                    <a:pt x="1" y="45"/>
                    <a:pt x="3" y="47"/>
                  </a:cubicBezTo>
                  <a:cubicBezTo>
                    <a:pt x="5" y="49"/>
                    <a:pt x="12" y="49"/>
                    <a:pt x="18" y="52"/>
                  </a:cubicBezTo>
                  <a:cubicBezTo>
                    <a:pt x="24" y="55"/>
                    <a:pt x="25" y="52"/>
                    <a:pt x="28" y="54"/>
                  </a:cubicBezTo>
                  <a:cubicBezTo>
                    <a:pt x="31" y="56"/>
                    <a:pt x="31" y="55"/>
                    <a:pt x="32" y="59"/>
                  </a:cubicBezTo>
                  <a:cubicBezTo>
                    <a:pt x="32" y="63"/>
                    <a:pt x="35" y="67"/>
                    <a:pt x="40" y="69"/>
                  </a:cubicBezTo>
                  <a:cubicBezTo>
                    <a:pt x="46" y="70"/>
                    <a:pt x="42" y="74"/>
                    <a:pt x="43" y="78"/>
                  </a:cubicBezTo>
                  <a:cubicBezTo>
                    <a:pt x="45" y="81"/>
                    <a:pt x="41" y="87"/>
                    <a:pt x="42" y="91"/>
                  </a:cubicBezTo>
                  <a:cubicBezTo>
                    <a:pt x="43" y="96"/>
                    <a:pt x="39" y="110"/>
                    <a:pt x="36" y="112"/>
                  </a:cubicBezTo>
                  <a:cubicBezTo>
                    <a:pt x="36" y="112"/>
                    <a:pt x="36" y="112"/>
                    <a:pt x="36" y="112"/>
                  </a:cubicBezTo>
                  <a:cubicBezTo>
                    <a:pt x="38" y="113"/>
                    <a:pt x="41" y="114"/>
                    <a:pt x="42" y="115"/>
                  </a:cubicBezTo>
                  <a:cubicBezTo>
                    <a:pt x="45" y="116"/>
                    <a:pt x="50" y="118"/>
                    <a:pt x="53" y="120"/>
                  </a:cubicBezTo>
                  <a:cubicBezTo>
                    <a:pt x="56" y="122"/>
                    <a:pt x="62" y="122"/>
                    <a:pt x="62" y="119"/>
                  </a:cubicBezTo>
                  <a:cubicBezTo>
                    <a:pt x="62" y="117"/>
                    <a:pt x="65" y="118"/>
                    <a:pt x="67" y="121"/>
                  </a:cubicBezTo>
                  <a:cubicBezTo>
                    <a:pt x="69" y="123"/>
                    <a:pt x="77" y="123"/>
                    <a:pt x="81" y="124"/>
                  </a:cubicBezTo>
                  <a:cubicBezTo>
                    <a:pt x="84" y="124"/>
                    <a:pt x="88" y="124"/>
                    <a:pt x="92" y="124"/>
                  </a:cubicBezTo>
                  <a:cubicBezTo>
                    <a:pt x="92" y="123"/>
                    <a:pt x="92" y="122"/>
                    <a:pt x="92" y="121"/>
                  </a:cubicBezTo>
                  <a:cubicBezTo>
                    <a:pt x="90" y="115"/>
                    <a:pt x="95" y="111"/>
                    <a:pt x="101" y="110"/>
                  </a:cubicBezTo>
                  <a:cubicBezTo>
                    <a:pt x="106" y="109"/>
                    <a:pt x="118" y="113"/>
                    <a:pt x="122" y="115"/>
                  </a:cubicBezTo>
                  <a:cubicBezTo>
                    <a:pt x="125" y="117"/>
                    <a:pt x="129" y="116"/>
                    <a:pt x="135" y="110"/>
                  </a:cubicBezTo>
                  <a:cubicBezTo>
                    <a:pt x="137" y="107"/>
                    <a:pt x="140" y="106"/>
                    <a:pt x="142" y="106"/>
                  </a:cubicBezTo>
                  <a:cubicBezTo>
                    <a:pt x="142" y="104"/>
                    <a:pt x="142" y="103"/>
                    <a:pt x="143" y="102"/>
                  </a:cubicBezTo>
                  <a:cubicBezTo>
                    <a:pt x="144" y="100"/>
                    <a:pt x="140" y="100"/>
                    <a:pt x="138" y="100"/>
                  </a:cubicBezTo>
                  <a:cubicBezTo>
                    <a:pt x="135" y="100"/>
                    <a:pt x="133" y="97"/>
                    <a:pt x="135" y="95"/>
                  </a:cubicBezTo>
                  <a:cubicBezTo>
                    <a:pt x="137" y="92"/>
                    <a:pt x="134" y="92"/>
                    <a:pt x="132" y="89"/>
                  </a:cubicBezTo>
                  <a:cubicBezTo>
                    <a:pt x="130" y="86"/>
                    <a:pt x="133" y="87"/>
                    <a:pt x="134" y="86"/>
                  </a:cubicBezTo>
                  <a:cubicBezTo>
                    <a:pt x="136" y="85"/>
                    <a:pt x="138" y="82"/>
                    <a:pt x="136" y="82"/>
                  </a:cubicBezTo>
                  <a:cubicBezTo>
                    <a:pt x="135" y="81"/>
                    <a:pt x="134" y="79"/>
                    <a:pt x="135" y="76"/>
                  </a:cubicBezTo>
                  <a:cubicBezTo>
                    <a:pt x="136" y="73"/>
                    <a:pt x="133" y="73"/>
                    <a:pt x="133" y="71"/>
                  </a:cubicBezTo>
                  <a:cubicBezTo>
                    <a:pt x="133" y="68"/>
                    <a:pt x="130" y="67"/>
                    <a:pt x="128" y="70"/>
                  </a:cubicBezTo>
                  <a:cubicBezTo>
                    <a:pt x="126" y="73"/>
                    <a:pt x="125" y="71"/>
                    <a:pt x="127" y="66"/>
                  </a:cubicBezTo>
                  <a:cubicBezTo>
                    <a:pt x="128" y="62"/>
                    <a:pt x="133" y="60"/>
                    <a:pt x="134" y="57"/>
                  </a:cubicBezTo>
                  <a:cubicBezTo>
                    <a:pt x="134" y="55"/>
                    <a:pt x="137" y="53"/>
                    <a:pt x="140" y="53"/>
                  </a:cubicBezTo>
                  <a:cubicBezTo>
                    <a:pt x="142" y="53"/>
                    <a:pt x="141" y="47"/>
                    <a:pt x="142" y="44"/>
                  </a:cubicBezTo>
                  <a:cubicBezTo>
                    <a:pt x="143" y="41"/>
                    <a:pt x="143" y="38"/>
                    <a:pt x="147" y="35"/>
                  </a:cubicBezTo>
                  <a:cubicBezTo>
                    <a:pt x="150" y="32"/>
                    <a:pt x="146" y="31"/>
                    <a:pt x="144" y="31"/>
                  </a:cubicBezTo>
                  <a:close/>
                  <a:moveTo>
                    <a:pt x="162" y="116"/>
                  </a:moveTo>
                  <a:cubicBezTo>
                    <a:pt x="160" y="116"/>
                    <a:pt x="160" y="119"/>
                    <a:pt x="155" y="122"/>
                  </a:cubicBezTo>
                  <a:cubicBezTo>
                    <a:pt x="151" y="125"/>
                    <a:pt x="155" y="137"/>
                    <a:pt x="160" y="137"/>
                  </a:cubicBezTo>
                  <a:cubicBezTo>
                    <a:pt x="165" y="136"/>
                    <a:pt x="164" y="116"/>
                    <a:pt x="162" y="11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2" name="Freeform 98"/>
            <p:cNvSpPr>
              <a:spLocks noChangeArrowheads="1"/>
            </p:cNvSpPr>
            <p:nvPr/>
          </p:nvSpPr>
          <p:spPr bwMode="auto">
            <a:xfrm>
              <a:off x="1653672" y="2110607"/>
              <a:ext cx="49734" cy="26422"/>
            </a:xfrm>
            <a:custGeom>
              <a:gdLst>
                <a:gd fmla="*/ 2147483646 w 26" name="T0"/>
                <a:gd fmla="*/ 2147483646 h 14" name="T1"/>
                <a:gd fmla="*/ 2147483646 w 26" name="T2"/>
                <a:gd fmla="*/ 2147483646 h 14" name="T3"/>
                <a:gd fmla="*/ 2147483646 w 26" name="T4"/>
                <a:gd fmla="*/ 0 h 14" name="T5"/>
                <a:gd fmla="*/ 2147483646 w 26" name="T6"/>
                <a:gd fmla="*/ 0 h 14" name="T7"/>
                <a:gd fmla="*/ 0 w 26" name="T8"/>
                <a:gd fmla="*/ 2147483646 h 14" name="T9"/>
                <a:gd fmla="*/ 2147483646 w 26" name="T10"/>
                <a:gd fmla="*/ 2147483646 h 14" name="T11"/>
                <a:gd fmla="*/ 2147483646 w 26" name="T12"/>
                <a:gd fmla="*/ 2147483646 h 14" name="T13"/>
                <a:gd fmla="*/ 2147483646 w 26" name="T14"/>
                <a:gd fmla="*/ 2147483646 h 14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6" name="T24"/>
                <a:gd fmla="*/ 0 h 14" name="T25"/>
                <a:gd fmla="*/ 26 w 26" name="T26"/>
                <a:gd fmla="*/ 14 h 14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4" w="26">
                  <a:moveTo>
                    <a:pt x="26" y="5"/>
                  </a:moveTo>
                  <a:cubicBezTo>
                    <a:pt x="24" y="3"/>
                    <a:pt x="19" y="6"/>
                    <a:pt x="14" y="2"/>
                  </a:cubicBezTo>
                  <a:cubicBezTo>
                    <a:pt x="12" y="1"/>
                    <a:pt x="10" y="1"/>
                    <a:pt x="9" y="0"/>
                  </a:cubicBezTo>
                  <a:cubicBezTo>
                    <a:pt x="9" y="0"/>
                    <a:pt x="8" y="0"/>
                    <a:pt x="8" y="0"/>
                  </a:cubicBezTo>
                  <a:cubicBezTo>
                    <a:pt x="7" y="0"/>
                    <a:pt x="4" y="4"/>
                    <a:pt x="0" y="7"/>
                  </a:cubicBezTo>
                  <a:cubicBezTo>
                    <a:pt x="4" y="10"/>
                    <a:pt x="18" y="14"/>
                    <a:pt x="22" y="14"/>
                  </a:cubicBezTo>
                  <a:cubicBezTo>
                    <a:pt x="24" y="14"/>
                    <a:pt x="25" y="13"/>
                    <a:pt x="26" y="13"/>
                  </a:cubicBezTo>
                  <a:cubicBezTo>
                    <a:pt x="26" y="9"/>
                    <a:pt x="26" y="6"/>
                    <a:pt x="26" y="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3" name="Freeform 99"/>
            <p:cNvSpPr>
              <a:spLocks noChangeArrowheads="1"/>
            </p:cNvSpPr>
            <p:nvPr/>
          </p:nvSpPr>
          <p:spPr bwMode="auto">
            <a:xfrm>
              <a:off x="1670769" y="2071752"/>
              <a:ext cx="128999" cy="71493"/>
            </a:xfrm>
            <a:custGeom>
              <a:gdLst>
                <a:gd fmla="*/ 2147483646 w 69" name="T0"/>
                <a:gd fmla="*/ 2147483646 h 38" name="T1"/>
                <a:gd fmla="*/ 2147483646 w 69" name="T2"/>
                <a:gd fmla="*/ 2147483646 h 38" name="T3"/>
                <a:gd fmla="*/ 2147483646 w 69" name="T4"/>
                <a:gd fmla="*/ 2147483646 h 38" name="T5"/>
                <a:gd fmla="*/ 2147483646 w 69" name="T6"/>
                <a:gd fmla="*/ 2147483646 h 38" name="T7"/>
                <a:gd fmla="*/ 2147483646 w 69" name="T8"/>
                <a:gd fmla="*/ 2147483646 h 38" name="T9"/>
                <a:gd fmla="*/ 2147483646 w 69" name="T10"/>
                <a:gd fmla="*/ 2147483646 h 38" name="T11"/>
                <a:gd fmla="*/ 2147483646 w 69" name="T12"/>
                <a:gd fmla="*/ 2147483646 h 38" name="T13"/>
                <a:gd fmla="*/ 2147483646 w 69" name="T14"/>
                <a:gd fmla="*/ 2147483646 h 38" name="T15"/>
                <a:gd fmla="*/ 2147483646 w 69" name="T16"/>
                <a:gd fmla="*/ 2147483646 h 38" name="T17"/>
                <a:gd fmla="*/ 2147483646 w 69" name="T18"/>
                <a:gd fmla="*/ 2147483646 h 38" name="T19"/>
                <a:gd fmla="*/ 0 w 69" name="T20"/>
                <a:gd fmla="*/ 2147483646 h 38" name="T21"/>
                <a:gd fmla="*/ 2147483646 w 69" name="T22"/>
                <a:gd fmla="*/ 2147483646 h 38" name="T23"/>
                <a:gd fmla="*/ 2147483646 w 69" name="T24"/>
                <a:gd fmla="*/ 2147483646 h 38" name="T25"/>
                <a:gd fmla="*/ 2147483646 w 69" name="T26"/>
                <a:gd fmla="*/ 2147483646 h 38" name="T27"/>
                <a:gd fmla="*/ 2147483646 w 69" name="T28"/>
                <a:gd fmla="*/ 2147483646 h 38" name="T29"/>
                <a:gd fmla="*/ 2147483646 w 69" name="T30"/>
                <a:gd fmla="*/ 2147483646 h 38" name="T31"/>
                <a:gd fmla="*/ 2147483646 w 69" name="T32"/>
                <a:gd fmla="*/ 2147483646 h 38" name="T33"/>
                <a:gd fmla="*/ 2147483646 w 69" name="T34"/>
                <a:gd fmla="*/ 2147483646 h 38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69" name="T54"/>
                <a:gd fmla="*/ 0 h 38" name="T55"/>
                <a:gd fmla="*/ 69 w 69" name="T56"/>
                <a:gd fmla="*/ 38 h 38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38" w="69">
                  <a:moveTo>
                    <a:pt x="29" y="34"/>
                  </a:moveTo>
                  <a:cubicBezTo>
                    <a:pt x="29" y="33"/>
                    <a:pt x="26" y="27"/>
                    <a:pt x="32" y="27"/>
                  </a:cubicBezTo>
                  <a:cubicBezTo>
                    <a:pt x="39" y="26"/>
                    <a:pt x="44" y="26"/>
                    <a:pt x="45" y="22"/>
                  </a:cubicBezTo>
                  <a:cubicBezTo>
                    <a:pt x="46" y="17"/>
                    <a:pt x="53" y="19"/>
                    <a:pt x="55" y="19"/>
                  </a:cubicBezTo>
                  <a:cubicBezTo>
                    <a:pt x="57" y="19"/>
                    <a:pt x="63" y="14"/>
                    <a:pt x="69" y="14"/>
                  </a:cubicBezTo>
                  <a:cubicBezTo>
                    <a:pt x="69" y="8"/>
                    <a:pt x="61" y="10"/>
                    <a:pt x="56" y="5"/>
                  </a:cubicBezTo>
                  <a:cubicBezTo>
                    <a:pt x="51" y="0"/>
                    <a:pt x="39" y="2"/>
                    <a:pt x="32" y="5"/>
                  </a:cubicBezTo>
                  <a:cubicBezTo>
                    <a:pt x="26" y="7"/>
                    <a:pt x="18" y="2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9" y="8"/>
                    <a:pt x="7" y="10"/>
                    <a:pt x="5" y="12"/>
                  </a:cubicBezTo>
                  <a:cubicBezTo>
                    <a:pt x="0" y="16"/>
                    <a:pt x="1" y="20"/>
                    <a:pt x="0" y="21"/>
                  </a:cubicBezTo>
                  <a:cubicBezTo>
                    <a:pt x="1" y="22"/>
                    <a:pt x="3" y="22"/>
                    <a:pt x="5" y="23"/>
                  </a:cubicBezTo>
                  <a:cubicBezTo>
                    <a:pt x="10" y="27"/>
                    <a:pt x="15" y="24"/>
                    <a:pt x="17" y="26"/>
                  </a:cubicBezTo>
                  <a:cubicBezTo>
                    <a:pt x="17" y="27"/>
                    <a:pt x="17" y="30"/>
                    <a:pt x="17" y="34"/>
                  </a:cubicBezTo>
                  <a:cubicBezTo>
                    <a:pt x="18" y="33"/>
                    <a:pt x="18" y="32"/>
                    <a:pt x="20" y="34"/>
                  </a:cubicBezTo>
                  <a:cubicBezTo>
                    <a:pt x="22" y="35"/>
                    <a:pt x="21" y="37"/>
                    <a:pt x="21" y="38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37"/>
                    <a:pt x="28" y="35"/>
                    <a:pt x="29" y="3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4" name="Freeform 100"/>
            <p:cNvSpPr>
              <a:spLocks noChangeArrowheads="1"/>
            </p:cNvSpPr>
            <p:nvPr/>
          </p:nvSpPr>
          <p:spPr bwMode="auto">
            <a:xfrm>
              <a:off x="1083280" y="1700298"/>
              <a:ext cx="643440" cy="397876"/>
            </a:xfrm>
            <a:custGeom>
              <a:gdLst>
                <a:gd fmla="*/ 2147483646 w 344" name="T0"/>
                <a:gd fmla="*/ 2147483646 h 213" name="T1"/>
                <a:gd fmla="*/ 2147483646 w 344" name="T2"/>
                <a:gd fmla="*/ 2147483646 h 213" name="T3"/>
                <a:gd fmla="*/ 2147483646 w 344" name="T4"/>
                <a:gd fmla="*/ 2147483646 h 213" name="T5"/>
                <a:gd fmla="*/ 2147483646 w 344" name="T6"/>
                <a:gd fmla="*/ 2147483646 h 213" name="T7"/>
                <a:gd fmla="*/ 2147483646 w 344" name="T8"/>
                <a:gd fmla="*/ 2147483646 h 213" name="T9"/>
                <a:gd fmla="*/ 2147483646 w 344" name="T10"/>
                <a:gd fmla="*/ 2147483646 h 213" name="T11"/>
                <a:gd fmla="*/ 2147483646 w 344" name="T12"/>
                <a:gd fmla="*/ 2147483646 h 213" name="T13"/>
                <a:gd fmla="*/ 2147483646 w 344" name="T14"/>
                <a:gd fmla="*/ 2147483646 h 213" name="T15"/>
                <a:gd fmla="*/ 2147483646 w 344" name="T16"/>
                <a:gd fmla="*/ 2147483646 h 213" name="T17"/>
                <a:gd fmla="*/ 2147483646 w 344" name="T18"/>
                <a:gd fmla="*/ 2147483646 h 213" name="T19"/>
                <a:gd fmla="*/ 2147483646 w 344" name="T20"/>
                <a:gd fmla="*/ 2147483646 h 213" name="T21"/>
                <a:gd fmla="*/ 2147483646 w 344" name="T22"/>
                <a:gd fmla="*/ 2147483646 h 213" name="T23"/>
                <a:gd fmla="*/ 2147483646 w 344" name="T24"/>
                <a:gd fmla="*/ 2147483646 h 213" name="T25"/>
                <a:gd fmla="*/ 2147483646 w 344" name="T26"/>
                <a:gd fmla="*/ 2147483646 h 213" name="T27"/>
                <a:gd fmla="*/ 2147483646 w 344" name="T28"/>
                <a:gd fmla="*/ 2147483646 h 213" name="T29"/>
                <a:gd fmla="*/ 2147483646 w 344" name="T30"/>
                <a:gd fmla="*/ 2147483646 h 213" name="T31"/>
                <a:gd fmla="*/ 2147483646 w 344" name="T32"/>
                <a:gd fmla="*/ 2147483646 h 213" name="T33"/>
                <a:gd fmla="*/ 2147483646 w 344" name="T34"/>
                <a:gd fmla="*/ 2147483646 h 213" name="T35"/>
                <a:gd fmla="*/ 2147483646 w 344" name="T36"/>
                <a:gd fmla="*/ 2147483646 h 213" name="T37"/>
                <a:gd fmla="*/ 0 w 344" name="T38"/>
                <a:gd fmla="*/ 2147483646 h 213" name="T39"/>
                <a:gd fmla="*/ 2147483646 w 344" name="T40"/>
                <a:gd fmla="*/ 2147483646 h 213" name="T41"/>
                <a:gd fmla="*/ 2147483646 w 344" name="T42"/>
                <a:gd fmla="*/ 2147483646 h 213" name="T43"/>
                <a:gd fmla="*/ 2147483646 w 344" name="T44"/>
                <a:gd fmla="*/ 2147483646 h 213" name="T45"/>
                <a:gd fmla="*/ 2147483646 w 344" name="T46"/>
                <a:gd fmla="*/ 2147483646 h 213" name="T47"/>
                <a:gd fmla="*/ 2147483646 w 344" name="T48"/>
                <a:gd fmla="*/ 2147483646 h 213" name="T49"/>
                <a:gd fmla="*/ 2147483646 w 344" name="T50"/>
                <a:gd fmla="*/ 2147483646 h 213" name="T51"/>
                <a:gd fmla="*/ 2147483646 w 344" name="T52"/>
                <a:gd fmla="*/ 2147483646 h 213" name="T53"/>
                <a:gd fmla="*/ 2147483646 w 344" name="T54"/>
                <a:gd fmla="*/ 2147483646 h 213" name="T55"/>
                <a:gd fmla="*/ 2147483646 w 344" name="T56"/>
                <a:gd fmla="*/ 2147483646 h 213" name="T57"/>
                <a:gd fmla="*/ 2147483646 w 344" name="T58"/>
                <a:gd fmla="*/ 2147483646 h 213" name="T59"/>
                <a:gd fmla="*/ 2147483646 w 344" name="T60"/>
                <a:gd fmla="*/ 2147483646 h 213" name="T61"/>
                <a:gd fmla="*/ 2147483646 w 344" name="T62"/>
                <a:gd fmla="*/ 2147483646 h 213" name="T63"/>
                <a:gd fmla="*/ 2147483646 w 344" name="T64"/>
                <a:gd fmla="*/ 2147483646 h 213" name="T65"/>
                <a:gd fmla="*/ 2147483646 w 344" name="T66"/>
                <a:gd fmla="*/ 2147483646 h 213" name="T67"/>
                <a:gd fmla="*/ 2147483646 w 344" name="T68"/>
                <a:gd fmla="*/ 2147483646 h 213" name="T69"/>
                <a:gd fmla="*/ 2147483646 w 344" name="T70"/>
                <a:gd fmla="*/ 2147483646 h 213" name="T71"/>
                <a:gd fmla="*/ 2147483646 w 344" name="T72"/>
                <a:gd fmla="*/ 2147483646 h 213" name="T73"/>
                <a:gd fmla="*/ 2147483646 w 344" name="T74"/>
                <a:gd fmla="*/ 2147483646 h 213" name="T75"/>
                <a:gd fmla="*/ 2147483646 w 344" name="T76"/>
                <a:gd fmla="*/ 2147483646 h 213" name="T77"/>
                <a:gd fmla="*/ 2147483646 w 344" name="T78"/>
                <a:gd fmla="*/ 2147483646 h 213" name="T79"/>
                <a:gd fmla="*/ 2147483646 w 344" name="T80"/>
                <a:gd fmla="*/ 2147483646 h 213" name="T81"/>
                <a:gd fmla="*/ 2147483646 w 344" name="T82"/>
                <a:gd fmla="*/ 2147483646 h 213" name="T83"/>
                <a:gd fmla="*/ 2147483646 w 344" name="T84"/>
                <a:gd fmla="*/ 2147483646 h 213" name="T85"/>
                <a:gd fmla="*/ 2147483646 w 344" name="T86"/>
                <a:gd fmla="*/ 2147483646 h 213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344" name="T132"/>
                <a:gd fmla="*/ 0 h 213" name="T133"/>
                <a:gd fmla="*/ 344 w 344" name="T134"/>
                <a:gd fmla="*/ 213 h 213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13" w="344">
                  <a:moveTo>
                    <a:pt x="286" y="201"/>
                  </a:moveTo>
                  <a:cubicBezTo>
                    <a:pt x="287" y="201"/>
                    <a:pt x="300" y="202"/>
                    <a:pt x="301" y="199"/>
                  </a:cubicBezTo>
                  <a:cubicBezTo>
                    <a:pt x="302" y="196"/>
                    <a:pt x="292" y="189"/>
                    <a:pt x="293" y="188"/>
                  </a:cubicBezTo>
                  <a:cubicBezTo>
                    <a:pt x="294" y="188"/>
                    <a:pt x="294" y="180"/>
                    <a:pt x="296" y="180"/>
                  </a:cubicBezTo>
                  <a:cubicBezTo>
                    <a:pt x="298" y="180"/>
                    <a:pt x="316" y="181"/>
                    <a:pt x="317" y="180"/>
                  </a:cubicBezTo>
                  <a:cubicBezTo>
                    <a:pt x="318" y="180"/>
                    <a:pt x="321" y="173"/>
                    <a:pt x="324" y="173"/>
                  </a:cubicBezTo>
                  <a:cubicBezTo>
                    <a:pt x="325" y="173"/>
                    <a:pt x="327" y="175"/>
                    <a:pt x="329" y="176"/>
                  </a:cubicBezTo>
                  <a:cubicBezTo>
                    <a:pt x="333" y="173"/>
                    <a:pt x="334" y="167"/>
                    <a:pt x="334" y="161"/>
                  </a:cubicBezTo>
                  <a:cubicBezTo>
                    <a:pt x="335" y="154"/>
                    <a:pt x="333" y="152"/>
                    <a:pt x="336" y="148"/>
                  </a:cubicBezTo>
                  <a:cubicBezTo>
                    <a:pt x="340" y="145"/>
                    <a:pt x="344" y="144"/>
                    <a:pt x="343" y="139"/>
                  </a:cubicBezTo>
                  <a:cubicBezTo>
                    <a:pt x="342" y="134"/>
                    <a:pt x="337" y="139"/>
                    <a:pt x="333" y="137"/>
                  </a:cubicBezTo>
                  <a:cubicBezTo>
                    <a:pt x="329" y="134"/>
                    <a:pt x="325" y="136"/>
                    <a:pt x="315" y="137"/>
                  </a:cubicBezTo>
                  <a:cubicBezTo>
                    <a:pt x="305" y="139"/>
                    <a:pt x="300" y="143"/>
                    <a:pt x="301" y="150"/>
                  </a:cubicBezTo>
                  <a:cubicBezTo>
                    <a:pt x="301" y="158"/>
                    <a:pt x="297" y="154"/>
                    <a:pt x="297" y="161"/>
                  </a:cubicBezTo>
                  <a:cubicBezTo>
                    <a:pt x="298" y="167"/>
                    <a:pt x="289" y="167"/>
                    <a:pt x="290" y="171"/>
                  </a:cubicBezTo>
                  <a:cubicBezTo>
                    <a:pt x="290" y="175"/>
                    <a:pt x="283" y="171"/>
                    <a:pt x="281" y="170"/>
                  </a:cubicBezTo>
                  <a:cubicBezTo>
                    <a:pt x="279" y="168"/>
                    <a:pt x="258" y="175"/>
                    <a:pt x="255" y="175"/>
                  </a:cubicBezTo>
                  <a:cubicBezTo>
                    <a:pt x="252" y="176"/>
                    <a:pt x="246" y="169"/>
                    <a:pt x="242" y="169"/>
                  </a:cubicBezTo>
                  <a:cubicBezTo>
                    <a:pt x="238" y="170"/>
                    <a:pt x="236" y="163"/>
                    <a:pt x="236" y="158"/>
                  </a:cubicBezTo>
                  <a:cubicBezTo>
                    <a:pt x="235" y="153"/>
                    <a:pt x="227" y="148"/>
                    <a:pt x="224" y="143"/>
                  </a:cubicBezTo>
                  <a:cubicBezTo>
                    <a:pt x="220" y="138"/>
                    <a:pt x="220" y="128"/>
                    <a:pt x="219" y="121"/>
                  </a:cubicBezTo>
                  <a:cubicBezTo>
                    <a:pt x="219" y="114"/>
                    <a:pt x="218" y="103"/>
                    <a:pt x="223" y="90"/>
                  </a:cubicBezTo>
                  <a:cubicBezTo>
                    <a:pt x="224" y="88"/>
                    <a:pt x="224" y="86"/>
                    <a:pt x="224" y="85"/>
                  </a:cubicBezTo>
                  <a:cubicBezTo>
                    <a:pt x="222" y="84"/>
                    <a:pt x="221" y="83"/>
                    <a:pt x="219" y="83"/>
                  </a:cubicBezTo>
                  <a:cubicBezTo>
                    <a:pt x="215" y="83"/>
                    <a:pt x="206" y="77"/>
                    <a:pt x="204" y="77"/>
                  </a:cubicBezTo>
                  <a:cubicBezTo>
                    <a:pt x="202" y="77"/>
                    <a:pt x="202" y="73"/>
                    <a:pt x="200" y="71"/>
                  </a:cubicBezTo>
                  <a:cubicBezTo>
                    <a:pt x="199" y="68"/>
                    <a:pt x="200" y="64"/>
                    <a:pt x="198" y="62"/>
                  </a:cubicBezTo>
                  <a:cubicBezTo>
                    <a:pt x="196" y="60"/>
                    <a:pt x="189" y="54"/>
                    <a:pt x="187" y="47"/>
                  </a:cubicBezTo>
                  <a:cubicBezTo>
                    <a:pt x="185" y="39"/>
                    <a:pt x="172" y="36"/>
                    <a:pt x="167" y="35"/>
                  </a:cubicBezTo>
                  <a:cubicBezTo>
                    <a:pt x="162" y="35"/>
                    <a:pt x="160" y="45"/>
                    <a:pt x="158" y="46"/>
                  </a:cubicBezTo>
                  <a:cubicBezTo>
                    <a:pt x="157" y="46"/>
                    <a:pt x="148" y="40"/>
                    <a:pt x="145" y="39"/>
                  </a:cubicBezTo>
                  <a:cubicBezTo>
                    <a:pt x="143" y="38"/>
                    <a:pt x="141" y="35"/>
                    <a:pt x="141" y="32"/>
                  </a:cubicBezTo>
                  <a:cubicBezTo>
                    <a:pt x="141" y="29"/>
                    <a:pt x="136" y="24"/>
                    <a:pt x="134" y="23"/>
                  </a:cubicBezTo>
                  <a:cubicBezTo>
                    <a:pt x="132" y="22"/>
                    <a:pt x="121" y="11"/>
                    <a:pt x="121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0" y="16"/>
                    <a:pt x="100" y="16"/>
                    <a:pt x="100" y="16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8" y="17"/>
                    <a:pt x="43" y="7"/>
                    <a:pt x="39" y="6"/>
                  </a:cubicBezTo>
                  <a:cubicBezTo>
                    <a:pt x="34" y="5"/>
                    <a:pt x="26" y="0"/>
                    <a:pt x="26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6"/>
                    <a:pt x="3" y="9"/>
                    <a:pt x="6" y="13"/>
                  </a:cubicBezTo>
                  <a:cubicBezTo>
                    <a:pt x="11" y="19"/>
                    <a:pt x="15" y="31"/>
                    <a:pt x="16" y="35"/>
                  </a:cubicBezTo>
                  <a:cubicBezTo>
                    <a:pt x="16" y="39"/>
                    <a:pt x="23" y="42"/>
                    <a:pt x="30" y="46"/>
                  </a:cubicBezTo>
                  <a:cubicBezTo>
                    <a:pt x="36" y="50"/>
                    <a:pt x="36" y="59"/>
                    <a:pt x="35" y="61"/>
                  </a:cubicBezTo>
                  <a:cubicBezTo>
                    <a:pt x="34" y="63"/>
                    <a:pt x="27" y="59"/>
                    <a:pt x="26" y="62"/>
                  </a:cubicBezTo>
                  <a:cubicBezTo>
                    <a:pt x="26" y="64"/>
                    <a:pt x="36" y="73"/>
                    <a:pt x="40" y="72"/>
                  </a:cubicBezTo>
                  <a:cubicBezTo>
                    <a:pt x="44" y="72"/>
                    <a:pt x="46" y="74"/>
                    <a:pt x="52" y="80"/>
                  </a:cubicBezTo>
                  <a:cubicBezTo>
                    <a:pt x="59" y="85"/>
                    <a:pt x="58" y="92"/>
                    <a:pt x="56" y="94"/>
                  </a:cubicBezTo>
                  <a:cubicBezTo>
                    <a:pt x="53" y="96"/>
                    <a:pt x="61" y="100"/>
                    <a:pt x="69" y="105"/>
                  </a:cubicBezTo>
                  <a:cubicBezTo>
                    <a:pt x="77" y="110"/>
                    <a:pt x="80" y="117"/>
                    <a:pt x="81" y="120"/>
                  </a:cubicBezTo>
                  <a:cubicBezTo>
                    <a:pt x="81" y="122"/>
                    <a:pt x="85" y="120"/>
                    <a:pt x="86" y="116"/>
                  </a:cubicBezTo>
                  <a:cubicBezTo>
                    <a:pt x="87" y="112"/>
                    <a:pt x="84" y="111"/>
                    <a:pt x="84" y="107"/>
                  </a:cubicBezTo>
                  <a:cubicBezTo>
                    <a:pt x="84" y="103"/>
                    <a:pt x="77" y="104"/>
                    <a:pt x="74" y="103"/>
                  </a:cubicBezTo>
                  <a:cubicBezTo>
                    <a:pt x="71" y="103"/>
                    <a:pt x="74" y="96"/>
                    <a:pt x="71" y="93"/>
                  </a:cubicBezTo>
                  <a:cubicBezTo>
                    <a:pt x="68" y="90"/>
                    <a:pt x="66" y="83"/>
                    <a:pt x="64" y="77"/>
                  </a:cubicBezTo>
                  <a:cubicBezTo>
                    <a:pt x="63" y="72"/>
                    <a:pt x="55" y="66"/>
                    <a:pt x="52" y="60"/>
                  </a:cubicBezTo>
                  <a:cubicBezTo>
                    <a:pt x="48" y="54"/>
                    <a:pt x="45" y="49"/>
                    <a:pt x="43" y="48"/>
                  </a:cubicBezTo>
                  <a:cubicBezTo>
                    <a:pt x="40" y="46"/>
                    <a:pt x="46" y="44"/>
                    <a:pt x="44" y="42"/>
                  </a:cubicBezTo>
                  <a:cubicBezTo>
                    <a:pt x="42" y="40"/>
                    <a:pt x="39" y="40"/>
                    <a:pt x="35" y="38"/>
                  </a:cubicBezTo>
                  <a:cubicBezTo>
                    <a:pt x="31" y="36"/>
                    <a:pt x="29" y="33"/>
                    <a:pt x="29" y="29"/>
                  </a:cubicBezTo>
                  <a:cubicBezTo>
                    <a:pt x="29" y="25"/>
                    <a:pt x="26" y="16"/>
                    <a:pt x="25" y="13"/>
                  </a:cubicBezTo>
                  <a:cubicBezTo>
                    <a:pt x="24" y="9"/>
                    <a:pt x="28" y="10"/>
                    <a:pt x="29" y="11"/>
                  </a:cubicBezTo>
                  <a:cubicBezTo>
                    <a:pt x="30" y="13"/>
                    <a:pt x="31" y="14"/>
                    <a:pt x="33" y="13"/>
                  </a:cubicBezTo>
                  <a:cubicBezTo>
                    <a:pt x="35" y="12"/>
                    <a:pt x="38" y="13"/>
                    <a:pt x="39" y="16"/>
                  </a:cubicBezTo>
                  <a:cubicBezTo>
                    <a:pt x="40" y="19"/>
                    <a:pt x="45" y="16"/>
                    <a:pt x="47" y="17"/>
                  </a:cubicBezTo>
                  <a:cubicBezTo>
                    <a:pt x="49" y="19"/>
                    <a:pt x="42" y="20"/>
                    <a:pt x="49" y="32"/>
                  </a:cubicBezTo>
                  <a:cubicBezTo>
                    <a:pt x="55" y="43"/>
                    <a:pt x="51" y="37"/>
                    <a:pt x="51" y="44"/>
                  </a:cubicBezTo>
                  <a:cubicBezTo>
                    <a:pt x="51" y="52"/>
                    <a:pt x="55" y="49"/>
                    <a:pt x="56" y="47"/>
                  </a:cubicBezTo>
                  <a:cubicBezTo>
                    <a:pt x="57" y="46"/>
                    <a:pt x="61" y="50"/>
                    <a:pt x="64" y="54"/>
                  </a:cubicBezTo>
                  <a:cubicBezTo>
                    <a:pt x="67" y="58"/>
                    <a:pt x="73" y="58"/>
                    <a:pt x="73" y="60"/>
                  </a:cubicBezTo>
                  <a:cubicBezTo>
                    <a:pt x="73" y="63"/>
                    <a:pt x="75" y="67"/>
                    <a:pt x="79" y="68"/>
                  </a:cubicBezTo>
                  <a:cubicBezTo>
                    <a:pt x="83" y="69"/>
                    <a:pt x="84" y="73"/>
                    <a:pt x="87" y="74"/>
                  </a:cubicBezTo>
                  <a:cubicBezTo>
                    <a:pt x="89" y="74"/>
                    <a:pt x="90" y="77"/>
                    <a:pt x="88" y="81"/>
                  </a:cubicBezTo>
                  <a:cubicBezTo>
                    <a:pt x="87" y="84"/>
                    <a:pt x="88" y="87"/>
                    <a:pt x="95" y="89"/>
                  </a:cubicBezTo>
                  <a:cubicBezTo>
                    <a:pt x="102" y="92"/>
                    <a:pt x="99" y="93"/>
                    <a:pt x="105" y="98"/>
                  </a:cubicBezTo>
                  <a:cubicBezTo>
                    <a:pt x="110" y="103"/>
                    <a:pt x="126" y="120"/>
                    <a:pt x="129" y="125"/>
                  </a:cubicBezTo>
                  <a:cubicBezTo>
                    <a:pt x="132" y="130"/>
                    <a:pt x="133" y="134"/>
                    <a:pt x="134" y="137"/>
                  </a:cubicBezTo>
                  <a:cubicBezTo>
                    <a:pt x="136" y="141"/>
                    <a:pt x="132" y="142"/>
                    <a:pt x="134" y="145"/>
                  </a:cubicBezTo>
                  <a:cubicBezTo>
                    <a:pt x="136" y="148"/>
                    <a:pt x="130" y="147"/>
                    <a:pt x="130" y="149"/>
                  </a:cubicBezTo>
                  <a:cubicBezTo>
                    <a:pt x="131" y="152"/>
                    <a:pt x="134" y="163"/>
                    <a:pt x="139" y="163"/>
                  </a:cubicBezTo>
                  <a:cubicBezTo>
                    <a:pt x="145" y="164"/>
                    <a:pt x="151" y="171"/>
                    <a:pt x="156" y="174"/>
                  </a:cubicBezTo>
                  <a:cubicBezTo>
                    <a:pt x="160" y="178"/>
                    <a:pt x="167" y="177"/>
                    <a:pt x="174" y="180"/>
                  </a:cubicBezTo>
                  <a:cubicBezTo>
                    <a:pt x="180" y="182"/>
                    <a:pt x="186" y="188"/>
                    <a:pt x="196" y="191"/>
                  </a:cubicBezTo>
                  <a:cubicBezTo>
                    <a:pt x="206" y="194"/>
                    <a:pt x="215" y="198"/>
                    <a:pt x="221" y="202"/>
                  </a:cubicBezTo>
                  <a:cubicBezTo>
                    <a:pt x="228" y="206"/>
                    <a:pt x="235" y="204"/>
                    <a:pt x="244" y="201"/>
                  </a:cubicBezTo>
                  <a:cubicBezTo>
                    <a:pt x="253" y="197"/>
                    <a:pt x="260" y="202"/>
                    <a:pt x="265" y="204"/>
                  </a:cubicBezTo>
                  <a:cubicBezTo>
                    <a:pt x="267" y="205"/>
                    <a:pt x="272" y="209"/>
                    <a:pt x="277" y="213"/>
                  </a:cubicBezTo>
                  <a:cubicBezTo>
                    <a:pt x="281" y="207"/>
                    <a:pt x="285" y="201"/>
                    <a:pt x="286" y="20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5" name="Freeform 101"/>
            <p:cNvSpPr>
              <a:spLocks noChangeArrowheads="1"/>
            </p:cNvSpPr>
            <p:nvPr/>
          </p:nvSpPr>
          <p:spPr bwMode="auto">
            <a:xfrm>
              <a:off x="1600829" y="2036005"/>
              <a:ext cx="90144" cy="88590"/>
            </a:xfrm>
            <a:custGeom>
              <a:gdLst>
                <a:gd fmla="*/ 2147483646 w 48" name="T0"/>
                <a:gd fmla="*/ 2147483646 h 47" name="T1"/>
                <a:gd fmla="*/ 2147483646 w 48" name="T2"/>
                <a:gd fmla="*/ 2147483646 h 47" name="T3"/>
                <a:gd fmla="*/ 2147483646 w 48" name="T4"/>
                <a:gd fmla="*/ 2147483646 h 47" name="T5"/>
                <a:gd fmla="*/ 2147483646 w 48" name="T6"/>
                <a:gd fmla="*/ 2147483646 h 47" name="T7"/>
                <a:gd fmla="*/ 2147483646 w 48" name="T8"/>
                <a:gd fmla="*/ 0 h 47" name="T9"/>
                <a:gd fmla="*/ 2147483646 w 48" name="T10"/>
                <a:gd fmla="*/ 0 h 47" name="T11"/>
                <a:gd fmla="*/ 2147483646 w 48" name="T12"/>
                <a:gd fmla="*/ 2147483646 h 47" name="T13"/>
                <a:gd fmla="*/ 2147483646 w 48" name="T14"/>
                <a:gd fmla="*/ 2147483646 h 47" name="T15"/>
                <a:gd fmla="*/ 2147483646 w 48" name="T16"/>
                <a:gd fmla="*/ 2147483646 h 47" name="T17"/>
                <a:gd fmla="*/ 0 w 48" name="T18"/>
                <a:gd fmla="*/ 2147483646 h 47" name="T19"/>
                <a:gd fmla="*/ 2147483646 w 48" name="T20"/>
                <a:gd fmla="*/ 2147483646 h 47" name="T21"/>
                <a:gd fmla="*/ 2147483646 w 48" name="T22"/>
                <a:gd fmla="*/ 2147483646 h 47" name="T23"/>
                <a:gd fmla="*/ 2147483646 w 48" name="T24"/>
                <a:gd fmla="*/ 2147483646 h 47" name="T25"/>
                <a:gd fmla="*/ 2147483646 w 48" name="T26"/>
                <a:gd fmla="*/ 2147483646 h 47" name="T27"/>
                <a:gd fmla="*/ 2147483646 w 48" name="T28"/>
                <a:gd fmla="*/ 2147483646 h 47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48" name="T45"/>
                <a:gd fmla="*/ 0 h 47" name="T46"/>
                <a:gd fmla="*/ 48 w 48" name="T47"/>
                <a:gd fmla="*/ 47 h 47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47" w="48">
                  <a:moveTo>
                    <a:pt x="42" y="31"/>
                  </a:moveTo>
                  <a:cubicBezTo>
                    <a:pt x="44" y="29"/>
                    <a:pt x="46" y="27"/>
                    <a:pt x="48" y="25"/>
                  </a:cubicBezTo>
                  <a:cubicBezTo>
                    <a:pt x="44" y="27"/>
                    <a:pt x="43" y="25"/>
                    <a:pt x="43" y="22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4" y="0"/>
                    <a:pt x="21" y="0"/>
                    <a:pt x="19" y="0"/>
                  </a:cubicBezTo>
                  <a:cubicBezTo>
                    <a:pt x="17" y="0"/>
                    <a:pt x="17" y="8"/>
                    <a:pt x="16" y="8"/>
                  </a:cubicBezTo>
                  <a:cubicBezTo>
                    <a:pt x="15" y="9"/>
                    <a:pt x="25" y="16"/>
                    <a:pt x="24" y="19"/>
                  </a:cubicBezTo>
                  <a:cubicBezTo>
                    <a:pt x="23" y="22"/>
                    <a:pt x="10" y="21"/>
                    <a:pt x="9" y="21"/>
                  </a:cubicBezTo>
                  <a:cubicBezTo>
                    <a:pt x="8" y="21"/>
                    <a:pt x="4" y="27"/>
                    <a:pt x="0" y="33"/>
                  </a:cubicBezTo>
                  <a:cubicBezTo>
                    <a:pt x="5" y="38"/>
                    <a:pt x="10" y="42"/>
                    <a:pt x="12" y="44"/>
                  </a:cubicBezTo>
                  <a:cubicBezTo>
                    <a:pt x="17" y="47"/>
                    <a:pt x="25" y="44"/>
                    <a:pt x="28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32" y="44"/>
                    <a:pt x="35" y="40"/>
                    <a:pt x="36" y="40"/>
                  </a:cubicBezTo>
                  <a:cubicBezTo>
                    <a:pt x="39" y="39"/>
                    <a:pt x="37" y="35"/>
                    <a:pt x="42" y="3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6" name="Freeform 102"/>
            <p:cNvSpPr>
              <a:spLocks noChangeArrowheads="1"/>
            </p:cNvSpPr>
            <p:nvPr/>
          </p:nvSpPr>
          <p:spPr bwMode="auto">
            <a:xfrm>
              <a:off x="1672322" y="2023572"/>
              <a:ext cx="26422" cy="55951"/>
            </a:xfrm>
            <a:custGeom>
              <a:gdLst>
                <a:gd fmla="*/ 2147483646 w 14" name="T0"/>
                <a:gd fmla="*/ 2147483646 h 30" name="T1"/>
                <a:gd fmla="*/ 0 w 14" name="T2"/>
                <a:gd fmla="*/ 2147483646 h 30" name="T3"/>
                <a:gd fmla="*/ 0 w 14" name="T4"/>
                <a:gd fmla="*/ 2147483646 h 30" name="T5"/>
                <a:gd fmla="*/ 2147483646 w 14" name="T6"/>
                <a:gd fmla="*/ 2147483646 h 30" name="T7"/>
                <a:gd fmla="*/ 2147483646 w 14" name="T8"/>
                <a:gd fmla="*/ 2147483646 h 30" name="T9"/>
                <a:gd fmla="*/ 2147483646 w 14" name="T10"/>
                <a:gd fmla="*/ 2147483646 h 30" name="T11"/>
                <a:gd fmla="*/ 2147483646 w 14" name="T12"/>
                <a:gd fmla="*/ 2147483646 h 30" name="T13"/>
                <a:gd fmla="*/ 2147483646 w 14" name="T14"/>
                <a:gd fmla="*/ 0 h 30" name="T15"/>
                <a:gd fmla="*/ 2147483646 w 14" name="T16"/>
                <a:gd fmla="*/ 2147483646 h 3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4" name="T27"/>
                <a:gd fmla="*/ 0 h 30" name="T28"/>
                <a:gd fmla="*/ 14 w 14" name="T29"/>
                <a:gd fmla="*/ 30 h 3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30" w="14">
                  <a:moveTo>
                    <a:pt x="2" y="7"/>
                  </a:moveTo>
                  <a:cubicBezTo>
                    <a:pt x="2" y="7"/>
                    <a:pt x="1" y="7"/>
                    <a:pt x="0" y="7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6" y="27"/>
                    <a:pt x="7" y="25"/>
                    <a:pt x="9" y="24"/>
                  </a:cubicBezTo>
                  <a:cubicBezTo>
                    <a:pt x="13" y="20"/>
                    <a:pt x="7" y="6"/>
                    <a:pt x="12" y="5"/>
                  </a:cubicBezTo>
                  <a:cubicBezTo>
                    <a:pt x="13" y="5"/>
                    <a:pt x="14" y="4"/>
                    <a:pt x="14" y="3"/>
                  </a:cubicBezTo>
                  <a:cubicBezTo>
                    <a:pt x="12" y="2"/>
                    <a:pt x="10" y="0"/>
                    <a:pt x="9" y="0"/>
                  </a:cubicBezTo>
                  <a:cubicBezTo>
                    <a:pt x="6" y="0"/>
                    <a:pt x="3" y="7"/>
                    <a:pt x="2" y="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7" name="Freeform 103"/>
            <p:cNvSpPr>
              <a:spLocks noChangeArrowheads="1"/>
            </p:cNvSpPr>
            <p:nvPr/>
          </p:nvSpPr>
          <p:spPr bwMode="auto">
            <a:xfrm>
              <a:off x="1981609" y="1981608"/>
              <a:ext cx="63723" cy="54398"/>
            </a:xfrm>
            <a:custGeom>
              <a:gdLst>
                <a:gd fmla="*/ 2147483646 w 34" name="T0"/>
                <a:gd fmla="*/ 2147483646 h 29" name="T1"/>
                <a:gd fmla="*/ 2147483646 w 34" name="T2"/>
                <a:gd fmla="*/ 2147483646 h 29" name="T3"/>
                <a:gd fmla="*/ 2147483646 w 34" name="T4"/>
                <a:gd fmla="*/ 2147483646 h 29" name="T5"/>
                <a:gd fmla="*/ 2147483646 w 34" name="T6"/>
                <a:gd fmla="*/ 2147483646 h 29" name="T7"/>
                <a:gd fmla="*/ 2147483646 w 34" name="T8"/>
                <a:gd fmla="*/ 2147483646 h 29" name="T9"/>
                <a:gd fmla="*/ 2147483646 w 34" name="T10"/>
                <a:gd fmla="*/ 2147483646 h 29" name="T11"/>
                <a:gd fmla="*/ 2147483646 w 34" name="T12"/>
                <a:gd fmla="*/ 2147483646 h 29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4" name="T21"/>
                <a:gd fmla="*/ 0 h 29" name="T22"/>
                <a:gd fmla="*/ 34 w 34" name="T23"/>
                <a:gd fmla="*/ 29 h 29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8" w="34">
                  <a:moveTo>
                    <a:pt x="16" y="3"/>
                  </a:moveTo>
                  <a:cubicBezTo>
                    <a:pt x="11" y="7"/>
                    <a:pt x="23" y="14"/>
                    <a:pt x="23" y="19"/>
                  </a:cubicBezTo>
                  <a:cubicBezTo>
                    <a:pt x="23" y="23"/>
                    <a:pt x="3" y="18"/>
                    <a:pt x="1" y="23"/>
                  </a:cubicBezTo>
                  <a:cubicBezTo>
                    <a:pt x="0" y="25"/>
                    <a:pt x="8" y="29"/>
                    <a:pt x="16" y="26"/>
                  </a:cubicBezTo>
                  <a:cubicBezTo>
                    <a:pt x="23" y="24"/>
                    <a:pt x="28" y="26"/>
                    <a:pt x="31" y="28"/>
                  </a:cubicBezTo>
                  <a:cubicBezTo>
                    <a:pt x="32" y="21"/>
                    <a:pt x="33" y="12"/>
                    <a:pt x="34" y="6"/>
                  </a:cubicBezTo>
                  <a:cubicBezTo>
                    <a:pt x="27" y="5"/>
                    <a:pt x="19" y="0"/>
                    <a:pt x="16" y="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8" name="Freeform 104"/>
            <p:cNvSpPr>
              <a:spLocks noChangeArrowheads="1"/>
            </p:cNvSpPr>
            <p:nvPr/>
          </p:nvSpPr>
          <p:spPr bwMode="auto">
            <a:xfrm>
              <a:off x="2039114" y="1990933"/>
              <a:ext cx="73048" cy="49734"/>
            </a:xfrm>
            <a:custGeom>
              <a:gdLst>
                <a:gd fmla="*/ 2147483646 w 39" name="T0"/>
                <a:gd fmla="*/ 2147483646 h 26" name="T1"/>
                <a:gd fmla="*/ 2147483646 w 39" name="T2"/>
                <a:gd fmla="*/ 2147483646 h 26" name="T3"/>
                <a:gd fmla="*/ 2147483646 w 39" name="T4"/>
                <a:gd fmla="*/ 2147483646 h 26" name="T5"/>
                <a:gd fmla="*/ 2147483646 w 39" name="T6"/>
                <a:gd fmla="*/ 2147483646 h 26" name="T7"/>
                <a:gd fmla="*/ 0 w 39" name="T8"/>
                <a:gd fmla="*/ 2147483646 h 26" name="T9"/>
                <a:gd fmla="*/ 2147483646 w 39" name="T10"/>
                <a:gd fmla="*/ 2147483646 h 26" name="T11"/>
                <a:gd fmla="*/ 2147483646 w 39" name="T12"/>
                <a:gd fmla="*/ 2147483646 h 2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39" name="T21"/>
                <a:gd fmla="*/ 0 h 26" name="T22"/>
                <a:gd fmla="*/ 39 w 39" name="T23"/>
                <a:gd fmla="*/ 26 h 26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26" w="39">
                  <a:moveTo>
                    <a:pt x="15" y="19"/>
                  </a:moveTo>
                  <a:cubicBezTo>
                    <a:pt x="24" y="16"/>
                    <a:pt x="39" y="21"/>
                    <a:pt x="39" y="14"/>
                  </a:cubicBezTo>
                  <a:cubicBezTo>
                    <a:pt x="39" y="7"/>
                    <a:pt x="15" y="0"/>
                    <a:pt x="9" y="2"/>
                  </a:cubicBezTo>
                  <a:cubicBezTo>
                    <a:pt x="7" y="2"/>
                    <a:pt x="5" y="2"/>
                    <a:pt x="3" y="1"/>
                  </a:cubicBezTo>
                  <a:cubicBezTo>
                    <a:pt x="2" y="7"/>
                    <a:pt x="1" y="16"/>
                    <a:pt x="0" y="23"/>
                  </a:cubicBezTo>
                  <a:cubicBezTo>
                    <a:pt x="1" y="23"/>
                    <a:pt x="1" y="23"/>
                    <a:pt x="1" y="24"/>
                  </a:cubicBezTo>
                  <a:cubicBezTo>
                    <a:pt x="5" y="26"/>
                    <a:pt x="6" y="22"/>
                    <a:pt x="15" y="1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59" name="Freeform 105"/>
            <p:cNvSpPr>
              <a:spLocks noChangeArrowheads="1"/>
            </p:cNvSpPr>
            <p:nvPr/>
          </p:nvSpPr>
          <p:spPr bwMode="auto">
            <a:xfrm>
              <a:off x="1709623" y="2098174"/>
              <a:ext cx="90144" cy="91698"/>
            </a:xfrm>
            <a:custGeom>
              <a:gdLst>
                <a:gd fmla="*/ 2147483646 w 48" name="T0"/>
                <a:gd fmla="*/ 2147483646 h 49" name="T1"/>
                <a:gd fmla="*/ 2147483646 w 48" name="T2"/>
                <a:gd fmla="*/ 2147483646 h 49" name="T3"/>
                <a:gd fmla="*/ 2147483646 w 48" name="T4"/>
                <a:gd fmla="*/ 2147483646 h 49" name="T5"/>
                <a:gd fmla="*/ 2147483646 w 48" name="T6"/>
                <a:gd fmla="*/ 2147483646 h 49" name="T7"/>
                <a:gd fmla="*/ 2147483646 w 48" name="T8"/>
                <a:gd fmla="*/ 2147483646 h 49" name="T9"/>
                <a:gd fmla="*/ 2147483646 w 48" name="T10"/>
                <a:gd fmla="*/ 2147483646 h 49" name="T11"/>
                <a:gd fmla="*/ 2147483646 w 48" name="T12"/>
                <a:gd fmla="*/ 2147483646 h 49" name="T13"/>
                <a:gd fmla="*/ 2147483646 w 48" name="T14"/>
                <a:gd fmla="*/ 0 h 49" name="T15"/>
                <a:gd fmla="*/ 2147483646 w 48" name="T16"/>
                <a:gd fmla="*/ 2147483646 h 49" name="T17"/>
                <a:gd fmla="*/ 2147483646 w 48" name="T18"/>
                <a:gd fmla="*/ 2147483646 h 49" name="T19"/>
                <a:gd fmla="*/ 2147483646 w 48" name="T20"/>
                <a:gd fmla="*/ 2147483646 h 49" name="T21"/>
                <a:gd fmla="*/ 2147483646 w 48" name="T22"/>
                <a:gd fmla="*/ 2147483646 h 49" name="T23"/>
                <a:gd fmla="*/ 2147483646 w 48" name="T24"/>
                <a:gd fmla="*/ 2147483646 h 49" name="T25"/>
                <a:gd fmla="*/ 0 w 48" name="T26"/>
                <a:gd fmla="*/ 2147483646 h 49" name="T27"/>
                <a:gd fmla="*/ 2147483646 w 48" name="T28"/>
                <a:gd fmla="*/ 2147483646 h 49" name="T29"/>
                <a:gd fmla="*/ 2147483646 w 48" name="T30"/>
                <a:gd fmla="*/ 2147483646 h 49" name="T31"/>
                <a:gd fmla="*/ 2147483646 w 48" name="T32"/>
                <a:gd fmla="*/ 2147483646 h 49" name="T33"/>
                <a:gd fmla="*/ 2147483646 w 48" name="T34"/>
                <a:gd fmla="*/ 2147483646 h 49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48" name="T54"/>
                <a:gd fmla="*/ 0 h 49" name="T55"/>
                <a:gd fmla="*/ 48 w 48" name="T56"/>
                <a:gd fmla="*/ 49 h 49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49" w="48">
                  <a:moveTo>
                    <a:pt x="26" y="46"/>
                  </a:moveTo>
                  <a:cubicBezTo>
                    <a:pt x="28" y="48"/>
                    <a:pt x="34" y="46"/>
                    <a:pt x="37" y="48"/>
                  </a:cubicBezTo>
                  <a:cubicBezTo>
                    <a:pt x="38" y="49"/>
                    <a:pt x="40" y="49"/>
                    <a:pt x="42" y="49"/>
                  </a:cubicBezTo>
                  <a:cubicBezTo>
                    <a:pt x="42" y="48"/>
                    <a:pt x="41" y="47"/>
                    <a:pt x="41" y="47"/>
                  </a:cubicBezTo>
                  <a:cubicBezTo>
                    <a:pt x="39" y="43"/>
                    <a:pt x="42" y="37"/>
                    <a:pt x="44" y="32"/>
                  </a:cubicBezTo>
                  <a:cubicBezTo>
                    <a:pt x="45" y="27"/>
                    <a:pt x="42" y="16"/>
                    <a:pt x="45" y="13"/>
                  </a:cubicBezTo>
                  <a:cubicBezTo>
                    <a:pt x="48" y="10"/>
                    <a:pt x="46" y="8"/>
                    <a:pt x="48" y="1"/>
                  </a:cubicBezTo>
                  <a:cubicBezTo>
                    <a:pt x="48" y="1"/>
                    <a:pt x="48" y="0"/>
                    <a:pt x="48" y="0"/>
                  </a:cubicBezTo>
                  <a:cubicBezTo>
                    <a:pt x="42" y="0"/>
                    <a:pt x="36" y="5"/>
                    <a:pt x="34" y="5"/>
                  </a:cubicBezTo>
                  <a:cubicBezTo>
                    <a:pt x="32" y="5"/>
                    <a:pt x="25" y="3"/>
                    <a:pt x="24" y="8"/>
                  </a:cubicBezTo>
                  <a:cubicBezTo>
                    <a:pt x="23" y="12"/>
                    <a:pt x="18" y="12"/>
                    <a:pt x="11" y="13"/>
                  </a:cubicBezTo>
                  <a:cubicBezTo>
                    <a:pt x="5" y="13"/>
                    <a:pt x="8" y="19"/>
                    <a:pt x="8" y="20"/>
                  </a:cubicBezTo>
                  <a:cubicBezTo>
                    <a:pt x="7" y="21"/>
                    <a:pt x="4" y="23"/>
                    <a:pt x="4" y="2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6"/>
                    <a:pt x="0" y="27"/>
                    <a:pt x="2" y="28"/>
                  </a:cubicBezTo>
                  <a:cubicBezTo>
                    <a:pt x="6" y="31"/>
                    <a:pt x="11" y="39"/>
                    <a:pt x="16" y="42"/>
                  </a:cubicBezTo>
                  <a:cubicBezTo>
                    <a:pt x="18" y="43"/>
                    <a:pt x="19" y="44"/>
                    <a:pt x="19" y="46"/>
                  </a:cubicBezTo>
                  <a:cubicBezTo>
                    <a:pt x="22" y="46"/>
                    <a:pt x="24" y="46"/>
                    <a:pt x="26" y="4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0" name="Freeform 106"/>
            <p:cNvSpPr>
              <a:spLocks noChangeArrowheads="1"/>
            </p:cNvSpPr>
            <p:nvPr/>
          </p:nvSpPr>
          <p:spPr bwMode="auto">
            <a:xfrm>
              <a:off x="1994043" y="2307990"/>
              <a:ext cx="842378" cy="859475"/>
            </a:xfrm>
            <a:custGeom>
              <a:gdLst>
                <a:gd fmla="*/ 2147483646 w 450" name="T0"/>
                <a:gd fmla="*/ 2147483646 h 460" name="T1"/>
                <a:gd fmla="*/ 2147483646 w 450" name="T2"/>
                <a:gd fmla="*/ 2147483646 h 460" name="T3"/>
                <a:gd fmla="*/ 2147483646 w 450" name="T4"/>
                <a:gd fmla="*/ 2147483646 h 460" name="T5"/>
                <a:gd fmla="*/ 2147483646 w 450" name="T6"/>
                <a:gd fmla="*/ 2147483646 h 460" name="T7"/>
                <a:gd fmla="*/ 2147483646 w 450" name="T8"/>
                <a:gd fmla="*/ 2147483646 h 460" name="T9"/>
                <a:gd fmla="*/ 2147483646 w 450" name="T10"/>
                <a:gd fmla="*/ 2147483646 h 460" name="T11"/>
                <a:gd fmla="*/ 2147483646 w 450" name="T12"/>
                <a:gd fmla="*/ 2147483646 h 460" name="T13"/>
                <a:gd fmla="*/ 2147483646 w 450" name="T14"/>
                <a:gd fmla="*/ 2147483646 h 460" name="T15"/>
                <a:gd fmla="*/ 2147483646 w 450" name="T16"/>
                <a:gd fmla="*/ 2147483646 h 460" name="T17"/>
                <a:gd fmla="*/ 2147483646 w 450" name="T18"/>
                <a:gd fmla="*/ 2147483646 h 460" name="T19"/>
                <a:gd fmla="*/ 2147483646 w 450" name="T20"/>
                <a:gd fmla="*/ 2147483646 h 460" name="T21"/>
                <a:gd fmla="*/ 2147483646 w 450" name="T22"/>
                <a:gd fmla="*/ 2147483646 h 460" name="T23"/>
                <a:gd fmla="*/ 2147483646 w 450" name="T24"/>
                <a:gd fmla="*/ 2147483646 h 460" name="T25"/>
                <a:gd fmla="*/ 2147483646 w 450" name="T26"/>
                <a:gd fmla="*/ 2147483646 h 460" name="T27"/>
                <a:gd fmla="*/ 2147483646 w 450" name="T28"/>
                <a:gd fmla="*/ 2147483646 h 460" name="T29"/>
                <a:gd fmla="*/ 2147483646 w 450" name="T30"/>
                <a:gd fmla="*/ 2147483646 h 460" name="T31"/>
                <a:gd fmla="*/ 2147483646 w 450" name="T32"/>
                <a:gd fmla="*/ 2147483646 h 460" name="T33"/>
                <a:gd fmla="*/ 2147483646 w 450" name="T34"/>
                <a:gd fmla="*/ 2147483646 h 460" name="T35"/>
                <a:gd fmla="*/ 2147483646 w 450" name="T36"/>
                <a:gd fmla="*/ 2147483646 h 460" name="T37"/>
                <a:gd fmla="*/ 2147483646 w 450" name="T38"/>
                <a:gd fmla="*/ 2147483646 h 460" name="T39"/>
                <a:gd fmla="*/ 2147483646 w 450" name="T40"/>
                <a:gd fmla="*/ 2147483646 h 460" name="T41"/>
                <a:gd fmla="*/ 2147483646 w 450" name="T42"/>
                <a:gd fmla="*/ 2147483646 h 460" name="T43"/>
                <a:gd fmla="*/ 2147483646 w 450" name="T44"/>
                <a:gd fmla="*/ 2147483646 h 460" name="T45"/>
                <a:gd fmla="*/ 2147483646 w 450" name="T46"/>
                <a:gd fmla="*/ 2147483646 h 460" name="T47"/>
                <a:gd fmla="*/ 2147483646 w 450" name="T48"/>
                <a:gd fmla="*/ 2147483646 h 460" name="T49"/>
                <a:gd fmla="*/ 2147483646 w 450" name="T50"/>
                <a:gd fmla="*/ 2147483646 h 460" name="T51"/>
                <a:gd fmla="*/ 2147483646 w 450" name="T52"/>
                <a:gd fmla="*/ 2147483646 h 460" name="T53"/>
                <a:gd fmla="*/ 2147483646 w 450" name="T54"/>
                <a:gd fmla="*/ 2147483646 h 460" name="T55"/>
                <a:gd fmla="*/ 2147483646 w 450" name="T56"/>
                <a:gd fmla="*/ 2147483646 h 460" name="T57"/>
                <a:gd fmla="*/ 2147483646 w 450" name="T58"/>
                <a:gd fmla="*/ 2147483646 h 460" name="T59"/>
                <a:gd fmla="*/ 2147483646 w 450" name="T60"/>
                <a:gd fmla="*/ 2147483646 h 460" name="T61"/>
                <a:gd fmla="*/ 2147483646 w 450" name="T62"/>
                <a:gd fmla="*/ 2147483646 h 460" name="T63"/>
                <a:gd fmla="*/ 2147483646 w 450" name="T64"/>
                <a:gd fmla="*/ 2147483646 h 460" name="T65"/>
                <a:gd fmla="*/ 2147483646 w 450" name="T66"/>
                <a:gd fmla="*/ 2147483646 h 460" name="T67"/>
                <a:gd fmla="*/ 2147483646 w 450" name="T68"/>
                <a:gd fmla="*/ 2147483646 h 460" name="T69"/>
                <a:gd fmla="*/ 2147483646 w 450" name="T70"/>
                <a:gd fmla="*/ 2147483646 h 460" name="T71"/>
                <a:gd fmla="*/ 2147483646 w 450" name="T72"/>
                <a:gd fmla="*/ 2147483646 h 460" name="T73"/>
                <a:gd fmla="*/ 2147483646 w 450" name="T74"/>
                <a:gd fmla="*/ 2147483646 h 460" name="T75"/>
                <a:gd fmla="*/ 2147483646 w 450" name="T76"/>
                <a:gd fmla="*/ 2147483646 h 460" name="T77"/>
                <a:gd fmla="*/ 2147483646 w 450" name="T78"/>
                <a:gd fmla="*/ 2147483646 h 460" name="T79"/>
                <a:gd fmla="*/ 2147483646 w 450" name="T80"/>
                <a:gd fmla="*/ 2147483646 h 460" name="T81"/>
                <a:gd fmla="*/ 2147483646 w 450" name="T82"/>
                <a:gd fmla="*/ 2147483646 h 460" name="T83"/>
                <a:gd fmla="*/ 2147483646 w 450" name="T84"/>
                <a:gd fmla="*/ 2147483646 h 460" name="T85"/>
                <a:gd fmla="*/ 2147483646 w 450" name="T86"/>
                <a:gd fmla="*/ 2147483646 h 460" name="T87"/>
                <a:gd fmla="*/ 2147483646 w 450" name="T88"/>
                <a:gd fmla="*/ 2147483646 h 460" name="T89"/>
                <a:gd fmla="*/ 2147483646 w 450" name="T90"/>
                <a:gd fmla="*/ 2147483646 h 460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450" name="T138"/>
                <a:gd fmla="*/ 0 h 460" name="T139"/>
                <a:gd fmla="*/ 450 w 450" name="T140"/>
                <a:gd fmla="*/ 460 h 460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460" w="450">
                  <a:moveTo>
                    <a:pt x="238" y="455"/>
                  </a:moveTo>
                  <a:cubicBezTo>
                    <a:pt x="245" y="450"/>
                    <a:pt x="244" y="447"/>
                    <a:pt x="247" y="441"/>
                  </a:cubicBezTo>
                  <a:cubicBezTo>
                    <a:pt x="250" y="435"/>
                    <a:pt x="247" y="432"/>
                    <a:pt x="253" y="427"/>
                  </a:cubicBezTo>
                  <a:cubicBezTo>
                    <a:pt x="258" y="422"/>
                    <a:pt x="252" y="418"/>
                    <a:pt x="259" y="415"/>
                  </a:cubicBezTo>
                  <a:cubicBezTo>
                    <a:pt x="266" y="412"/>
                    <a:pt x="265" y="418"/>
                    <a:pt x="259" y="425"/>
                  </a:cubicBezTo>
                  <a:cubicBezTo>
                    <a:pt x="253" y="432"/>
                    <a:pt x="252" y="434"/>
                    <a:pt x="260" y="429"/>
                  </a:cubicBezTo>
                  <a:cubicBezTo>
                    <a:pt x="267" y="423"/>
                    <a:pt x="270" y="416"/>
                    <a:pt x="274" y="407"/>
                  </a:cubicBezTo>
                  <a:cubicBezTo>
                    <a:pt x="279" y="398"/>
                    <a:pt x="282" y="395"/>
                    <a:pt x="286" y="395"/>
                  </a:cubicBezTo>
                  <a:cubicBezTo>
                    <a:pt x="289" y="394"/>
                    <a:pt x="289" y="385"/>
                    <a:pt x="289" y="379"/>
                  </a:cubicBezTo>
                  <a:cubicBezTo>
                    <a:pt x="288" y="372"/>
                    <a:pt x="286" y="366"/>
                    <a:pt x="289" y="362"/>
                  </a:cubicBezTo>
                  <a:cubicBezTo>
                    <a:pt x="292" y="358"/>
                    <a:pt x="289" y="354"/>
                    <a:pt x="293" y="354"/>
                  </a:cubicBezTo>
                  <a:cubicBezTo>
                    <a:pt x="296" y="354"/>
                    <a:pt x="301" y="348"/>
                    <a:pt x="307" y="343"/>
                  </a:cubicBezTo>
                  <a:cubicBezTo>
                    <a:pt x="312" y="337"/>
                    <a:pt x="316" y="337"/>
                    <a:pt x="322" y="336"/>
                  </a:cubicBezTo>
                  <a:cubicBezTo>
                    <a:pt x="327" y="336"/>
                    <a:pt x="324" y="334"/>
                    <a:pt x="328" y="333"/>
                  </a:cubicBezTo>
                  <a:cubicBezTo>
                    <a:pt x="332" y="332"/>
                    <a:pt x="334" y="328"/>
                    <a:pt x="337" y="326"/>
                  </a:cubicBezTo>
                  <a:cubicBezTo>
                    <a:pt x="339" y="324"/>
                    <a:pt x="349" y="326"/>
                    <a:pt x="355" y="326"/>
                  </a:cubicBezTo>
                  <a:cubicBezTo>
                    <a:pt x="361" y="326"/>
                    <a:pt x="365" y="327"/>
                    <a:pt x="365" y="323"/>
                  </a:cubicBezTo>
                  <a:cubicBezTo>
                    <a:pt x="365" y="319"/>
                    <a:pt x="368" y="316"/>
                    <a:pt x="372" y="316"/>
                  </a:cubicBezTo>
                  <a:cubicBezTo>
                    <a:pt x="375" y="316"/>
                    <a:pt x="377" y="315"/>
                    <a:pt x="377" y="310"/>
                  </a:cubicBezTo>
                  <a:cubicBezTo>
                    <a:pt x="377" y="305"/>
                    <a:pt x="378" y="302"/>
                    <a:pt x="381" y="300"/>
                  </a:cubicBezTo>
                  <a:cubicBezTo>
                    <a:pt x="384" y="298"/>
                    <a:pt x="385" y="293"/>
                    <a:pt x="386" y="290"/>
                  </a:cubicBezTo>
                  <a:cubicBezTo>
                    <a:pt x="387" y="286"/>
                    <a:pt x="390" y="288"/>
                    <a:pt x="390" y="284"/>
                  </a:cubicBezTo>
                  <a:cubicBezTo>
                    <a:pt x="390" y="279"/>
                    <a:pt x="392" y="274"/>
                    <a:pt x="392" y="270"/>
                  </a:cubicBezTo>
                  <a:cubicBezTo>
                    <a:pt x="392" y="266"/>
                    <a:pt x="396" y="267"/>
                    <a:pt x="397" y="264"/>
                  </a:cubicBezTo>
                  <a:cubicBezTo>
                    <a:pt x="399" y="261"/>
                    <a:pt x="396" y="258"/>
                    <a:pt x="399" y="250"/>
                  </a:cubicBezTo>
                  <a:cubicBezTo>
                    <a:pt x="401" y="242"/>
                    <a:pt x="399" y="235"/>
                    <a:pt x="399" y="228"/>
                  </a:cubicBezTo>
                  <a:cubicBezTo>
                    <a:pt x="399" y="221"/>
                    <a:pt x="399" y="214"/>
                    <a:pt x="401" y="211"/>
                  </a:cubicBezTo>
                  <a:cubicBezTo>
                    <a:pt x="404" y="209"/>
                    <a:pt x="402" y="208"/>
                    <a:pt x="400" y="207"/>
                  </a:cubicBezTo>
                  <a:cubicBezTo>
                    <a:pt x="398" y="206"/>
                    <a:pt x="401" y="203"/>
                    <a:pt x="402" y="204"/>
                  </a:cubicBezTo>
                  <a:cubicBezTo>
                    <a:pt x="404" y="204"/>
                    <a:pt x="406" y="208"/>
                    <a:pt x="409" y="206"/>
                  </a:cubicBezTo>
                  <a:cubicBezTo>
                    <a:pt x="413" y="204"/>
                    <a:pt x="416" y="195"/>
                    <a:pt x="418" y="188"/>
                  </a:cubicBezTo>
                  <a:cubicBezTo>
                    <a:pt x="421" y="181"/>
                    <a:pt x="426" y="182"/>
                    <a:pt x="429" y="180"/>
                  </a:cubicBezTo>
                  <a:cubicBezTo>
                    <a:pt x="433" y="179"/>
                    <a:pt x="440" y="170"/>
                    <a:pt x="445" y="158"/>
                  </a:cubicBezTo>
                  <a:cubicBezTo>
                    <a:pt x="450" y="146"/>
                    <a:pt x="445" y="134"/>
                    <a:pt x="443" y="125"/>
                  </a:cubicBezTo>
                  <a:cubicBezTo>
                    <a:pt x="441" y="117"/>
                    <a:pt x="438" y="118"/>
                    <a:pt x="433" y="119"/>
                  </a:cubicBezTo>
                  <a:cubicBezTo>
                    <a:pt x="428" y="119"/>
                    <a:pt x="418" y="118"/>
                    <a:pt x="406" y="104"/>
                  </a:cubicBezTo>
                  <a:cubicBezTo>
                    <a:pt x="393" y="91"/>
                    <a:pt x="381" y="92"/>
                    <a:pt x="373" y="94"/>
                  </a:cubicBezTo>
                  <a:cubicBezTo>
                    <a:pt x="365" y="96"/>
                    <a:pt x="356" y="90"/>
                    <a:pt x="351" y="89"/>
                  </a:cubicBezTo>
                  <a:cubicBezTo>
                    <a:pt x="345" y="87"/>
                    <a:pt x="340" y="94"/>
                    <a:pt x="336" y="96"/>
                  </a:cubicBezTo>
                  <a:cubicBezTo>
                    <a:pt x="332" y="97"/>
                    <a:pt x="338" y="90"/>
                    <a:pt x="338" y="85"/>
                  </a:cubicBezTo>
                  <a:cubicBezTo>
                    <a:pt x="338" y="80"/>
                    <a:pt x="323" y="74"/>
                    <a:pt x="312" y="69"/>
                  </a:cubicBezTo>
                  <a:cubicBezTo>
                    <a:pt x="300" y="65"/>
                    <a:pt x="295" y="67"/>
                    <a:pt x="295" y="74"/>
                  </a:cubicBezTo>
                  <a:cubicBezTo>
                    <a:pt x="295" y="81"/>
                    <a:pt x="291" y="72"/>
                    <a:pt x="287" y="80"/>
                  </a:cubicBezTo>
                  <a:cubicBezTo>
                    <a:pt x="284" y="87"/>
                    <a:pt x="277" y="82"/>
                    <a:pt x="281" y="80"/>
                  </a:cubicBezTo>
                  <a:cubicBezTo>
                    <a:pt x="286" y="77"/>
                    <a:pt x="290" y="72"/>
                    <a:pt x="291" y="67"/>
                  </a:cubicBezTo>
                  <a:cubicBezTo>
                    <a:pt x="293" y="62"/>
                    <a:pt x="275" y="58"/>
                    <a:pt x="268" y="61"/>
                  </a:cubicBezTo>
                  <a:cubicBezTo>
                    <a:pt x="262" y="63"/>
                    <a:pt x="266" y="72"/>
                    <a:pt x="261" y="70"/>
                  </a:cubicBezTo>
                  <a:cubicBezTo>
                    <a:pt x="256" y="67"/>
                    <a:pt x="260" y="60"/>
                    <a:pt x="264" y="60"/>
                  </a:cubicBezTo>
                  <a:cubicBezTo>
                    <a:pt x="268" y="61"/>
                    <a:pt x="273" y="52"/>
                    <a:pt x="275" y="46"/>
                  </a:cubicBezTo>
                  <a:cubicBezTo>
                    <a:pt x="278" y="40"/>
                    <a:pt x="271" y="39"/>
                    <a:pt x="266" y="34"/>
                  </a:cubicBezTo>
                  <a:cubicBezTo>
                    <a:pt x="262" y="29"/>
                    <a:pt x="263" y="15"/>
                    <a:pt x="258" y="13"/>
                  </a:cubicBezTo>
                  <a:cubicBezTo>
                    <a:pt x="253" y="17"/>
                    <a:pt x="247" y="25"/>
                    <a:pt x="245" y="31"/>
                  </a:cubicBezTo>
                  <a:cubicBezTo>
                    <a:pt x="242" y="38"/>
                    <a:pt x="239" y="34"/>
                    <a:pt x="233" y="36"/>
                  </a:cubicBezTo>
                  <a:cubicBezTo>
                    <a:pt x="226" y="38"/>
                    <a:pt x="223" y="35"/>
                    <a:pt x="222" y="32"/>
                  </a:cubicBezTo>
                  <a:cubicBezTo>
                    <a:pt x="220" y="30"/>
                    <a:pt x="214" y="32"/>
                    <a:pt x="209" y="32"/>
                  </a:cubicBezTo>
                  <a:cubicBezTo>
                    <a:pt x="205" y="32"/>
                    <a:pt x="207" y="37"/>
                    <a:pt x="204" y="39"/>
                  </a:cubicBezTo>
                  <a:cubicBezTo>
                    <a:pt x="201" y="41"/>
                    <a:pt x="194" y="36"/>
                    <a:pt x="191" y="39"/>
                  </a:cubicBezTo>
                  <a:cubicBezTo>
                    <a:pt x="188" y="42"/>
                    <a:pt x="186" y="39"/>
                    <a:pt x="185" y="41"/>
                  </a:cubicBezTo>
                  <a:cubicBezTo>
                    <a:pt x="184" y="44"/>
                    <a:pt x="179" y="42"/>
                    <a:pt x="178" y="44"/>
                  </a:cubicBezTo>
                  <a:cubicBezTo>
                    <a:pt x="176" y="46"/>
                    <a:pt x="172" y="47"/>
                    <a:pt x="165" y="40"/>
                  </a:cubicBezTo>
                  <a:cubicBezTo>
                    <a:pt x="159" y="33"/>
                    <a:pt x="160" y="22"/>
                    <a:pt x="163" y="20"/>
                  </a:cubicBezTo>
                  <a:cubicBezTo>
                    <a:pt x="166" y="18"/>
                    <a:pt x="166" y="12"/>
                    <a:pt x="162" y="11"/>
                  </a:cubicBezTo>
                  <a:cubicBezTo>
                    <a:pt x="158" y="9"/>
                    <a:pt x="162" y="2"/>
                    <a:pt x="157" y="1"/>
                  </a:cubicBezTo>
                  <a:cubicBezTo>
                    <a:pt x="153" y="0"/>
                    <a:pt x="153" y="7"/>
                    <a:pt x="150" y="8"/>
                  </a:cubicBezTo>
                  <a:cubicBezTo>
                    <a:pt x="147" y="9"/>
                    <a:pt x="140" y="14"/>
                    <a:pt x="136" y="13"/>
                  </a:cubicBezTo>
                  <a:cubicBezTo>
                    <a:pt x="133" y="12"/>
                    <a:pt x="129" y="14"/>
                    <a:pt x="129" y="17"/>
                  </a:cubicBezTo>
                  <a:cubicBezTo>
                    <a:pt x="129" y="21"/>
                    <a:pt x="125" y="20"/>
                    <a:pt x="124" y="17"/>
                  </a:cubicBezTo>
                  <a:cubicBezTo>
                    <a:pt x="124" y="14"/>
                    <a:pt x="116" y="16"/>
                    <a:pt x="114" y="14"/>
                  </a:cubicBezTo>
                  <a:cubicBezTo>
                    <a:pt x="112" y="12"/>
                    <a:pt x="103" y="13"/>
                    <a:pt x="107" y="15"/>
                  </a:cubicBezTo>
                  <a:cubicBezTo>
                    <a:pt x="111" y="17"/>
                    <a:pt x="111" y="20"/>
                    <a:pt x="111" y="23"/>
                  </a:cubicBezTo>
                  <a:cubicBezTo>
                    <a:pt x="111" y="27"/>
                    <a:pt x="114" y="26"/>
                    <a:pt x="114" y="31"/>
                  </a:cubicBezTo>
                  <a:cubicBezTo>
                    <a:pt x="114" y="35"/>
                    <a:pt x="118" y="32"/>
                    <a:pt x="120" y="32"/>
                  </a:cubicBezTo>
                  <a:cubicBezTo>
                    <a:pt x="123" y="32"/>
                    <a:pt x="123" y="36"/>
                    <a:pt x="119" y="37"/>
                  </a:cubicBezTo>
                  <a:cubicBezTo>
                    <a:pt x="115" y="37"/>
                    <a:pt x="113" y="39"/>
                    <a:pt x="112" y="43"/>
                  </a:cubicBezTo>
                  <a:cubicBezTo>
                    <a:pt x="111" y="46"/>
                    <a:pt x="108" y="44"/>
                    <a:pt x="105" y="46"/>
                  </a:cubicBezTo>
                  <a:cubicBezTo>
                    <a:pt x="102" y="49"/>
                    <a:pt x="99" y="52"/>
                    <a:pt x="97" y="51"/>
                  </a:cubicBezTo>
                  <a:cubicBezTo>
                    <a:pt x="95" y="49"/>
                    <a:pt x="93" y="50"/>
                    <a:pt x="91" y="52"/>
                  </a:cubicBezTo>
                  <a:cubicBezTo>
                    <a:pt x="89" y="53"/>
                    <a:pt x="88" y="52"/>
                    <a:pt x="84" y="49"/>
                  </a:cubicBezTo>
                  <a:cubicBezTo>
                    <a:pt x="82" y="47"/>
                    <a:pt x="80" y="42"/>
                    <a:pt x="76" y="37"/>
                  </a:cubicBezTo>
                  <a:cubicBezTo>
                    <a:pt x="73" y="39"/>
                    <a:pt x="68" y="41"/>
                    <a:pt x="65" y="41"/>
                  </a:cubicBezTo>
                  <a:cubicBezTo>
                    <a:pt x="61" y="41"/>
                    <a:pt x="48" y="40"/>
                    <a:pt x="48" y="42"/>
                  </a:cubicBezTo>
                  <a:cubicBezTo>
                    <a:pt x="47" y="44"/>
                    <a:pt x="49" y="48"/>
                    <a:pt x="51" y="48"/>
                  </a:cubicBezTo>
                  <a:cubicBezTo>
                    <a:pt x="53" y="49"/>
                    <a:pt x="57" y="50"/>
                    <a:pt x="53" y="53"/>
                  </a:cubicBezTo>
                  <a:cubicBezTo>
                    <a:pt x="49" y="56"/>
                    <a:pt x="45" y="52"/>
                    <a:pt x="45" y="59"/>
                  </a:cubicBezTo>
                  <a:cubicBezTo>
                    <a:pt x="45" y="66"/>
                    <a:pt x="54" y="71"/>
                    <a:pt x="52" y="77"/>
                  </a:cubicBezTo>
                  <a:cubicBezTo>
                    <a:pt x="51" y="81"/>
                    <a:pt x="50" y="89"/>
                    <a:pt x="50" y="93"/>
                  </a:cubicBezTo>
                  <a:cubicBezTo>
                    <a:pt x="50" y="96"/>
                    <a:pt x="49" y="107"/>
                    <a:pt x="46" y="108"/>
                  </a:cubicBezTo>
                  <a:cubicBezTo>
                    <a:pt x="43" y="109"/>
                    <a:pt x="40" y="105"/>
                    <a:pt x="36" y="109"/>
                  </a:cubicBezTo>
                  <a:cubicBezTo>
                    <a:pt x="32" y="112"/>
                    <a:pt x="27" y="110"/>
                    <a:pt x="22" y="114"/>
                  </a:cubicBezTo>
                  <a:cubicBezTo>
                    <a:pt x="18" y="117"/>
                    <a:pt x="13" y="116"/>
                    <a:pt x="12" y="120"/>
                  </a:cubicBezTo>
                  <a:cubicBezTo>
                    <a:pt x="12" y="125"/>
                    <a:pt x="8" y="127"/>
                    <a:pt x="9" y="131"/>
                  </a:cubicBezTo>
                  <a:cubicBezTo>
                    <a:pt x="10" y="135"/>
                    <a:pt x="7" y="134"/>
                    <a:pt x="4" y="137"/>
                  </a:cubicBezTo>
                  <a:cubicBezTo>
                    <a:pt x="1" y="140"/>
                    <a:pt x="4" y="142"/>
                    <a:pt x="2" y="144"/>
                  </a:cubicBezTo>
                  <a:cubicBezTo>
                    <a:pt x="0" y="147"/>
                    <a:pt x="3" y="150"/>
                    <a:pt x="5" y="154"/>
                  </a:cubicBezTo>
                  <a:cubicBezTo>
                    <a:pt x="7" y="158"/>
                    <a:pt x="10" y="160"/>
                    <a:pt x="10" y="164"/>
                  </a:cubicBezTo>
                  <a:cubicBezTo>
                    <a:pt x="9" y="167"/>
                    <a:pt x="12" y="168"/>
                    <a:pt x="15" y="168"/>
                  </a:cubicBezTo>
                  <a:cubicBezTo>
                    <a:pt x="19" y="168"/>
                    <a:pt x="16" y="174"/>
                    <a:pt x="21" y="174"/>
                  </a:cubicBezTo>
                  <a:cubicBezTo>
                    <a:pt x="27" y="174"/>
                    <a:pt x="32" y="176"/>
                    <a:pt x="33" y="173"/>
                  </a:cubicBezTo>
                  <a:cubicBezTo>
                    <a:pt x="35" y="170"/>
                    <a:pt x="38" y="167"/>
                    <a:pt x="38" y="172"/>
                  </a:cubicBezTo>
                  <a:cubicBezTo>
                    <a:pt x="38" y="176"/>
                    <a:pt x="37" y="188"/>
                    <a:pt x="41" y="186"/>
                  </a:cubicBezTo>
                  <a:cubicBezTo>
                    <a:pt x="45" y="185"/>
                    <a:pt x="52" y="185"/>
                    <a:pt x="56" y="187"/>
                  </a:cubicBezTo>
                  <a:cubicBezTo>
                    <a:pt x="59" y="188"/>
                    <a:pt x="63" y="187"/>
                    <a:pt x="65" y="184"/>
                  </a:cubicBezTo>
                  <a:cubicBezTo>
                    <a:pt x="68" y="182"/>
                    <a:pt x="70" y="182"/>
                    <a:pt x="75" y="179"/>
                  </a:cubicBezTo>
                  <a:cubicBezTo>
                    <a:pt x="80" y="177"/>
                    <a:pt x="84" y="173"/>
                    <a:pt x="88" y="173"/>
                  </a:cubicBezTo>
                  <a:cubicBezTo>
                    <a:pt x="93" y="173"/>
                    <a:pt x="100" y="171"/>
                    <a:pt x="99" y="174"/>
                  </a:cubicBezTo>
                  <a:cubicBezTo>
                    <a:pt x="98" y="177"/>
                    <a:pt x="97" y="190"/>
                    <a:pt x="103" y="196"/>
                  </a:cubicBezTo>
                  <a:cubicBezTo>
                    <a:pt x="108" y="202"/>
                    <a:pt x="111" y="205"/>
                    <a:pt x="116" y="204"/>
                  </a:cubicBezTo>
                  <a:cubicBezTo>
                    <a:pt x="121" y="203"/>
                    <a:pt x="120" y="206"/>
                    <a:pt x="124" y="206"/>
                  </a:cubicBezTo>
                  <a:cubicBezTo>
                    <a:pt x="128" y="205"/>
                    <a:pt x="125" y="210"/>
                    <a:pt x="129" y="210"/>
                  </a:cubicBezTo>
                  <a:cubicBezTo>
                    <a:pt x="132" y="210"/>
                    <a:pt x="138" y="210"/>
                    <a:pt x="138" y="214"/>
                  </a:cubicBezTo>
                  <a:cubicBezTo>
                    <a:pt x="138" y="218"/>
                    <a:pt x="148" y="215"/>
                    <a:pt x="150" y="217"/>
                  </a:cubicBezTo>
                  <a:cubicBezTo>
                    <a:pt x="153" y="219"/>
                    <a:pt x="155" y="220"/>
                    <a:pt x="155" y="224"/>
                  </a:cubicBezTo>
                  <a:cubicBezTo>
                    <a:pt x="154" y="228"/>
                    <a:pt x="160" y="231"/>
                    <a:pt x="156" y="233"/>
                  </a:cubicBezTo>
                  <a:cubicBezTo>
                    <a:pt x="153" y="235"/>
                    <a:pt x="157" y="238"/>
                    <a:pt x="158" y="242"/>
                  </a:cubicBezTo>
                  <a:cubicBezTo>
                    <a:pt x="158" y="247"/>
                    <a:pt x="163" y="248"/>
                    <a:pt x="170" y="248"/>
                  </a:cubicBezTo>
                  <a:cubicBezTo>
                    <a:pt x="177" y="248"/>
                    <a:pt x="179" y="248"/>
                    <a:pt x="179" y="254"/>
                  </a:cubicBezTo>
                  <a:cubicBezTo>
                    <a:pt x="179" y="259"/>
                    <a:pt x="184" y="260"/>
                    <a:pt x="186" y="265"/>
                  </a:cubicBezTo>
                  <a:cubicBezTo>
                    <a:pt x="188" y="270"/>
                    <a:pt x="184" y="275"/>
                    <a:pt x="185" y="279"/>
                  </a:cubicBezTo>
                  <a:cubicBezTo>
                    <a:pt x="185" y="282"/>
                    <a:pt x="183" y="286"/>
                    <a:pt x="181" y="287"/>
                  </a:cubicBezTo>
                  <a:cubicBezTo>
                    <a:pt x="184" y="290"/>
                    <a:pt x="184" y="292"/>
                    <a:pt x="182" y="293"/>
                  </a:cubicBezTo>
                  <a:cubicBezTo>
                    <a:pt x="179" y="295"/>
                    <a:pt x="185" y="299"/>
                    <a:pt x="184" y="307"/>
                  </a:cubicBezTo>
                  <a:cubicBezTo>
                    <a:pt x="182" y="314"/>
                    <a:pt x="182" y="316"/>
                    <a:pt x="190" y="316"/>
                  </a:cubicBezTo>
                  <a:cubicBezTo>
                    <a:pt x="197" y="316"/>
                    <a:pt x="197" y="319"/>
                    <a:pt x="199" y="317"/>
                  </a:cubicBezTo>
                  <a:cubicBezTo>
                    <a:pt x="202" y="315"/>
                    <a:pt x="206" y="323"/>
                    <a:pt x="207" y="326"/>
                  </a:cubicBezTo>
                  <a:cubicBezTo>
                    <a:pt x="208" y="330"/>
                    <a:pt x="211" y="339"/>
                    <a:pt x="213" y="339"/>
                  </a:cubicBezTo>
                  <a:cubicBezTo>
                    <a:pt x="214" y="339"/>
                    <a:pt x="218" y="335"/>
                    <a:pt x="222" y="337"/>
                  </a:cubicBezTo>
                  <a:cubicBezTo>
                    <a:pt x="226" y="339"/>
                    <a:pt x="221" y="351"/>
                    <a:pt x="221" y="357"/>
                  </a:cubicBezTo>
                  <a:cubicBezTo>
                    <a:pt x="224" y="357"/>
                    <a:pt x="227" y="357"/>
                    <a:pt x="228" y="358"/>
                  </a:cubicBezTo>
                  <a:cubicBezTo>
                    <a:pt x="230" y="359"/>
                    <a:pt x="231" y="372"/>
                    <a:pt x="230" y="375"/>
                  </a:cubicBezTo>
                  <a:cubicBezTo>
                    <a:pt x="229" y="377"/>
                    <a:pt x="221" y="380"/>
                    <a:pt x="217" y="382"/>
                  </a:cubicBezTo>
                  <a:cubicBezTo>
                    <a:pt x="212" y="385"/>
                    <a:pt x="202" y="395"/>
                    <a:pt x="197" y="403"/>
                  </a:cubicBezTo>
                  <a:cubicBezTo>
                    <a:pt x="194" y="408"/>
                    <a:pt x="190" y="411"/>
                    <a:pt x="187" y="415"/>
                  </a:cubicBezTo>
                  <a:cubicBezTo>
                    <a:pt x="189" y="415"/>
                    <a:pt x="190" y="415"/>
                    <a:pt x="191" y="415"/>
                  </a:cubicBezTo>
                  <a:cubicBezTo>
                    <a:pt x="193" y="413"/>
                    <a:pt x="196" y="413"/>
                    <a:pt x="200" y="418"/>
                  </a:cubicBezTo>
                  <a:cubicBezTo>
                    <a:pt x="204" y="423"/>
                    <a:pt x="204" y="426"/>
                    <a:pt x="205" y="426"/>
                  </a:cubicBezTo>
                  <a:cubicBezTo>
                    <a:pt x="207" y="426"/>
                    <a:pt x="209" y="420"/>
                    <a:pt x="212" y="424"/>
                  </a:cubicBezTo>
                  <a:cubicBezTo>
                    <a:pt x="215" y="428"/>
                    <a:pt x="223" y="432"/>
                    <a:pt x="224" y="434"/>
                  </a:cubicBezTo>
                  <a:cubicBezTo>
                    <a:pt x="226" y="436"/>
                    <a:pt x="232" y="437"/>
                    <a:pt x="232" y="443"/>
                  </a:cubicBezTo>
                  <a:cubicBezTo>
                    <a:pt x="232" y="446"/>
                    <a:pt x="230" y="454"/>
                    <a:pt x="233" y="460"/>
                  </a:cubicBezTo>
                  <a:cubicBezTo>
                    <a:pt x="235" y="458"/>
                    <a:pt x="236" y="456"/>
                    <a:pt x="238" y="45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1" name="Freeform 107"/>
            <p:cNvSpPr>
              <a:spLocks noChangeArrowheads="1"/>
            </p:cNvSpPr>
            <p:nvPr/>
          </p:nvSpPr>
          <p:spPr bwMode="auto">
            <a:xfrm>
              <a:off x="2326642" y="3080430"/>
              <a:ext cx="104132" cy="115011"/>
            </a:xfrm>
            <a:custGeom>
              <a:gdLst>
                <a:gd fmla="*/ 2147483646 w 56" name="T0"/>
                <a:gd fmla="*/ 2147483646 h 62" name="T1"/>
                <a:gd fmla="*/ 2147483646 w 56" name="T2"/>
                <a:gd fmla="*/ 2147483646 h 62" name="T3"/>
                <a:gd fmla="*/ 2147483646 w 56" name="T4"/>
                <a:gd fmla="*/ 2147483646 h 62" name="T5"/>
                <a:gd fmla="*/ 2147483646 w 56" name="T6"/>
                <a:gd fmla="*/ 2147483646 h 62" name="T7"/>
                <a:gd fmla="*/ 2147483646 w 56" name="T8"/>
                <a:gd fmla="*/ 2147483646 h 62" name="T9"/>
                <a:gd fmla="*/ 2147483646 w 56" name="T10"/>
                <a:gd fmla="*/ 2147483646 h 62" name="T11"/>
                <a:gd fmla="*/ 2147483646 w 56" name="T12"/>
                <a:gd fmla="*/ 2147483646 h 62" name="T13"/>
                <a:gd fmla="*/ 2147483646 w 56" name="T14"/>
                <a:gd fmla="*/ 2147483646 h 62" name="T15"/>
                <a:gd fmla="*/ 2147483646 w 56" name="T16"/>
                <a:gd fmla="*/ 2147483646 h 62" name="T17"/>
                <a:gd fmla="*/ 0 w 56" name="T18"/>
                <a:gd fmla="*/ 2147483646 h 62" name="T19"/>
                <a:gd fmla="*/ 2147483646 w 56" name="T20"/>
                <a:gd fmla="*/ 2147483646 h 62" name="T21"/>
                <a:gd fmla="*/ 2147483646 w 56" name="T22"/>
                <a:gd fmla="*/ 2147483646 h 62" name="T23"/>
                <a:gd fmla="*/ 2147483646 w 56" name="T24"/>
                <a:gd fmla="*/ 2147483646 h 62" name="T25"/>
                <a:gd fmla="*/ 2147483646 w 56" name="T26"/>
                <a:gd fmla="*/ 2147483646 h 62" name="T27"/>
                <a:gd fmla="*/ 2147483646 w 56" name="T28"/>
                <a:gd fmla="*/ 2147483646 h 62" name="T29"/>
                <a:gd fmla="*/ 2147483646 w 56" name="T30"/>
                <a:gd fmla="*/ 2147483646 h 62" name="T31"/>
                <a:gd fmla="*/ 2147483646 w 56" name="T32"/>
                <a:gd fmla="*/ 2147483646 h 62" name="T33"/>
                <a:gd fmla="*/ 2147483646 w 56" name="T34"/>
                <a:gd fmla="*/ 2147483646 h 62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56" name="T54"/>
                <a:gd fmla="*/ 0 h 62" name="T55"/>
                <a:gd fmla="*/ 56 w 56" name="T56"/>
                <a:gd fmla="*/ 62 h 62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62" w="56">
                  <a:moveTo>
                    <a:pt x="55" y="30"/>
                  </a:moveTo>
                  <a:cubicBezTo>
                    <a:pt x="55" y="24"/>
                    <a:pt x="49" y="23"/>
                    <a:pt x="47" y="21"/>
                  </a:cubicBezTo>
                  <a:cubicBezTo>
                    <a:pt x="46" y="19"/>
                    <a:pt x="38" y="15"/>
                    <a:pt x="35" y="11"/>
                  </a:cubicBezTo>
                  <a:cubicBezTo>
                    <a:pt x="32" y="7"/>
                    <a:pt x="30" y="13"/>
                    <a:pt x="28" y="13"/>
                  </a:cubicBezTo>
                  <a:cubicBezTo>
                    <a:pt x="27" y="13"/>
                    <a:pt x="27" y="10"/>
                    <a:pt x="23" y="5"/>
                  </a:cubicBezTo>
                  <a:cubicBezTo>
                    <a:pt x="19" y="0"/>
                    <a:pt x="16" y="0"/>
                    <a:pt x="14" y="2"/>
                  </a:cubicBezTo>
                  <a:cubicBezTo>
                    <a:pt x="13" y="2"/>
                    <a:pt x="12" y="2"/>
                    <a:pt x="10" y="2"/>
                  </a:cubicBezTo>
                  <a:cubicBezTo>
                    <a:pt x="8" y="4"/>
                    <a:pt x="7" y="6"/>
                    <a:pt x="7" y="8"/>
                  </a:cubicBezTo>
                  <a:cubicBezTo>
                    <a:pt x="7" y="13"/>
                    <a:pt x="3" y="18"/>
                    <a:pt x="3" y="27"/>
                  </a:cubicBezTo>
                  <a:cubicBezTo>
                    <a:pt x="3" y="36"/>
                    <a:pt x="0" y="35"/>
                    <a:pt x="0" y="42"/>
                  </a:cubicBezTo>
                  <a:cubicBezTo>
                    <a:pt x="0" y="49"/>
                    <a:pt x="2" y="48"/>
                    <a:pt x="3" y="49"/>
                  </a:cubicBezTo>
                  <a:cubicBezTo>
                    <a:pt x="4" y="49"/>
                    <a:pt x="3" y="52"/>
                    <a:pt x="2" y="54"/>
                  </a:cubicBezTo>
                  <a:cubicBezTo>
                    <a:pt x="3" y="55"/>
                    <a:pt x="5" y="56"/>
                    <a:pt x="7" y="56"/>
                  </a:cubicBezTo>
                  <a:cubicBezTo>
                    <a:pt x="11" y="55"/>
                    <a:pt x="16" y="57"/>
                    <a:pt x="21" y="60"/>
                  </a:cubicBezTo>
                  <a:cubicBezTo>
                    <a:pt x="27" y="62"/>
                    <a:pt x="25" y="59"/>
                    <a:pt x="30" y="60"/>
                  </a:cubicBezTo>
                  <a:cubicBezTo>
                    <a:pt x="35" y="60"/>
                    <a:pt x="41" y="61"/>
                    <a:pt x="47" y="57"/>
                  </a:cubicBezTo>
                  <a:cubicBezTo>
                    <a:pt x="51" y="55"/>
                    <a:pt x="53" y="51"/>
                    <a:pt x="56" y="47"/>
                  </a:cubicBezTo>
                  <a:cubicBezTo>
                    <a:pt x="53" y="41"/>
                    <a:pt x="55" y="33"/>
                    <a:pt x="55" y="3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2" name="Freeform 108"/>
            <p:cNvSpPr>
              <a:spLocks noChangeArrowheads="1" noEditPoints="1"/>
            </p:cNvSpPr>
            <p:nvPr/>
          </p:nvSpPr>
          <p:spPr bwMode="auto">
            <a:xfrm>
              <a:off x="2000260" y="2889262"/>
              <a:ext cx="427406" cy="842378"/>
            </a:xfrm>
            <a:custGeom>
              <a:gdLst>
                <a:gd fmla="*/ 2147483646 w 228" name="T0"/>
                <a:gd fmla="*/ 2147483646 h 450" name="T1"/>
                <a:gd fmla="*/ 2147483646 w 228" name="T2"/>
                <a:gd fmla="*/ 2147483646 h 450" name="T3"/>
                <a:gd fmla="*/ 2147483646 w 228" name="T4"/>
                <a:gd fmla="*/ 2147483646 h 450" name="T5"/>
                <a:gd fmla="*/ 2147483646 w 228" name="T6"/>
                <a:gd fmla="*/ 2147483646 h 450" name="T7"/>
                <a:gd fmla="*/ 2147483646 w 228" name="T8"/>
                <a:gd fmla="*/ 2147483646 h 450" name="T9"/>
                <a:gd fmla="*/ 2147483646 w 228" name="T10"/>
                <a:gd fmla="*/ 2147483646 h 450" name="T11"/>
                <a:gd fmla="*/ 2147483646 w 228" name="T12"/>
                <a:gd fmla="*/ 2147483646 h 450" name="T13"/>
                <a:gd fmla="*/ 2147483646 w 228" name="T14"/>
                <a:gd fmla="*/ 2147483646 h 450" name="T15"/>
                <a:gd fmla="*/ 2147483646 w 228" name="T16"/>
                <a:gd fmla="*/ 2147483646 h 450" name="T17"/>
                <a:gd fmla="*/ 2147483646 w 228" name="T18"/>
                <a:gd fmla="*/ 2147483646 h 450" name="T19"/>
                <a:gd fmla="*/ 2147483646 w 228" name="T20"/>
                <a:gd fmla="*/ 2147483646 h 450" name="T21"/>
                <a:gd fmla="*/ 2147483646 w 228" name="T22"/>
                <a:gd fmla="*/ 2147483646 h 450" name="T23"/>
                <a:gd fmla="*/ 2147483646 w 228" name="T24"/>
                <a:gd fmla="*/ 2147483646 h 450" name="T25"/>
                <a:gd fmla="*/ 2147483646 w 228" name="T26"/>
                <a:gd fmla="*/ 2147483646 h 450" name="T27"/>
                <a:gd fmla="*/ 2147483646 w 228" name="T28"/>
                <a:gd fmla="*/ 2147483646 h 450" name="T29"/>
                <a:gd fmla="*/ 2147483646 w 228" name="T30"/>
                <a:gd fmla="*/ 2147483646 h 450" name="T31"/>
                <a:gd fmla="*/ 2147483646 w 228" name="T32"/>
                <a:gd fmla="*/ 2147483646 h 450" name="T33"/>
                <a:gd fmla="*/ 2147483646 w 228" name="T34"/>
                <a:gd fmla="*/ 2147483646 h 450" name="T35"/>
                <a:gd fmla="*/ 2147483646 w 228" name="T36"/>
                <a:gd fmla="*/ 2147483646 h 450" name="T37"/>
                <a:gd fmla="*/ 2147483646 w 228" name="T38"/>
                <a:gd fmla="*/ 2147483646 h 450" name="T39"/>
                <a:gd fmla="*/ 2147483646 w 228" name="T40"/>
                <a:gd fmla="*/ 2147483646 h 450" name="T41"/>
                <a:gd fmla="*/ 2147483646 w 228" name="T42"/>
                <a:gd fmla="*/ 2147483646 h 450" name="T43"/>
                <a:gd fmla="*/ 2147483646 w 228" name="T44"/>
                <a:gd fmla="*/ 2147483646 h 450" name="T45"/>
                <a:gd fmla="*/ 2147483646 w 228" name="T46"/>
                <a:gd fmla="*/ 2147483646 h 450" name="T47"/>
                <a:gd fmla="*/ 2147483646 w 228" name="T48"/>
                <a:gd fmla="*/ 2147483646 h 450" name="T49"/>
                <a:gd fmla="*/ 2147483646 w 228" name="T50"/>
                <a:gd fmla="*/ 2147483646 h 450" name="T51"/>
                <a:gd fmla="*/ 2147483646 w 228" name="T52"/>
                <a:gd fmla="*/ 2147483646 h 450" name="T53"/>
                <a:gd fmla="*/ 2147483646 w 228" name="T54"/>
                <a:gd fmla="*/ 2147483646 h 450" name="T55"/>
                <a:gd fmla="*/ 2147483646 w 228" name="T56"/>
                <a:gd fmla="*/ 2147483646 h 450" name="T57"/>
                <a:gd fmla="*/ 2147483646 w 228" name="T58"/>
                <a:gd fmla="*/ 2147483646 h 450" name="T59"/>
                <a:gd fmla="*/ 2147483646 w 228" name="T60"/>
                <a:gd fmla="*/ 2147483646 h 450" name="T61"/>
                <a:gd fmla="*/ 2147483646 w 228" name="T62"/>
                <a:gd fmla="*/ 2147483646 h 450" name="T63"/>
                <a:gd fmla="*/ 2147483646 w 228" name="T64"/>
                <a:gd fmla="*/ 2147483646 h 450" name="T65"/>
                <a:gd fmla="*/ 2147483646 w 228" name="T66"/>
                <a:gd fmla="*/ 2147483646 h 450" name="T67"/>
                <a:gd fmla="*/ 2147483646 w 228" name="T68"/>
                <a:gd fmla="*/ 2147483646 h 450" name="T69"/>
                <a:gd fmla="*/ 2147483646 w 228" name="T70"/>
                <a:gd fmla="*/ 2147483646 h 450" name="T71"/>
                <a:gd fmla="*/ 2147483646 w 228" name="T72"/>
                <a:gd fmla="*/ 2147483646 h 450" name="T73"/>
                <a:gd fmla="*/ 2147483646 w 228" name="T74"/>
                <a:gd fmla="*/ 2147483646 h 450" name="T75"/>
                <a:gd fmla="*/ 2147483646 w 228" name="T76"/>
                <a:gd fmla="*/ 2147483646 h 450" name="T77"/>
                <a:gd fmla="*/ 2147483646 w 228" name="T78"/>
                <a:gd fmla="*/ 2147483646 h 450" name="T79"/>
                <a:gd fmla="*/ 2147483646 w 228" name="T80"/>
                <a:gd fmla="*/ 2147483646 h 450" name="T81"/>
                <a:gd fmla="*/ 2147483646 w 228" name="T82"/>
                <a:gd fmla="*/ 2147483646 h 450" name="T83"/>
                <a:gd fmla="*/ 2147483646 w 228" name="T84"/>
                <a:gd fmla="*/ 2147483646 h 450" name="T85"/>
                <a:gd fmla="*/ 2147483646 w 228" name="T86"/>
                <a:gd fmla="*/ 2147483646 h 450" name="T87"/>
                <a:gd fmla="*/ 2147483646 w 228" name="T88"/>
                <a:gd fmla="*/ 2147483646 h 450" name="T89"/>
                <a:gd fmla="*/ 2147483646 w 228" name="T90"/>
                <a:gd fmla="*/ 2147483646 h 450" name="T91"/>
                <a:gd fmla="*/ 2147483646 w 228" name="T92"/>
                <a:gd fmla="*/ 2147483646 h 450" name="T93"/>
                <a:gd fmla="*/ 2147483646 w 228" name="T94"/>
                <a:gd fmla="*/ 2147483646 h 450" name="T95"/>
                <a:gd fmla="*/ 2147483646 w 228" name="T96"/>
                <a:gd fmla="*/ 2147483646 h 450" name="T97"/>
                <a:gd fmla="*/ 2147483646 w 228" name="T98"/>
                <a:gd fmla="*/ 2147483646 h 450" name="T99"/>
                <a:gd fmla="*/ 2147483646 w 228" name="T100"/>
                <a:gd fmla="*/ 2147483646 h 450" name="T101"/>
                <a:gd fmla="*/ 2147483646 w 228" name="T102"/>
                <a:gd fmla="*/ 2147483646 h 450" name="T103"/>
                <a:gd fmla="*/ 2147483646 w 228" name="T104"/>
                <a:gd fmla="*/ 2147483646 h 450" name="T105"/>
                <a:gd fmla="*/ 2147483646 w 228" name="T106"/>
                <a:gd fmla="*/ 2147483646 h 450" name="T107"/>
                <a:gd fmla="*/ 2147483646 w 228" name="T108"/>
                <a:gd fmla="*/ 2147483646 h 450" name="T109"/>
                <a:gd fmla="*/ 2147483646 w 228" name="T110"/>
                <a:gd fmla="*/ 2147483646 h 450" name="T111"/>
                <a:gd fmla="*/ 2147483646 w 228" name="T112"/>
                <a:gd fmla="*/ 2147483646 h 450" name="T113"/>
                <a:gd fmla="*/ 2147483646 w 228" name="T114"/>
                <a:gd fmla="*/ 2147483646 h 450" name="T115"/>
                <a:gd fmla="*/ 2147483646 w 228" name="T116"/>
                <a:gd fmla="*/ 2147483646 h 450" name="T117"/>
                <a:gd fmla="*/ 2147483646 w 228" name="T118"/>
                <a:gd fmla="*/ 2147483646 h 450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w 228" name="T180"/>
                <a:gd fmla="*/ 0 h 450" name="T181"/>
                <a:gd fmla="*/ 228 w 228" name="T182"/>
                <a:gd fmla="*/ 450 h 450" name="T183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T183" l="T180" r="T182" t="T181"/>
              <a:pathLst>
                <a:path h="450" w="228">
                  <a:moveTo>
                    <a:pt x="87" y="441"/>
                  </a:moveTo>
                  <a:cubicBezTo>
                    <a:pt x="81" y="441"/>
                    <a:pt x="68" y="430"/>
                    <a:pt x="65" y="427"/>
                  </a:cubicBezTo>
                  <a:cubicBezTo>
                    <a:pt x="61" y="424"/>
                    <a:pt x="64" y="421"/>
                    <a:pt x="59" y="421"/>
                  </a:cubicBezTo>
                  <a:cubicBezTo>
                    <a:pt x="55" y="422"/>
                    <a:pt x="58" y="418"/>
                    <a:pt x="60" y="417"/>
                  </a:cubicBezTo>
                  <a:cubicBezTo>
                    <a:pt x="62" y="415"/>
                    <a:pt x="59" y="411"/>
                    <a:pt x="56" y="410"/>
                  </a:cubicBezTo>
                  <a:cubicBezTo>
                    <a:pt x="56" y="417"/>
                    <a:pt x="54" y="447"/>
                    <a:pt x="56" y="448"/>
                  </a:cubicBezTo>
                  <a:cubicBezTo>
                    <a:pt x="58" y="448"/>
                    <a:pt x="71" y="446"/>
                    <a:pt x="75" y="449"/>
                  </a:cubicBezTo>
                  <a:cubicBezTo>
                    <a:pt x="77" y="449"/>
                    <a:pt x="79" y="450"/>
                    <a:pt x="80" y="449"/>
                  </a:cubicBezTo>
                  <a:cubicBezTo>
                    <a:pt x="83" y="446"/>
                    <a:pt x="90" y="447"/>
                    <a:pt x="94" y="445"/>
                  </a:cubicBezTo>
                  <a:cubicBezTo>
                    <a:pt x="98" y="442"/>
                    <a:pt x="93" y="442"/>
                    <a:pt x="87" y="441"/>
                  </a:cubicBezTo>
                  <a:close/>
                  <a:moveTo>
                    <a:pt x="225" y="47"/>
                  </a:moveTo>
                  <a:cubicBezTo>
                    <a:pt x="224" y="46"/>
                    <a:pt x="221" y="46"/>
                    <a:pt x="218" y="46"/>
                  </a:cubicBezTo>
                  <a:cubicBezTo>
                    <a:pt x="218" y="46"/>
                    <a:pt x="218" y="47"/>
                    <a:pt x="218" y="47"/>
                  </a:cubicBezTo>
                  <a:cubicBezTo>
                    <a:pt x="219" y="52"/>
                    <a:pt x="216" y="64"/>
                    <a:pt x="212" y="64"/>
                  </a:cubicBezTo>
                  <a:cubicBezTo>
                    <a:pt x="209" y="63"/>
                    <a:pt x="206" y="69"/>
                    <a:pt x="203" y="68"/>
                  </a:cubicBezTo>
                  <a:cubicBezTo>
                    <a:pt x="201" y="67"/>
                    <a:pt x="197" y="72"/>
                    <a:pt x="194" y="70"/>
                  </a:cubicBezTo>
                  <a:cubicBezTo>
                    <a:pt x="190" y="68"/>
                    <a:pt x="186" y="71"/>
                    <a:pt x="183" y="69"/>
                  </a:cubicBezTo>
                  <a:cubicBezTo>
                    <a:pt x="180" y="67"/>
                    <a:pt x="172" y="69"/>
                    <a:pt x="172" y="67"/>
                  </a:cubicBezTo>
                  <a:cubicBezTo>
                    <a:pt x="172" y="65"/>
                    <a:pt x="176" y="65"/>
                    <a:pt x="176" y="59"/>
                  </a:cubicBezTo>
                  <a:cubicBezTo>
                    <a:pt x="176" y="53"/>
                    <a:pt x="186" y="47"/>
                    <a:pt x="185" y="44"/>
                  </a:cubicBezTo>
                  <a:cubicBezTo>
                    <a:pt x="183" y="42"/>
                    <a:pt x="166" y="37"/>
                    <a:pt x="164" y="34"/>
                  </a:cubicBezTo>
                  <a:cubicBezTo>
                    <a:pt x="161" y="31"/>
                    <a:pt x="158" y="28"/>
                    <a:pt x="151" y="27"/>
                  </a:cubicBezTo>
                  <a:cubicBezTo>
                    <a:pt x="145" y="27"/>
                    <a:pt x="145" y="23"/>
                    <a:pt x="139" y="19"/>
                  </a:cubicBezTo>
                  <a:cubicBezTo>
                    <a:pt x="134" y="16"/>
                    <a:pt x="126" y="8"/>
                    <a:pt x="123" y="3"/>
                  </a:cubicBezTo>
                  <a:cubicBezTo>
                    <a:pt x="119" y="3"/>
                    <a:pt x="113" y="2"/>
                    <a:pt x="112" y="4"/>
                  </a:cubicBezTo>
                  <a:cubicBezTo>
                    <a:pt x="110" y="6"/>
                    <a:pt x="108" y="15"/>
                    <a:pt x="105" y="10"/>
                  </a:cubicBezTo>
                  <a:cubicBezTo>
                    <a:pt x="103" y="6"/>
                    <a:pt x="97" y="6"/>
                    <a:pt x="92" y="5"/>
                  </a:cubicBezTo>
                  <a:cubicBezTo>
                    <a:pt x="87" y="4"/>
                    <a:pt x="88" y="0"/>
                    <a:pt x="82" y="5"/>
                  </a:cubicBezTo>
                  <a:cubicBezTo>
                    <a:pt x="80" y="8"/>
                    <a:pt x="77" y="10"/>
                    <a:pt x="74" y="12"/>
                  </a:cubicBezTo>
                  <a:cubicBezTo>
                    <a:pt x="74" y="17"/>
                    <a:pt x="73" y="23"/>
                    <a:pt x="72" y="25"/>
                  </a:cubicBezTo>
                  <a:cubicBezTo>
                    <a:pt x="70" y="28"/>
                    <a:pt x="59" y="33"/>
                    <a:pt x="59" y="35"/>
                  </a:cubicBezTo>
                  <a:cubicBezTo>
                    <a:pt x="59" y="38"/>
                    <a:pt x="60" y="42"/>
                    <a:pt x="58" y="43"/>
                  </a:cubicBezTo>
                  <a:cubicBezTo>
                    <a:pt x="56" y="45"/>
                    <a:pt x="63" y="54"/>
                    <a:pt x="59" y="56"/>
                  </a:cubicBezTo>
                  <a:cubicBezTo>
                    <a:pt x="56" y="58"/>
                    <a:pt x="62" y="61"/>
                    <a:pt x="60" y="63"/>
                  </a:cubicBezTo>
                  <a:cubicBezTo>
                    <a:pt x="57" y="65"/>
                    <a:pt x="53" y="66"/>
                    <a:pt x="53" y="69"/>
                  </a:cubicBezTo>
                  <a:cubicBezTo>
                    <a:pt x="53" y="71"/>
                    <a:pt x="53" y="77"/>
                    <a:pt x="49" y="78"/>
                  </a:cubicBezTo>
                  <a:cubicBezTo>
                    <a:pt x="46" y="79"/>
                    <a:pt x="44" y="84"/>
                    <a:pt x="44" y="88"/>
                  </a:cubicBezTo>
                  <a:cubicBezTo>
                    <a:pt x="44" y="92"/>
                    <a:pt x="40" y="89"/>
                    <a:pt x="41" y="94"/>
                  </a:cubicBezTo>
                  <a:cubicBezTo>
                    <a:pt x="43" y="99"/>
                    <a:pt x="45" y="105"/>
                    <a:pt x="41" y="106"/>
                  </a:cubicBezTo>
                  <a:cubicBezTo>
                    <a:pt x="38" y="107"/>
                    <a:pt x="39" y="115"/>
                    <a:pt x="37" y="115"/>
                  </a:cubicBezTo>
                  <a:cubicBezTo>
                    <a:pt x="35" y="115"/>
                    <a:pt x="34" y="123"/>
                    <a:pt x="37" y="127"/>
                  </a:cubicBezTo>
                  <a:cubicBezTo>
                    <a:pt x="40" y="131"/>
                    <a:pt x="40" y="134"/>
                    <a:pt x="40" y="138"/>
                  </a:cubicBezTo>
                  <a:cubicBezTo>
                    <a:pt x="40" y="142"/>
                    <a:pt x="44" y="144"/>
                    <a:pt x="43" y="148"/>
                  </a:cubicBezTo>
                  <a:cubicBezTo>
                    <a:pt x="42" y="152"/>
                    <a:pt x="42" y="155"/>
                    <a:pt x="40" y="157"/>
                  </a:cubicBezTo>
                  <a:cubicBezTo>
                    <a:pt x="38" y="159"/>
                    <a:pt x="40" y="164"/>
                    <a:pt x="37" y="165"/>
                  </a:cubicBezTo>
                  <a:cubicBezTo>
                    <a:pt x="34" y="167"/>
                    <a:pt x="39" y="177"/>
                    <a:pt x="37" y="180"/>
                  </a:cubicBezTo>
                  <a:cubicBezTo>
                    <a:pt x="34" y="182"/>
                    <a:pt x="28" y="183"/>
                    <a:pt x="28" y="191"/>
                  </a:cubicBezTo>
                  <a:cubicBezTo>
                    <a:pt x="28" y="198"/>
                    <a:pt x="29" y="202"/>
                    <a:pt x="28" y="206"/>
                  </a:cubicBezTo>
                  <a:cubicBezTo>
                    <a:pt x="28" y="208"/>
                    <a:pt x="32" y="208"/>
                    <a:pt x="31" y="212"/>
                  </a:cubicBezTo>
                  <a:cubicBezTo>
                    <a:pt x="31" y="216"/>
                    <a:pt x="25" y="214"/>
                    <a:pt x="25" y="216"/>
                  </a:cubicBezTo>
                  <a:cubicBezTo>
                    <a:pt x="24" y="219"/>
                    <a:pt x="26" y="225"/>
                    <a:pt x="24" y="225"/>
                  </a:cubicBezTo>
                  <a:cubicBezTo>
                    <a:pt x="22" y="225"/>
                    <a:pt x="21" y="227"/>
                    <a:pt x="21" y="232"/>
                  </a:cubicBezTo>
                  <a:cubicBezTo>
                    <a:pt x="21" y="237"/>
                    <a:pt x="18" y="237"/>
                    <a:pt x="18" y="240"/>
                  </a:cubicBezTo>
                  <a:cubicBezTo>
                    <a:pt x="18" y="242"/>
                    <a:pt x="20" y="245"/>
                    <a:pt x="20" y="248"/>
                  </a:cubicBezTo>
                  <a:cubicBezTo>
                    <a:pt x="20" y="250"/>
                    <a:pt x="22" y="259"/>
                    <a:pt x="20" y="260"/>
                  </a:cubicBezTo>
                  <a:cubicBezTo>
                    <a:pt x="17" y="260"/>
                    <a:pt x="16" y="270"/>
                    <a:pt x="18" y="272"/>
                  </a:cubicBezTo>
                  <a:cubicBezTo>
                    <a:pt x="20" y="273"/>
                    <a:pt x="20" y="276"/>
                    <a:pt x="19" y="278"/>
                  </a:cubicBezTo>
                  <a:cubicBezTo>
                    <a:pt x="18" y="280"/>
                    <a:pt x="24" y="282"/>
                    <a:pt x="21" y="285"/>
                  </a:cubicBezTo>
                  <a:cubicBezTo>
                    <a:pt x="18" y="288"/>
                    <a:pt x="20" y="292"/>
                    <a:pt x="24" y="291"/>
                  </a:cubicBezTo>
                  <a:cubicBezTo>
                    <a:pt x="27" y="290"/>
                    <a:pt x="29" y="296"/>
                    <a:pt x="26" y="296"/>
                  </a:cubicBezTo>
                  <a:cubicBezTo>
                    <a:pt x="22" y="296"/>
                    <a:pt x="18" y="296"/>
                    <a:pt x="21" y="298"/>
                  </a:cubicBezTo>
                  <a:cubicBezTo>
                    <a:pt x="24" y="300"/>
                    <a:pt x="27" y="304"/>
                    <a:pt x="23" y="305"/>
                  </a:cubicBezTo>
                  <a:cubicBezTo>
                    <a:pt x="19" y="307"/>
                    <a:pt x="22" y="310"/>
                    <a:pt x="21" y="314"/>
                  </a:cubicBezTo>
                  <a:cubicBezTo>
                    <a:pt x="20" y="318"/>
                    <a:pt x="24" y="322"/>
                    <a:pt x="21" y="323"/>
                  </a:cubicBezTo>
                  <a:cubicBezTo>
                    <a:pt x="18" y="324"/>
                    <a:pt x="22" y="330"/>
                    <a:pt x="18" y="331"/>
                  </a:cubicBezTo>
                  <a:cubicBezTo>
                    <a:pt x="13" y="331"/>
                    <a:pt x="16" y="336"/>
                    <a:pt x="13" y="338"/>
                  </a:cubicBezTo>
                  <a:cubicBezTo>
                    <a:pt x="10" y="341"/>
                    <a:pt x="17" y="345"/>
                    <a:pt x="13" y="347"/>
                  </a:cubicBezTo>
                  <a:cubicBezTo>
                    <a:pt x="10" y="349"/>
                    <a:pt x="12" y="355"/>
                    <a:pt x="9" y="355"/>
                  </a:cubicBezTo>
                  <a:cubicBezTo>
                    <a:pt x="5" y="355"/>
                    <a:pt x="3" y="360"/>
                    <a:pt x="2" y="362"/>
                  </a:cubicBezTo>
                  <a:cubicBezTo>
                    <a:pt x="2" y="365"/>
                    <a:pt x="0" y="369"/>
                    <a:pt x="3" y="373"/>
                  </a:cubicBezTo>
                  <a:cubicBezTo>
                    <a:pt x="6" y="376"/>
                    <a:pt x="2" y="379"/>
                    <a:pt x="5" y="380"/>
                  </a:cubicBezTo>
                  <a:cubicBezTo>
                    <a:pt x="7" y="382"/>
                    <a:pt x="17" y="380"/>
                    <a:pt x="15" y="384"/>
                  </a:cubicBezTo>
                  <a:cubicBezTo>
                    <a:pt x="14" y="388"/>
                    <a:pt x="14" y="396"/>
                    <a:pt x="16" y="396"/>
                  </a:cubicBezTo>
                  <a:cubicBezTo>
                    <a:pt x="18" y="396"/>
                    <a:pt x="19" y="402"/>
                    <a:pt x="21" y="401"/>
                  </a:cubicBezTo>
                  <a:cubicBezTo>
                    <a:pt x="24" y="401"/>
                    <a:pt x="36" y="399"/>
                    <a:pt x="41" y="401"/>
                  </a:cubicBezTo>
                  <a:cubicBezTo>
                    <a:pt x="44" y="402"/>
                    <a:pt x="46" y="403"/>
                    <a:pt x="47" y="404"/>
                  </a:cubicBezTo>
                  <a:cubicBezTo>
                    <a:pt x="50" y="403"/>
                    <a:pt x="57" y="407"/>
                    <a:pt x="58" y="406"/>
                  </a:cubicBezTo>
                  <a:cubicBezTo>
                    <a:pt x="60" y="404"/>
                    <a:pt x="52" y="398"/>
                    <a:pt x="52" y="395"/>
                  </a:cubicBezTo>
                  <a:cubicBezTo>
                    <a:pt x="52" y="393"/>
                    <a:pt x="51" y="389"/>
                    <a:pt x="51" y="387"/>
                  </a:cubicBezTo>
                  <a:cubicBezTo>
                    <a:pt x="51" y="384"/>
                    <a:pt x="50" y="379"/>
                    <a:pt x="53" y="376"/>
                  </a:cubicBezTo>
                  <a:cubicBezTo>
                    <a:pt x="57" y="374"/>
                    <a:pt x="57" y="371"/>
                    <a:pt x="59" y="372"/>
                  </a:cubicBezTo>
                  <a:cubicBezTo>
                    <a:pt x="61" y="372"/>
                    <a:pt x="66" y="370"/>
                    <a:pt x="66" y="364"/>
                  </a:cubicBezTo>
                  <a:cubicBezTo>
                    <a:pt x="66" y="358"/>
                    <a:pt x="69" y="356"/>
                    <a:pt x="74" y="351"/>
                  </a:cubicBezTo>
                  <a:cubicBezTo>
                    <a:pt x="80" y="347"/>
                    <a:pt x="89" y="342"/>
                    <a:pt x="87" y="340"/>
                  </a:cubicBezTo>
                  <a:cubicBezTo>
                    <a:pt x="86" y="338"/>
                    <a:pt x="89" y="332"/>
                    <a:pt x="89" y="329"/>
                  </a:cubicBezTo>
                  <a:cubicBezTo>
                    <a:pt x="89" y="327"/>
                    <a:pt x="81" y="327"/>
                    <a:pt x="78" y="326"/>
                  </a:cubicBezTo>
                  <a:cubicBezTo>
                    <a:pt x="75" y="325"/>
                    <a:pt x="65" y="318"/>
                    <a:pt x="70" y="309"/>
                  </a:cubicBezTo>
                  <a:cubicBezTo>
                    <a:pt x="75" y="300"/>
                    <a:pt x="86" y="299"/>
                    <a:pt x="89" y="299"/>
                  </a:cubicBezTo>
                  <a:cubicBezTo>
                    <a:pt x="92" y="298"/>
                    <a:pt x="89" y="294"/>
                    <a:pt x="92" y="293"/>
                  </a:cubicBezTo>
                  <a:cubicBezTo>
                    <a:pt x="94" y="291"/>
                    <a:pt x="95" y="289"/>
                    <a:pt x="95" y="285"/>
                  </a:cubicBezTo>
                  <a:cubicBezTo>
                    <a:pt x="95" y="281"/>
                    <a:pt x="95" y="274"/>
                    <a:pt x="99" y="273"/>
                  </a:cubicBezTo>
                  <a:cubicBezTo>
                    <a:pt x="104" y="273"/>
                    <a:pt x="105" y="270"/>
                    <a:pt x="102" y="270"/>
                  </a:cubicBezTo>
                  <a:cubicBezTo>
                    <a:pt x="99" y="269"/>
                    <a:pt x="98" y="266"/>
                    <a:pt x="103" y="265"/>
                  </a:cubicBezTo>
                  <a:cubicBezTo>
                    <a:pt x="107" y="265"/>
                    <a:pt x="106" y="269"/>
                    <a:pt x="109" y="269"/>
                  </a:cubicBezTo>
                  <a:cubicBezTo>
                    <a:pt x="112" y="269"/>
                    <a:pt x="118" y="263"/>
                    <a:pt x="113" y="260"/>
                  </a:cubicBezTo>
                  <a:cubicBezTo>
                    <a:pt x="109" y="257"/>
                    <a:pt x="108" y="262"/>
                    <a:pt x="106" y="262"/>
                  </a:cubicBezTo>
                  <a:cubicBezTo>
                    <a:pt x="103" y="263"/>
                    <a:pt x="102" y="259"/>
                    <a:pt x="99" y="259"/>
                  </a:cubicBezTo>
                  <a:cubicBezTo>
                    <a:pt x="97" y="259"/>
                    <a:pt x="99" y="253"/>
                    <a:pt x="98" y="251"/>
                  </a:cubicBezTo>
                  <a:cubicBezTo>
                    <a:pt x="97" y="248"/>
                    <a:pt x="95" y="243"/>
                    <a:pt x="97" y="240"/>
                  </a:cubicBezTo>
                  <a:cubicBezTo>
                    <a:pt x="99" y="237"/>
                    <a:pt x="108" y="244"/>
                    <a:pt x="115" y="245"/>
                  </a:cubicBezTo>
                  <a:cubicBezTo>
                    <a:pt x="123" y="245"/>
                    <a:pt x="128" y="241"/>
                    <a:pt x="128" y="238"/>
                  </a:cubicBezTo>
                  <a:cubicBezTo>
                    <a:pt x="128" y="236"/>
                    <a:pt x="125" y="231"/>
                    <a:pt x="129" y="228"/>
                  </a:cubicBezTo>
                  <a:cubicBezTo>
                    <a:pt x="134" y="225"/>
                    <a:pt x="130" y="224"/>
                    <a:pt x="129" y="220"/>
                  </a:cubicBezTo>
                  <a:cubicBezTo>
                    <a:pt x="127" y="216"/>
                    <a:pt x="131" y="213"/>
                    <a:pt x="133" y="215"/>
                  </a:cubicBezTo>
                  <a:cubicBezTo>
                    <a:pt x="135" y="217"/>
                    <a:pt x="149" y="216"/>
                    <a:pt x="162" y="213"/>
                  </a:cubicBezTo>
                  <a:cubicBezTo>
                    <a:pt x="174" y="211"/>
                    <a:pt x="182" y="206"/>
                    <a:pt x="183" y="203"/>
                  </a:cubicBezTo>
                  <a:cubicBezTo>
                    <a:pt x="184" y="199"/>
                    <a:pt x="192" y="191"/>
                    <a:pt x="193" y="188"/>
                  </a:cubicBezTo>
                  <a:cubicBezTo>
                    <a:pt x="195" y="185"/>
                    <a:pt x="194" y="181"/>
                    <a:pt x="189" y="181"/>
                  </a:cubicBezTo>
                  <a:cubicBezTo>
                    <a:pt x="184" y="180"/>
                    <a:pt x="184" y="174"/>
                    <a:pt x="187" y="171"/>
                  </a:cubicBezTo>
                  <a:cubicBezTo>
                    <a:pt x="189" y="168"/>
                    <a:pt x="185" y="165"/>
                    <a:pt x="180" y="164"/>
                  </a:cubicBezTo>
                  <a:cubicBezTo>
                    <a:pt x="176" y="164"/>
                    <a:pt x="168" y="160"/>
                    <a:pt x="172" y="156"/>
                  </a:cubicBezTo>
                  <a:cubicBezTo>
                    <a:pt x="174" y="154"/>
                    <a:pt x="175" y="155"/>
                    <a:pt x="176" y="156"/>
                  </a:cubicBezTo>
                  <a:cubicBezTo>
                    <a:pt x="177" y="154"/>
                    <a:pt x="178" y="151"/>
                    <a:pt x="177" y="151"/>
                  </a:cubicBezTo>
                  <a:cubicBezTo>
                    <a:pt x="176" y="150"/>
                    <a:pt x="174" y="151"/>
                    <a:pt x="174" y="144"/>
                  </a:cubicBezTo>
                  <a:cubicBezTo>
                    <a:pt x="174" y="137"/>
                    <a:pt x="177" y="138"/>
                    <a:pt x="177" y="129"/>
                  </a:cubicBezTo>
                  <a:cubicBezTo>
                    <a:pt x="177" y="120"/>
                    <a:pt x="181" y="115"/>
                    <a:pt x="181" y="110"/>
                  </a:cubicBezTo>
                  <a:cubicBezTo>
                    <a:pt x="181" y="105"/>
                    <a:pt x="189" y="100"/>
                    <a:pt x="194" y="92"/>
                  </a:cubicBezTo>
                  <a:cubicBezTo>
                    <a:pt x="199" y="84"/>
                    <a:pt x="209" y="74"/>
                    <a:pt x="214" y="71"/>
                  </a:cubicBezTo>
                  <a:cubicBezTo>
                    <a:pt x="218" y="69"/>
                    <a:pt x="226" y="66"/>
                    <a:pt x="227" y="64"/>
                  </a:cubicBezTo>
                  <a:cubicBezTo>
                    <a:pt x="228" y="61"/>
                    <a:pt x="227" y="48"/>
                    <a:pt x="225" y="4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3" name="Freeform 109"/>
            <p:cNvSpPr>
              <a:spLocks noChangeArrowheads="1"/>
            </p:cNvSpPr>
            <p:nvPr/>
          </p:nvSpPr>
          <p:spPr bwMode="auto">
            <a:xfrm>
              <a:off x="1953634" y="2794456"/>
              <a:ext cx="186504" cy="952727"/>
            </a:xfrm>
            <a:custGeom>
              <a:gdLst>
                <a:gd fmla="*/ 2147483646 w 100" name="T0"/>
                <a:gd fmla="*/ 2147483646 h 510" name="T1"/>
                <a:gd fmla="*/ 2147483646 w 100" name="T2"/>
                <a:gd fmla="*/ 2147483646 h 510" name="T3"/>
                <a:gd fmla="*/ 2147483646 w 100" name="T4"/>
                <a:gd fmla="*/ 2147483646 h 510" name="T5"/>
                <a:gd fmla="*/ 2147483646 w 100" name="T6"/>
                <a:gd fmla="*/ 2147483646 h 510" name="T7"/>
                <a:gd fmla="*/ 2147483646 w 100" name="T8"/>
                <a:gd fmla="*/ 2147483646 h 510" name="T9"/>
                <a:gd fmla="*/ 2147483646 w 100" name="T10"/>
                <a:gd fmla="*/ 2147483646 h 510" name="T11"/>
                <a:gd fmla="*/ 2147483646 w 100" name="T12"/>
                <a:gd fmla="*/ 2147483646 h 510" name="T13"/>
                <a:gd fmla="*/ 2147483646 w 100" name="T14"/>
                <a:gd fmla="*/ 2147483646 h 510" name="T15"/>
                <a:gd fmla="*/ 2147483646 w 100" name="T16"/>
                <a:gd fmla="*/ 2147483646 h 510" name="T17"/>
                <a:gd fmla="*/ 2147483646 w 100" name="T18"/>
                <a:gd fmla="*/ 2147483646 h 510" name="T19"/>
                <a:gd fmla="*/ 2147483646 w 100" name="T20"/>
                <a:gd fmla="*/ 2147483646 h 510" name="T21"/>
                <a:gd fmla="*/ 2147483646 w 100" name="T22"/>
                <a:gd fmla="*/ 2147483646 h 510" name="T23"/>
                <a:gd fmla="*/ 2147483646 w 100" name="T24"/>
                <a:gd fmla="*/ 2147483646 h 510" name="T25"/>
                <a:gd fmla="*/ 2147483646 w 100" name="T26"/>
                <a:gd fmla="*/ 2147483646 h 510" name="T27"/>
                <a:gd fmla="*/ 2147483646 w 100" name="T28"/>
                <a:gd fmla="*/ 2147483646 h 510" name="T29"/>
                <a:gd fmla="*/ 2147483646 w 100" name="T30"/>
                <a:gd fmla="*/ 2147483646 h 510" name="T31"/>
                <a:gd fmla="*/ 2147483646 w 100" name="T32"/>
                <a:gd fmla="*/ 2147483646 h 510" name="T33"/>
                <a:gd fmla="*/ 2147483646 w 100" name="T34"/>
                <a:gd fmla="*/ 2147483646 h 510" name="T35"/>
                <a:gd fmla="*/ 2147483646 w 100" name="T36"/>
                <a:gd fmla="*/ 2147483646 h 510" name="T37"/>
                <a:gd fmla="*/ 2147483646 w 100" name="T38"/>
                <a:gd fmla="*/ 2147483646 h 510" name="T39"/>
                <a:gd fmla="*/ 2147483646 w 100" name="T40"/>
                <a:gd fmla="*/ 2147483646 h 510" name="T41"/>
                <a:gd fmla="*/ 2147483646 w 100" name="T42"/>
                <a:gd fmla="*/ 2147483646 h 510" name="T43"/>
                <a:gd fmla="*/ 2147483646 w 100" name="T44"/>
                <a:gd fmla="*/ 2147483646 h 510" name="T45"/>
                <a:gd fmla="*/ 2147483646 w 100" name="T46"/>
                <a:gd fmla="*/ 2147483646 h 510" name="T47"/>
                <a:gd fmla="*/ 2147483646 w 100" name="T48"/>
                <a:gd fmla="*/ 2147483646 h 510" name="T49"/>
                <a:gd fmla="*/ 2147483646 w 100" name="T50"/>
                <a:gd fmla="*/ 2147483646 h 510" name="T51"/>
                <a:gd fmla="*/ 2147483646 w 100" name="T52"/>
                <a:gd fmla="*/ 2147483646 h 510" name="T53"/>
                <a:gd fmla="*/ 2147483646 w 100" name="T54"/>
                <a:gd fmla="*/ 2147483646 h 510" name="T55"/>
                <a:gd fmla="*/ 2147483646 w 100" name="T56"/>
                <a:gd fmla="*/ 2147483646 h 510" name="T57"/>
                <a:gd fmla="*/ 2147483646 w 100" name="T58"/>
                <a:gd fmla="*/ 2147483646 h 510" name="T59"/>
                <a:gd fmla="*/ 2147483646 w 100" name="T60"/>
                <a:gd fmla="*/ 2147483646 h 510" name="T61"/>
                <a:gd fmla="*/ 2147483646 w 100" name="T62"/>
                <a:gd fmla="*/ 2147483646 h 510" name="T63"/>
                <a:gd fmla="*/ 2147483646 w 100" name="T64"/>
                <a:gd fmla="*/ 2147483646 h 510" name="T65"/>
                <a:gd fmla="*/ 2147483646 w 100" name="T66"/>
                <a:gd fmla="*/ 2147483646 h 510" name="T67"/>
                <a:gd fmla="*/ 2147483646 w 100" name="T68"/>
                <a:gd fmla="*/ 2147483646 h 510" name="T69"/>
                <a:gd fmla="*/ 2147483646 w 100" name="T70"/>
                <a:gd fmla="*/ 2147483646 h 510" name="T71"/>
                <a:gd fmla="*/ 2147483646 w 100" name="T72"/>
                <a:gd fmla="*/ 2147483646 h 510" name="T73"/>
                <a:gd fmla="*/ 2147483646 w 100" name="T74"/>
                <a:gd fmla="*/ 2147483646 h 510" name="T75"/>
                <a:gd fmla="*/ 2147483646 w 100" name="T76"/>
                <a:gd fmla="*/ 2147483646 h 510" name="T77"/>
                <a:gd fmla="*/ 2147483646 w 100" name="T78"/>
                <a:gd fmla="*/ 2147483646 h 510" name="T79"/>
                <a:gd fmla="*/ 2147483646 w 100" name="T80"/>
                <a:gd fmla="*/ 2147483646 h 510" name="T81"/>
                <a:gd fmla="*/ 2147483646 w 100" name="T82"/>
                <a:gd fmla="*/ 2147483646 h 510" name="T83"/>
                <a:gd fmla="*/ 2147483646 w 100" name="T84"/>
                <a:gd fmla="*/ 2147483646 h 510" name="T85"/>
                <a:gd fmla="*/ 2147483646 w 100" name="T86"/>
                <a:gd fmla="*/ 2147483646 h 510" name="T87"/>
                <a:gd fmla="*/ 2147483646 w 100" name="T88"/>
                <a:gd fmla="*/ 2147483646 h 510" name="T89"/>
                <a:gd fmla="*/ 2147483646 w 100" name="T90"/>
                <a:gd fmla="*/ 2147483646 h 510" name="T91"/>
                <a:gd fmla="*/ 2147483646 w 100" name="T92"/>
                <a:gd fmla="*/ 2147483646 h 510" name="T93"/>
                <a:gd fmla="*/ 2147483646 w 100" name="T94"/>
                <a:gd fmla="*/ 2147483646 h 510" name="T95"/>
                <a:gd fmla="*/ 2147483646 w 100" name="T96"/>
                <a:gd fmla="*/ 2147483646 h 510" name="T97"/>
                <a:gd fmla="*/ 2147483646 w 100" name="T98"/>
                <a:gd fmla="*/ 2147483646 h 510" name="T99"/>
                <a:gd fmla="*/ 2147483646 w 100" name="T100"/>
                <a:gd fmla="*/ 2147483646 h 510" name="T101"/>
                <a:gd fmla="*/ 2147483646 w 100" name="T102"/>
                <a:gd fmla="*/ 2147483646 h 510" name="T103"/>
                <a:gd fmla="*/ 2147483646 w 100" name="T104"/>
                <a:gd fmla="*/ 2147483646 h 510" name="T105"/>
                <a:gd fmla="*/ 2147483646 w 100" name="T106"/>
                <a:gd fmla="*/ 2147483646 h 510" name="T107"/>
                <a:gd fmla="*/ 2147483646 w 100" name="T108"/>
                <a:gd fmla="*/ 2147483646 h 510" name="T109"/>
                <a:gd fmla="*/ 2147483646 w 100" name="T110"/>
                <a:gd fmla="*/ 2147483646 h 510" name="T111"/>
                <a:gd fmla="*/ 2147483646 w 100" name="T112"/>
                <a:gd fmla="*/ 2147483646 h 510" name="T113"/>
                <a:gd fmla="*/ 2147483646 w 100" name="T114"/>
                <a:gd fmla="*/ 2147483646 h 510" name="T115"/>
                <a:gd fmla="*/ 2147483646 w 100" name="T116"/>
                <a:gd fmla="*/ 2147483646 h 510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w 100" name="T177"/>
                <a:gd fmla="*/ 0 h 510" name="T178"/>
                <a:gd fmla="*/ 100 w 100" name="T179"/>
                <a:gd fmla="*/ 510 h 510" name="T180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T180" l="T177" r="T179" t="T178"/>
              <a:pathLst>
                <a:path h="510" w="100">
                  <a:moveTo>
                    <a:pt x="46" y="452"/>
                  </a:moveTo>
                  <a:cubicBezTo>
                    <a:pt x="44" y="453"/>
                    <a:pt x="43" y="447"/>
                    <a:pt x="41" y="447"/>
                  </a:cubicBezTo>
                  <a:cubicBezTo>
                    <a:pt x="39" y="447"/>
                    <a:pt x="39" y="439"/>
                    <a:pt x="40" y="435"/>
                  </a:cubicBezTo>
                  <a:cubicBezTo>
                    <a:pt x="42" y="431"/>
                    <a:pt x="32" y="433"/>
                    <a:pt x="30" y="431"/>
                  </a:cubicBezTo>
                  <a:cubicBezTo>
                    <a:pt x="27" y="430"/>
                    <a:pt x="31" y="427"/>
                    <a:pt x="28" y="424"/>
                  </a:cubicBezTo>
                  <a:cubicBezTo>
                    <a:pt x="25" y="420"/>
                    <a:pt x="27" y="416"/>
                    <a:pt x="27" y="413"/>
                  </a:cubicBezTo>
                  <a:cubicBezTo>
                    <a:pt x="28" y="411"/>
                    <a:pt x="30" y="406"/>
                    <a:pt x="34" y="406"/>
                  </a:cubicBezTo>
                  <a:cubicBezTo>
                    <a:pt x="37" y="406"/>
                    <a:pt x="35" y="400"/>
                    <a:pt x="38" y="398"/>
                  </a:cubicBezTo>
                  <a:cubicBezTo>
                    <a:pt x="42" y="396"/>
                    <a:pt x="35" y="392"/>
                    <a:pt x="38" y="389"/>
                  </a:cubicBezTo>
                  <a:cubicBezTo>
                    <a:pt x="41" y="387"/>
                    <a:pt x="38" y="382"/>
                    <a:pt x="43" y="382"/>
                  </a:cubicBezTo>
                  <a:cubicBezTo>
                    <a:pt x="47" y="381"/>
                    <a:pt x="43" y="375"/>
                    <a:pt x="46" y="374"/>
                  </a:cubicBezTo>
                  <a:cubicBezTo>
                    <a:pt x="49" y="373"/>
                    <a:pt x="45" y="369"/>
                    <a:pt x="46" y="365"/>
                  </a:cubicBezTo>
                  <a:cubicBezTo>
                    <a:pt x="47" y="361"/>
                    <a:pt x="44" y="358"/>
                    <a:pt x="48" y="356"/>
                  </a:cubicBezTo>
                  <a:cubicBezTo>
                    <a:pt x="52" y="355"/>
                    <a:pt x="49" y="351"/>
                    <a:pt x="46" y="349"/>
                  </a:cubicBezTo>
                  <a:cubicBezTo>
                    <a:pt x="43" y="347"/>
                    <a:pt x="47" y="347"/>
                    <a:pt x="51" y="347"/>
                  </a:cubicBezTo>
                  <a:cubicBezTo>
                    <a:pt x="54" y="347"/>
                    <a:pt x="52" y="341"/>
                    <a:pt x="49" y="342"/>
                  </a:cubicBezTo>
                  <a:cubicBezTo>
                    <a:pt x="45" y="343"/>
                    <a:pt x="43" y="339"/>
                    <a:pt x="46" y="336"/>
                  </a:cubicBezTo>
                  <a:cubicBezTo>
                    <a:pt x="49" y="333"/>
                    <a:pt x="43" y="331"/>
                    <a:pt x="44" y="329"/>
                  </a:cubicBezTo>
                  <a:cubicBezTo>
                    <a:pt x="45" y="327"/>
                    <a:pt x="45" y="324"/>
                    <a:pt x="43" y="323"/>
                  </a:cubicBezTo>
                  <a:cubicBezTo>
                    <a:pt x="41" y="321"/>
                    <a:pt x="42" y="311"/>
                    <a:pt x="45" y="311"/>
                  </a:cubicBezTo>
                  <a:cubicBezTo>
                    <a:pt x="47" y="310"/>
                    <a:pt x="45" y="301"/>
                    <a:pt x="45" y="299"/>
                  </a:cubicBezTo>
                  <a:cubicBezTo>
                    <a:pt x="45" y="296"/>
                    <a:pt x="43" y="293"/>
                    <a:pt x="43" y="291"/>
                  </a:cubicBezTo>
                  <a:cubicBezTo>
                    <a:pt x="43" y="288"/>
                    <a:pt x="46" y="288"/>
                    <a:pt x="46" y="283"/>
                  </a:cubicBezTo>
                  <a:cubicBezTo>
                    <a:pt x="46" y="278"/>
                    <a:pt x="47" y="276"/>
                    <a:pt x="49" y="276"/>
                  </a:cubicBezTo>
                  <a:cubicBezTo>
                    <a:pt x="51" y="276"/>
                    <a:pt x="49" y="270"/>
                    <a:pt x="50" y="267"/>
                  </a:cubicBezTo>
                  <a:cubicBezTo>
                    <a:pt x="50" y="265"/>
                    <a:pt x="56" y="267"/>
                    <a:pt x="56" y="263"/>
                  </a:cubicBezTo>
                  <a:cubicBezTo>
                    <a:pt x="57" y="259"/>
                    <a:pt x="53" y="259"/>
                    <a:pt x="53" y="257"/>
                  </a:cubicBezTo>
                  <a:cubicBezTo>
                    <a:pt x="54" y="253"/>
                    <a:pt x="53" y="249"/>
                    <a:pt x="53" y="242"/>
                  </a:cubicBezTo>
                  <a:cubicBezTo>
                    <a:pt x="53" y="234"/>
                    <a:pt x="59" y="233"/>
                    <a:pt x="62" y="231"/>
                  </a:cubicBezTo>
                  <a:cubicBezTo>
                    <a:pt x="64" y="228"/>
                    <a:pt x="59" y="218"/>
                    <a:pt x="62" y="216"/>
                  </a:cubicBezTo>
                  <a:cubicBezTo>
                    <a:pt x="65" y="215"/>
                    <a:pt x="63" y="210"/>
                    <a:pt x="65" y="208"/>
                  </a:cubicBezTo>
                  <a:cubicBezTo>
                    <a:pt x="67" y="206"/>
                    <a:pt x="67" y="203"/>
                    <a:pt x="68" y="199"/>
                  </a:cubicBezTo>
                  <a:cubicBezTo>
                    <a:pt x="69" y="195"/>
                    <a:pt x="65" y="193"/>
                    <a:pt x="65" y="189"/>
                  </a:cubicBezTo>
                  <a:cubicBezTo>
                    <a:pt x="65" y="185"/>
                    <a:pt x="65" y="182"/>
                    <a:pt x="62" y="178"/>
                  </a:cubicBezTo>
                  <a:cubicBezTo>
                    <a:pt x="59" y="174"/>
                    <a:pt x="60" y="166"/>
                    <a:pt x="62" y="166"/>
                  </a:cubicBezTo>
                  <a:cubicBezTo>
                    <a:pt x="64" y="166"/>
                    <a:pt x="63" y="158"/>
                    <a:pt x="66" y="157"/>
                  </a:cubicBezTo>
                  <a:cubicBezTo>
                    <a:pt x="70" y="156"/>
                    <a:pt x="68" y="150"/>
                    <a:pt x="66" y="145"/>
                  </a:cubicBezTo>
                  <a:cubicBezTo>
                    <a:pt x="65" y="140"/>
                    <a:pt x="69" y="143"/>
                    <a:pt x="69" y="139"/>
                  </a:cubicBezTo>
                  <a:cubicBezTo>
                    <a:pt x="69" y="135"/>
                    <a:pt x="71" y="130"/>
                    <a:pt x="74" y="129"/>
                  </a:cubicBezTo>
                  <a:cubicBezTo>
                    <a:pt x="78" y="128"/>
                    <a:pt x="78" y="122"/>
                    <a:pt x="78" y="120"/>
                  </a:cubicBezTo>
                  <a:cubicBezTo>
                    <a:pt x="78" y="117"/>
                    <a:pt x="82" y="116"/>
                    <a:pt x="85" y="114"/>
                  </a:cubicBezTo>
                  <a:cubicBezTo>
                    <a:pt x="87" y="112"/>
                    <a:pt x="81" y="109"/>
                    <a:pt x="84" y="107"/>
                  </a:cubicBezTo>
                  <a:cubicBezTo>
                    <a:pt x="88" y="105"/>
                    <a:pt x="81" y="96"/>
                    <a:pt x="83" y="94"/>
                  </a:cubicBezTo>
                  <a:cubicBezTo>
                    <a:pt x="85" y="93"/>
                    <a:pt x="84" y="89"/>
                    <a:pt x="84" y="86"/>
                  </a:cubicBezTo>
                  <a:cubicBezTo>
                    <a:pt x="84" y="84"/>
                    <a:pt x="95" y="79"/>
                    <a:pt x="97" y="76"/>
                  </a:cubicBezTo>
                  <a:cubicBezTo>
                    <a:pt x="98" y="74"/>
                    <a:pt x="99" y="68"/>
                    <a:pt x="99" y="63"/>
                  </a:cubicBezTo>
                  <a:cubicBezTo>
                    <a:pt x="96" y="65"/>
                    <a:pt x="93" y="66"/>
                    <a:pt x="92" y="65"/>
                  </a:cubicBezTo>
                  <a:cubicBezTo>
                    <a:pt x="91" y="63"/>
                    <a:pt x="92" y="56"/>
                    <a:pt x="89" y="53"/>
                  </a:cubicBezTo>
                  <a:cubicBezTo>
                    <a:pt x="86" y="50"/>
                    <a:pt x="88" y="44"/>
                    <a:pt x="85" y="43"/>
                  </a:cubicBezTo>
                  <a:cubicBezTo>
                    <a:pt x="82" y="41"/>
                    <a:pt x="79" y="35"/>
                    <a:pt x="81" y="33"/>
                  </a:cubicBezTo>
                  <a:cubicBezTo>
                    <a:pt x="84" y="31"/>
                    <a:pt x="81" y="27"/>
                    <a:pt x="84" y="25"/>
                  </a:cubicBezTo>
                  <a:cubicBezTo>
                    <a:pt x="86" y="23"/>
                    <a:pt x="82" y="23"/>
                    <a:pt x="79" y="19"/>
                  </a:cubicBezTo>
                  <a:cubicBezTo>
                    <a:pt x="76" y="15"/>
                    <a:pt x="80" y="10"/>
                    <a:pt x="76" y="7"/>
                  </a:cubicBezTo>
                  <a:cubicBezTo>
                    <a:pt x="72" y="4"/>
                    <a:pt x="72" y="0"/>
                    <a:pt x="71" y="2"/>
                  </a:cubicBezTo>
                  <a:cubicBezTo>
                    <a:pt x="70" y="4"/>
                    <a:pt x="70" y="9"/>
                    <a:pt x="67" y="11"/>
                  </a:cubicBezTo>
                  <a:cubicBezTo>
                    <a:pt x="66" y="11"/>
                    <a:pt x="65" y="12"/>
                    <a:pt x="64" y="13"/>
                  </a:cubicBezTo>
                  <a:cubicBezTo>
                    <a:pt x="64" y="15"/>
                    <a:pt x="63" y="20"/>
                    <a:pt x="64" y="23"/>
                  </a:cubicBezTo>
                  <a:cubicBezTo>
                    <a:pt x="66" y="27"/>
                    <a:pt x="67" y="45"/>
                    <a:pt x="65" y="52"/>
                  </a:cubicBezTo>
                  <a:cubicBezTo>
                    <a:pt x="64" y="59"/>
                    <a:pt x="62" y="65"/>
                    <a:pt x="61" y="69"/>
                  </a:cubicBezTo>
                  <a:cubicBezTo>
                    <a:pt x="59" y="73"/>
                    <a:pt x="64" y="73"/>
                    <a:pt x="62" y="75"/>
                  </a:cubicBezTo>
                  <a:cubicBezTo>
                    <a:pt x="60" y="77"/>
                    <a:pt x="61" y="82"/>
                    <a:pt x="61" y="90"/>
                  </a:cubicBezTo>
                  <a:cubicBezTo>
                    <a:pt x="61" y="98"/>
                    <a:pt x="56" y="112"/>
                    <a:pt x="56" y="116"/>
                  </a:cubicBezTo>
                  <a:cubicBezTo>
                    <a:pt x="56" y="120"/>
                    <a:pt x="52" y="123"/>
                    <a:pt x="53" y="128"/>
                  </a:cubicBezTo>
                  <a:cubicBezTo>
                    <a:pt x="53" y="133"/>
                    <a:pt x="51" y="135"/>
                    <a:pt x="48" y="138"/>
                  </a:cubicBezTo>
                  <a:cubicBezTo>
                    <a:pt x="45" y="140"/>
                    <a:pt x="52" y="147"/>
                    <a:pt x="52" y="151"/>
                  </a:cubicBezTo>
                  <a:cubicBezTo>
                    <a:pt x="52" y="155"/>
                    <a:pt x="47" y="157"/>
                    <a:pt x="48" y="163"/>
                  </a:cubicBezTo>
                  <a:cubicBezTo>
                    <a:pt x="49" y="171"/>
                    <a:pt x="48" y="185"/>
                    <a:pt x="48" y="188"/>
                  </a:cubicBezTo>
                  <a:cubicBezTo>
                    <a:pt x="48" y="191"/>
                    <a:pt x="45" y="191"/>
                    <a:pt x="45" y="196"/>
                  </a:cubicBezTo>
                  <a:cubicBezTo>
                    <a:pt x="46" y="201"/>
                    <a:pt x="42" y="202"/>
                    <a:pt x="41" y="210"/>
                  </a:cubicBezTo>
                  <a:cubicBezTo>
                    <a:pt x="41" y="217"/>
                    <a:pt x="35" y="228"/>
                    <a:pt x="33" y="234"/>
                  </a:cubicBezTo>
                  <a:cubicBezTo>
                    <a:pt x="30" y="240"/>
                    <a:pt x="30" y="243"/>
                    <a:pt x="27" y="243"/>
                  </a:cubicBezTo>
                  <a:cubicBezTo>
                    <a:pt x="24" y="243"/>
                    <a:pt x="24" y="246"/>
                    <a:pt x="26" y="251"/>
                  </a:cubicBezTo>
                  <a:cubicBezTo>
                    <a:pt x="28" y="256"/>
                    <a:pt x="24" y="260"/>
                    <a:pt x="27" y="265"/>
                  </a:cubicBezTo>
                  <a:cubicBezTo>
                    <a:pt x="30" y="270"/>
                    <a:pt x="29" y="272"/>
                    <a:pt x="28" y="277"/>
                  </a:cubicBezTo>
                  <a:cubicBezTo>
                    <a:pt x="26" y="282"/>
                    <a:pt x="24" y="282"/>
                    <a:pt x="24" y="286"/>
                  </a:cubicBezTo>
                  <a:cubicBezTo>
                    <a:pt x="24" y="291"/>
                    <a:pt x="21" y="295"/>
                    <a:pt x="23" y="300"/>
                  </a:cubicBezTo>
                  <a:cubicBezTo>
                    <a:pt x="25" y="305"/>
                    <a:pt x="24" y="306"/>
                    <a:pt x="22" y="306"/>
                  </a:cubicBezTo>
                  <a:cubicBezTo>
                    <a:pt x="19" y="306"/>
                    <a:pt x="18" y="310"/>
                    <a:pt x="17" y="319"/>
                  </a:cubicBezTo>
                  <a:cubicBezTo>
                    <a:pt x="16" y="327"/>
                    <a:pt x="16" y="327"/>
                    <a:pt x="22" y="326"/>
                  </a:cubicBezTo>
                  <a:cubicBezTo>
                    <a:pt x="28" y="326"/>
                    <a:pt x="24" y="306"/>
                    <a:pt x="27" y="306"/>
                  </a:cubicBezTo>
                  <a:cubicBezTo>
                    <a:pt x="31" y="306"/>
                    <a:pt x="28" y="303"/>
                    <a:pt x="32" y="302"/>
                  </a:cubicBezTo>
                  <a:cubicBezTo>
                    <a:pt x="35" y="301"/>
                    <a:pt x="32" y="305"/>
                    <a:pt x="35" y="306"/>
                  </a:cubicBezTo>
                  <a:cubicBezTo>
                    <a:pt x="37" y="307"/>
                    <a:pt x="39" y="309"/>
                    <a:pt x="35" y="311"/>
                  </a:cubicBezTo>
                  <a:cubicBezTo>
                    <a:pt x="32" y="313"/>
                    <a:pt x="36" y="318"/>
                    <a:pt x="34" y="320"/>
                  </a:cubicBezTo>
                  <a:cubicBezTo>
                    <a:pt x="33" y="323"/>
                    <a:pt x="30" y="326"/>
                    <a:pt x="32" y="329"/>
                  </a:cubicBezTo>
                  <a:cubicBezTo>
                    <a:pt x="33" y="333"/>
                    <a:pt x="30" y="332"/>
                    <a:pt x="30" y="337"/>
                  </a:cubicBezTo>
                  <a:cubicBezTo>
                    <a:pt x="29" y="341"/>
                    <a:pt x="32" y="341"/>
                    <a:pt x="30" y="342"/>
                  </a:cubicBezTo>
                  <a:cubicBezTo>
                    <a:pt x="28" y="343"/>
                    <a:pt x="32" y="346"/>
                    <a:pt x="30" y="347"/>
                  </a:cubicBezTo>
                  <a:cubicBezTo>
                    <a:pt x="27" y="347"/>
                    <a:pt x="29" y="351"/>
                    <a:pt x="30" y="354"/>
                  </a:cubicBezTo>
                  <a:cubicBezTo>
                    <a:pt x="32" y="357"/>
                    <a:pt x="27" y="355"/>
                    <a:pt x="25" y="357"/>
                  </a:cubicBezTo>
                  <a:cubicBezTo>
                    <a:pt x="22" y="359"/>
                    <a:pt x="27" y="362"/>
                    <a:pt x="26" y="364"/>
                  </a:cubicBezTo>
                  <a:cubicBezTo>
                    <a:pt x="24" y="367"/>
                    <a:pt x="20" y="363"/>
                    <a:pt x="18" y="361"/>
                  </a:cubicBezTo>
                  <a:cubicBezTo>
                    <a:pt x="17" y="360"/>
                    <a:pt x="21" y="357"/>
                    <a:pt x="23" y="354"/>
                  </a:cubicBezTo>
                  <a:cubicBezTo>
                    <a:pt x="26" y="351"/>
                    <a:pt x="21" y="344"/>
                    <a:pt x="17" y="346"/>
                  </a:cubicBezTo>
                  <a:cubicBezTo>
                    <a:pt x="14" y="347"/>
                    <a:pt x="21" y="351"/>
                    <a:pt x="21" y="355"/>
                  </a:cubicBezTo>
                  <a:cubicBezTo>
                    <a:pt x="21" y="358"/>
                    <a:pt x="15" y="354"/>
                    <a:pt x="15" y="357"/>
                  </a:cubicBezTo>
                  <a:cubicBezTo>
                    <a:pt x="15" y="361"/>
                    <a:pt x="11" y="360"/>
                    <a:pt x="9" y="362"/>
                  </a:cubicBezTo>
                  <a:cubicBezTo>
                    <a:pt x="6" y="365"/>
                    <a:pt x="12" y="367"/>
                    <a:pt x="9" y="368"/>
                  </a:cubicBezTo>
                  <a:cubicBezTo>
                    <a:pt x="7" y="368"/>
                    <a:pt x="2" y="372"/>
                    <a:pt x="2" y="374"/>
                  </a:cubicBezTo>
                  <a:cubicBezTo>
                    <a:pt x="2" y="377"/>
                    <a:pt x="5" y="377"/>
                    <a:pt x="5" y="375"/>
                  </a:cubicBezTo>
                  <a:cubicBezTo>
                    <a:pt x="5" y="372"/>
                    <a:pt x="9" y="372"/>
                    <a:pt x="10" y="375"/>
                  </a:cubicBezTo>
                  <a:cubicBezTo>
                    <a:pt x="11" y="378"/>
                    <a:pt x="13" y="375"/>
                    <a:pt x="17" y="376"/>
                  </a:cubicBezTo>
                  <a:cubicBezTo>
                    <a:pt x="20" y="376"/>
                    <a:pt x="20" y="382"/>
                    <a:pt x="18" y="381"/>
                  </a:cubicBezTo>
                  <a:cubicBezTo>
                    <a:pt x="16" y="381"/>
                    <a:pt x="14" y="385"/>
                    <a:pt x="14" y="388"/>
                  </a:cubicBezTo>
                  <a:cubicBezTo>
                    <a:pt x="15" y="392"/>
                    <a:pt x="22" y="388"/>
                    <a:pt x="25" y="389"/>
                  </a:cubicBezTo>
                  <a:cubicBezTo>
                    <a:pt x="28" y="390"/>
                    <a:pt x="27" y="396"/>
                    <a:pt x="25" y="394"/>
                  </a:cubicBezTo>
                  <a:cubicBezTo>
                    <a:pt x="23" y="392"/>
                    <a:pt x="19" y="389"/>
                    <a:pt x="17" y="392"/>
                  </a:cubicBezTo>
                  <a:cubicBezTo>
                    <a:pt x="16" y="395"/>
                    <a:pt x="13" y="394"/>
                    <a:pt x="11" y="393"/>
                  </a:cubicBezTo>
                  <a:cubicBezTo>
                    <a:pt x="8" y="392"/>
                    <a:pt x="0" y="397"/>
                    <a:pt x="3" y="399"/>
                  </a:cubicBezTo>
                  <a:cubicBezTo>
                    <a:pt x="6" y="401"/>
                    <a:pt x="6" y="404"/>
                    <a:pt x="7" y="404"/>
                  </a:cubicBezTo>
                  <a:cubicBezTo>
                    <a:pt x="9" y="404"/>
                    <a:pt x="12" y="402"/>
                    <a:pt x="13" y="400"/>
                  </a:cubicBezTo>
                  <a:cubicBezTo>
                    <a:pt x="14" y="398"/>
                    <a:pt x="17" y="396"/>
                    <a:pt x="18" y="401"/>
                  </a:cubicBezTo>
                  <a:cubicBezTo>
                    <a:pt x="18" y="405"/>
                    <a:pt x="13" y="403"/>
                    <a:pt x="12" y="406"/>
                  </a:cubicBezTo>
                  <a:cubicBezTo>
                    <a:pt x="11" y="408"/>
                    <a:pt x="9" y="410"/>
                    <a:pt x="6" y="412"/>
                  </a:cubicBezTo>
                  <a:cubicBezTo>
                    <a:pt x="3" y="415"/>
                    <a:pt x="6" y="418"/>
                    <a:pt x="8" y="417"/>
                  </a:cubicBezTo>
                  <a:cubicBezTo>
                    <a:pt x="11" y="416"/>
                    <a:pt x="8" y="420"/>
                    <a:pt x="11" y="421"/>
                  </a:cubicBezTo>
                  <a:cubicBezTo>
                    <a:pt x="14" y="421"/>
                    <a:pt x="15" y="419"/>
                    <a:pt x="15" y="416"/>
                  </a:cubicBezTo>
                  <a:cubicBezTo>
                    <a:pt x="14" y="414"/>
                    <a:pt x="16" y="408"/>
                    <a:pt x="19" y="411"/>
                  </a:cubicBezTo>
                  <a:cubicBezTo>
                    <a:pt x="22" y="414"/>
                    <a:pt x="18" y="416"/>
                    <a:pt x="18" y="419"/>
                  </a:cubicBezTo>
                  <a:cubicBezTo>
                    <a:pt x="18" y="421"/>
                    <a:pt x="16" y="425"/>
                    <a:pt x="16" y="427"/>
                  </a:cubicBezTo>
                  <a:cubicBezTo>
                    <a:pt x="16" y="430"/>
                    <a:pt x="13" y="429"/>
                    <a:pt x="13" y="432"/>
                  </a:cubicBezTo>
                  <a:cubicBezTo>
                    <a:pt x="13" y="435"/>
                    <a:pt x="6" y="433"/>
                    <a:pt x="9" y="435"/>
                  </a:cubicBezTo>
                  <a:cubicBezTo>
                    <a:pt x="13" y="437"/>
                    <a:pt x="7" y="439"/>
                    <a:pt x="9" y="441"/>
                  </a:cubicBezTo>
                  <a:cubicBezTo>
                    <a:pt x="11" y="443"/>
                    <a:pt x="12" y="439"/>
                    <a:pt x="15" y="440"/>
                  </a:cubicBezTo>
                  <a:cubicBezTo>
                    <a:pt x="18" y="441"/>
                    <a:pt x="17" y="441"/>
                    <a:pt x="21" y="440"/>
                  </a:cubicBezTo>
                  <a:cubicBezTo>
                    <a:pt x="24" y="438"/>
                    <a:pt x="26" y="443"/>
                    <a:pt x="23" y="444"/>
                  </a:cubicBezTo>
                  <a:cubicBezTo>
                    <a:pt x="20" y="445"/>
                    <a:pt x="16" y="448"/>
                    <a:pt x="18" y="449"/>
                  </a:cubicBezTo>
                  <a:cubicBezTo>
                    <a:pt x="19" y="449"/>
                    <a:pt x="24" y="446"/>
                    <a:pt x="25" y="450"/>
                  </a:cubicBezTo>
                  <a:cubicBezTo>
                    <a:pt x="26" y="453"/>
                    <a:pt x="28" y="452"/>
                    <a:pt x="28" y="448"/>
                  </a:cubicBezTo>
                  <a:cubicBezTo>
                    <a:pt x="29" y="445"/>
                    <a:pt x="35" y="448"/>
                    <a:pt x="36" y="451"/>
                  </a:cubicBezTo>
                  <a:cubicBezTo>
                    <a:pt x="37" y="454"/>
                    <a:pt x="29" y="456"/>
                    <a:pt x="26" y="455"/>
                  </a:cubicBezTo>
                  <a:cubicBezTo>
                    <a:pt x="22" y="454"/>
                    <a:pt x="20" y="458"/>
                    <a:pt x="22" y="462"/>
                  </a:cubicBezTo>
                  <a:cubicBezTo>
                    <a:pt x="25" y="465"/>
                    <a:pt x="28" y="462"/>
                    <a:pt x="31" y="459"/>
                  </a:cubicBezTo>
                  <a:cubicBezTo>
                    <a:pt x="33" y="456"/>
                    <a:pt x="47" y="457"/>
                    <a:pt x="48" y="460"/>
                  </a:cubicBezTo>
                  <a:cubicBezTo>
                    <a:pt x="49" y="463"/>
                    <a:pt x="42" y="460"/>
                    <a:pt x="41" y="462"/>
                  </a:cubicBezTo>
                  <a:cubicBezTo>
                    <a:pt x="40" y="464"/>
                    <a:pt x="35" y="465"/>
                    <a:pt x="34" y="463"/>
                  </a:cubicBezTo>
                  <a:cubicBezTo>
                    <a:pt x="33" y="461"/>
                    <a:pt x="28" y="464"/>
                    <a:pt x="28" y="467"/>
                  </a:cubicBezTo>
                  <a:cubicBezTo>
                    <a:pt x="27" y="471"/>
                    <a:pt x="23" y="471"/>
                    <a:pt x="28" y="472"/>
                  </a:cubicBezTo>
                  <a:cubicBezTo>
                    <a:pt x="32" y="473"/>
                    <a:pt x="31" y="467"/>
                    <a:pt x="38" y="468"/>
                  </a:cubicBezTo>
                  <a:cubicBezTo>
                    <a:pt x="45" y="468"/>
                    <a:pt x="49" y="461"/>
                    <a:pt x="51" y="465"/>
                  </a:cubicBezTo>
                  <a:cubicBezTo>
                    <a:pt x="53" y="469"/>
                    <a:pt x="45" y="472"/>
                    <a:pt x="42" y="470"/>
                  </a:cubicBezTo>
                  <a:cubicBezTo>
                    <a:pt x="40" y="467"/>
                    <a:pt x="36" y="472"/>
                    <a:pt x="37" y="475"/>
                  </a:cubicBezTo>
                  <a:cubicBezTo>
                    <a:pt x="37" y="479"/>
                    <a:pt x="29" y="474"/>
                    <a:pt x="25" y="474"/>
                  </a:cubicBezTo>
                  <a:cubicBezTo>
                    <a:pt x="21" y="473"/>
                    <a:pt x="22" y="478"/>
                    <a:pt x="26" y="481"/>
                  </a:cubicBezTo>
                  <a:cubicBezTo>
                    <a:pt x="29" y="485"/>
                    <a:pt x="31" y="481"/>
                    <a:pt x="36" y="484"/>
                  </a:cubicBezTo>
                  <a:cubicBezTo>
                    <a:pt x="40" y="486"/>
                    <a:pt x="40" y="489"/>
                    <a:pt x="43" y="487"/>
                  </a:cubicBezTo>
                  <a:cubicBezTo>
                    <a:pt x="46" y="484"/>
                    <a:pt x="43" y="484"/>
                    <a:pt x="41" y="483"/>
                  </a:cubicBezTo>
                  <a:cubicBezTo>
                    <a:pt x="39" y="482"/>
                    <a:pt x="41" y="477"/>
                    <a:pt x="45" y="480"/>
                  </a:cubicBezTo>
                  <a:cubicBezTo>
                    <a:pt x="50" y="482"/>
                    <a:pt x="56" y="478"/>
                    <a:pt x="54" y="472"/>
                  </a:cubicBezTo>
                  <a:cubicBezTo>
                    <a:pt x="53" y="466"/>
                    <a:pt x="58" y="463"/>
                    <a:pt x="64" y="461"/>
                  </a:cubicBezTo>
                  <a:cubicBezTo>
                    <a:pt x="70" y="459"/>
                    <a:pt x="67" y="465"/>
                    <a:pt x="63" y="466"/>
                  </a:cubicBezTo>
                  <a:cubicBezTo>
                    <a:pt x="58" y="468"/>
                    <a:pt x="58" y="469"/>
                    <a:pt x="61" y="473"/>
                  </a:cubicBezTo>
                  <a:cubicBezTo>
                    <a:pt x="64" y="476"/>
                    <a:pt x="68" y="471"/>
                    <a:pt x="71" y="473"/>
                  </a:cubicBezTo>
                  <a:cubicBezTo>
                    <a:pt x="74" y="476"/>
                    <a:pt x="66" y="476"/>
                    <a:pt x="65" y="478"/>
                  </a:cubicBezTo>
                  <a:cubicBezTo>
                    <a:pt x="64" y="481"/>
                    <a:pt x="70" y="484"/>
                    <a:pt x="65" y="486"/>
                  </a:cubicBezTo>
                  <a:cubicBezTo>
                    <a:pt x="61" y="488"/>
                    <a:pt x="63" y="478"/>
                    <a:pt x="61" y="477"/>
                  </a:cubicBezTo>
                  <a:cubicBezTo>
                    <a:pt x="58" y="476"/>
                    <a:pt x="56" y="478"/>
                    <a:pt x="58" y="484"/>
                  </a:cubicBezTo>
                  <a:cubicBezTo>
                    <a:pt x="61" y="490"/>
                    <a:pt x="55" y="485"/>
                    <a:pt x="53" y="482"/>
                  </a:cubicBezTo>
                  <a:cubicBezTo>
                    <a:pt x="50" y="479"/>
                    <a:pt x="47" y="483"/>
                    <a:pt x="50" y="486"/>
                  </a:cubicBezTo>
                  <a:cubicBezTo>
                    <a:pt x="53" y="489"/>
                    <a:pt x="44" y="486"/>
                    <a:pt x="44" y="491"/>
                  </a:cubicBezTo>
                  <a:cubicBezTo>
                    <a:pt x="44" y="496"/>
                    <a:pt x="48" y="492"/>
                    <a:pt x="52" y="493"/>
                  </a:cubicBezTo>
                  <a:cubicBezTo>
                    <a:pt x="57" y="494"/>
                    <a:pt x="55" y="500"/>
                    <a:pt x="58" y="503"/>
                  </a:cubicBezTo>
                  <a:cubicBezTo>
                    <a:pt x="61" y="505"/>
                    <a:pt x="59" y="495"/>
                    <a:pt x="62" y="494"/>
                  </a:cubicBezTo>
                  <a:cubicBezTo>
                    <a:pt x="66" y="493"/>
                    <a:pt x="62" y="502"/>
                    <a:pt x="70" y="504"/>
                  </a:cubicBezTo>
                  <a:cubicBezTo>
                    <a:pt x="78" y="507"/>
                    <a:pt x="71" y="503"/>
                    <a:pt x="74" y="500"/>
                  </a:cubicBezTo>
                  <a:cubicBezTo>
                    <a:pt x="78" y="498"/>
                    <a:pt x="82" y="508"/>
                    <a:pt x="86" y="509"/>
                  </a:cubicBezTo>
                  <a:cubicBezTo>
                    <a:pt x="90" y="510"/>
                    <a:pt x="87" y="504"/>
                    <a:pt x="84" y="501"/>
                  </a:cubicBezTo>
                  <a:cubicBezTo>
                    <a:pt x="82" y="498"/>
                    <a:pt x="87" y="500"/>
                    <a:pt x="91" y="501"/>
                  </a:cubicBezTo>
                  <a:cubicBezTo>
                    <a:pt x="95" y="503"/>
                    <a:pt x="98" y="503"/>
                    <a:pt x="98" y="500"/>
                  </a:cubicBezTo>
                  <a:cubicBezTo>
                    <a:pt x="99" y="499"/>
                    <a:pt x="99" y="499"/>
                    <a:pt x="100" y="500"/>
                  </a:cubicBezTo>
                  <a:cubicBezTo>
                    <a:pt x="96" y="497"/>
                    <a:pt x="83" y="499"/>
                    <a:pt x="81" y="499"/>
                  </a:cubicBezTo>
                  <a:cubicBezTo>
                    <a:pt x="79" y="498"/>
                    <a:pt x="81" y="468"/>
                    <a:pt x="81" y="461"/>
                  </a:cubicBezTo>
                  <a:cubicBezTo>
                    <a:pt x="81" y="461"/>
                    <a:pt x="81" y="461"/>
                    <a:pt x="80" y="461"/>
                  </a:cubicBezTo>
                  <a:cubicBezTo>
                    <a:pt x="77" y="461"/>
                    <a:pt x="70" y="462"/>
                    <a:pt x="71" y="457"/>
                  </a:cubicBezTo>
                  <a:cubicBezTo>
                    <a:pt x="71" y="456"/>
                    <a:pt x="72" y="456"/>
                    <a:pt x="72" y="455"/>
                  </a:cubicBezTo>
                  <a:cubicBezTo>
                    <a:pt x="71" y="454"/>
                    <a:pt x="69" y="453"/>
                    <a:pt x="66" y="452"/>
                  </a:cubicBezTo>
                  <a:cubicBezTo>
                    <a:pt x="61" y="450"/>
                    <a:pt x="49" y="452"/>
                    <a:pt x="46" y="45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4" name="Freeform 110"/>
            <p:cNvSpPr>
              <a:spLocks noChangeArrowheads="1"/>
            </p:cNvSpPr>
            <p:nvPr/>
          </p:nvSpPr>
          <p:spPr bwMode="auto">
            <a:xfrm>
              <a:off x="2230282" y="2836419"/>
              <a:ext cx="188059" cy="188059"/>
            </a:xfrm>
            <a:custGeom>
              <a:gdLst>
                <a:gd fmla="*/ 2147483646 w 100" name="T0"/>
                <a:gd fmla="*/ 2147483646 h 100" name="T1"/>
                <a:gd fmla="*/ 2147483646 w 100" name="T2"/>
                <a:gd fmla="*/ 2147483646 h 100" name="T3"/>
                <a:gd fmla="*/ 2147483646 w 100" name="T4"/>
                <a:gd fmla="*/ 2147483646 h 100" name="T5"/>
                <a:gd fmla="*/ 2147483646 w 100" name="T6"/>
                <a:gd fmla="*/ 2147483646 h 100" name="T7"/>
                <a:gd fmla="*/ 2147483646 w 100" name="T8"/>
                <a:gd fmla="*/ 2147483646 h 100" name="T9"/>
                <a:gd fmla="*/ 2147483646 w 100" name="T10"/>
                <a:gd fmla="*/ 2147483646 h 100" name="T11"/>
                <a:gd fmla="*/ 2147483646 w 100" name="T12"/>
                <a:gd fmla="*/ 2147483646 h 100" name="T13"/>
                <a:gd fmla="*/ 2147483646 w 100" name="T14"/>
                <a:gd fmla="*/ 2147483646 h 100" name="T15"/>
                <a:gd fmla="*/ 2147483646 w 100" name="T16"/>
                <a:gd fmla="*/ 2147483646 h 100" name="T17"/>
                <a:gd fmla="*/ 2147483646 w 100" name="T18"/>
                <a:gd fmla="*/ 0 h 100" name="T19"/>
                <a:gd fmla="*/ 2147483646 w 100" name="T20"/>
                <a:gd fmla="*/ 2147483646 h 100" name="T21"/>
                <a:gd fmla="*/ 2147483646 w 100" name="T22"/>
                <a:gd fmla="*/ 2147483646 h 100" name="T23"/>
                <a:gd fmla="*/ 2147483646 w 100" name="T24"/>
                <a:gd fmla="*/ 2147483646 h 100" name="T25"/>
                <a:gd fmla="*/ 2147483646 w 100" name="T26"/>
                <a:gd fmla="*/ 2147483646 h 100" name="T27"/>
                <a:gd fmla="*/ 0 w 100" name="T28"/>
                <a:gd fmla="*/ 2147483646 h 100" name="T29"/>
                <a:gd fmla="*/ 2147483646 w 100" name="T30"/>
                <a:gd fmla="*/ 2147483646 h 100" name="T31"/>
                <a:gd fmla="*/ 2147483646 w 100" name="T32"/>
                <a:gd fmla="*/ 2147483646 h 100" name="T33"/>
                <a:gd fmla="*/ 2147483646 w 100" name="T34"/>
                <a:gd fmla="*/ 2147483646 h 100" name="T35"/>
                <a:gd fmla="*/ 2147483646 w 100" name="T36"/>
                <a:gd fmla="*/ 2147483646 h 100" name="T37"/>
                <a:gd fmla="*/ 2147483646 w 100" name="T38"/>
                <a:gd fmla="*/ 2147483646 h 100" name="T39"/>
                <a:gd fmla="*/ 2147483646 w 100" name="T40"/>
                <a:gd fmla="*/ 2147483646 h 100" name="T41"/>
                <a:gd fmla="*/ 2147483646 w 100" name="T42"/>
                <a:gd fmla="*/ 2147483646 h 100" name="T43"/>
                <a:gd fmla="*/ 2147483646 w 100" name="T44"/>
                <a:gd fmla="*/ 2147483646 h 100" name="T45"/>
                <a:gd fmla="*/ 2147483646 w 100" name="T46"/>
                <a:gd fmla="*/ 2147483646 h 100" name="T47"/>
                <a:gd fmla="*/ 2147483646 w 100" name="T48"/>
                <a:gd fmla="*/ 2147483646 h 100" name="T49"/>
                <a:gd fmla="*/ 2147483646 w 100" name="T50"/>
                <a:gd fmla="*/ 2147483646 h 100" name="T51"/>
                <a:gd fmla="*/ 2147483646 w 100" name="T52"/>
                <a:gd fmla="*/ 2147483646 h 100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w 100" name="T81"/>
                <a:gd fmla="*/ 0 h 100" name="T82"/>
                <a:gd fmla="*/ 100 w 100" name="T83"/>
                <a:gd fmla="*/ 100 h 100" name="T84"/>
              </a:gdLst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b="T84" l="T81" r="T83" t="T82"/>
              <a:pathLst>
                <a:path h="100" w="100">
                  <a:moveTo>
                    <a:pt x="96" y="54"/>
                  </a:moveTo>
                  <a:cubicBezTo>
                    <a:pt x="92" y="52"/>
                    <a:pt x="88" y="56"/>
                    <a:pt x="87" y="56"/>
                  </a:cubicBezTo>
                  <a:cubicBezTo>
                    <a:pt x="85" y="56"/>
                    <a:pt x="82" y="47"/>
                    <a:pt x="81" y="43"/>
                  </a:cubicBezTo>
                  <a:cubicBezTo>
                    <a:pt x="80" y="40"/>
                    <a:pt x="76" y="32"/>
                    <a:pt x="73" y="34"/>
                  </a:cubicBezTo>
                  <a:cubicBezTo>
                    <a:pt x="71" y="36"/>
                    <a:pt x="71" y="33"/>
                    <a:pt x="64" y="33"/>
                  </a:cubicBezTo>
                  <a:cubicBezTo>
                    <a:pt x="56" y="33"/>
                    <a:pt x="56" y="31"/>
                    <a:pt x="58" y="24"/>
                  </a:cubicBezTo>
                  <a:cubicBezTo>
                    <a:pt x="59" y="16"/>
                    <a:pt x="53" y="12"/>
                    <a:pt x="56" y="10"/>
                  </a:cubicBezTo>
                  <a:cubicBezTo>
                    <a:pt x="58" y="9"/>
                    <a:pt x="58" y="7"/>
                    <a:pt x="55" y="4"/>
                  </a:cubicBezTo>
                  <a:cubicBezTo>
                    <a:pt x="55" y="4"/>
                    <a:pt x="54" y="5"/>
                    <a:pt x="53" y="5"/>
                  </a:cubicBezTo>
                  <a:cubicBezTo>
                    <a:pt x="51" y="5"/>
                    <a:pt x="47" y="0"/>
                    <a:pt x="43" y="0"/>
                  </a:cubicBezTo>
                  <a:cubicBezTo>
                    <a:pt x="38" y="0"/>
                    <a:pt x="33" y="0"/>
                    <a:pt x="30" y="1"/>
                  </a:cubicBezTo>
                  <a:cubicBezTo>
                    <a:pt x="26" y="3"/>
                    <a:pt x="20" y="1"/>
                    <a:pt x="16" y="4"/>
                  </a:cubicBezTo>
                  <a:cubicBezTo>
                    <a:pt x="12" y="6"/>
                    <a:pt x="7" y="12"/>
                    <a:pt x="7" y="14"/>
                  </a:cubicBezTo>
                  <a:cubicBezTo>
                    <a:pt x="8" y="17"/>
                    <a:pt x="6" y="31"/>
                    <a:pt x="4" y="32"/>
                  </a:cubicBezTo>
                  <a:cubicBezTo>
                    <a:pt x="3" y="32"/>
                    <a:pt x="2" y="32"/>
                    <a:pt x="0" y="31"/>
                  </a:cubicBezTo>
                  <a:cubicBezTo>
                    <a:pt x="3" y="36"/>
                    <a:pt x="11" y="44"/>
                    <a:pt x="16" y="47"/>
                  </a:cubicBezTo>
                  <a:cubicBezTo>
                    <a:pt x="22" y="51"/>
                    <a:pt x="22" y="55"/>
                    <a:pt x="28" y="55"/>
                  </a:cubicBezTo>
                  <a:cubicBezTo>
                    <a:pt x="35" y="56"/>
                    <a:pt x="38" y="59"/>
                    <a:pt x="41" y="62"/>
                  </a:cubicBezTo>
                  <a:cubicBezTo>
                    <a:pt x="43" y="65"/>
                    <a:pt x="60" y="70"/>
                    <a:pt x="62" y="72"/>
                  </a:cubicBezTo>
                  <a:cubicBezTo>
                    <a:pt x="63" y="75"/>
                    <a:pt x="53" y="81"/>
                    <a:pt x="53" y="87"/>
                  </a:cubicBezTo>
                  <a:cubicBezTo>
                    <a:pt x="53" y="93"/>
                    <a:pt x="49" y="93"/>
                    <a:pt x="49" y="95"/>
                  </a:cubicBezTo>
                  <a:cubicBezTo>
                    <a:pt x="49" y="97"/>
                    <a:pt x="57" y="95"/>
                    <a:pt x="60" y="97"/>
                  </a:cubicBezTo>
                  <a:cubicBezTo>
                    <a:pt x="63" y="99"/>
                    <a:pt x="67" y="96"/>
                    <a:pt x="71" y="98"/>
                  </a:cubicBezTo>
                  <a:cubicBezTo>
                    <a:pt x="74" y="100"/>
                    <a:pt x="78" y="95"/>
                    <a:pt x="80" y="96"/>
                  </a:cubicBezTo>
                  <a:cubicBezTo>
                    <a:pt x="83" y="97"/>
                    <a:pt x="86" y="91"/>
                    <a:pt x="89" y="92"/>
                  </a:cubicBezTo>
                  <a:cubicBezTo>
                    <a:pt x="93" y="92"/>
                    <a:pt x="96" y="80"/>
                    <a:pt x="95" y="75"/>
                  </a:cubicBezTo>
                  <a:cubicBezTo>
                    <a:pt x="94" y="70"/>
                    <a:pt x="100" y="56"/>
                    <a:pt x="96" y="5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5" name="Freeform 111"/>
            <p:cNvSpPr>
              <a:spLocks noChangeArrowheads="1"/>
            </p:cNvSpPr>
            <p:nvPr/>
          </p:nvSpPr>
          <p:spPr bwMode="auto">
            <a:xfrm>
              <a:off x="1740707" y="2183654"/>
              <a:ext cx="69940" cy="55951"/>
            </a:xfrm>
            <a:custGeom>
              <a:gdLst>
                <a:gd fmla="*/ 2147483646 w 38" name="T0"/>
                <a:gd fmla="*/ 2147483646 h 30" name="T1"/>
                <a:gd fmla="*/ 2147483646 w 38" name="T2"/>
                <a:gd fmla="*/ 2147483646 h 30" name="T3"/>
                <a:gd fmla="*/ 2147483646 w 38" name="T4"/>
                <a:gd fmla="*/ 2147483646 h 30" name="T5"/>
                <a:gd fmla="*/ 2147483646 w 38" name="T6"/>
                <a:gd fmla="*/ 2147483646 h 30" name="T7"/>
                <a:gd fmla="*/ 2147483646 w 38" name="T8"/>
                <a:gd fmla="*/ 0 h 30" name="T9"/>
                <a:gd fmla="*/ 2147483646 w 38" name="T10"/>
                <a:gd fmla="*/ 0 h 30" name="T11"/>
                <a:gd fmla="*/ 2147483646 w 38" name="T12"/>
                <a:gd fmla="*/ 2147483646 h 30" name="T13"/>
                <a:gd fmla="*/ 2147483646 w 38" name="T14"/>
                <a:gd fmla="*/ 2147483646 h 30" name="T15"/>
                <a:gd fmla="*/ 2147483646 w 38" name="T16"/>
                <a:gd fmla="*/ 2147483646 h 30" name="T17"/>
                <a:gd fmla="*/ 2147483646 w 38" name="T18"/>
                <a:gd fmla="*/ 2147483646 h 30" name="T19"/>
                <a:gd fmla="*/ 2147483646 w 38" name="T20"/>
                <a:gd fmla="*/ 2147483646 h 30" name="T21"/>
                <a:gd fmla="*/ 2147483646 w 38" name="T22"/>
                <a:gd fmla="*/ 2147483646 h 30" name="T23"/>
                <a:gd fmla="*/ 2147483646 w 38" name="T24"/>
                <a:gd fmla="*/ 2147483646 h 30" name="T25"/>
                <a:gd fmla="*/ 2147483646 w 38" name="T26"/>
                <a:gd fmla="*/ 2147483646 h 30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38" name="T42"/>
                <a:gd fmla="*/ 0 h 30" name="T43"/>
                <a:gd fmla="*/ 38 w 38" name="T44"/>
                <a:gd fmla="*/ 30 h 30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30" w="38">
                  <a:moveTo>
                    <a:pt x="36" y="24"/>
                  </a:moveTo>
                  <a:cubicBezTo>
                    <a:pt x="35" y="23"/>
                    <a:pt x="36" y="19"/>
                    <a:pt x="38" y="17"/>
                  </a:cubicBezTo>
                  <a:cubicBezTo>
                    <a:pt x="33" y="12"/>
                    <a:pt x="29" y="6"/>
                    <a:pt x="26" y="3"/>
                  </a:cubicBezTo>
                  <a:cubicBezTo>
                    <a:pt x="24" y="3"/>
                    <a:pt x="22" y="3"/>
                    <a:pt x="21" y="2"/>
                  </a:cubicBezTo>
                  <a:cubicBezTo>
                    <a:pt x="18" y="0"/>
                    <a:pt x="12" y="2"/>
                    <a:pt x="10" y="0"/>
                  </a:cubicBezTo>
                  <a:cubicBezTo>
                    <a:pt x="8" y="0"/>
                    <a:pt x="6" y="0"/>
                    <a:pt x="3" y="0"/>
                  </a:cubicBezTo>
                  <a:cubicBezTo>
                    <a:pt x="4" y="2"/>
                    <a:pt x="4" y="4"/>
                    <a:pt x="3" y="5"/>
                  </a:cubicBezTo>
                  <a:cubicBezTo>
                    <a:pt x="0" y="6"/>
                    <a:pt x="0" y="12"/>
                    <a:pt x="6" y="14"/>
                  </a:cubicBezTo>
                  <a:cubicBezTo>
                    <a:pt x="11" y="17"/>
                    <a:pt x="9" y="13"/>
                    <a:pt x="12" y="13"/>
                  </a:cubicBezTo>
                  <a:cubicBezTo>
                    <a:pt x="15" y="13"/>
                    <a:pt x="15" y="17"/>
                    <a:pt x="17" y="17"/>
                  </a:cubicBezTo>
                  <a:cubicBezTo>
                    <a:pt x="20" y="17"/>
                    <a:pt x="25" y="20"/>
                    <a:pt x="25" y="24"/>
                  </a:cubicBezTo>
                  <a:cubicBezTo>
                    <a:pt x="25" y="28"/>
                    <a:pt x="27" y="30"/>
                    <a:pt x="32" y="30"/>
                  </a:cubicBezTo>
                  <a:cubicBezTo>
                    <a:pt x="32" y="30"/>
                    <a:pt x="33" y="30"/>
                    <a:pt x="34" y="30"/>
                  </a:cubicBezTo>
                  <a:cubicBezTo>
                    <a:pt x="35" y="28"/>
                    <a:pt x="36" y="25"/>
                    <a:pt x="36" y="2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6" name="Freeform 112"/>
            <p:cNvSpPr>
              <a:spLocks noChangeArrowheads="1"/>
            </p:cNvSpPr>
            <p:nvPr/>
          </p:nvSpPr>
          <p:spPr bwMode="auto">
            <a:xfrm>
              <a:off x="1804430" y="2211630"/>
              <a:ext cx="122783" cy="59060"/>
            </a:xfrm>
            <a:custGeom>
              <a:gdLst>
                <a:gd fmla="*/ 2147483646 w 66" name="T0"/>
                <a:gd fmla="*/ 2147483646 h 31" name="T1"/>
                <a:gd fmla="*/ 2147483646 w 66" name="T2"/>
                <a:gd fmla="*/ 2147483646 h 31" name="T3"/>
                <a:gd fmla="*/ 2147483646 w 66" name="T4"/>
                <a:gd fmla="*/ 2147483646 h 31" name="T5"/>
                <a:gd fmla="*/ 2147483646 w 66" name="T6"/>
                <a:gd fmla="*/ 2147483646 h 31" name="T7"/>
                <a:gd fmla="*/ 2147483646 w 66" name="T8"/>
                <a:gd fmla="*/ 2147483646 h 31" name="T9"/>
                <a:gd fmla="*/ 2147483646 w 66" name="T10"/>
                <a:gd fmla="*/ 2147483646 h 31" name="T11"/>
                <a:gd fmla="*/ 0 w 66" name="T12"/>
                <a:gd fmla="*/ 2147483646 h 31" name="T13"/>
                <a:gd fmla="*/ 2147483646 w 66" name="T14"/>
                <a:gd fmla="*/ 2147483646 h 31" name="T15"/>
                <a:gd fmla="*/ 2147483646 w 66" name="T16"/>
                <a:gd fmla="*/ 2147483646 h 31" name="T17"/>
                <a:gd fmla="*/ 2147483646 w 66" name="T18"/>
                <a:gd fmla="*/ 2147483646 h 31" name="T19"/>
                <a:gd fmla="*/ 2147483646 w 66" name="T20"/>
                <a:gd fmla="*/ 2147483646 h 31" name="T21"/>
                <a:gd fmla="*/ 2147483646 w 66" name="T22"/>
                <a:gd fmla="*/ 2147483646 h 31" name="T23"/>
                <a:gd fmla="*/ 2147483646 w 66" name="T24"/>
                <a:gd fmla="*/ 2147483646 h 31" name="T25"/>
                <a:gd fmla="*/ 2147483646 w 66" name="T26"/>
                <a:gd fmla="*/ 2147483646 h 31" name="T27"/>
                <a:gd fmla="*/ 2147483646 w 66" name="T28"/>
                <a:gd fmla="*/ 2147483646 h 31" name="T29"/>
                <a:gd fmla="*/ 2147483646 w 66" name="T30"/>
                <a:gd fmla="*/ 2147483646 h 31" name="T31"/>
                <a:gd fmla="*/ 2147483646 w 66" name="T32"/>
                <a:gd fmla="*/ 2147483646 h 31" name="T33"/>
                <a:gd fmla="*/ 2147483646 w 66" name="T34"/>
                <a:gd fmla="*/ 2147483646 h 31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66" name="T54"/>
                <a:gd fmla="*/ 0 h 31" name="T55"/>
                <a:gd fmla="*/ 66 w 66" name="T56"/>
                <a:gd fmla="*/ 31 h 31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31" w="66">
                  <a:moveTo>
                    <a:pt x="59" y="9"/>
                  </a:moveTo>
                  <a:cubicBezTo>
                    <a:pt x="55" y="3"/>
                    <a:pt x="48" y="4"/>
                    <a:pt x="43" y="2"/>
                  </a:cubicBezTo>
                  <a:cubicBezTo>
                    <a:pt x="39" y="0"/>
                    <a:pt x="33" y="2"/>
                    <a:pt x="27" y="8"/>
                  </a:cubicBezTo>
                  <a:cubicBezTo>
                    <a:pt x="22" y="13"/>
                    <a:pt x="14" y="10"/>
                    <a:pt x="9" y="7"/>
                  </a:cubicBezTo>
                  <a:cubicBezTo>
                    <a:pt x="8" y="6"/>
                    <a:pt x="6" y="4"/>
                    <a:pt x="4" y="2"/>
                  </a:cubicBezTo>
                  <a:cubicBezTo>
                    <a:pt x="2" y="4"/>
                    <a:pt x="1" y="8"/>
                    <a:pt x="2" y="9"/>
                  </a:cubicBezTo>
                  <a:cubicBezTo>
                    <a:pt x="2" y="10"/>
                    <a:pt x="1" y="13"/>
                    <a:pt x="0" y="15"/>
                  </a:cubicBezTo>
                  <a:cubicBezTo>
                    <a:pt x="5" y="16"/>
                    <a:pt x="12" y="18"/>
                    <a:pt x="15" y="22"/>
                  </a:cubicBezTo>
                  <a:cubicBezTo>
                    <a:pt x="19" y="26"/>
                    <a:pt x="21" y="23"/>
                    <a:pt x="23" y="27"/>
                  </a:cubicBezTo>
                  <a:cubicBezTo>
                    <a:pt x="25" y="31"/>
                    <a:pt x="31" y="28"/>
                    <a:pt x="32" y="25"/>
                  </a:cubicBezTo>
                  <a:cubicBezTo>
                    <a:pt x="33" y="23"/>
                    <a:pt x="29" y="22"/>
                    <a:pt x="29" y="19"/>
                  </a:cubicBezTo>
                  <a:cubicBezTo>
                    <a:pt x="28" y="16"/>
                    <a:pt x="34" y="17"/>
                    <a:pt x="35" y="13"/>
                  </a:cubicBezTo>
                  <a:cubicBezTo>
                    <a:pt x="36" y="10"/>
                    <a:pt x="44" y="8"/>
                    <a:pt x="47" y="9"/>
                  </a:cubicBezTo>
                  <a:cubicBezTo>
                    <a:pt x="51" y="11"/>
                    <a:pt x="54" y="13"/>
                    <a:pt x="50" y="17"/>
                  </a:cubicBezTo>
                  <a:cubicBezTo>
                    <a:pt x="48" y="20"/>
                    <a:pt x="53" y="25"/>
                    <a:pt x="57" y="29"/>
                  </a:cubicBezTo>
                  <a:cubicBezTo>
                    <a:pt x="60" y="26"/>
                    <a:pt x="63" y="22"/>
                    <a:pt x="65" y="21"/>
                  </a:cubicBezTo>
                  <a:cubicBezTo>
                    <a:pt x="65" y="21"/>
                    <a:pt x="66" y="19"/>
                    <a:pt x="66" y="18"/>
                  </a:cubicBezTo>
                  <a:cubicBezTo>
                    <a:pt x="64" y="17"/>
                    <a:pt x="62" y="13"/>
                    <a:pt x="59" y="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7" name="Freeform 113"/>
            <p:cNvSpPr>
              <a:spLocks noChangeArrowheads="1"/>
            </p:cNvSpPr>
            <p:nvPr/>
          </p:nvSpPr>
          <p:spPr bwMode="auto">
            <a:xfrm>
              <a:off x="1888357" y="2151016"/>
              <a:ext cx="251781" cy="359021"/>
            </a:xfrm>
            <a:custGeom>
              <a:gdLst>
                <a:gd fmla="*/ 2147483646 w 135" name="T0"/>
                <a:gd fmla="*/ 2147483646 h 192" name="T1"/>
                <a:gd fmla="*/ 2147483646 w 135" name="T2"/>
                <a:gd fmla="*/ 2147483646 h 192" name="T3"/>
                <a:gd fmla="*/ 2147483646 w 135" name="T4"/>
                <a:gd fmla="*/ 2147483646 h 192" name="T5"/>
                <a:gd fmla="*/ 2147483646 w 135" name="T6"/>
                <a:gd fmla="*/ 2147483646 h 192" name="T7"/>
                <a:gd fmla="*/ 2147483646 w 135" name="T8"/>
                <a:gd fmla="*/ 2147483646 h 192" name="T9"/>
                <a:gd fmla="*/ 2147483646 w 135" name="T10"/>
                <a:gd fmla="*/ 2147483646 h 192" name="T11"/>
                <a:gd fmla="*/ 2147483646 w 135" name="T12"/>
                <a:gd fmla="*/ 2147483646 h 192" name="T13"/>
                <a:gd fmla="*/ 2147483646 w 135" name="T14"/>
                <a:gd fmla="*/ 2147483646 h 192" name="T15"/>
                <a:gd fmla="*/ 2147483646 w 135" name="T16"/>
                <a:gd fmla="*/ 2147483646 h 192" name="T17"/>
                <a:gd fmla="*/ 2147483646 w 135" name="T18"/>
                <a:gd fmla="*/ 2147483646 h 192" name="T19"/>
                <a:gd fmla="*/ 2147483646 w 135" name="T20"/>
                <a:gd fmla="*/ 2147483646 h 192" name="T21"/>
                <a:gd fmla="*/ 2147483646 w 135" name="T22"/>
                <a:gd fmla="*/ 2147483646 h 192" name="T23"/>
                <a:gd fmla="*/ 2147483646 w 135" name="T24"/>
                <a:gd fmla="*/ 2147483646 h 192" name="T25"/>
                <a:gd fmla="*/ 2147483646 w 135" name="T26"/>
                <a:gd fmla="*/ 2147483646 h 192" name="T27"/>
                <a:gd fmla="*/ 2147483646 w 135" name="T28"/>
                <a:gd fmla="*/ 2147483646 h 192" name="T29"/>
                <a:gd fmla="*/ 2147483646 w 135" name="T30"/>
                <a:gd fmla="*/ 2147483646 h 192" name="T31"/>
                <a:gd fmla="*/ 2147483646 w 135" name="T32"/>
                <a:gd fmla="*/ 2147483646 h 192" name="T33"/>
                <a:gd fmla="*/ 2147483646 w 135" name="T34"/>
                <a:gd fmla="*/ 2147483646 h 192" name="T35"/>
                <a:gd fmla="*/ 2147483646 w 135" name="T36"/>
                <a:gd fmla="*/ 2147483646 h 192" name="T37"/>
                <a:gd fmla="*/ 2147483646 w 135" name="T38"/>
                <a:gd fmla="*/ 2147483646 h 192" name="T39"/>
                <a:gd fmla="*/ 2147483646 w 135" name="T40"/>
                <a:gd fmla="*/ 2147483646 h 192" name="T41"/>
                <a:gd fmla="*/ 2147483646 w 135" name="T42"/>
                <a:gd fmla="*/ 2147483646 h 192" name="T43"/>
                <a:gd fmla="*/ 2147483646 w 135" name="T44"/>
                <a:gd fmla="*/ 2147483646 h 192" name="T45"/>
                <a:gd fmla="*/ 2147483646 w 135" name="T46"/>
                <a:gd fmla="*/ 2147483646 h 192" name="T47"/>
                <a:gd fmla="*/ 2147483646 w 135" name="T48"/>
                <a:gd fmla="*/ 2147483646 h 192" name="T49"/>
                <a:gd fmla="*/ 2147483646 w 135" name="T50"/>
                <a:gd fmla="*/ 2147483646 h 192" name="T51"/>
                <a:gd fmla="*/ 2147483646 w 135" name="T52"/>
                <a:gd fmla="*/ 2147483646 h 192" name="T53"/>
                <a:gd fmla="*/ 2147483646 w 135" name="T54"/>
                <a:gd fmla="*/ 2147483646 h 192" name="T55"/>
                <a:gd fmla="*/ 2147483646 w 135" name="T56"/>
                <a:gd fmla="*/ 2147483646 h 192" name="T57"/>
                <a:gd fmla="*/ 2147483646 w 135" name="T58"/>
                <a:gd fmla="*/ 2147483646 h 192" name="T59"/>
                <a:gd fmla="*/ 2147483646 w 135" name="T60"/>
                <a:gd fmla="*/ 2147483646 h 192" name="T61"/>
                <a:gd fmla="*/ 2147483646 w 135" name="T62"/>
                <a:gd fmla="*/ 2147483646 h 192" name="T63"/>
                <a:gd fmla="*/ 2147483646 w 135" name="T64"/>
                <a:gd fmla="*/ 2147483646 h 192" name="T65"/>
                <a:gd fmla="*/ 2147483646 w 135" name="T66"/>
                <a:gd fmla="*/ 2147483646 h 192" name="T67"/>
                <a:gd fmla="*/ 2147483646 w 135" name="T68"/>
                <a:gd fmla="*/ 2147483646 h 192" name="T69"/>
                <a:gd fmla="*/ 2147483646 w 135" name="T70"/>
                <a:gd fmla="*/ 2147483646 h 192" name="T71"/>
                <a:gd fmla="*/ 2147483646 w 135" name="T72"/>
                <a:gd fmla="*/ 2147483646 h 192" name="T73"/>
                <a:gd fmla="*/ 2147483646 w 135" name="T74"/>
                <a:gd fmla="*/ 2147483646 h 192" name="T75"/>
                <a:gd fmla="*/ 2147483646 w 135" name="T76"/>
                <a:gd fmla="*/ 2147483646 h 192" name="T77"/>
                <a:gd fmla="*/ 2147483646 w 135" name="T78"/>
                <a:gd fmla="*/ 2147483646 h 192" name="T79"/>
                <a:gd fmla="*/ 2147483646 w 135" name="T80"/>
                <a:gd fmla="*/ 2147483646 h 192" name="T81"/>
                <a:gd fmla="*/ 2147483646 w 135" name="T82"/>
                <a:gd fmla="*/ 2147483646 h 192" name="T83"/>
                <a:gd fmla="*/ 2147483646 w 135" name="T84"/>
                <a:gd fmla="*/ 2147483646 h 192" name="T85"/>
                <a:gd fmla="*/ 2147483646 w 135" name="T86"/>
                <a:gd fmla="*/ 2147483646 h 192" name="T87"/>
                <a:gd fmla="*/ 2147483646 w 135" name="T88"/>
                <a:gd fmla="*/ 2147483646 h 192" name="T89"/>
                <a:gd fmla="*/ 2147483646 w 135" name="T90"/>
                <a:gd fmla="*/ 2147483646 h 192" name="T91"/>
                <a:gd fmla="*/ 2147483646 w 135" name="T92"/>
                <a:gd fmla="*/ 2147483646 h 192" name="T93"/>
                <a:gd fmla="*/ 2147483646 w 135" name="T94"/>
                <a:gd fmla="*/ 2147483646 h 192" name="T95"/>
                <a:gd fmla="*/ 2147483646 w 135" name="T96"/>
                <a:gd fmla="*/ 2147483646 h 192" name="T97"/>
                <a:gd fmla="*/ 2147483646 w 135" name="T98"/>
                <a:gd fmla="*/ 2147483646 h 192" name="T99"/>
                <a:gd fmla="*/ 2147483646 w 135" name="T100"/>
                <a:gd fmla="*/ 2147483646 h 192" name="T101"/>
                <a:gd fmla="*/ 2147483646 w 135" name="T102"/>
                <a:gd fmla="*/ 2147483646 h 192" name="T103"/>
                <a:gd fmla="*/ 2147483646 w 135" name="T104"/>
                <a:gd fmla="*/ 2147483646 h 192" name="T105"/>
                <a:gd fmla="*/ 2147483646 w 135" name="T106"/>
                <a:gd fmla="*/ 2147483646 h 192" name="T107"/>
                <a:gd fmla="*/ 2147483646 w 135" name="T108"/>
                <a:gd fmla="*/ 2147483646 h 192" name="T109"/>
                <a:gd fmla="*/ 2147483646 w 135" name="T110"/>
                <a:gd fmla="*/ 2147483646 h 192" name="T111"/>
                <a:gd fmla="*/ 0 w 135" name="T112"/>
                <a:gd fmla="*/ 2147483646 h 192" name="T113"/>
                <a:gd fmla="*/ 2147483646 w 135" name="T114"/>
                <a:gd fmla="*/ 2147483646 h 192" name="T115"/>
                <a:gd fmla="*/ 2147483646 w 135" name="T116"/>
                <a:gd fmla="*/ 2147483646 h 192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w 135" name="T177"/>
                <a:gd fmla="*/ 0 h 192" name="T178"/>
                <a:gd fmla="*/ 135 w 135" name="T179"/>
                <a:gd fmla="*/ 192 h 192" name="T180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T180" l="T177" r="T179" t="T178"/>
              <a:pathLst>
                <a:path h="192" w="135">
                  <a:moveTo>
                    <a:pt x="21" y="140"/>
                  </a:moveTo>
                  <a:cubicBezTo>
                    <a:pt x="24" y="142"/>
                    <a:pt x="29" y="141"/>
                    <a:pt x="30" y="140"/>
                  </a:cubicBezTo>
                  <a:cubicBezTo>
                    <a:pt x="31" y="139"/>
                    <a:pt x="34" y="142"/>
                    <a:pt x="38" y="146"/>
                  </a:cubicBezTo>
                  <a:cubicBezTo>
                    <a:pt x="38" y="146"/>
                    <a:pt x="38" y="147"/>
                    <a:pt x="38" y="147"/>
                  </a:cubicBezTo>
                  <a:cubicBezTo>
                    <a:pt x="42" y="146"/>
                    <a:pt x="46" y="145"/>
                    <a:pt x="48" y="147"/>
                  </a:cubicBezTo>
                  <a:cubicBezTo>
                    <a:pt x="51" y="148"/>
                    <a:pt x="50" y="156"/>
                    <a:pt x="55" y="156"/>
                  </a:cubicBezTo>
                  <a:cubicBezTo>
                    <a:pt x="59" y="156"/>
                    <a:pt x="62" y="161"/>
                    <a:pt x="62" y="163"/>
                  </a:cubicBezTo>
                  <a:cubicBezTo>
                    <a:pt x="61" y="165"/>
                    <a:pt x="66" y="167"/>
                    <a:pt x="66" y="170"/>
                  </a:cubicBezTo>
                  <a:cubicBezTo>
                    <a:pt x="66" y="174"/>
                    <a:pt x="77" y="173"/>
                    <a:pt x="79" y="172"/>
                  </a:cubicBezTo>
                  <a:cubicBezTo>
                    <a:pt x="81" y="170"/>
                    <a:pt x="84" y="170"/>
                    <a:pt x="86" y="171"/>
                  </a:cubicBezTo>
                  <a:cubicBezTo>
                    <a:pt x="88" y="172"/>
                    <a:pt x="91" y="170"/>
                    <a:pt x="93" y="170"/>
                  </a:cubicBezTo>
                  <a:cubicBezTo>
                    <a:pt x="95" y="171"/>
                    <a:pt x="103" y="174"/>
                    <a:pt x="101" y="177"/>
                  </a:cubicBezTo>
                  <a:cubicBezTo>
                    <a:pt x="100" y="180"/>
                    <a:pt x="94" y="184"/>
                    <a:pt x="95" y="187"/>
                  </a:cubicBezTo>
                  <a:cubicBezTo>
                    <a:pt x="96" y="188"/>
                    <a:pt x="100" y="190"/>
                    <a:pt x="102" y="192"/>
                  </a:cubicBezTo>
                  <a:cubicBezTo>
                    <a:pt x="102" y="192"/>
                    <a:pt x="103" y="192"/>
                    <a:pt x="103" y="192"/>
                  </a:cubicBezTo>
                  <a:cubicBezTo>
                    <a:pt x="106" y="191"/>
                    <a:pt x="107" y="180"/>
                    <a:pt x="107" y="177"/>
                  </a:cubicBezTo>
                  <a:cubicBezTo>
                    <a:pt x="107" y="173"/>
                    <a:pt x="108" y="165"/>
                    <a:pt x="109" y="161"/>
                  </a:cubicBezTo>
                  <a:cubicBezTo>
                    <a:pt x="111" y="155"/>
                    <a:pt x="102" y="150"/>
                    <a:pt x="102" y="143"/>
                  </a:cubicBezTo>
                  <a:cubicBezTo>
                    <a:pt x="102" y="136"/>
                    <a:pt x="106" y="140"/>
                    <a:pt x="110" y="137"/>
                  </a:cubicBezTo>
                  <a:cubicBezTo>
                    <a:pt x="114" y="134"/>
                    <a:pt x="110" y="133"/>
                    <a:pt x="108" y="132"/>
                  </a:cubicBezTo>
                  <a:cubicBezTo>
                    <a:pt x="106" y="132"/>
                    <a:pt x="104" y="128"/>
                    <a:pt x="105" y="126"/>
                  </a:cubicBezTo>
                  <a:cubicBezTo>
                    <a:pt x="105" y="124"/>
                    <a:pt x="118" y="125"/>
                    <a:pt x="122" y="125"/>
                  </a:cubicBezTo>
                  <a:cubicBezTo>
                    <a:pt x="126" y="125"/>
                    <a:pt x="134" y="121"/>
                    <a:pt x="134" y="121"/>
                  </a:cubicBezTo>
                  <a:cubicBezTo>
                    <a:pt x="134" y="120"/>
                    <a:pt x="135" y="117"/>
                    <a:pt x="132" y="115"/>
                  </a:cubicBezTo>
                  <a:cubicBezTo>
                    <a:pt x="129" y="112"/>
                    <a:pt x="130" y="109"/>
                    <a:pt x="133" y="106"/>
                  </a:cubicBezTo>
                  <a:cubicBezTo>
                    <a:pt x="135" y="104"/>
                    <a:pt x="131" y="101"/>
                    <a:pt x="128" y="98"/>
                  </a:cubicBezTo>
                  <a:cubicBezTo>
                    <a:pt x="125" y="94"/>
                    <a:pt x="128" y="83"/>
                    <a:pt x="131" y="77"/>
                  </a:cubicBezTo>
                  <a:cubicBezTo>
                    <a:pt x="134" y="72"/>
                    <a:pt x="124" y="73"/>
                    <a:pt x="118" y="74"/>
                  </a:cubicBezTo>
                  <a:cubicBezTo>
                    <a:pt x="111" y="74"/>
                    <a:pt x="106" y="72"/>
                    <a:pt x="102" y="67"/>
                  </a:cubicBezTo>
                  <a:cubicBezTo>
                    <a:pt x="98" y="61"/>
                    <a:pt x="92" y="65"/>
                    <a:pt x="83" y="65"/>
                  </a:cubicBezTo>
                  <a:cubicBezTo>
                    <a:pt x="73" y="65"/>
                    <a:pt x="75" y="54"/>
                    <a:pt x="75" y="50"/>
                  </a:cubicBezTo>
                  <a:cubicBezTo>
                    <a:pt x="76" y="46"/>
                    <a:pt x="70" y="45"/>
                    <a:pt x="70" y="43"/>
                  </a:cubicBezTo>
                  <a:cubicBezTo>
                    <a:pt x="70" y="40"/>
                    <a:pt x="68" y="40"/>
                    <a:pt x="65" y="40"/>
                  </a:cubicBezTo>
                  <a:cubicBezTo>
                    <a:pt x="63" y="40"/>
                    <a:pt x="65" y="37"/>
                    <a:pt x="67" y="35"/>
                  </a:cubicBezTo>
                  <a:cubicBezTo>
                    <a:pt x="69" y="33"/>
                    <a:pt x="68" y="31"/>
                    <a:pt x="69" y="27"/>
                  </a:cubicBezTo>
                  <a:cubicBezTo>
                    <a:pt x="69" y="22"/>
                    <a:pt x="75" y="18"/>
                    <a:pt x="78" y="14"/>
                  </a:cubicBezTo>
                  <a:cubicBezTo>
                    <a:pt x="79" y="13"/>
                    <a:pt x="80" y="12"/>
                    <a:pt x="82" y="12"/>
                  </a:cubicBezTo>
                  <a:cubicBezTo>
                    <a:pt x="82" y="11"/>
                    <a:pt x="83" y="10"/>
                    <a:pt x="85" y="10"/>
                  </a:cubicBezTo>
                  <a:cubicBezTo>
                    <a:pt x="90" y="9"/>
                    <a:pt x="92" y="5"/>
                    <a:pt x="87" y="3"/>
                  </a:cubicBezTo>
                  <a:cubicBezTo>
                    <a:pt x="83" y="0"/>
                    <a:pt x="80" y="8"/>
                    <a:pt x="75" y="9"/>
                  </a:cubicBezTo>
                  <a:cubicBezTo>
                    <a:pt x="69" y="9"/>
                    <a:pt x="68" y="13"/>
                    <a:pt x="65" y="14"/>
                  </a:cubicBezTo>
                  <a:cubicBezTo>
                    <a:pt x="61" y="16"/>
                    <a:pt x="55" y="15"/>
                    <a:pt x="55" y="18"/>
                  </a:cubicBezTo>
                  <a:cubicBezTo>
                    <a:pt x="54" y="21"/>
                    <a:pt x="52" y="18"/>
                    <a:pt x="49" y="17"/>
                  </a:cubicBezTo>
                  <a:cubicBezTo>
                    <a:pt x="46" y="16"/>
                    <a:pt x="39" y="23"/>
                    <a:pt x="39" y="27"/>
                  </a:cubicBezTo>
                  <a:cubicBezTo>
                    <a:pt x="39" y="30"/>
                    <a:pt x="40" y="34"/>
                    <a:pt x="35" y="37"/>
                  </a:cubicBezTo>
                  <a:cubicBezTo>
                    <a:pt x="29" y="41"/>
                    <a:pt x="26" y="47"/>
                    <a:pt x="24" y="50"/>
                  </a:cubicBezTo>
                  <a:cubicBezTo>
                    <a:pt x="23" y="51"/>
                    <a:pt x="22" y="51"/>
                    <a:pt x="21" y="51"/>
                  </a:cubicBezTo>
                  <a:cubicBezTo>
                    <a:pt x="21" y="52"/>
                    <a:pt x="20" y="54"/>
                    <a:pt x="20" y="54"/>
                  </a:cubicBezTo>
                  <a:cubicBezTo>
                    <a:pt x="18" y="55"/>
                    <a:pt x="15" y="59"/>
                    <a:pt x="12" y="62"/>
                  </a:cubicBezTo>
                  <a:cubicBezTo>
                    <a:pt x="13" y="63"/>
                    <a:pt x="15" y="64"/>
                    <a:pt x="16" y="65"/>
                  </a:cubicBezTo>
                  <a:cubicBezTo>
                    <a:pt x="19" y="69"/>
                    <a:pt x="17" y="72"/>
                    <a:pt x="18" y="74"/>
                  </a:cubicBezTo>
                  <a:cubicBezTo>
                    <a:pt x="19" y="76"/>
                    <a:pt x="20" y="79"/>
                    <a:pt x="18" y="80"/>
                  </a:cubicBezTo>
                  <a:cubicBezTo>
                    <a:pt x="16" y="82"/>
                    <a:pt x="18" y="95"/>
                    <a:pt x="20" y="98"/>
                  </a:cubicBezTo>
                  <a:cubicBezTo>
                    <a:pt x="22" y="100"/>
                    <a:pt x="20" y="103"/>
                    <a:pt x="17" y="108"/>
                  </a:cubicBezTo>
                  <a:cubicBezTo>
                    <a:pt x="15" y="113"/>
                    <a:pt x="13" y="115"/>
                    <a:pt x="8" y="115"/>
                  </a:cubicBezTo>
                  <a:cubicBezTo>
                    <a:pt x="4" y="115"/>
                    <a:pt x="4" y="122"/>
                    <a:pt x="2" y="122"/>
                  </a:cubicBezTo>
                  <a:cubicBezTo>
                    <a:pt x="1" y="122"/>
                    <a:pt x="0" y="125"/>
                    <a:pt x="0" y="127"/>
                  </a:cubicBezTo>
                  <a:cubicBezTo>
                    <a:pt x="4" y="131"/>
                    <a:pt x="12" y="135"/>
                    <a:pt x="14" y="135"/>
                  </a:cubicBezTo>
                  <a:cubicBezTo>
                    <a:pt x="16" y="135"/>
                    <a:pt x="18" y="138"/>
                    <a:pt x="21" y="14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8" name="Freeform 114"/>
            <p:cNvSpPr>
              <a:spLocks noChangeArrowheads="1"/>
            </p:cNvSpPr>
            <p:nvPr/>
          </p:nvSpPr>
          <p:spPr bwMode="auto">
            <a:xfrm>
              <a:off x="2085740" y="2628156"/>
              <a:ext cx="261106" cy="293745"/>
            </a:xfrm>
            <a:custGeom>
              <a:gdLst>
                <a:gd fmla="*/ 2147483646 w 139" name="T0"/>
                <a:gd fmla="*/ 2147483646 h 157" name="T1"/>
                <a:gd fmla="*/ 2147483646 w 139" name="T2"/>
                <a:gd fmla="*/ 2147483646 h 157" name="T3"/>
                <a:gd fmla="*/ 2147483646 w 139" name="T4"/>
                <a:gd fmla="*/ 2147483646 h 157" name="T5"/>
                <a:gd fmla="*/ 2147483646 w 139" name="T6"/>
                <a:gd fmla="*/ 2147483646 h 157" name="T7"/>
                <a:gd fmla="*/ 2147483646 w 139" name="T8"/>
                <a:gd fmla="*/ 2147483646 h 157" name="T9"/>
                <a:gd fmla="*/ 2147483646 w 139" name="T10"/>
                <a:gd fmla="*/ 2147483646 h 157" name="T11"/>
                <a:gd fmla="*/ 2147483646 w 139" name="T12"/>
                <a:gd fmla="*/ 2147483646 h 157" name="T13"/>
                <a:gd fmla="*/ 2147483646 w 139" name="T14"/>
                <a:gd fmla="*/ 2147483646 h 157" name="T15"/>
                <a:gd fmla="*/ 2147483646 w 139" name="T16"/>
                <a:gd fmla="*/ 2147483646 h 157" name="T17"/>
                <a:gd fmla="*/ 2147483646 w 139" name="T18"/>
                <a:gd fmla="*/ 2147483646 h 157" name="T19"/>
                <a:gd fmla="*/ 2147483646 w 139" name="T20"/>
                <a:gd fmla="*/ 2147483646 h 157" name="T21"/>
                <a:gd fmla="*/ 2147483646 w 139" name="T22"/>
                <a:gd fmla="*/ 2147483646 h 157" name="T23"/>
                <a:gd fmla="*/ 2147483646 w 139" name="T24"/>
                <a:gd fmla="*/ 2147483646 h 157" name="T25"/>
                <a:gd fmla="*/ 2147483646 w 139" name="T26"/>
                <a:gd fmla="*/ 2147483646 h 157" name="T27"/>
                <a:gd fmla="*/ 2147483646 w 139" name="T28"/>
                <a:gd fmla="*/ 2147483646 h 157" name="T29"/>
                <a:gd fmla="*/ 2147483646 w 139" name="T30"/>
                <a:gd fmla="*/ 2147483646 h 157" name="T31"/>
                <a:gd fmla="*/ 2147483646 w 139" name="T32"/>
                <a:gd fmla="*/ 2147483646 h 157" name="T33"/>
                <a:gd fmla="*/ 2147483646 w 139" name="T34"/>
                <a:gd fmla="*/ 2147483646 h 157" name="T35"/>
                <a:gd fmla="*/ 2147483646 w 139" name="T36"/>
                <a:gd fmla="*/ 2147483646 h 157" name="T37"/>
                <a:gd fmla="*/ 2147483646 w 139" name="T38"/>
                <a:gd fmla="*/ 2147483646 h 157" name="T39"/>
                <a:gd fmla="*/ 2147483646 w 139" name="T40"/>
                <a:gd fmla="*/ 2147483646 h 157" name="T41"/>
                <a:gd fmla="*/ 2147483646 w 139" name="T42"/>
                <a:gd fmla="*/ 2147483646 h 157" name="T43"/>
                <a:gd fmla="*/ 2147483646 w 139" name="T44"/>
                <a:gd fmla="*/ 2147483646 h 157" name="T45"/>
                <a:gd fmla="*/ 2147483646 w 139" name="T46"/>
                <a:gd fmla="*/ 2147483646 h 157" name="T47"/>
                <a:gd fmla="*/ 2147483646 w 139" name="T48"/>
                <a:gd fmla="*/ 2147483646 h 157" name="T49"/>
                <a:gd fmla="*/ 2147483646 w 139" name="T50"/>
                <a:gd fmla="*/ 2147483646 h 157" name="T51"/>
                <a:gd fmla="*/ 2147483646 w 139" name="T52"/>
                <a:gd fmla="*/ 2147483646 h 157" name="T53"/>
                <a:gd fmla="*/ 2147483646 w 139" name="T54"/>
                <a:gd fmla="*/ 2147483646 h 157" name="T55"/>
                <a:gd fmla="*/ 2147483646 w 139" name="T56"/>
                <a:gd fmla="*/ 2147483646 h 157" name="T57"/>
                <a:gd fmla="*/ 2147483646 w 139" name="T58"/>
                <a:gd fmla="*/ 2147483646 h 157" name="T59"/>
                <a:gd fmla="*/ 2147483646 w 139" name="T60"/>
                <a:gd fmla="*/ 2147483646 h 157" name="T61"/>
                <a:gd fmla="*/ 2147483646 w 139" name="T62"/>
                <a:gd fmla="*/ 2147483646 h 157" name="T63"/>
                <a:gd fmla="*/ 2147483646 w 139" name="T64"/>
                <a:gd fmla="*/ 2147483646 h 157" name="T65"/>
                <a:gd fmla="*/ 2147483646 w 139" name="T66"/>
                <a:gd fmla="*/ 2147483646 h 157" name="T67"/>
                <a:gd fmla="*/ 2147483646 w 139" name="T68"/>
                <a:gd fmla="*/ 2147483646 h 157" name="T69"/>
                <a:gd fmla="*/ 2147483646 w 139" name="T70"/>
                <a:gd fmla="*/ 2147483646 h 157" name="T71"/>
                <a:gd fmla="*/ 2147483646 w 139" name="T72"/>
                <a:gd fmla="*/ 2147483646 h 157" name="T73"/>
                <a:gd fmla="*/ 2147483646 w 139" name="T74"/>
                <a:gd fmla="*/ 2147483646 h 157" name="T75"/>
                <a:gd fmla="*/ 2147483646 w 139" name="T76"/>
                <a:gd fmla="*/ 2147483646 h 157" name="T77"/>
                <a:gd fmla="*/ 2147483646 w 139" name="T78"/>
                <a:gd fmla="*/ 2147483646 h 157" name="T79"/>
                <a:gd fmla="*/ 2147483646 w 139" name="T80"/>
                <a:gd fmla="*/ 2147483646 h 157" name="T81"/>
                <a:gd fmla="*/ 2147483646 w 139" name="T82"/>
                <a:gd fmla="*/ 2147483646 h 157" name="T83"/>
                <a:gd fmla="*/ 2147483646 w 139" name="T84"/>
                <a:gd fmla="*/ 2147483646 h 157" name="T85"/>
                <a:gd fmla="*/ 2147483646 w 139" name="T86"/>
                <a:gd fmla="*/ 2147483646 h 157" name="T87"/>
                <a:gd fmla="*/ 2147483646 w 139" name="T88"/>
                <a:gd fmla="*/ 2147483646 h 157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w 139" name="T135"/>
                <a:gd fmla="*/ 0 h 157" name="T136"/>
                <a:gd fmla="*/ 139 w 139" name="T137"/>
                <a:gd fmla="*/ 157 h 157" name="T138"/>
              </a:gdLst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b="T138" l="T135" r="T137" t="T136"/>
              <a:pathLst>
                <a:path h="157" w="139">
                  <a:moveTo>
                    <a:pt x="137" y="94"/>
                  </a:moveTo>
                  <a:cubicBezTo>
                    <a:pt x="135" y="89"/>
                    <a:pt x="130" y="88"/>
                    <a:pt x="130" y="83"/>
                  </a:cubicBezTo>
                  <a:cubicBezTo>
                    <a:pt x="130" y="77"/>
                    <a:pt x="128" y="77"/>
                    <a:pt x="121" y="77"/>
                  </a:cubicBezTo>
                  <a:cubicBezTo>
                    <a:pt x="114" y="77"/>
                    <a:pt x="109" y="76"/>
                    <a:pt x="109" y="71"/>
                  </a:cubicBezTo>
                  <a:cubicBezTo>
                    <a:pt x="108" y="67"/>
                    <a:pt x="104" y="64"/>
                    <a:pt x="107" y="62"/>
                  </a:cubicBezTo>
                  <a:cubicBezTo>
                    <a:pt x="111" y="60"/>
                    <a:pt x="105" y="57"/>
                    <a:pt x="106" y="53"/>
                  </a:cubicBezTo>
                  <a:cubicBezTo>
                    <a:pt x="106" y="49"/>
                    <a:pt x="104" y="48"/>
                    <a:pt x="101" y="46"/>
                  </a:cubicBezTo>
                  <a:cubicBezTo>
                    <a:pt x="99" y="44"/>
                    <a:pt x="89" y="47"/>
                    <a:pt x="89" y="43"/>
                  </a:cubicBezTo>
                  <a:cubicBezTo>
                    <a:pt x="89" y="39"/>
                    <a:pt x="83" y="39"/>
                    <a:pt x="80" y="39"/>
                  </a:cubicBezTo>
                  <a:cubicBezTo>
                    <a:pt x="76" y="39"/>
                    <a:pt x="79" y="34"/>
                    <a:pt x="75" y="35"/>
                  </a:cubicBezTo>
                  <a:cubicBezTo>
                    <a:pt x="71" y="35"/>
                    <a:pt x="72" y="32"/>
                    <a:pt x="67" y="33"/>
                  </a:cubicBezTo>
                  <a:cubicBezTo>
                    <a:pt x="62" y="34"/>
                    <a:pt x="59" y="31"/>
                    <a:pt x="54" y="25"/>
                  </a:cubicBezTo>
                  <a:cubicBezTo>
                    <a:pt x="48" y="19"/>
                    <a:pt x="49" y="6"/>
                    <a:pt x="50" y="3"/>
                  </a:cubicBezTo>
                  <a:cubicBezTo>
                    <a:pt x="51" y="0"/>
                    <a:pt x="44" y="2"/>
                    <a:pt x="39" y="2"/>
                  </a:cubicBezTo>
                  <a:cubicBezTo>
                    <a:pt x="35" y="2"/>
                    <a:pt x="31" y="6"/>
                    <a:pt x="26" y="8"/>
                  </a:cubicBezTo>
                  <a:cubicBezTo>
                    <a:pt x="21" y="11"/>
                    <a:pt x="19" y="11"/>
                    <a:pt x="16" y="13"/>
                  </a:cubicBezTo>
                  <a:cubicBezTo>
                    <a:pt x="14" y="16"/>
                    <a:pt x="10" y="17"/>
                    <a:pt x="7" y="16"/>
                  </a:cubicBezTo>
                  <a:cubicBezTo>
                    <a:pt x="6" y="15"/>
                    <a:pt x="4" y="15"/>
                    <a:pt x="3" y="15"/>
                  </a:cubicBezTo>
                  <a:cubicBezTo>
                    <a:pt x="5" y="20"/>
                    <a:pt x="10" y="28"/>
                    <a:pt x="11" y="31"/>
                  </a:cubicBezTo>
                  <a:cubicBezTo>
                    <a:pt x="12" y="34"/>
                    <a:pt x="9" y="35"/>
                    <a:pt x="8" y="37"/>
                  </a:cubicBezTo>
                  <a:cubicBezTo>
                    <a:pt x="6" y="38"/>
                    <a:pt x="8" y="50"/>
                    <a:pt x="9" y="53"/>
                  </a:cubicBezTo>
                  <a:cubicBezTo>
                    <a:pt x="9" y="55"/>
                    <a:pt x="4" y="60"/>
                    <a:pt x="6" y="62"/>
                  </a:cubicBezTo>
                  <a:cubicBezTo>
                    <a:pt x="8" y="64"/>
                    <a:pt x="3" y="69"/>
                    <a:pt x="3" y="72"/>
                  </a:cubicBezTo>
                  <a:cubicBezTo>
                    <a:pt x="3" y="75"/>
                    <a:pt x="8" y="75"/>
                    <a:pt x="8" y="77"/>
                  </a:cubicBezTo>
                  <a:cubicBezTo>
                    <a:pt x="8" y="79"/>
                    <a:pt x="4" y="85"/>
                    <a:pt x="2" y="86"/>
                  </a:cubicBezTo>
                  <a:cubicBezTo>
                    <a:pt x="0" y="87"/>
                    <a:pt x="0" y="88"/>
                    <a:pt x="1" y="90"/>
                  </a:cubicBezTo>
                  <a:cubicBezTo>
                    <a:pt x="1" y="90"/>
                    <a:pt x="2" y="93"/>
                    <a:pt x="5" y="96"/>
                  </a:cubicBezTo>
                  <a:cubicBezTo>
                    <a:pt x="9" y="99"/>
                    <a:pt x="5" y="104"/>
                    <a:pt x="8" y="108"/>
                  </a:cubicBezTo>
                  <a:cubicBezTo>
                    <a:pt x="11" y="112"/>
                    <a:pt x="15" y="112"/>
                    <a:pt x="13" y="114"/>
                  </a:cubicBezTo>
                  <a:cubicBezTo>
                    <a:pt x="10" y="116"/>
                    <a:pt x="13" y="120"/>
                    <a:pt x="10" y="122"/>
                  </a:cubicBezTo>
                  <a:cubicBezTo>
                    <a:pt x="8" y="124"/>
                    <a:pt x="11" y="130"/>
                    <a:pt x="14" y="132"/>
                  </a:cubicBezTo>
                  <a:cubicBezTo>
                    <a:pt x="17" y="133"/>
                    <a:pt x="15" y="139"/>
                    <a:pt x="18" y="142"/>
                  </a:cubicBezTo>
                  <a:cubicBezTo>
                    <a:pt x="21" y="145"/>
                    <a:pt x="20" y="152"/>
                    <a:pt x="21" y="154"/>
                  </a:cubicBezTo>
                  <a:cubicBezTo>
                    <a:pt x="22" y="157"/>
                    <a:pt x="31" y="151"/>
                    <a:pt x="36" y="145"/>
                  </a:cubicBezTo>
                  <a:cubicBezTo>
                    <a:pt x="42" y="140"/>
                    <a:pt x="41" y="144"/>
                    <a:pt x="46" y="145"/>
                  </a:cubicBezTo>
                  <a:cubicBezTo>
                    <a:pt x="51" y="146"/>
                    <a:pt x="57" y="146"/>
                    <a:pt x="59" y="150"/>
                  </a:cubicBezTo>
                  <a:cubicBezTo>
                    <a:pt x="62" y="155"/>
                    <a:pt x="64" y="146"/>
                    <a:pt x="66" y="144"/>
                  </a:cubicBezTo>
                  <a:cubicBezTo>
                    <a:pt x="68" y="142"/>
                    <a:pt x="79" y="144"/>
                    <a:pt x="81" y="144"/>
                  </a:cubicBezTo>
                  <a:cubicBezTo>
                    <a:pt x="83" y="143"/>
                    <a:pt x="85" y="129"/>
                    <a:pt x="84" y="126"/>
                  </a:cubicBezTo>
                  <a:cubicBezTo>
                    <a:pt x="84" y="124"/>
                    <a:pt x="89" y="118"/>
                    <a:pt x="93" y="116"/>
                  </a:cubicBezTo>
                  <a:cubicBezTo>
                    <a:pt x="97" y="113"/>
                    <a:pt x="103" y="115"/>
                    <a:pt x="107" y="113"/>
                  </a:cubicBezTo>
                  <a:cubicBezTo>
                    <a:pt x="110" y="112"/>
                    <a:pt x="115" y="112"/>
                    <a:pt x="120" y="112"/>
                  </a:cubicBezTo>
                  <a:cubicBezTo>
                    <a:pt x="124" y="112"/>
                    <a:pt x="128" y="117"/>
                    <a:pt x="130" y="117"/>
                  </a:cubicBezTo>
                  <a:cubicBezTo>
                    <a:pt x="133" y="117"/>
                    <a:pt x="136" y="112"/>
                    <a:pt x="136" y="108"/>
                  </a:cubicBezTo>
                  <a:cubicBezTo>
                    <a:pt x="135" y="104"/>
                    <a:pt x="139" y="99"/>
                    <a:pt x="137" y="9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69" name="Freeform 115"/>
            <p:cNvSpPr>
              <a:spLocks noChangeArrowheads="1"/>
            </p:cNvSpPr>
            <p:nvPr/>
          </p:nvSpPr>
          <p:spPr bwMode="auto">
            <a:xfrm>
              <a:off x="1835514" y="2421448"/>
              <a:ext cx="273540" cy="396322"/>
            </a:xfrm>
            <a:custGeom>
              <a:gdLst>
                <a:gd fmla="*/ 2147483646 w 146" name="T0"/>
                <a:gd fmla="*/ 2147483646 h 212" name="T1"/>
                <a:gd fmla="*/ 2147483646 w 146" name="T2"/>
                <a:gd fmla="*/ 2147483646 h 212" name="T3"/>
                <a:gd fmla="*/ 2147483646 w 146" name="T4"/>
                <a:gd fmla="*/ 2147483646 h 212" name="T5"/>
                <a:gd fmla="*/ 2147483646 w 146" name="T6"/>
                <a:gd fmla="*/ 2147483646 h 212" name="T7"/>
                <a:gd fmla="*/ 2147483646 w 146" name="T8"/>
                <a:gd fmla="*/ 2147483646 h 212" name="T9"/>
                <a:gd fmla="*/ 2147483646 w 146" name="T10"/>
                <a:gd fmla="*/ 2147483646 h 212" name="T11"/>
                <a:gd fmla="*/ 2147483646 w 146" name="T12"/>
                <a:gd fmla="*/ 2147483646 h 212" name="T13"/>
                <a:gd fmla="*/ 2147483646 w 146" name="T14"/>
                <a:gd fmla="*/ 2147483646 h 212" name="T15"/>
                <a:gd fmla="*/ 2147483646 w 146" name="T16"/>
                <a:gd fmla="*/ 2147483646 h 212" name="T17"/>
                <a:gd fmla="*/ 2147483646 w 146" name="T18"/>
                <a:gd fmla="*/ 2147483646 h 212" name="T19"/>
                <a:gd fmla="*/ 2147483646 w 146" name="T20"/>
                <a:gd fmla="*/ 2147483646 h 212" name="T21"/>
                <a:gd fmla="*/ 2147483646 w 146" name="T22"/>
                <a:gd fmla="*/ 2147483646 h 212" name="T23"/>
                <a:gd fmla="*/ 2147483646 w 146" name="T24"/>
                <a:gd fmla="*/ 2147483646 h 212" name="T25"/>
                <a:gd fmla="*/ 2147483646 w 146" name="T26"/>
                <a:gd fmla="*/ 2147483646 h 212" name="T27"/>
                <a:gd fmla="*/ 2147483646 w 146" name="T28"/>
                <a:gd fmla="*/ 2147483646 h 212" name="T29"/>
                <a:gd fmla="*/ 2147483646 w 146" name="T30"/>
                <a:gd fmla="*/ 2147483646 h 212" name="T31"/>
                <a:gd fmla="*/ 2147483646 w 146" name="T32"/>
                <a:gd fmla="*/ 2147483646 h 212" name="T33"/>
                <a:gd fmla="*/ 2147483646 w 146" name="T34"/>
                <a:gd fmla="*/ 2147483646 h 212" name="T35"/>
                <a:gd fmla="*/ 2147483646 w 146" name="T36"/>
                <a:gd fmla="*/ 2147483646 h 212" name="T37"/>
                <a:gd fmla="*/ 2147483646 w 146" name="T38"/>
                <a:gd fmla="*/ 2147483646 h 212" name="T39"/>
                <a:gd fmla="*/ 2147483646 w 146" name="T40"/>
                <a:gd fmla="*/ 2147483646 h 212" name="T41"/>
                <a:gd fmla="*/ 2147483646 w 146" name="T42"/>
                <a:gd fmla="*/ 2147483646 h 212" name="T43"/>
                <a:gd fmla="*/ 2147483646 w 146" name="T44"/>
                <a:gd fmla="*/ 2147483646 h 212" name="T45"/>
                <a:gd fmla="*/ 2147483646 w 146" name="T46"/>
                <a:gd fmla="*/ 2147483646 h 212" name="T47"/>
                <a:gd fmla="*/ 2147483646 w 146" name="T48"/>
                <a:gd fmla="*/ 2147483646 h 212" name="T49"/>
                <a:gd fmla="*/ 2147483646 w 146" name="T50"/>
                <a:gd fmla="*/ 2147483646 h 212" name="T51"/>
                <a:gd fmla="*/ 2147483646 w 146" name="T52"/>
                <a:gd fmla="*/ 2147483646 h 212" name="T53"/>
                <a:gd fmla="*/ 2147483646 w 146" name="T54"/>
                <a:gd fmla="*/ 2147483646 h 212" name="T55"/>
                <a:gd fmla="*/ 2147483646 w 146" name="T56"/>
                <a:gd fmla="*/ 2147483646 h 212" name="T57"/>
                <a:gd fmla="*/ 2147483646 w 146" name="T58"/>
                <a:gd fmla="*/ 2147483646 h 212" name="T59"/>
                <a:gd fmla="*/ 2147483646 w 146" name="T60"/>
                <a:gd fmla="*/ 2147483646 h 212" name="T61"/>
                <a:gd fmla="*/ 2147483646 w 146" name="T62"/>
                <a:gd fmla="*/ 2147483646 h 212" name="T63"/>
                <a:gd fmla="*/ 2147483646 w 146" name="T64"/>
                <a:gd fmla="*/ 2147483646 h 212" name="T65"/>
                <a:gd fmla="*/ 2147483646 w 146" name="T66"/>
                <a:gd fmla="*/ 2147483646 h 212" name="T67"/>
                <a:gd fmla="*/ 2147483646 w 146" name="T68"/>
                <a:gd fmla="*/ 2147483646 h 212" name="T69"/>
                <a:gd fmla="*/ 2147483646 w 146" name="T70"/>
                <a:gd fmla="*/ 2147483646 h 212" name="T71"/>
                <a:gd fmla="*/ 2147483646 w 146" name="T72"/>
                <a:gd fmla="*/ 2147483646 h 212" name="T73"/>
                <a:gd fmla="*/ 2147483646 w 146" name="T74"/>
                <a:gd fmla="*/ 2147483646 h 212" name="T75"/>
                <a:gd fmla="*/ 2147483646 w 146" name="T76"/>
                <a:gd fmla="*/ 2147483646 h 212" name="T77"/>
                <a:gd fmla="*/ 2147483646 w 146" name="T78"/>
                <a:gd fmla="*/ 2147483646 h 212" name="T79"/>
                <a:gd fmla="*/ 2147483646 w 146" name="T80"/>
                <a:gd fmla="*/ 2147483646 h 212" name="T81"/>
                <a:gd fmla="*/ 2147483646 w 146" name="T82"/>
                <a:gd fmla="*/ 2147483646 h 212" name="T83"/>
                <a:gd fmla="*/ 2147483646 w 146" name="T84"/>
                <a:gd fmla="*/ 2147483646 h 212" name="T85"/>
                <a:gd fmla="*/ 2147483646 w 146" name="T86"/>
                <a:gd fmla="*/ 2147483646 h 212" name="T87"/>
                <a:gd fmla="*/ 2147483646 w 146" name="T88"/>
                <a:gd fmla="*/ 2147483646 h 212" name="T89"/>
                <a:gd fmla="*/ 2147483646 w 146" name="T90"/>
                <a:gd fmla="*/ 2147483646 h 212" name="T91"/>
                <a:gd fmla="*/ 2147483646 w 146" name="T92"/>
                <a:gd fmla="*/ 2147483646 h 212" name="T93"/>
                <a:gd fmla="*/ 2147483646 w 146" name="T94"/>
                <a:gd fmla="*/ 2147483646 h 212" name="T95"/>
                <a:gd fmla="*/ 2147483646 w 146" name="T96"/>
                <a:gd fmla="*/ 2147483646 h 212" name="T97"/>
                <a:gd fmla="*/ 2147483646 w 146" name="T98"/>
                <a:gd fmla="*/ 2147483646 h 212" name="T99"/>
                <a:gd fmla="*/ 2147483646 w 146" name="T100"/>
                <a:gd fmla="*/ 2147483646 h 212" name="T101"/>
                <a:gd fmla="*/ 2147483646 w 146" name="T102"/>
                <a:gd fmla="*/ 2147483646 h 212" name="T103"/>
                <a:gd fmla="*/ 2147483646 w 146" name="T104"/>
                <a:gd fmla="*/ 2147483646 h 212" name="T105"/>
                <a:gd fmla="*/ 2147483646 w 146" name="T106"/>
                <a:gd fmla="*/ 2147483646 h 212" name="T107"/>
                <a:gd fmla="*/ 2147483646 w 146" name="T108"/>
                <a:gd fmla="*/ 2147483646 h 212" name="T109"/>
                <a:gd fmla="*/ 2147483646 w 146" name="T110"/>
                <a:gd fmla="*/ 2147483646 h 212" name="T111"/>
                <a:gd fmla="*/ 2147483646 w 146" name="T112"/>
                <a:gd fmla="*/ 2147483646 h 212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146" name="T171"/>
                <a:gd fmla="*/ 0 h 212" name="T172"/>
                <a:gd fmla="*/ 146 w 146" name="T173"/>
                <a:gd fmla="*/ 212 h 212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211" w="146">
                  <a:moveTo>
                    <a:pt x="134" y="201"/>
                  </a:moveTo>
                  <a:cubicBezTo>
                    <a:pt x="134" y="201"/>
                    <a:pt x="135" y="201"/>
                    <a:pt x="135" y="200"/>
                  </a:cubicBezTo>
                  <a:cubicBezTo>
                    <a:pt x="134" y="198"/>
                    <a:pt x="134" y="197"/>
                    <a:pt x="136" y="196"/>
                  </a:cubicBezTo>
                  <a:cubicBezTo>
                    <a:pt x="138" y="195"/>
                    <a:pt x="142" y="189"/>
                    <a:pt x="142" y="187"/>
                  </a:cubicBezTo>
                  <a:cubicBezTo>
                    <a:pt x="142" y="185"/>
                    <a:pt x="137" y="185"/>
                    <a:pt x="137" y="182"/>
                  </a:cubicBezTo>
                  <a:cubicBezTo>
                    <a:pt x="137" y="179"/>
                    <a:pt x="142" y="174"/>
                    <a:pt x="140" y="172"/>
                  </a:cubicBezTo>
                  <a:cubicBezTo>
                    <a:pt x="138" y="170"/>
                    <a:pt x="143" y="165"/>
                    <a:pt x="143" y="163"/>
                  </a:cubicBezTo>
                  <a:cubicBezTo>
                    <a:pt x="142" y="160"/>
                    <a:pt x="140" y="148"/>
                    <a:pt x="142" y="147"/>
                  </a:cubicBezTo>
                  <a:cubicBezTo>
                    <a:pt x="143" y="145"/>
                    <a:pt x="146" y="144"/>
                    <a:pt x="145" y="141"/>
                  </a:cubicBezTo>
                  <a:cubicBezTo>
                    <a:pt x="144" y="138"/>
                    <a:pt x="139" y="130"/>
                    <a:pt x="137" y="125"/>
                  </a:cubicBezTo>
                  <a:cubicBezTo>
                    <a:pt x="133" y="124"/>
                    <a:pt x="129" y="124"/>
                    <a:pt x="126" y="125"/>
                  </a:cubicBezTo>
                  <a:cubicBezTo>
                    <a:pt x="122" y="127"/>
                    <a:pt x="123" y="115"/>
                    <a:pt x="123" y="111"/>
                  </a:cubicBezTo>
                  <a:cubicBezTo>
                    <a:pt x="123" y="106"/>
                    <a:pt x="120" y="109"/>
                    <a:pt x="118" y="112"/>
                  </a:cubicBezTo>
                  <a:cubicBezTo>
                    <a:pt x="117" y="115"/>
                    <a:pt x="112" y="113"/>
                    <a:pt x="106" y="113"/>
                  </a:cubicBezTo>
                  <a:cubicBezTo>
                    <a:pt x="101" y="113"/>
                    <a:pt x="104" y="107"/>
                    <a:pt x="100" y="107"/>
                  </a:cubicBezTo>
                  <a:cubicBezTo>
                    <a:pt x="97" y="107"/>
                    <a:pt x="94" y="106"/>
                    <a:pt x="95" y="103"/>
                  </a:cubicBezTo>
                  <a:cubicBezTo>
                    <a:pt x="95" y="99"/>
                    <a:pt x="92" y="97"/>
                    <a:pt x="90" y="93"/>
                  </a:cubicBezTo>
                  <a:cubicBezTo>
                    <a:pt x="88" y="89"/>
                    <a:pt x="85" y="86"/>
                    <a:pt x="87" y="83"/>
                  </a:cubicBezTo>
                  <a:cubicBezTo>
                    <a:pt x="89" y="81"/>
                    <a:pt x="86" y="79"/>
                    <a:pt x="89" y="76"/>
                  </a:cubicBezTo>
                  <a:cubicBezTo>
                    <a:pt x="92" y="73"/>
                    <a:pt x="95" y="74"/>
                    <a:pt x="94" y="70"/>
                  </a:cubicBezTo>
                  <a:cubicBezTo>
                    <a:pt x="93" y="66"/>
                    <a:pt x="97" y="64"/>
                    <a:pt x="97" y="59"/>
                  </a:cubicBezTo>
                  <a:cubicBezTo>
                    <a:pt x="98" y="55"/>
                    <a:pt x="103" y="56"/>
                    <a:pt x="107" y="53"/>
                  </a:cubicBezTo>
                  <a:cubicBezTo>
                    <a:pt x="112" y="49"/>
                    <a:pt x="117" y="51"/>
                    <a:pt x="121" y="48"/>
                  </a:cubicBezTo>
                  <a:cubicBezTo>
                    <a:pt x="125" y="44"/>
                    <a:pt x="127" y="47"/>
                    <a:pt x="130" y="47"/>
                  </a:cubicBezTo>
                  <a:cubicBezTo>
                    <a:pt x="128" y="45"/>
                    <a:pt x="124" y="43"/>
                    <a:pt x="123" y="42"/>
                  </a:cubicBezTo>
                  <a:cubicBezTo>
                    <a:pt x="122" y="39"/>
                    <a:pt x="128" y="35"/>
                    <a:pt x="129" y="32"/>
                  </a:cubicBezTo>
                  <a:cubicBezTo>
                    <a:pt x="131" y="29"/>
                    <a:pt x="123" y="26"/>
                    <a:pt x="121" y="25"/>
                  </a:cubicBezTo>
                  <a:cubicBezTo>
                    <a:pt x="119" y="25"/>
                    <a:pt x="116" y="27"/>
                    <a:pt x="114" y="26"/>
                  </a:cubicBezTo>
                  <a:cubicBezTo>
                    <a:pt x="112" y="25"/>
                    <a:pt x="109" y="25"/>
                    <a:pt x="107" y="27"/>
                  </a:cubicBezTo>
                  <a:cubicBezTo>
                    <a:pt x="105" y="28"/>
                    <a:pt x="94" y="29"/>
                    <a:pt x="94" y="25"/>
                  </a:cubicBezTo>
                  <a:cubicBezTo>
                    <a:pt x="94" y="22"/>
                    <a:pt x="89" y="20"/>
                    <a:pt x="90" y="18"/>
                  </a:cubicBezTo>
                  <a:cubicBezTo>
                    <a:pt x="90" y="16"/>
                    <a:pt x="87" y="11"/>
                    <a:pt x="83" y="11"/>
                  </a:cubicBezTo>
                  <a:cubicBezTo>
                    <a:pt x="78" y="11"/>
                    <a:pt x="79" y="3"/>
                    <a:pt x="76" y="2"/>
                  </a:cubicBezTo>
                  <a:cubicBezTo>
                    <a:pt x="74" y="0"/>
                    <a:pt x="70" y="1"/>
                    <a:pt x="66" y="2"/>
                  </a:cubicBezTo>
                  <a:cubicBezTo>
                    <a:pt x="70" y="6"/>
                    <a:pt x="71" y="8"/>
                    <a:pt x="69" y="10"/>
                  </a:cubicBezTo>
                  <a:cubicBezTo>
                    <a:pt x="66" y="12"/>
                    <a:pt x="69" y="13"/>
                    <a:pt x="63" y="21"/>
                  </a:cubicBezTo>
                  <a:cubicBezTo>
                    <a:pt x="56" y="30"/>
                    <a:pt x="46" y="32"/>
                    <a:pt x="40" y="33"/>
                  </a:cubicBezTo>
                  <a:cubicBezTo>
                    <a:pt x="35" y="35"/>
                    <a:pt x="33" y="45"/>
                    <a:pt x="30" y="51"/>
                  </a:cubicBezTo>
                  <a:cubicBezTo>
                    <a:pt x="27" y="58"/>
                    <a:pt x="25" y="56"/>
                    <a:pt x="22" y="52"/>
                  </a:cubicBezTo>
                  <a:cubicBezTo>
                    <a:pt x="19" y="48"/>
                    <a:pt x="17" y="53"/>
                    <a:pt x="14" y="49"/>
                  </a:cubicBezTo>
                  <a:cubicBezTo>
                    <a:pt x="10" y="46"/>
                    <a:pt x="12" y="46"/>
                    <a:pt x="14" y="44"/>
                  </a:cubicBezTo>
                  <a:cubicBezTo>
                    <a:pt x="15" y="42"/>
                    <a:pt x="14" y="40"/>
                    <a:pt x="11" y="38"/>
                  </a:cubicBezTo>
                  <a:cubicBezTo>
                    <a:pt x="8" y="39"/>
                    <a:pt x="4" y="44"/>
                    <a:pt x="2" y="48"/>
                  </a:cubicBezTo>
                  <a:cubicBezTo>
                    <a:pt x="0" y="52"/>
                    <a:pt x="6" y="60"/>
                    <a:pt x="6" y="63"/>
                  </a:cubicBezTo>
                  <a:cubicBezTo>
                    <a:pt x="7" y="66"/>
                    <a:pt x="3" y="64"/>
                    <a:pt x="3" y="66"/>
                  </a:cubicBezTo>
                  <a:cubicBezTo>
                    <a:pt x="2" y="69"/>
                    <a:pt x="11" y="73"/>
                    <a:pt x="15" y="76"/>
                  </a:cubicBezTo>
                  <a:cubicBezTo>
                    <a:pt x="19" y="79"/>
                    <a:pt x="23" y="88"/>
                    <a:pt x="26" y="92"/>
                  </a:cubicBezTo>
                  <a:cubicBezTo>
                    <a:pt x="30" y="96"/>
                    <a:pt x="30" y="99"/>
                    <a:pt x="34" y="109"/>
                  </a:cubicBezTo>
                  <a:cubicBezTo>
                    <a:pt x="38" y="119"/>
                    <a:pt x="46" y="135"/>
                    <a:pt x="52" y="142"/>
                  </a:cubicBezTo>
                  <a:cubicBezTo>
                    <a:pt x="57" y="149"/>
                    <a:pt x="60" y="155"/>
                    <a:pt x="59" y="157"/>
                  </a:cubicBezTo>
                  <a:cubicBezTo>
                    <a:pt x="57" y="159"/>
                    <a:pt x="59" y="164"/>
                    <a:pt x="63" y="167"/>
                  </a:cubicBezTo>
                  <a:cubicBezTo>
                    <a:pt x="67" y="170"/>
                    <a:pt x="70" y="174"/>
                    <a:pt x="81" y="179"/>
                  </a:cubicBezTo>
                  <a:cubicBezTo>
                    <a:pt x="91" y="185"/>
                    <a:pt x="110" y="195"/>
                    <a:pt x="113" y="199"/>
                  </a:cubicBezTo>
                  <a:cubicBezTo>
                    <a:pt x="116" y="204"/>
                    <a:pt x="125" y="209"/>
                    <a:pt x="127" y="210"/>
                  </a:cubicBezTo>
                  <a:cubicBezTo>
                    <a:pt x="127" y="210"/>
                    <a:pt x="127" y="211"/>
                    <a:pt x="127" y="212"/>
                  </a:cubicBezTo>
                  <a:cubicBezTo>
                    <a:pt x="128" y="211"/>
                    <a:pt x="129" y="210"/>
                    <a:pt x="130" y="210"/>
                  </a:cubicBezTo>
                  <a:cubicBezTo>
                    <a:pt x="133" y="208"/>
                    <a:pt x="133" y="203"/>
                    <a:pt x="134" y="20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0" name="Freeform 116"/>
            <p:cNvSpPr>
              <a:spLocks noChangeArrowheads="1"/>
            </p:cNvSpPr>
            <p:nvPr/>
          </p:nvSpPr>
          <p:spPr bwMode="auto">
            <a:xfrm>
              <a:off x="2006477" y="2161895"/>
              <a:ext cx="290636" cy="245564"/>
            </a:xfrm>
            <a:custGeom>
              <a:gdLst>
                <a:gd fmla="*/ 2147483646 w 156" name="T0"/>
                <a:gd fmla="*/ 2147483646 h 131" name="T1"/>
                <a:gd fmla="*/ 2147483646 w 156" name="T2"/>
                <a:gd fmla="*/ 2147483646 h 131" name="T3"/>
                <a:gd fmla="*/ 2147483646 w 156" name="T4"/>
                <a:gd fmla="*/ 2147483646 h 131" name="T5"/>
                <a:gd fmla="*/ 2147483646 w 156" name="T6"/>
                <a:gd fmla="*/ 2147483646 h 131" name="T7"/>
                <a:gd fmla="*/ 2147483646 w 156" name="T8"/>
                <a:gd fmla="*/ 2147483646 h 131" name="T9"/>
                <a:gd fmla="*/ 2147483646 w 156" name="T10"/>
                <a:gd fmla="*/ 2147483646 h 131" name="T11"/>
                <a:gd fmla="*/ 2147483646 w 156" name="T12"/>
                <a:gd fmla="*/ 2147483646 h 131" name="T13"/>
                <a:gd fmla="*/ 2147483646 w 156" name="T14"/>
                <a:gd fmla="*/ 2147483646 h 131" name="T15"/>
                <a:gd fmla="*/ 2147483646 w 156" name="T16"/>
                <a:gd fmla="*/ 2147483646 h 131" name="T17"/>
                <a:gd fmla="*/ 2147483646 w 156" name="T18"/>
                <a:gd fmla="*/ 2147483646 h 131" name="T19"/>
                <a:gd fmla="*/ 2147483646 w 156" name="T20"/>
                <a:gd fmla="*/ 2147483646 h 131" name="T21"/>
                <a:gd fmla="*/ 2147483646 w 156" name="T22"/>
                <a:gd fmla="*/ 2147483646 h 131" name="T23"/>
                <a:gd fmla="*/ 2147483646 w 156" name="T24"/>
                <a:gd fmla="*/ 2147483646 h 131" name="T25"/>
                <a:gd fmla="*/ 2147483646 w 156" name="T26"/>
                <a:gd fmla="*/ 2147483646 h 131" name="T27"/>
                <a:gd fmla="*/ 2147483646 w 156" name="T28"/>
                <a:gd fmla="*/ 2147483646 h 131" name="T29"/>
                <a:gd fmla="*/ 2147483646 w 156" name="T30"/>
                <a:gd fmla="*/ 2147483646 h 131" name="T31"/>
                <a:gd fmla="*/ 2147483646 w 156" name="T32"/>
                <a:gd fmla="*/ 2147483646 h 131" name="T33"/>
                <a:gd fmla="*/ 2147483646 w 156" name="T34"/>
                <a:gd fmla="*/ 2147483646 h 131" name="T35"/>
                <a:gd fmla="*/ 2147483646 w 156" name="T36"/>
                <a:gd fmla="*/ 2147483646 h 131" name="T37"/>
                <a:gd fmla="*/ 2147483646 w 156" name="T38"/>
                <a:gd fmla="*/ 2147483646 h 131" name="T39"/>
                <a:gd fmla="*/ 2147483646 w 156" name="T40"/>
                <a:gd fmla="*/ 2147483646 h 131" name="T41"/>
                <a:gd fmla="*/ 2147483646 w 156" name="T42"/>
                <a:gd fmla="*/ 2147483646 h 131" name="T43"/>
                <a:gd fmla="*/ 2147483646 w 156" name="T44"/>
                <a:gd fmla="*/ 2147483646 h 131" name="T45"/>
                <a:gd fmla="*/ 2147483646 w 156" name="T46"/>
                <a:gd fmla="*/ 2147483646 h 131" name="T47"/>
                <a:gd fmla="*/ 2147483646 w 156" name="T48"/>
                <a:gd fmla="*/ 2147483646 h 131" name="T49"/>
                <a:gd fmla="*/ 2147483646 w 156" name="T50"/>
                <a:gd fmla="*/ 2147483646 h 131" name="T51"/>
                <a:gd fmla="*/ 2147483646 w 156" name="T52"/>
                <a:gd fmla="*/ 2147483646 h 131" name="T53"/>
                <a:gd fmla="*/ 2147483646 w 156" name="T54"/>
                <a:gd fmla="*/ 2147483646 h 131" name="T55"/>
                <a:gd fmla="*/ 2147483646 w 156" name="T56"/>
                <a:gd fmla="*/ 2147483646 h 131" name="T57"/>
                <a:gd fmla="*/ 2147483646 w 156" name="T58"/>
                <a:gd fmla="*/ 2147483646 h 131" name="T59"/>
                <a:gd fmla="*/ 2147483646 w 156" name="T60"/>
                <a:gd fmla="*/ 2147483646 h 131" name="T61"/>
                <a:gd fmla="*/ 2147483646 w 156" name="T62"/>
                <a:gd fmla="*/ 2147483646 h 131" name="T63"/>
                <a:gd fmla="*/ 2147483646 w 156" name="T64"/>
                <a:gd fmla="*/ 2147483646 h 131" name="T65"/>
                <a:gd fmla="*/ 2147483646 w 156" name="T66"/>
                <a:gd fmla="*/ 2147483646 h 131" name="T67"/>
                <a:gd fmla="*/ 2147483646 w 156" name="T68"/>
                <a:gd fmla="*/ 2147483646 h 131" name="T69"/>
                <a:gd fmla="*/ 2147483646 w 156" name="T70"/>
                <a:gd fmla="*/ 2147483646 h 131" name="T71"/>
                <a:gd fmla="*/ 2147483646 w 156" name="T72"/>
                <a:gd fmla="*/ 2147483646 h 131" name="T73"/>
                <a:gd fmla="*/ 2147483646 w 156" name="T74"/>
                <a:gd fmla="*/ 2147483646 h 131" name="T75"/>
                <a:gd fmla="*/ 2147483646 w 156" name="T76"/>
                <a:gd fmla="*/ 2147483646 h 131" name="T77"/>
                <a:gd fmla="*/ 2147483646 w 156" name="T78"/>
                <a:gd fmla="*/ 2147483646 h 131" name="T79"/>
                <a:gd fmla="*/ 2147483646 w 156" name="T80"/>
                <a:gd fmla="*/ 2147483646 h 131" name="T81"/>
                <a:gd fmla="*/ 2147483646 w 156" name="T82"/>
                <a:gd fmla="*/ 2147483646 h 131" name="T83"/>
                <a:gd fmla="*/ 2147483646 w 156" name="T84"/>
                <a:gd fmla="*/ 2147483646 h 131" name="T85"/>
                <a:gd fmla="*/ 2147483646 w 156" name="T86"/>
                <a:gd fmla="*/ 2147483646 h 131" name="T87"/>
                <a:gd fmla="*/ 2147483646 w 156" name="T88"/>
                <a:gd fmla="*/ 2147483646 h 131" name="T89"/>
                <a:gd fmla="*/ 2147483646 w 156" name="T90"/>
                <a:gd fmla="*/ 2147483646 h 131" name="T91"/>
                <a:gd fmla="*/ 2147483646 w 156" name="T92"/>
                <a:gd fmla="*/ 0 h 131" name="T93"/>
                <a:gd fmla="*/ 2147483646 w 156" name="T94"/>
                <a:gd fmla="*/ 2147483646 h 131" name="T95"/>
                <a:gd fmla="*/ 2147483646 w 156" name="T96"/>
                <a:gd fmla="*/ 2147483646 h 131" name="T97"/>
                <a:gd fmla="*/ 2147483646 w 156" name="T98"/>
                <a:gd fmla="*/ 2147483646 h 131" name="T99"/>
                <a:gd fmla="*/ 2147483646 w 156" name="T100"/>
                <a:gd fmla="*/ 2147483646 h 131" name="T101"/>
                <a:gd fmla="*/ 2147483646 w 156" name="T102"/>
                <a:gd fmla="*/ 2147483646 h 131" name="T103"/>
                <a:gd fmla="*/ 2147483646 w 156" name="T104"/>
                <a:gd fmla="*/ 2147483646 h 131" name="T105"/>
                <a:gd fmla="*/ 2147483646 w 156" name="T106"/>
                <a:gd fmla="*/ 2147483646 h 131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w 156" name="T162"/>
                <a:gd fmla="*/ 0 h 131" name="T163"/>
                <a:gd fmla="*/ 156 w 156" name="T164"/>
                <a:gd fmla="*/ 131 h 131" name="T165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T165" l="T162" r="T164" t="T163"/>
              <a:pathLst>
                <a:path h="131" w="156">
                  <a:moveTo>
                    <a:pt x="15" y="8"/>
                  </a:moveTo>
                  <a:cubicBezTo>
                    <a:pt x="12" y="12"/>
                    <a:pt x="6" y="16"/>
                    <a:pt x="6" y="21"/>
                  </a:cubicBezTo>
                  <a:cubicBezTo>
                    <a:pt x="5" y="25"/>
                    <a:pt x="6" y="27"/>
                    <a:pt x="4" y="29"/>
                  </a:cubicBezTo>
                  <a:cubicBezTo>
                    <a:pt x="2" y="31"/>
                    <a:pt x="0" y="34"/>
                    <a:pt x="2" y="34"/>
                  </a:cubicBezTo>
                  <a:cubicBezTo>
                    <a:pt x="5" y="34"/>
                    <a:pt x="7" y="34"/>
                    <a:pt x="7" y="37"/>
                  </a:cubicBezTo>
                  <a:cubicBezTo>
                    <a:pt x="7" y="39"/>
                    <a:pt x="13" y="40"/>
                    <a:pt x="12" y="44"/>
                  </a:cubicBezTo>
                  <a:cubicBezTo>
                    <a:pt x="12" y="48"/>
                    <a:pt x="10" y="59"/>
                    <a:pt x="20" y="59"/>
                  </a:cubicBezTo>
                  <a:cubicBezTo>
                    <a:pt x="29" y="59"/>
                    <a:pt x="35" y="55"/>
                    <a:pt x="39" y="61"/>
                  </a:cubicBezTo>
                  <a:cubicBezTo>
                    <a:pt x="43" y="66"/>
                    <a:pt x="48" y="68"/>
                    <a:pt x="55" y="68"/>
                  </a:cubicBezTo>
                  <a:cubicBezTo>
                    <a:pt x="61" y="67"/>
                    <a:pt x="71" y="66"/>
                    <a:pt x="68" y="71"/>
                  </a:cubicBezTo>
                  <a:cubicBezTo>
                    <a:pt x="65" y="77"/>
                    <a:pt x="62" y="88"/>
                    <a:pt x="65" y="92"/>
                  </a:cubicBezTo>
                  <a:cubicBezTo>
                    <a:pt x="68" y="95"/>
                    <a:pt x="72" y="98"/>
                    <a:pt x="70" y="100"/>
                  </a:cubicBezTo>
                  <a:cubicBezTo>
                    <a:pt x="67" y="103"/>
                    <a:pt x="66" y="106"/>
                    <a:pt x="69" y="109"/>
                  </a:cubicBezTo>
                  <a:cubicBezTo>
                    <a:pt x="72" y="111"/>
                    <a:pt x="71" y="114"/>
                    <a:pt x="71" y="115"/>
                  </a:cubicBezTo>
                  <a:cubicBezTo>
                    <a:pt x="71" y="115"/>
                    <a:pt x="71" y="115"/>
                    <a:pt x="70" y="115"/>
                  </a:cubicBezTo>
                  <a:cubicBezTo>
                    <a:pt x="74" y="120"/>
                    <a:pt x="76" y="125"/>
                    <a:pt x="78" y="127"/>
                  </a:cubicBezTo>
                  <a:cubicBezTo>
                    <a:pt x="82" y="130"/>
                    <a:pt x="83" y="131"/>
                    <a:pt x="85" y="130"/>
                  </a:cubicBezTo>
                  <a:cubicBezTo>
                    <a:pt x="87" y="128"/>
                    <a:pt x="89" y="127"/>
                    <a:pt x="91" y="129"/>
                  </a:cubicBezTo>
                  <a:cubicBezTo>
                    <a:pt x="93" y="130"/>
                    <a:pt x="96" y="127"/>
                    <a:pt x="99" y="124"/>
                  </a:cubicBezTo>
                  <a:cubicBezTo>
                    <a:pt x="102" y="122"/>
                    <a:pt x="105" y="124"/>
                    <a:pt x="106" y="121"/>
                  </a:cubicBezTo>
                  <a:cubicBezTo>
                    <a:pt x="107" y="117"/>
                    <a:pt x="109" y="115"/>
                    <a:pt x="113" y="115"/>
                  </a:cubicBezTo>
                  <a:cubicBezTo>
                    <a:pt x="117" y="114"/>
                    <a:pt x="117" y="110"/>
                    <a:pt x="114" y="110"/>
                  </a:cubicBezTo>
                  <a:cubicBezTo>
                    <a:pt x="112" y="110"/>
                    <a:pt x="108" y="113"/>
                    <a:pt x="108" y="109"/>
                  </a:cubicBezTo>
                  <a:cubicBezTo>
                    <a:pt x="108" y="104"/>
                    <a:pt x="105" y="105"/>
                    <a:pt x="105" y="101"/>
                  </a:cubicBezTo>
                  <a:cubicBezTo>
                    <a:pt x="105" y="98"/>
                    <a:pt x="105" y="95"/>
                    <a:pt x="101" y="93"/>
                  </a:cubicBezTo>
                  <a:cubicBezTo>
                    <a:pt x="97" y="91"/>
                    <a:pt x="106" y="90"/>
                    <a:pt x="108" y="92"/>
                  </a:cubicBezTo>
                  <a:cubicBezTo>
                    <a:pt x="110" y="94"/>
                    <a:pt x="118" y="92"/>
                    <a:pt x="118" y="95"/>
                  </a:cubicBezTo>
                  <a:cubicBezTo>
                    <a:pt x="119" y="98"/>
                    <a:pt x="123" y="99"/>
                    <a:pt x="123" y="95"/>
                  </a:cubicBezTo>
                  <a:cubicBezTo>
                    <a:pt x="123" y="92"/>
                    <a:pt x="127" y="90"/>
                    <a:pt x="130" y="91"/>
                  </a:cubicBezTo>
                  <a:cubicBezTo>
                    <a:pt x="134" y="92"/>
                    <a:pt x="141" y="87"/>
                    <a:pt x="144" y="86"/>
                  </a:cubicBezTo>
                  <a:cubicBezTo>
                    <a:pt x="146" y="85"/>
                    <a:pt x="146" y="83"/>
                    <a:pt x="147" y="82"/>
                  </a:cubicBezTo>
                  <a:cubicBezTo>
                    <a:pt x="145" y="78"/>
                    <a:pt x="142" y="74"/>
                    <a:pt x="140" y="72"/>
                  </a:cubicBezTo>
                  <a:cubicBezTo>
                    <a:pt x="137" y="70"/>
                    <a:pt x="142" y="69"/>
                    <a:pt x="141" y="66"/>
                  </a:cubicBezTo>
                  <a:cubicBezTo>
                    <a:pt x="141" y="64"/>
                    <a:pt x="141" y="62"/>
                    <a:pt x="146" y="61"/>
                  </a:cubicBezTo>
                  <a:cubicBezTo>
                    <a:pt x="152" y="61"/>
                    <a:pt x="151" y="57"/>
                    <a:pt x="148" y="55"/>
                  </a:cubicBezTo>
                  <a:cubicBezTo>
                    <a:pt x="145" y="53"/>
                    <a:pt x="149" y="49"/>
                    <a:pt x="152" y="47"/>
                  </a:cubicBezTo>
                  <a:cubicBezTo>
                    <a:pt x="153" y="47"/>
                    <a:pt x="155" y="45"/>
                    <a:pt x="156" y="42"/>
                  </a:cubicBezTo>
                  <a:cubicBezTo>
                    <a:pt x="151" y="40"/>
                    <a:pt x="143" y="40"/>
                    <a:pt x="140" y="40"/>
                  </a:cubicBezTo>
                  <a:cubicBezTo>
                    <a:pt x="136" y="41"/>
                    <a:pt x="143" y="36"/>
                    <a:pt x="143" y="31"/>
                  </a:cubicBezTo>
                  <a:cubicBezTo>
                    <a:pt x="143" y="27"/>
                    <a:pt x="131" y="26"/>
                    <a:pt x="126" y="25"/>
                  </a:cubicBezTo>
                  <a:cubicBezTo>
                    <a:pt x="121" y="24"/>
                    <a:pt x="123" y="19"/>
                    <a:pt x="128" y="19"/>
                  </a:cubicBezTo>
                  <a:cubicBezTo>
                    <a:pt x="133" y="18"/>
                    <a:pt x="125" y="15"/>
                    <a:pt x="118" y="16"/>
                  </a:cubicBezTo>
                  <a:cubicBezTo>
                    <a:pt x="111" y="17"/>
                    <a:pt x="102" y="21"/>
                    <a:pt x="96" y="24"/>
                  </a:cubicBezTo>
                  <a:cubicBezTo>
                    <a:pt x="91" y="27"/>
                    <a:pt x="81" y="15"/>
                    <a:pt x="75" y="17"/>
                  </a:cubicBezTo>
                  <a:cubicBezTo>
                    <a:pt x="69" y="20"/>
                    <a:pt x="60" y="20"/>
                    <a:pt x="60" y="15"/>
                  </a:cubicBezTo>
                  <a:cubicBezTo>
                    <a:pt x="61" y="10"/>
                    <a:pt x="58" y="6"/>
                    <a:pt x="52" y="6"/>
                  </a:cubicBezTo>
                  <a:cubicBezTo>
                    <a:pt x="45" y="7"/>
                    <a:pt x="47" y="0"/>
                    <a:pt x="42" y="0"/>
                  </a:cubicBezTo>
                  <a:cubicBezTo>
                    <a:pt x="37" y="0"/>
                    <a:pt x="42" y="6"/>
                    <a:pt x="39" y="7"/>
                  </a:cubicBezTo>
                  <a:cubicBezTo>
                    <a:pt x="36" y="9"/>
                    <a:pt x="24" y="11"/>
                    <a:pt x="24" y="16"/>
                  </a:cubicBezTo>
                  <a:cubicBezTo>
                    <a:pt x="23" y="20"/>
                    <a:pt x="30" y="28"/>
                    <a:pt x="27" y="32"/>
                  </a:cubicBezTo>
                  <a:cubicBezTo>
                    <a:pt x="25" y="37"/>
                    <a:pt x="18" y="33"/>
                    <a:pt x="15" y="28"/>
                  </a:cubicBezTo>
                  <a:cubicBezTo>
                    <a:pt x="13" y="24"/>
                    <a:pt x="22" y="16"/>
                    <a:pt x="20" y="14"/>
                  </a:cubicBezTo>
                  <a:cubicBezTo>
                    <a:pt x="19" y="12"/>
                    <a:pt x="18" y="8"/>
                    <a:pt x="19" y="6"/>
                  </a:cubicBezTo>
                  <a:cubicBezTo>
                    <a:pt x="17" y="6"/>
                    <a:pt x="16" y="7"/>
                    <a:pt x="15" y="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1" name="Freeform 117"/>
            <p:cNvSpPr>
              <a:spLocks noChangeArrowheads="1"/>
            </p:cNvSpPr>
            <p:nvPr/>
          </p:nvSpPr>
          <p:spPr bwMode="auto">
            <a:xfrm>
              <a:off x="2332859" y="2287786"/>
              <a:ext cx="90144" cy="94807"/>
            </a:xfrm>
            <a:custGeom>
              <a:gdLst>
                <a:gd fmla="*/ 2147483646 w 48" name="T0"/>
                <a:gd fmla="*/ 2147483646 h 51" name="T1"/>
                <a:gd fmla="*/ 2147483646 w 48" name="T2"/>
                <a:gd fmla="*/ 2147483646 h 51" name="T3"/>
                <a:gd fmla="*/ 2147483646 w 48" name="T4"/>
                <a:gd fmla="*/ 2147483646 h 51" name="T5"/>
                <a:gd fmla="*/ 2147483646 w 48" name="T6"/>
                <a:gd fmla="*/ 2147483646 h 51" name="T7"/>
                <a:gd fmla="*/ 2147483646 w 48" name="T8"/>
                <a:gd fmla="*/ 2147483646 h 51" name="T9"/>
                <a:gd fmla="*/ 2147483646 w 48" name="T10"/>
                <a:gd fmla="*/ 2147483646 h 51" name="T11"/>
                <a:gd fmla="*/ 2147483646 w 48" name="T12"/>
                <a:gd fmla="*/ 2147483646 h 51" name="T13"/>
                <a:gd fmla="*/ 2147483646 w 48" name="T14"/>
                <a:gd fmla="*/ 2147483646 h 51" name="T15"/>
                <a:gd fmla="*/ 2147483646 w 48" name="T16"/>
                <a:gd fmla="*/ 2147483646 h 51" name="T17"/>
                <a:gd fmla="*/ 2147483646 w 48" name="T18"/>
                <a:gd fmla="*/ 2147483646 h 51" name="T19"/>
                <a:gd fmla="*/ 2147483646 w 48" name="T20"/>
                <a:gd fmla="*/ 2147483646 h 51" name="T21"/>
                <a:gd fmla="*/ 2147483646 w 48" name="T22"/>
                <a:gd fmla="*/ 2147483646 h 51" name="T23"/>
                <a:gd fmla="*/ 2147483646 w 48" name="T24"/>
                <a:gd fmla="*/ 2147483646 h 51" name="T25"/>
                <a:gd fmla="*/ 2147483646 w 48" name="T26"/>
                <a:gd fmla="*/ 2147483646 h 51" name="T27"/>
                <a:gd fmla="*/ 2147483646 w 48" name="T28"/>
                <a:gd fmla="*/ 2147483646 h 51" name="T29"/>
                <a:gd fmla="*/ 2147483646 w 48" name="T30"/>
                <a:gd fmla="*/ 2147483646 h 51" name="T31"/>
                <a:gd fmla="*/ 2147483646 w 48" name="T32"/>
                <a:gd fmla="*/ 2147483646 h 51" name="T33"/>
                <a:gd fmla="*/ 2147483646 w 48" name="T34"/>
                <a:gd fmla="*/ 2147483646 h 51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48" name="T54"/>
                <a:gd fmla="*/ 0 h 51" name="T55"/>
                <a:gd fmla="*/ 48 w 48" name="T56"/>
                <a:gd fmla="*/ 51 h 51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51" w="48">
                  <a:moveTo>
                    <a:pt x="11" y="10"/>
                  </a:moveTo>
                  <a:cubicBezTo>
                    <a:pt x="13" y="14"/>
                    <a:pt x="9" y="15"/>
                    <a:pt x="6" y="16"/>
                  </a:cubicBezTo>
                  <a:cubicBezTo>
                    <a:pt x="3" y="16"/>
                    <a:pt x="4" y="23"/>
                    <a:pt x="2" y="25"/>
                  </a:cubicBezTo>
                  <a:cubicBezTo>
                    <a:pt x="0" y="27"/>
                    <a:pt x="9" y="33"/>
                    <a:pt x="11" y="37"/>
                  </a:cubicBezTo>
                  <a:cubicBezTo>
                    <a:pt x="12" y="40"/>
                    <a:pt x="15" y="45"/>
                    <a:pt x="18" y="50"/>
                  </a:cubicBezTo>
                  <a:cubicBezTo>
                    <a:pt x="20" y="50"/>
                    <a:pt x="22" y="51"/>
                    <a:pt x="23" y="50"/>
                  </a:cubicBezTo>
                  <a:cubicBezTo>
                    <a:pt x="26" y="48"/>
                    <a:pt x="24" y="43"/>
                    <a:pt x="28" y="43"/>
                  </a:cubicBezTo>
                  <a:cubicBezTo>
                    <a:pt x="33" y="43"/>
                    <a:pt x="39" y="41"/>
                    <a:pt x="41" y="43"/>
                  </a:cubicBezTo>
                  <a:cubicBezTo>
                    <a:pt x="41" y="44"/>
                    <a:pt x="41" y="44"/>
                    <a:pt x="42" y="45"/>
                  </a:cubicBezTo>
                  <a:cubicBezTo>
                    <a:pt x="43" y="43"/>
                    <a:pt x="45" y="40"/>
                    <a:pt x="45" y="39"/>
                  </a:cubicBezTo>
                  <a:cubicBezTo>
                    <a:pt x="46" y="38"/>
                    <a:pt x="46" y="29"/>
                    <a:pt x="44" y="24"/>
                  </a:cubicBezTo>
                  <a:cubicBezTo>
                    <a:pt x="42" y="20"/>
                    <a:pt x="43" y="13"/>
                    <a:pt x="46" y="11"/>
                  </a:cubicBezTo>
                  <a:cubicBezTo>
                    <a:pt x="46" y="11"/>
                    <a:pt x="47" y="8"/>
                    <a:pt x="48" y="5"/>
                  </a:cubicBezTo>
                  <a:cubicBezTo>
                    <a:pt x="44" y="4"/>
                    <a:pt x="40" y="2"/>
                    <a:pt x="37" y="3"/>
                  </a:cubicBezTo>
                  <a:cubicBezTo>
                    <a:pt x="31" y="4"/>
                    <a:pt x="25" y="6"/>
                    <a:pt x="22" y="3"/>
                  </a:cubicBezTo>
                  <a:cubicBezTo>
                    <a:pt x="20" y="0"/>
                    <a:pt x="17" y="0"/>
                    <a:pt x="14" y="3"/>
                  </a:cubicBezTo>
                  <a:cubicBezTo>
                    <a:pt x="14" y="3"/>
                    <a:pt x="13" y="3"/>
                    <a:pt x="13" y="3"/>
                  </a:cubicBezTo>
                  <a:cubicBezTo>
                    <a:pt x="12" y="6"/>
                    <a:pt x="11" y="9"/>
                    <a:pt x="11" y="1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2" name="Freeform 118"/>
            <p:cNvSpPr>
              <a:spLocks noChangeArrowheads="1"/>
            </p:cNvSpPr>
            <p:nvPr/>
          </p:nvSpPr>
          <p:spPr bwMode="auto">
            <a:xfrm>
              <a:off x="2262920" y="2239605"/>
              <a:ext cx="104132" cy="155420"/>
            </a:xfrm>
            <a:custGeom>
              <a:gdLst>
                <a:gd fmla="*/ 2147483646 w 56" name="T0"/>
                <a:gd fmla="*/ 2147483646 h 83" name="T1"/>
                <a:gd fmla="*/ 2147483646 w 56" name="T2"/>
                <a:gd fmla="*/ 2147483646 h 83" name="T3"/>
                <a:gd fmla="*/ 2147483646 w 56" name="T4"/>
                <a:gd fmla="*/ 2147483646 h 83" name="T5"/>
                <a:gd fmla="*/ 2147483646 w 56" name="T6"/>
                <a:gd fmla="*/ 2147483646 h 83" name="T7"/>
                <a:gd fmla="*/ 2147483646 w 56" name="T8"/>
                <a:gd fmla="*/ 2147483646 h 83" name="T9"/>
                <a:gd fmla="*/ 2147483646 w 56" name="T10"/>
                <a:gd fmla="*/ 2147483646 h 83" name="T11"/>
                <a:gd fmla="*/ 2147483646 w 56" name="T12"/>
                <a:gd fmla="*/ 2147483646 h 83" name="T13"/>
                <a:gd fmla="*/ 2147483646 w 56" name="T14"/>
                <a:gd fmla="*/ 2147483646 h 83" name="T15"/>
                <a:gd fmla="*/ 2147483646 w 56" name="T16"/>
                <a:gd fmla="*/ 2147483646 h 83" name="T17"/>
                <a:gd fmla="*/ 2147483646 w 56" name="T18"/>
                <a:gd fmla="*/ 2147483646 h 83" name="T19"/>
                <a:gd fmla="*/ 2147483646 w 56" name="T20"/>
                <a:gd fmla="*/ 2147483646 h 83" name="T21"/>
                <a:gd fmla="*/ 2147483646 w 56" name="T22"/>
                <a:gd fmla="*/ 2147483646 h 83" name="T23"/>
                <a:gd fmla="*/ 2147483646 w 56" name="T24"/>
                <a:gd fmla="*/ 2147483646 h 83" name="T25"/>
                <a:gd fmla="*/ 2147483646 w 56" name="T26"/>
                <a:gd fmla="*/ 2147483646 h 83" name="T27"/>
                <a:gd fmla="*/ 2147483646 w 56" name="T28"/>
                <a:gd fmla="*/ 2147483646 h 83" name="T29"/>
                <a:gd fmla="*/ 2147483646 w 56" name="T30"/>
                <a:gd fmla="*/ 2147483646 h 83" name="T31"/>
                <a:gd fmla="*/ 2147483646 w 56" name="T32"/>
                <a:gd fmla="*/ 2147483646 h 83" name="T33"/>
                <a:gd fmla="*/ 2147483646 w 56" name="T34"/>
                <a:gd fmla="*/ 2147483646 h 83" name="T35"/>
                <a:gd fmla="*/ 2147483646 w 56" name="T36"/>
                <a:gd fmla="*/ 2147483646 h 83" name="T37"/>
                <a:gd fmla="*/ 2147483646 w 56" name="T38"/>
                <a:gd fmla="*/ 2147483646 h 83" name="T39"/>
                <a:gd fmla="*/ 2147483646 w 56" name="T40"/>
                <a:gd fmla="*/ 2147483646 h 83" name="T41"/>
                <a:gd fmla="*/ 2147483646 w 56" name="T42"/>
                <a:gd fmla="*/ 2147483646 h 83" name="T43"/>
                <a:gd fmla="*/ 2147483646 w 56" name="T44"/>
                <a:gd fmla="*/ 0 h 83" name="T45"/>
                <a:gd fmla="*/ 2147483646 w 56" name="T46"/>
                <a:gd fmla="*/ 2147483646 h 83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w 56" name="T72"/>
                <a:gd fmla="*/ 0 h 83" name="T73"/>
                <a:gd fmla="*/ 56 w 56" name="T74"/>
                <a:gd fmla="*/ 83 h 83" name="T75"/>
              </a:gdLst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b="T75" l="T72" r="T74" t="T73"/>
              <a:pathLst>
                <a:path h="83" w="56">
                  <a:moveTo>
                    <a:pt x="15" y="5"/>
                  </a:moveTo>
                  <a:cubicBezTo>
                    <a:pt x="12" y="7"/>
                    <a:pt x="8" y="11"/>
                    <a:pt x="11" y="13"/>
                  </a:cubicBezTo>
                  <a:cubicBezTo>
                    <a:pt x="14" y="15"/>
                    <a:pt x="15" y="19"/>
                    <a:pt x="9" y="19"/>
                  </a:cubicBezTo>
                  <a:cubicBezTo>
                    <a:pt x="4" y="20"/>
                    <a:pt x="4" y="22"/>
                    <a:pt x="4" y="24"/>
                  </a:cubicBezTo>
                  <a:cubicBezTo>
                    <a:pt x="5" y="27"/>
                    <a:pt x="0" y="28"/>
                    <a:pt x="3" y="30"/>
                  </a:cubicBezTo>
                  <a:cubicBezTo>
                    <a:pt x="5" y="32"/>
                    <a:pt x="8" y="36"/>
                    <a:pt x="10" y="40"/>
                  </a:cubicBezTo>
                  <a:cubicBezTo>
                    <a:pt x="11" y="38"/>
                    <a:pt x="12" y="37"/>
                    <a:pt x="14" y="37"/>
                  </a:cubicBezTo>
                  <a:cubicBezTo>
                    <a:pt x="19" y="38"/>
                    <a:pt x="15" y="45"/>
                    <a:pt x="19" y="47"/>
                  </a:cubicBezTo>
                  <a:cubicBezTo>
                    <a:pt x="23" y="48"/>
                    <a:pt x="23" y="54"/>
                    <a:pt x="20" y="56"/>
                  </a:cubicBezTo>
                  <a:cubicBezTo>
                    <a:pt x="17" y="58"/>
                    <a:pt x="16" y="69"/>
                    <a:pt x="22" y="76"/>
                  </a:cubicBezTo>
                  <a:cubicBezTo>
                    <a:pt x="29" y="83"/>
                    <a:pt x="33" y="82"/>
                    <a:pt x="35" y="80"/>
                  </a:cubicBezTo>
                  <a:cubicBezTo>
                    <a:pt x="36" y="78"/>
                    <a:pt x="41" y="80"/>
                    <a:pt x="42" y="77"/>
                  </a:cubicBezTo>
                  <a:cubicBezTo>
                    <a:pt x="43" y="75"/>
                    <a:pt x="45" y="78"/>
                    <a:pt x="48" y="75"/>
                  </a:cubicBezTo>
                  <a:cubicBezTo>
                    <a:pt x="49" y="73"/>
                    <a:pt x="53" y="74"/>
                    <a:pt x="56" y="75"/>
                  </a:cubicBezTo>
                  <a:cubicBezTo>
                    <a:pt x="53" y="70"/>
                    <a:pt x="50" y="65"/>
                    <a:pt x="49" y="62"/>
                  </a:cubicBezTo>
                  <a:cubicBezTo>
                    <a:pt x="47" y="58"/>
                    <a:pt x="38" y="52"/>
                    <a:pt x="40" y="50"/>
                  </a:cubicBezTo>
                  <a:cubicBezTo>
                    <a:pt x="42" y="48"/>
                    <a:pt x="41" y="41"/>
                    <a:pt x="44" y="41"/>
                  </a:cubicBezTo>
                  <a:cubicBezTo>
                    <a:pt x="47" y="40"/>
                    <a:pt x="51" y="39"/>
                    <a:pt x="49" y="35"/>
                  </a:cubicBezTo>
                  <a:cubicBezTo>
                    <a:pt x="49" y="34"/>
                    <a:pt x="50" y="31"/>
                    <a:pt x="51" y="28"/>
                  </a:cubicBezTo>
                  <a:cubicBezTo>
                    <a:pt x="48" y="28"/>
                    <a:pt x="43" y="19"/>
                    <a:pt x="40" y="19"/>
                  </a:cubicBezTo>
                  <a:cubicBezTo>
                    <a:pt x="37" y="19"/>
                    <a:pt x="34" y="16"/>
                    <a:pt x="35" y="12"/>
                  </a:cubicBezTo>
                  <a:cubicBezTo>
                    <a:pt x="35" y="8"/>
                    <a:pt x="28" y="7"/>
                    <a:pt x="23" y="3"/>
                  </a:cubicBezTo>
                  <a:cubicBezTo>
                    <a:pt x="22" y="1"/>
                    <a:pt x="21" y="1"/>
                    <a:pt x="19" y="0"/>
                  </a:cubicBezTo>
                  <a:cubicBezTo>
                    <a:pt x="18" y="3"/>
                    <a:pt x="16" y="5"/>
                    <a:pt x="15" y="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3" name="Freeform 119"/>
            <p:cNvSpPr>
              <a:spLocks noChangeArrowheads="1"/>
            </p:cNvSpPr>
            <p:nvPr/>
          </p:nvSpPr>
          <p:spPr bwMode="auto">
            <a:xfrm>
              <a:off x="2412123" y="2297111"/>
              <a:ext cx="65277" cy="82373"/>
            </a:xfrm>
            <a:custGeom>
              <a:gdLst>
                <a:gd fmla="*/ 2147483646 w 35" name="T0"/>
                <a:gd fmla="*/ 2147483646 h 44" name="T1"/>
                <a:gd fmla="*/ 2147483646 w 35" name="T2"/>
                <a:gd fmla="*/ 2147483646 h 44" name="T3"/>
                <a:gd fmla="*/ 0 w 35" name="T4"/>
                <a:gd fmla="*/ 2147483646 h 44" name="T5"/>
                <a:gd fmla="*/ 2147483646 w 35" name="T6"/>
                <a:gd fmla="*/ 2147483646 h 44" name="T7"/>
                <a:gd fmla="*/ 2147483646 w 35" name="T8"/>
                <a:gd fmla="*/ 2147483646 h 44" name="T9"/>
                <a:gd fmla="*/ 2147483646 w 35" name="T10"/>
                <a:gd fmla="*/ 2147483646 h 44" name="T11"/>
                <a:gd fmla="*/ 2147483646 w 35" name="T12"/>
                <a:gd fmla="*/ 2147483646 h 44" name="T13"/>
                <a:gd fmla="*/ 2147483646 w 35" name="T14"/>
                <a:gd fmla="*/ 2147483646 h 44" name="T15"/>
                <a:gd fmla="*/ 2147483646 w 35" name="T16"/>
                <a:gd fmla="*/ 0 h 44" name="T17"/>
                <a:gd fmla="*/ 2147483646 w 35" name="T18"/>
                <a:gd fmla="*/ 2147483646 h 44" name="T19"/>
                <a:gd fmla="*/ 2147483646 w 35" name="T20"/>
                <a:gd fmla="*/ 2147483646 h 44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35" name="T33"/>
                <a:gd fmla="*/ 0 h 44" name="T34"/>
                <a:gd fmla="*/ 35 w 35" name="T35"/>
                <a:gd fmla="*/ 44 h 44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44" w="35">
                  <a:moveTo>
                    <a:pt x="2" y="19"/>
                  </a:moveTo>
                  <a:cubicBezTo>
                    <a:pt x="4" y="24"/>
                    <a:pt x="4" y="33"/>
                    <a:pt x="3" y="34"/>
                  </a:cubicBezTo>
                  <a:cubicBezTo>
                    <a:pt x="3" y="35"/>
                    <a:pt x="1" y="38"/>
                    <a:pt x="0" y="40"/>
                  </a:cubicBezTo>
                  <a:cubicBezTo>
                    <a:pt x="2" y="42"/>
                    <a:pt x="5" y="43"/>
                    <a:pt x="10" y="42"/>
                  </a:cubicBezTo>
                  <a:cubicBezTo>
                    <a:pt x="16" y="40"/>
                    <a:pt x="19" y="44"/>
                    <a:pt x="22" y="37"/>
                  </a:cubicBezTo>
                  <a:cubicBezTo>
                    <a:pt x="24" y="31"/>
                    <a:pt x="30" y="23"/>
                    <a:pt x="35" y="19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0" y="17"/>
                    <a:pt x="23" y="5"/>
                    <a:pt x="16" y="4"/>
                  </a:cubicBezTo>
                  <a:cubicBezTo>
                    <a:pt x="12" y="3"/>
                    <a:pt x="9" y="2"/>
                    <a:pt x="6" y="0"/>
                  </a:cubicBezTo>
                  <a:cubicBezTo>
                    <a:pt x="5" y="3"/>
                    <a:pt x="4" y="6"/>
                    <a:pt x="4" y="6"/>
                  </a:cubicBezTo>
                  <a:cubicBezTo>
                    <a:pt x="1" y="8"/>
                    <a:pt x="0" y="15"/>
                    <a:pt x="2" y="1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4" name="Freeform 120"/>
            <p:cNvSpPr>
              <a:spLocks noChangeArrowheads="1"/>
            </p:cNvSpPr>
            <p:nvPr/>
          </p:nvSpPr>
          <p:spPr bwMode="auto">
            <a:xfrm>
              <a:off x="1768683" y="1911669"/>
              <a:ext cx="222252" cy="79265"/>
            </a:xfrm>
            <a:custGeom>
              <a:gdLst>
                <a:gd fmla="*/ 2147483646 w 119" name="T0"/>
                <a:gd fmla="*/ 2147483646 h 43" name="T1"/>
                <a:gd fmla="*/ 2147483646 w 119" name="T2"/>
                <a:gd fmla="*/ 2147483646 h 43" name="T3"/>
                <a:gd fmla="*/ 2147483646 w 119" name="T4"/>
                <a:gd fmla="*/ 2147483646 h 43" name="T5"/>
                <a:gd fmla="*/ 2147483646 w 119" name="T6"/>
                <a:gd fmla="*/ 2147483646 h 43" name="T7"/>
                <a:gd fmla="*/ 2147483646 w 119" name="T8"/>
                <a:gd fmla="*/ 2147483646 h 43" name="T9"/>
                <a:gd fmla="*/ 2147483646 w 119" name="T10"/>
                <a:gd fmla="*/ 2147483646 h 43" name="T11"/>
                <a:gd fmla="*/ 2147483646 w 119" name="T12"/>
                <a:gd fmla="*/ 2147483646 h 43" name="T13"/>
                <a:gd fmla="*/ 2147483646 w 119" name="T14"/>
                <a:gd fmla="*/ 2147483646 h 43" name="T15"/>
                <a:gd fmla="*/ 2147483646 w 119" name="T16"/>
                <a:gd fmla="*/ 2147483646 h 43" name="T17"/>
                <a:gd fmla="*/ 2147483646 w 119" name="T18"/>
                <a:gd fmla="*/ 2147483646 h 43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19" name="T30"/>
                <a:gd fmla="*/ 0 h 43" name="T31"/>
                <a:gd fmla="*/ 119 w 119" name="T32"/>
                <a:gd fmla="*/ 43 h 43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43" w="119">
                  <a:moveTo>
                    <a:pt x="96" y="27"/>
                  </a:moveTo>
                  <a:cubicBezTo>
                    <a:pt x="89" y="27"/>
                    <a:pt x="64" y="10"/>
                    <a:pt x="42" y="5"/>
                  </a:cubicBezTo>
                  <a:cubicBezTo>
                    <a:pt x="19" y="0"/>
                    <a:pt x="0" y="16"/>
                    <a:pt x="2" y="19"/>
                  </a:cubicBezTo>
                  <a:cubicBezTo>
                    <a:pt x="5" y="23"/>
                    <a:pt x="16" y="14"/>
                    <a:pt x="21" y="10"/>
                  </a:cubicBezTo>
                  <a:cubicBezTo>
                    <a:pt x="27" y="6"/>
                    <a:pt x="32" y="12"/>
                    <a:pt x="32" y="15"/>
                  </a:cubicBezTo>
                  <a:cubicBezTo>
                    <a:pt x="33" y="17"/>
                    <a:pt x="40" y="19"/>
                    <a:pt x="51" y="19"/>
                  </a:cubicBezTo>
                  <a:cubicBezTo>
                    <a:pt x="63" y="20"/>
                    <a:pt x="64" y="29"/>
                    <a:pt x="75" y="32"/>
                  </a:cubicBezTo>
                  <a:cubicBezTo>
                    <a:pt x="86" y="34"/>
                    <a:pt x="75" y="39"/>
                    <a:pt x="81" y="41"/>
                  </a:cubicBezTo>
                  <a:cubicBezTo>
                    <a:pt x="86" y="43"/>
                    <a:pt x="115" y="42"/>
                    <a:pt x="117" y="40"/>
                  </a:cubicBezTo>
                  <a:cubicBezTo>
                    <a:pt x="119" y="37"/>
                    <a:pt x="104" y="27"/>
                    <a:pt x="96" y="2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5" name="Freeform 121"/>
            <p:cNvSpPr>
              <a:spLocks noChangeArrowheads="1"/>
            </p:cNvSpPr>
            <p:nvPr/>
          </p:nvSpPr>
          <p:spPr bwMode="auto">
            <a:xfrm>
              <a:off x="1896128" y="2017355"/>
              <a:ext cx="51289" cy="24867"/>
            </a:xfrm>
            <a:custGeom>
              <a:gdLst>
                <a:gd fmla="*/ 2147483646 w 28" name="T0"/>
                <a:gd fmla="*/ 2147483646 h 13" name="T1"/>
                <a:gd fmla="*/ 2147483646 w 28" name="T2"/>
                <a:gd fmla="*/ 2147483646 h 13" name="T3"/>
                <a:gd fmla="*/ 2147483646 w 28" name="T4"/>
                <a:gd fmla="*/ 2147483646 h 13" name="T5"/>
                <a:gd fmla="*/ 0 60000 65536" name="T6"/>
                <a:gd fmla="*/ 0 60000 65536" name="T7"/>
                <a:gd fmla="*/ 0 60000 65536" name="T8"/>
                <a:gd fmla="*/ 0 w 28" name="T9"/>
                <a:gd fmla="*/ 0 h 13" name="T10"/>
                <a:gd fmla="*/ 28 w 28" name="T11"/>
                <a:gd fmla="*/ 13 h 13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3" w="28">
                  <a:moveTo>
                    <a:pt x="3" y="5"/>
                  </a:moveTo>
                  <a:cubicBezTo>
                    <a:pt x="5" y="8"/>
                    <a:pt x="24" y="13"/>
                    <a:pt x="26" y="9"/>
                  </a:cubicBezTo>
                  <a:cubicBezTo>
                    <a:pt x="28" y="4"/>
                    <a:pt x="0" y="0"/>
                    <a:pt x="3" y="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6" name="Freeform 122"/>
            <p:cNvSpPr>
              <a:spLocks noChangeArrowheads="1"/>
            </p:cNvSpPr>
            <p:nvPr/>
          </p:nvSpPr>
          <p:spPr bwMode="auto">
            <a:xfrm>
              <a:off x="2133921" y="2015800"/>
              <a:ext cx="46626" cy="26422"/>
            </a:xfrm>
            <a:custGeom>
              <a:gdLst>
                <a:gd fmla="*/ 2147483646 w 25" name="T0"/>
                <a:gd fmla="*/ 2147483646 h 14" name="T1"/>
                <a:gd fmla="*/ 2147483646 w 25" name="T2"/>
                <a:gd fmla="*/ 2147483646 h 14" name="T3"/>
                <a:gd fmla="*/ 2147483646 w 25" name="T4"/>
                <a:gd fmla="*/ 2147483646 h 14" name="T5"/>
                <a:gd fmla="*/ 0 60000 65536" name="T6"/>
                <a:gd fmla="*/ 0 60000 65536" name="T7"/>
                <a:gd fmla="*/ 0 60000 65536" name="T8"/>
                <a:gd fmla="*/ 0 w 25" name="T9"/>
                <a:gd fmla="*/ 0 h 14" name="T10"/>
                <a:gd fmla="*/ 25 w 25" name="T11"/>
                <a:gd fmla="*/ 14 h 1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4" w="25">
                  <a:moveTo>
                    <a:pt x="4" y="7"/>
                  </a:moveTo>
                  <a:cubicBezTo>
                    <a:pt x="9" y="14"/>
                    <a:pt x="22" y="9"/>
                    <a:pt x="23" y="7"/>
                  </a:cubicBezTo>
                  <a:cubicBezTo>
                    <a:pt x="25" y="2"/>
                    <a:pt x="0" y="0"/>
                    <a:pt x="4" y="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7" name="Freeform 123"/>
            <p:cNvSpPr>
              <a:spLocks noChangeArrowheads="1" noEditPoints="1"/>
            </p:cNvSpPr>
            <p:nvPr/>
          </p:nvSpPr>
          <p:spPr bwMode="auto">
            <a:xfrm>
              <a:off x="2022019" y="0"/>
              <a:ext cx="1294652" cy="965160"/>
            </a:xfrm>
            <a:custGeom>
              <a:gdLst>
                <a:gd fmla="*/ 2147483646 w 691" name="T0"/>
                <a:gd fmla="*/ 2147483646 h 516" name="T1"/>
                <a:gd fmla="*/ 2147483646 w 691" name="T2"/>
                <a:gd fmla="*/ 2147483646 h 516" name="T3"/>
                <a:gd fmla="*/ 2147483646 w 691" name="T4"/>
                <a:gd fmla="*/ 2147483646 h 516" name="T5"/>
                <a:gd fmla="*/ 2147483646 w 691" name="T6"/>
                <a:gd fmla="*/ 2147483646 h 516" name="T7"/>
                <a:gd fmla="*/ 2147483646 w 691" name="T8"/>
                <a:gd fmla="*/ 2147483646 h 516" name="T9"/>
                <a:gd fmla="*/ 2147483646 w 691" name="T10"/>
                <a:gd fmla="*/ 2147483646 h 516" name="T11"/>
                <a:gd fmla="*/ 2147483646 w 691" name="T12"/>
                <a:gd fmla="*/ 2147483646 h 516" name="T13"/>
                <a:gd fmla="*/ 2147483646 w 691" name="T14"/>
                <a:gd fmla="*/ 2147483646 h 516" name="T15"/>
                <a:gd fmla="*/ 2147483646 w 691" name="T16"/>
                <a:gd fmla="*/ 2147483646 h 516" name="T17"/>
                <a:gd fmla="*/ 2147483646 w 691" name="T18"/>
                <a:gd fmla="*/ 2147483646 h 516" name="T19"/>
                <a:gd fmla="*/ 2147483646 w 691" name="T20"/>
                <a:gd fmla="*/ 2147483646 h 516" name="T21"/>
                <a:gd fmla="*/ 2147483646 w 691" name="T22"/>
                <a:gd fmla="*/ 2147483646 h 516" name="T23"/>
                <a:gd fmla="*/ 2147483646 w 691" name="T24"/>
                <a:gd fmla="*/ 2147483646 h 516" name="T25"/>
                <a:gd fmla="*/ 2147483646 w 691" name="T26"/>
                <a:gd fmla="*/ 2147483646 h 516" name="T27"/>
                <a:gd fmla="*/ 2147483646 w 691" name="T28"/>
                <a:gd fmla="*/ 2147483646 h 516" name="T29"/>
                <a:gd fmla="*/ 2147483646 w 691" name="T30"/>
                <a:gd fmla="*/ 2147483646 h 516" name="T31"/>
                <a:gd fmla="*/ 0 w 691" name="T32"/>
                <a:gd fmla="*/ 2147483646 h 516" name="T33"/>
                <a:gd fmla="*/ 2147483646 w 691" name="T34"/>
                <a:gd fmla="*/ 2147483646 h 516" name="T35"/>
                <a:gd fmla="*/ 2147483646 w 691" name="T36"/>
                <a:gd fmla="*/ 2147483646 h 516" name="T37"/>
                <a:gd fmla="*/ 2147483646 w 691" name="T38"/>
                <a:gd fmla="*/ 2147483646 h 516" name="T39"/>
                <a:gd fmla="*/ 2147483646 w 691" name="T40"/>
                <a:gd fmla="*/ 2147483646 h 516" name="T41"/>
                <a:gd fmla="*/ 2147483646 w 691" name="T42"/>
                <a:gd fmla="*/ 2147483646 h 516" name="T43"/>
                <a:gd fmla="*/ 2147483646 w 691" name="T44"/>
                <a:gd fmla="*/ 2147483646 h 516" name="T45"/>
                <a:gd fmla="*/ 2147483646 w 691" name="T46"/>
                <a:gd fmla="*/ 2147483646 h 516" name="T47"/>
                <a:gd fmla="*/ 2147483646 w 691" name="T48"/>
                <a:gd fmla="*/ 2147483646 h 516" name="T49"/>
                <a:gd fmla="*/ 2147483646 w 691" name="T50"/>
                <a:gd fmla="*/ 2147483646 h 516" name="T51"/>
                <a:gd fmla="*/ 2147483646 w 691" name="T52"/>
                <a:gd fmla="*/ 2147483646 h 516" name="T53"/>
                <a:gd fmla="*/ 2147483646 w 691" name="T54"/>
                <a:gd fmla="*/ 2147483646 h 516" name="T55"/>
                <a:gd fmla="*/ 2147483646 w 691" name="T56"/>
                <a:gd fmla="*/ 2147483646 h 516" name="T57"/>
                <a:gd fmla="*/ 2147483646 w 691" name="T58"/>
                <a:gd fmla="*/ 2147483646 h 516" name="T59"/>
                <a:gd fmla="*/ 2147483646 w 691" name="T60"/>
                <a:gd fmla="*/ 2147483646 h 516" name="T61"/>
                <a:gd fmla="*/ 2147483646 w 691" name="T62"/>
                <a:gd fmla="*/ 2147483646 h 516" name="T63"/>
                <a:gd fmla="*/ 2147483646 w 691" name="T64"/>
                <a:gd fmla="*/ 2147483646 h 516" name="T65"/>
                <a:gd fmla="*/ 2147483646 w 691" name="T66"/>
                <a:gd fmla="*/ 2147483646 h 516" name="T67"/>
                <a:gd fmla="*/ 2147483646 w 691" name="T68"/>
                <a:gd fmla="*/ 2147483646 h 516" name="T69"/>
                <a:gd fmla="*/ 2147483646 w 691" name="T70"/>
                <a:gd fmla="*/ 2147483646 h 516" name="T71"/>
                <a:gd fmla="*/ 2147483646 w 691" name="T72"/>
                <a:gd fmla="*/ 2147483646 h 516" name="T73"/>
                <a:gd fmla="*/ 2147483646 w 691" name="T74"/>
                <a:gd fmla="*/ 2147483646 h 516" name="T75"/>
                <a:gd fmla="*/ 2147483646 w 691" name="T76"/>
                <a:gd fmla="*/ 2147483646 h 516" name="T77"/>
                <a:gd fmla="*/ 2147483646 w 691" name="T78"/>
                <a:gd fmla="*/ 2147483646 h 516" name="T79"/>
                <a:gd fmla="*/ 2147483646 w 691" name="T80"/>
                <a:gd fmla="*/ 2147483646 h 516" name="T81"/>
                <a:gd fmla="*/ 2147483646 w 691" name="T82"/>
                <a:gd fmla="*/ 2147483646 h 516" name="T83"/>
                <a:gd fmla="*/ 2147483646 w 691" name="T84"/>
                <a:gd fmla="*/ 2147483646 h 516" name="T85"/>
                <a:gd fmla="*/ 2147483646 w 691" name="T86"/>
                <a:gd fmla="*/ 2147483646 h 516" name="T87"/>
                <a:gd fmla="*/ 2147483646 w 691" name="T88"/>
                <a:gd fmla="*/ 2147483646 h 516" name="T89"/>
                <a:gd fmla="*/ 2147483646 w 691" name="T90"/>
                <a:gd fmla="*/ 2147483646 h 516" name="T91"/>
                <a:gd fmla="*/ 2147483646 w 691" name="T92"/>
                <a:gd fmla="*/ 2147483646 h 516" name="T93"/>
                <a:gd fmla="*/ 2147483646 w 691" name="T94"/>
                <a:gd fmla="*/ 2147483646 h 516" name="T95"/>
                <a:gd fmla="*/ 2147483646 w 691" name="T96"/>
                <a:gd fmla="*/ 2147483646 h 516" name="T97"/>
                <a:gd fmla="*/ 2147483646 w 691" name="T98"/>
                <a:gd fmla="*/ 2147483646 h 516" name="T99"/>
                <a:gd fmla="*/ 2147483646 w 691" name="T100"/>
                <a:gd fmla="*/ 2147483646 h 516" name="T101"/>
                <a:gd fmla="*/ 2147483646 w 691" name="T102"/>
                <a:gd fmla="*/ 2147483646 h 516" name="T103"/>
                <a:gd fmla="*/ 2147483646 w 691" name="T104"/>
                <a:gd fmla="*/ 2147483646 h 516" name="T105"/>
                <a:gd fmla="*/ 2147483646 w 691" name="T106"/>
                <a:gd fmla="*/ 2147483646 h 516" name="T107"/>
                <a:gd fmla="*/ 2147483646 w 691" name="T108"/>
                <a:gd fmla="*/ 2147483646 h 516" name="T109"/>
                <a:gd fmla="*/ 2147483646 w 691" name="T110"/>
                <a:gd fmla="*/ 2147483646 h 51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w 691" name="T168"/>
                <a:gd fmla="*/ 0 h 516" name="T169"/>
                <a:gd fmla="*/ 691 w 691" name="T170"/>
                <a:gd fmla="*/ 516 h 516" name="T171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T171" l="T168" r="T170" t="T169"/>
              <a:pathLst>
                <a:path h="516" w="691">
                  <a:moveTo>
                    <a:pt x="652" y="47"/>
                  </a:moveTo>
                  <a:cubicBezTo>
                    <a:pt x="640" y="47"/>
                    <a:pt x="630" y="49"/>
                    <a:pt x="629" y="58"/>
                  </a:cubicBezTo>
                  <a:cubicBezTo>
                    <a:pt x="628" y="67"/>
                    <a:pt x="613" y="56"/>
                    <a:pt x="606" y="59"/>
                  </a:cubicBezTo>
                  <a:cubicBezTo>
                    <a:pt x="599" y="62"/>
                    <a:pt x="603" y="52"/>
                    <a:pt x="596" y="56"/>
                  </a:cubicBezTo>
                  <a:cubicBezTo>
                    <a:pt x="589" y="59"/>
                    <a:pt x="582" y="67"/>
                    <a:pt x="574" y="70"/>
                  </a:cubicBezTo>
                  <a:cubicBezTo>
                    <a:pt x="566" y="74"/>
                    <a:pt x="560" y="82"/>
                    <a:pt x="555" y="83"/>
                  </a:cubicBezTo>
                  <a:cubicBezTo>
                    <a:pt x="550" y="83"/>
                    <a:pt x="566" y="67"/>
                    <a:pt x="574" y="59"/>
                  </a:cubicBezTo>
                  <a:cubicBezTo>
                    <a:pt x="582" y="51"/>
                    <a:pt x="577" y="42"/>
                    <a:pt x="567" y="43"/>
                  </a:cubicBezTo>
                  <a:cubicBezTo>
                    <a:pt x="556" y="44"/>
                    <a:pt x="558" y="51"/>
                    <a:pt x="552" y="52"/>
                  </a:cubicBezTo>
                  <a:cubicBezTo>
                    <a:pt x="546" y="53"/>
                    <a:pt x="518" y="68"/>
                    <a:pt x="516" y="63"/>
                  </a:cubicBezTo>
                  <a:cubicBezTo>
                    <a:pt x="515" y="59"/>
                    <a:pt x="540" y="52"/>
                    <a:pt x="540" y="49"/>
                  </a:cubicBezTo>
                  <a:cubicBezTo>
                    <a:pt x="539" y="46"/>
                    <a:pt x="508" y="45"/>
                    <a:pt x="494" y="47"/>
                  </a:cubicBezTo>
                  <a:cubicBezTo>
                    <a:pt x="480" y="49"/>
                    <a:pt x="455" y="57"/>
                    <a:pt x="455" y="53"/>
                  </a:cubicBezTo>
                  <a:cubicBezTo>
                    <a:pt x="455" y="49"/>
                    <a:pt x="484" y="44"/>
                    <a:pt x="498" y="42"/>
                  </a:cubicBezTo>
                  <a:cubicBezTo>
                    <a:pt x="513" y="40"/>
                    <a:pt x="540" y="43"/>
                    <a:pt x="551" y="38"/>
                  </a:cubicBezTo>
                  <a:cubicBezTo>
                    <a:pt x="563" y="34"/>
                    <a:pt x="580" y="33"/>
                    <a:pt x="583" y="30"/>
                  </a:cubicBezTo>
                  <a:cubicBezTo>
                    <a:pt x="586" y="26"/>
                    <a:pt x="570" y="21"/>
                    <a:pt x="562" y="21"/>
                  </a:cubicBezTo>
                  <a:cubicBezTo>
                    <a:pt x="554" y="22"/>
                    <a:pt x="546" y="21"/>
                    <a:pt x="546" y="17"/>
                  </a:cubicBezTo>
                  <a:cubicBezTo>
                    <a:pt x="547" y="13"/>
                    <a:pt x="534" y="12"/>
                    <a:pt x="533" y="9"/>
                  </a:cubicBezTo>
                  <a:cubicBezTo>
                    <a:pt x="531" y="6"/>
                    <a:pt x="506" y="8"/>
                    <a:pt x="501" y="5"/>
                  </a:cubicBezTo>
                  <a:cubicBezTo>
                    <a:pt x="496" y="1"/>
                    <a:pt x="480" y="0"/>
                    <a:pt x="467" y="1"/>
                  </a:cubicBezTo>
                  <a:cubicBezTo>
                    <a:pt x="453" y="2"/>
                    <a:pt x="426" y="1"/>
                    <a:pt x="420" y="2"/>
                  </a:cubicBezTo>
                  <a:cubicBezTo>
                    <a:pt x="413" y="3"/>
                    <a:pt x="409" y="5"/>
                    <a:pt x="404" y="5"/>
                  </a:cubicBezTo>
                  <a:cubicBezTo>
                    <a:pt x="398" y="4"/>
                    <a:pt x="389" y="6"/>
                    <a:pt x="393" y="10"/>
                  </a:cubicBezTo>
                  <a:cubicBezTo>
                    <a:pt x="399" y="16"/>
                    <a:pt x="384" y="19"/>
                    <a:pt x="385" y="14"/>
                  </a:cubicBezTo>
                  <a:cubicBezTo>
                    <a:pt x="386" y="9"/>
                    <a:pt x="372" y="7"/>
                    <a:pt x="367" y="11"/>
                  </a:cubicBezTo>
                  <a:cubicBezTo>
                    <a:pt x="362" y="15"/>
                    <a:pt x="340" y="6"/>
                    <a:pt x="337" y="11"/>
                  </a:cubicBezTo>
                  <a:cubicBezTo>
                    <a:pt x="333" y="15"/>
                    <a:pt x="307" y="14"/>
                    <a:pt x="299" y="15"/>
                  </a:cubicBezTo>
                  <a:cubicBezTo>
                    <a:pt x="292" y="16"/>
                    <a:pt x="311" y="22"/>
                    <a:pt x="311" y="25"/>
                  </a:cubicBezTo>
                  <a:cubicBezTo>
                    <a:pt x="310" y="29"/>
                    <a:pt x="286" y="25"/>
                    <a:pt x="291" y="31"/>
                  </a:cubicBezTo>
                  <a:cubicBezTo>
                    <a:pt x="296" y="37"/>
                    <a:pt x="312" y="42"/>
                    <a:pt x="319" y="49"/>
                  </a:cubicBezTo>
                  <a:cubicBezTo>
                    <a:pt x="327" y="57"/>
                    <a:pt x="313" y="52"/>
                    <a:pt x="305" y="47"/>
                  </a:cubicBezTo>
                  <a:cubicBezTo>
                    <a:pt x="296" y="41"/>
                    <a:pt x="285" y="43"/>
                    <a:pt x="280" y="37"/>
                  </a:cubicBezTo>
                  <a:cubicBezTo>
                    <a:pt x="274" y="32"/>
                    <a:pt x="254" y="27"/>
                    <a:pt x="249" y="31"/>
                  </a:cubicBezTo>
                  <a:cubicBezTo>
                    <a:pt x="243" y="34"/>
                    <a:pt x="263" y="42"/>
                    <a:pt x="263" y="46"/>
                  </a:cubicBezTo>
                  <a:cubicBezTo>
                    <a:pt x="263" y="51"/>
                    <a:pt x="250" y="45"/>
                    <a:pt x="247" y="47"/>
                  </a:cubicBezTo>
                  <a:cubicBezTo>
                    <a:pt x="245" y="49"/>
                    <a:pt x="233" y="36"/>
                    <a:pt x="227" y="36"/>
                  </a:cubicBezTo>
                  <a:cubicBezTo>
                    <a:pt x="220" y="36"/>
                    <a:pt x="226" y="42"/>
                    <a:pt x="226" y="50"/>
                  </a:cubicBezTo>
                  <a:cubicBezTo>
                    <a:pt x="226" y="58"/>
                    <a:pt x="213" y="63"/>
                    <a:pt x="216" y="58"/>
                  </a:cubicBezTo>
                  <a:cubicBezTo>
                    <a:pt x="220" y="52"/>
                    <a:pt x="217" y="37"/>
                    <a:pt x="210" y="35"/>
                  </a:cubicBezTo>
                  <a:cubicBezTo>
                    <a:pt x="203" y="32"/>
                    <a:pt x="185" y="40"/>
                    <a:pt x="176" y="40"/>
                  </a:cubicBezTo>
                  <a:cubicBezTo>
                    <a:pt x="167" y="40"/>
                    <a:pt x="154" y="43"/>
                    <a:pt x="162" y="47"/>
                  </a:cubicBezTo>
                  <a:cubicBezTo>
                    <a:pt x="170" y="52"/>
                    <a:pt x="162" y="55"/>
                    <a:pt x="155" y="50"/>
                  </a:cubicBezTo>
                  <a:cubicBezTo>
                    <a:pt x="148" y="45"/>
                    <a:pt x="125" y="50"/>
                    <a:pt x="130" y="53"/>
                  </a:cubicBezTo>
                  <a:cubicBezTo>
                    <a:pt x="134" y="56"/>
                    <a:pt x="136" y="66"/>
                    <a:pt x="133" y="70"/>
                  </a:cubicBezTo>
                  <a:cubicBezTo>
                    <a:pt x="130" y="74"/>
                    <a:pt x="120" y="66"/>
                    <a:pt x="111" y="67"/>
                  </a:cubicBezTo>
                  <a:cubicBezTo>
                    <a:pt x="102" y="67"/>
                    <a:pt x="58" y="89"/>
                    <a:pt x="60" y="94"/>
                  </a:cubicBezTo>
                  <a:cubicBezTo>
                    <a:pt x="63" y="100"/>
                    <a:pt x="82" y="95"/>
                    <a:pt x="88" y="99"/>
                  </a:cubicBezTo>
                  <a:cubicBezTo>
                    <a:pt x="94" y="102"/>
                    <a:pt x="86" y="114"/>
                    <a:pt x="79" y="119"/>
                  </a:cubicBezTo>
                  <a:cubicBezTo>
                    <a:pt x="71" y="124"/>
                    <a:pt x="44" y="120"/>
                    <a:pt x="43" y="126"/>
                  </a:cubicBezTo>
                  <a:cubicBezTo>
                    <a:pt x="43" y="132"/>
                    <a:pt x="0" y="133"/>
                    <a:pt x="0" y="142"/>
                  </a:cubicBezTo>
                  <a:cubicBezTo>
                    <a:pt x="0" y="146"/>
                    <a:pt x="2" y="150"/>
                    <a:pt x="7" y="151"/>
                  </a:cubicBezTo>
                  <a:cubicBezTo>
                    <a:pt x="13" y="152"/>
                    <a:pt x="20" y="150"/>
                    <a:pt x="26" y="156"/>
                  </a:cubicBezTo>
                  <a:cubicBezTo>
                    <a:pt x="31" y="162"/>
                    <a:pt x="46" y="162"/>
                    <a:pt x="56" y="158"/>
                  </a:cubicBezTo>
                  <a:cubicBezTo>
                    <a:pt x="67" y="154"/>
                    <a:pt x="74" y="159"/>
                    <a:pt x="74" y="165"/>
                  </a:cubicBezTo>
                  <a:cubicBezTo>
                    <a:pt x="74" y="171"/>
                    <a:pt x="51" y="163"/>
                    <a:pt x="44" y="167"/>
                  </a:cubicBezTo>
                  <a:cubicBezTo>
                    <a:pt x="37" y="171"/>
                    <a:pt x="15" y="168"/>
                    <a:pt x="16" y="172"/>
                  </a:cubicBezTo>
                  <a:cubicBezTo>
                    <a:pt x="17" y="177"/>
                    <a:pt x="28" y="176"/>
                    <a:pt x="36" y="178"/>
                  </a:cubicBezTo>
                  <a:cubicBezTo>
                    <a:pt x="45" y="179"/>
                    <a:pt x="37" y="183"/>
                    <a:pt x="37" y="187"/>
                  </a:cubicBezTo>
                  <a:cubicBezTo>
                    <a:pt x="36" y="190"/>
                    <a:pt x="41" y="190"/>
                    <a:pt x="50" y="194"/>
                  </a:cubicBezTo>
                  <a:cubicBezTo>
                    <a:pt x="59" y="198"/>
                    <a:pt x="73" y="201"/>
                    <a:pt x="68" y="196"/>
                  </a:cubicBezTo>
                  <a:cubicBezTo>
                    <a:pt x="64" y="191"/>
                    <a:pt x="77" y="192"/>
                    <a:pt x="80" y="195"/>
                  </a:cubicBezTo>
                  <a:cubicBezTo>
                    <a:pt x="82" y="198"/>
                    <a:pt x="88" y="190"/>
                    <a:pt x="95" y="192"/>
                  </a:cubicBezTo>
                  <a:cubicBezTo>
                    <a:pt x="101" y="194"/>
                    <a:pt x="103" y="186"/>
                    <a:pt x="108" y="189"/>
                  </a:cubicBezTo>
                  <a:cubicBezTo>
                    <a:pt x="113" y="193"/>
                    <a:pt x="137" y="195"/>
                    <a:pt x="145" y="199"/>
                  </a:cubicBezTo>
                  <a:cubicBezTo>
                    <a:pt x="153" y="203"/>
                    <a:pt x="164" y="204"/>
                    <a:pt x="163" y="211"/>
                  </a:cubicBezTo>
                  <a:cubicBezTo>
                    <a:pt x="162" y="217"/>
                    <a:pt x="169" y="222"/>
                    <a:pt x="178" y="226"/>
                  </a:cubicBezTo>
                  <a:cubicBezTo>
                    <a:pt x="187" y="230"/>
                    <a:pt x="189" y="238"/>
                    <a:pt x="189" y="244"/>
                  </a:cubicBezTo>
                  <a:cubicBezTo>
                    <a:pt x="188" y="250"/>
                    <a:pt x="198" y="254"/>
                    <a:pt x="197" y="256"/>
                  </a:cubicBezTo>
                  <a:cubicBezTo>
                    <a:pt x="195" y="259"/>
                    <a:pt x="196" y="263"/>
                    <a:pt x="202" y="268"/>
                  </a:cubicBezTo>
                  <a:cubicBezTo>
                    <a:pt x="208" y="273"/>
                    <a:pt x="193" y="277"/>
                    <a:pt x="197" y="282"/>
                  </a:cubicBezTo>
                  <a:cubicBezTo>
                    <a:pt x="200" y="287"/>
                    <a:pt x="191" y="296"/>
                    <a:pt x="202" y="297"/>
                  </a:cubicBezTo>
                  <a:cubicBezTo>
                    <a:pt x="213" y="299"/>
                    <a:pt x="211" y="290"/>
                    <a:pt x="219" y="290"/>
                  </a:cubicBezTo>
                  <a:cubicBezTo>
                    <a:pt x="227" y="290"/>
                    <a:pt x="219" y="297"/>
                    <a:pt x="223" y="301"/>
                  </a:cubicBezTo>
                  <a:cubicBezTo>
                    <a:pt x="227" y="306"/>
                    <a:pt x="236" y="305"/>
                    <a:pt x="245" y="312"/>
                  </a:cubicBezTo>
                  <a:cubicBezTo>
                    <a:pt x="253" y="319"/>
                    <a:pt x="248" y="322"/>
                    <a:pt x="240" y="316"/>
                  </a:cubicBezTo>
                  <a:cubicBezTo>
                    <a:pt x="232" y="311"/>
                    <a:pt x="210" y="312"/>
                    <a:pt x="210" y="314"/>
                  </a:cubicBezTo>
                  <a:cubicBezTo>
                    <a:pt x="210" y="316"/>
                    <a:pt x="235" y="330"/>
                    <a:pt x="240" y="328"/>
                  </a:cubicBezTo>
                  <a:cubicBezTo>
                    <a:pt x="246" y="326"/>
                    <a:pt x="254" y="336"/>
                    <a:pt x="250" y="340"/>
                  </a:cubicBezTo>
                  <a:cubicBezTo>
                    <a:pt x="247" y="343"/>
                    <a:pt x="249" y="351"/>
                    <a:pt x="248" y="355"/>
                  </a:cubicBezTo>
                  <a:cubicBezTo>
                    <a:pt x="247" y="359"/>
                    <a:pt x="239" y="355"/>
                    <a:pt x="234" y="356"/>
                  </a:cubicBezTo>
                  <a:cubicBezTo>
                    <a:pt x="228" y="357"/>
                    <a:pt x="225" y="358"/>
                    <a:pt x="225" y="364"/>
                  </a:cubicBezTo>
                  <a:cubicBezTo>
                    <a:pt x="225" y="370"/>
                    <a:pt x="216" y="374"/>
                    <a:pt x="215" y="381"/>
                  </a:cubicBezTo>
                  <a:cubicBezTo>
                    <a:pt x="214" y="388"/>
                    <a:pt x="222" y="387"/>
                    <a:pt x="226" y="390"/>
                  </a:cubicBezTo>
                  <a:cubicBezTo>
                    <a:pt x="231" y="393"/>
                    <a:pt x="218" y="395"/>
                    <a:pt x="218" y="400"/>
                  </a:cubicBezTo>
                  <a:cubicBezTo>
                    <a:pt x="217" y="405"/>
                    <a:pt x="229" y="414"/>
                    <a:pt x="233" y="417"/>
                  </a:cubicBezTo>
                  <a:cubicBezTo>
                    <a:pt x="238" y="419"/>
                    <a:pt x="234" y="430"/>
                    <a:pt x="235" y="436"/>
                  </a:cubicBezTo>
                  <a:cubicBezTo>
                    <a:pt x="237" y="442"/>
                    <a:pt x="243" y="435"/>
                    <a:pt x="242" y="442"/>
                  </a:cubicBezTo>
                  <a:cubicBezTo>
                    <a:pt x="241" y="449"/>
                    <a:pt x="247" y="449"/>
                    <a:pt x="248" y="453"/>
                  </a:cubicBezTo>
                  <a:cubicBezTo>
                    <a:pt x="248" y="458"/>
                    <a:pt x="258" y="457"/>
                    <a:pt x="256" y="463"/>
                  </a:cubicBezTo>
                  <a:cubicBezTo>
                    <a:pt x="254" y="469"/>
                    <a:pt x="259" y="473"/>
                    <a:pt x="262" y="477"/>
                  </a:cubicBezTo>
                  <a:cubicBezTo>
                    <a:pt x="264" y="480"/>
                    <a:pt x="273" y="486"/>
                    <a:pt x="274" y="490"/>
                  </a:cubicBezTo>
                  <a:cubicBezTo>
                    <a:pt x="276" y="494"/>
                    <a:pt x="281" y="500"/>
                    <a:pt x="287" y="498"/>
                  </a:cubicBezTo>
                  <a:cubicBezTo>
                    <a:pt x="293" y="497"/>
                    <a:pt x="293" y="502"/>
                    <a:pt x="298" y="502"/>
                  </a:cubicBezTo>
                  <a:cubicBezTo>
                    <a:pt x="303" y="501"/>
                    <a:pt x="310" y="504"/>
                    <a:pt x="311" y="507"/>
                  </a:cubicBezTo>
                  <a:cubicBezTo>
                    <a:pt x="313" y="511"/>
                    <a:pt x="327" y="514"/>
                    <a:pt x="331" y="515"/>
                  </a:cubicBezTo>
                  <a:cubicBezTo>
                    <a:pt x="335" y="516"/>
                    <a:pt x="336" y="508"/>
                    <a:pt x="339" y="506"/>
                  </a:cubicBezTo>
                  <a:cubicBezTo>
                    <a:pt x="343" y="504"/>
                    <a:pt x="342" y="490"/>
                    <a:pt x="345" y="489"/>
                  </a:cubicBezTo>
                  <a:cubicBezTo>
                    <a:pt x="348" y="488"/>
                    <a:pt x="347" y="472"/>
                    <a:pt x="344" y="471"/>
                  </a:cubicBezTo>
                  <a:cubicBezTo>
                    <a:pt x="341" y="470"/>
                    <a:pt x="342" y="464"/>
                    <a:pt x="350" y="465"/>
                  </a:cubicBezTo>
                  <a:cubicBezTo>
                    <a:pt x="357" y="466"/>
                    <a:pt x="355" y="459"/>
                    <a:pt x="358" y="458"/>
                  </a:cubicBezTo>
                  <a:cubicBezTo>
                    <a:pt x="362" y="457"/>
                    <a:pt x="360" y="450"/>
                    <a:pt x="363" y="449"/>
                  </a:cubicBezTo>
                  <a:cubicBezTo>
                    <a:pt x="366" y="448"/>
                    <a:pt x="365" y="444"/>
                    <a:pt x="363" y="441"/>
                  </a:cubicBezTo>
                  <a:cubicBezTo>
                    <a:pt x="361" y="438"/>
                    <a:pt x="364" y="436"/>
                    <a:pt x="368" y="436"/>
                  </a:cubicBezTo>
                  <a:cubicBezTo>
                    <a:pt x="372" y="435"/>
                    <a:pt x="371" y="429"/>
                    <a:pt x="365" y="427"/>
                  </a:cubicBezTo>
                  <a:cubicBezTo>
                    <a:pt x="360" y="425"/>
                    <a:pt x="362" y="419"/>
                    <a:pt x="367" y="423"/>
                  </a:cubicBezTo>
                  <a:cubicBezTo>
                    <a:pt x="372" y="427"/>
                    <a:pt x="376" y="424"/>
                    <a:pt x="373" y="420"/>
                  </a:cubicBezTo>
                  <a:cubicBezTo>
                    <a:pt x="370" y="416"/>
                    <a:pt x="377" y="414"/>
                    <a:pt x="384" y="413"/>
                  </a:cubicBezTo>
                  <a:cubicBezTo>
                    <a:pt x="391" y="413"/>
                    <a:pt x="395" y="409"/>
                    <a:pt x="393" y="404"/>
                  </a:cubicBezTo>
                  <a:cubicBezTo>
                    <a:pt x="392" y="398"/>
                    <a:pt x="401" y="399"/>
                    <a:pt x="399" y="403"/>
                  </a:cubicBezTo>
                  <a:cubicBezTo>
                    <a:pt x="397" y="408"/>
                    <a:pt x="398" y="413"/>
                    <a:pt x="401" y="409"/>
                  </a:cubicBezTo>
                  <a:cubicBezTo>
                    <a:pt x="405" y="406"/>
                    <a:pt x="411" y="408"/>
                    <a:pt x="422" y="405"/>
                  </a:cubicBezTo>
                  <a:cubicBezTo>
                    <a:pt x="434" y="402"/>
                    <a:pt x="445" y="392"/>
                    <a:pt x="447" y="383"/>
                  </a:cubicBezTo>
                  <a:cubicBezTo>
                    <a:pt x="450" y="374"/>
                    <a:pt x="463" y="375"/>
                    <a:pt x="461" y="369"/>
                  </a:cubicBezTo>
                  <a:cubicBezTo>
                    <a:pt x="460" y="363"/>
                    <a:pt x="464" y="361"/>
                    <a:pt x="472" y="365"/>
                  </a:cubicBezTo>
                  <a:cubicBezTo>
                    <a:pt x="480" y="369"/>
                    <a:pt x="474" y="362"/>
                    <a:pt x="483" y="362"/>
                  </a:cubicBezTo>
                  <a:cubicBezTo>
                    <a:pt x="492" y="362"/>
                    <a:pt x="491" y="359"/>
                    <a:pt x="500" y="359"/>
                  </a:cubicBezTo>
                  <a:cubicBezTo>
                    <a:pt x="509" y="358"/>
                    <a:pt x="532" y="354"/>
                    <a:pt x="540" y="348"/>
                  </a:cubicBezTo>
                  <a:cubicBezTo>
                    <a:pt x="548" y="341"/>
                    <a:pt x="565" y="335"/>
                    <a:pt x="572" y="331"/>
                  </a:cubicBezTo>
                  <a:cubicBezTo>
                    <a:pt x="579" y="327"/>
                    <a:pt x="581" y="323"/>
                    <a:pt x="576" y="325"/>
                  </a:cubicBezTo>
                  <a:cubicBezTo>
                    <a:pt x="572" y="328"/>
                    <a:pt x="563" y="328"/>
                    <a:pt x="556" y="326"/>
                  </a:cubicBezTo>
                  <a:cubicBezTo>
                    <a:pt x="550" y="325"/>
                    <a:pt x="539" y="319"/>
                    <a:pt x="531" y="323"/>
                  </a:cubicBezTo>
                  <a:cubicBezTo>
                    <a:pt x="524" y="328"/>
                    <a:pt x="528" y="317"/>
                    <a:pt x="535" y="316"/>
                  </a:cubicBezTo>
                  <a:cubicBezTo>
                    <a:pt x="541" y="315"/>
                    <a:pt x="538" y="312"/>
                    <a:pt x="537" y="305"/>
                  </a:cubicBezTo>
                  <a:cubicBezTo>
                    <a:pt x="535" y="299"/>
                    <a:pt x="547" y="303"/>
                    <a:pt x="553" y="311"/>
                  </a:cubicBezTo>
                  <a:cubicBezTo>
                    <a:pt x="558" y="318"/>
                    <a:pt x="568" y="322"/>
                    <a:pt x="577" y="319"/>
                  </a:cubicBezTo>
                  <a:cubicBezTo>
                    <a:pt x="586" y="316"/>
                    <a:pt x="578" y="309"/>
                    <a:pt x="581" y="304"/>
                  </a:cubicBezTo>
                  <a:cubicBezTo>
                    <a:pt x="585" y="299"/>
                    <a:pt x="554" y="283"/>
                    <a:pt x="552" y="278"/>
                  </a:cubicBezTo>
                  <a:cubicBezTo>
                    <a:pt x="550" y="273"/>
                    <a:pt x="560" y="276"/>
                    <a:pt x="569" y="280"/>
                  </a:cubicBezTo>
                  <a:cubicBezTo>
                    <a:pt x="577" y="284"/>
                    <a:pt x="579" y="273"/>
                    <a:pt x="579" y="268"/>
                  </a:cubicBezTo>
                  <a:cubicBezTo>
                    <a:pt x="579" y="264"/>
                    <a:pt x="561" y="263"/>
                    <a:pt x="552" y="268"/>
                  </a:cubicBezTo>
                  <a:cubicBezTo>
                    <a:pt x="544" y="273"/>
                    <a:pt x="536" y="262"/>
                    <a:pt x="547" y="261"/>
                  </a:cubicBezTo>
                  <a:cubicBezTo>
                    <a:pt x="559" y="259"/>
                    <a:pt x="548" y="255"/>
                    <a:pt x="552" y="251"/>
                  </a:cubicBezTo>
                  <a:cubicBezTo>
                    <a:pt x="555" y="248"/>
                    <a:pt x="569" y="261"/>
                    <a:pt x="577" y="259"/>
                  </a:cubicBezTo>
                  <a:cubicBezTo>
                    <a:pt x="584" y="256"/>
                    <a:pt x="589" y="259"/>
                    <a:pt x="596" y="254"/>
                  </a:cubicBezTo>
                  <a:cubicBezTo>
                    <a:pt x="602" y="249"/>
                    <a:pt x="584" y="244"/>
                    <a:pt x="581" y="240"/>
                  </a:cubicBezTo>
                  <a:cubicBezTo>
                    <a:pt x="577" y="236"/>
                    <a:pt x="599" y="237"/>
                    <a:pt x="606" y="238"/>
                  </a:cubicBezTo>
                  <a:cubicBezTo>
                    <a:pt x="612" y="238"/>
                    <a:pt x="614" y="228"/>
                    <a:pt x="609" y="230"/>
                  </a:cubicBezTo>
                  <a:cubicBezTo>
                    <a:pt x="603" y="232"/>
                    <a:pt x="584" y="223"/>
                    <a:pt x="588" y="217"/>
                  </a:cubicBezTo>
                  <a:cubicBezTo>
                    <a:pt x="592" y="211"/>
                    <a:pt x="600" y="218"/>
                    <a:pt x="608" y="214"/>
                  </a:cubicBezTo>
                  <a:cubicBezTo>
                    <a:pt x="616" y="210"/>
                    <a:pt x="609" y="193"/>
                    <a:pt x="603" y="193"/>
                  </a:cubicBezTo>
                  <a:cubicBezTo>
                    <a:pt x="597" y="193"/>
                    <a:pt x="583" y="191"/>
                    <a:pt x="583" y="188"/>
                  </a:cubicBezTo>
                  <a:cubicBezTo>
                    <a:pt x="583" y="185"/>
                    <a:pt x="571" y="183"/>
                    <a:pt x="574" y="180"/>
                  </a:cubicBezTo>
                  <a:cubicBezTo>
                    <a:pt x="578" y="177"/>
                    <a:pt x="582" y="183"/>
                    <a:pt x="590" y="178"/>
                  </a:cubicBezTo>
                  <a:cubicBezTo>
                    <a:pt x="597" y="172"/>
                    <a:pt x="613" y="179"/>
                    <a:pt x="620" y="178"/>
                  </a:cubicBezTo>
                  <a:cubicBezTo>
                    <a:pt x="627" y="176"/>
                    <a:pt x="617" y="163"/>
                    <a:pt x="613" y="166"/>
                  </a:cubicBezTo>
                  <a:cubicBezTo>
                    <a:pt x="609" y="168"/>
                    <a:pt x="596" y="169"/>
                    <a:pt x="595" y="162"/>
                  </a:cubicBezTo>
                  <a:cubicBezTo>
                    <a:pt x="594" y="155"/>
                    <a:pt x="608" y="162"/>
                    <a:pt x="610" y="158"/>
                  </a:cubicBezTo>
                  <a:cubicBezTo>
                    <a:pt x="612" y="155"/>
                    <a:pt x="591" y="146"/>
                    <a:pt x="587" y="153"/>
                  </a:cubicBezTo>
                  <a:cubicBezTo>
                    <a:pt x="584" y="160"/>
                    <a:pt x="572" y="158"/>
                    <a:pt x="578" y="154"/>
                  </a:cubicBezTo>
                  <a:cubicBezTo>
                    <a:pt x="585" y="150"/>
                    <a:pt x="586" y="139"/>
                    <a:pt x="585" y="133"/>
                  </a:cubicBezTo>
                  <a:cubicBezTo>
                    <a:pt x="585" y="127"/>
                    <a:pt x="608" y="127"/>
                    <a:pt x="605" y="118"/>
                  </a:cubicBezTo>
                  <a:cubicBezTo>
                    <a:pt x="603" y="108"/>
                    <a:pt x="616" y="106"/>
                    <a:pt x="624" y="106"/>
                  </a:cubicBezTo>
                  <a:cubicBezTo>
                    <a:pt x="632" y="106"/>
                    <a:pt x="624" y="96"/>
                    <a:pt x="616" y="97"/>
                  </a:cubicBezTo>
                  <a:cubicBezTo>
                    <a:pt x="609" y="98"/>
                    <a:pt x="601" y="107"/>
                    <a:pt x="598" y="103"/>
                  </a:cubicBezTo>
                  <a:cubicBezTo>
                    <a:pt x="594" y="100"/>
                    <a:pt x="606" y="94"/>
                    <a:pt x="613" y="94"/>
                  </a:cubicBezTo>
                  <a:cubicBezTo>
                    <a:pt x="620" y="94"/>
                    <a:pt x="636" y="93"/>
                    <a:pt x="641" y="90"/>
                  </a:cubicBezTo>
                  <a:cubicBezTo>
                    <a:pt x="647" y="87"/>
                    <a:pt x="631" y="84"/>
                    <a:pt x="621" y="85"/>
                  </a:cubicBezTo>
                  <a:cubicBezTo>
                    <a:pt x="610" y="86"/>
                    <a:pt x="610" y="82"/>
                    <a:pt x="626" y="81"/>
                  </a:cubicBezTo>
                  <a:cubicBezTo>
                    <a:pt x="642" y="81"/>
                    <a:pt x="639" y="78"/>
                    <a:pt x="651" y="76"/>
                  </a:cubicBezTo>
                  <a:cubicBezTo>
                    <a:pt x="662" y="75"/>
                    <a:pt x="658" y="70"/>
                    <a:pt x="665" y="70"/>
                  </a:cubicBezTo>
                  <a:cubicBezTo>
                    <a:pt x="672" y="70"/>
                    <a:pt x="691" y="62"/>
                    <a:pt x="691" y="58"/>
                  </a:cubicBezTo>
                  <a:cubicBezTo>
                    <a:pt x="691" y="55"/>
                    <a:pt x="664" y="47"/>
                    <a:pt x="652" y="47"/>
                  </a:cubicBezTo>
                  <a:close/>
                  <a:moveTo>
                    <a:pt x="237" y="338"/>
                  </a:moveTo>
                  <a:cubicBezTo>
                    <a:pt x="237" y="332"/>
                    <a:pt x="231" y="336"/>
                    <a:pt x="228" y="329"/>
                  </a:cubicBezTo>
                  <a:cubicBezTo>
                    <a:pt x="224" y="323"/>
                    <a:pt x="207" y="320"/>
                    <a:pt x="206" y="325"/>
                  </a:cubicBezTo>
                  <a:cubicBezTo>
                    <a:pt x="205" y="327"/>
                    <a:pt x="200" y="330"/>
                    <a:pt x="204" y="335"/>
                  </a:cubicBezTo>
                  <a:cubicBezTo>
                    <a:pt x="208" y="340"/>
                    <a:pt x="211" y="338"/>
                    <a:pt x="216" y="342"/>
                  </a:cubicBezTo>
                  <a:cubicBezTo>
                    <a:pt x="221" y="347"/>
                    <a:pt x="236" y="343"/>
                    <a:pt x="237" y="33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8" name="Freeform 124"/>
            <p:cNvSpPr>
              <a:spLocks noChangeArrowheads="1" noEditPoints="1"/>
            </p:cNvSpPr>
            <p:nvPr/>
          </p:nvSpPr>
          <p:spPr bwMode="auto">
            <a:xfrm>
              <a:off x="571947" y="17096"/>
              <a:ext cx="1880586" cy="1446963"/>
            </a:xfrm>
            <a:custGeom>
              <a:gdLst>
                <a:gd fmla="*/ 2147483646 w 1005" name="T0"/>
                <a:gd fmla="*/ 2147483646 h 774" name="T1"/>
                <a:gd fmla="*/ 2147483646 w 1005" name="T2"/>
                <a:gd fmla="*/ 2147483646 h 774" name="T3"/>
                <a:gd fmla="*/ 2147483646 w 1005" name="T4"/>
                <a:gd fmla="*/ 2147483646 h 774" name="T5"/>
                <a:gd fmla="*/ 2147483646 w 1005" name="T6"/>
                <a:gd fmla="*/ 2147483646 h 774" name="T7"/>
                <a:gd fmla="*/ 2147483646 w 1005" name="T8"/>
                <a:gd fmla="*/ 2147483646 h 774" name="T9"/>
                <a:gd fmla="*/ 2147483646 w 1005" name="T10"/>
                <a:gd fmla="*/ 2147483646 h 774" name="T11"/>
                <a:gd fmla="*/ 2147483646 w 1005" name="T12"/>
                <a:gd fmla="*/ 2147483646 h 774" name="T13"/>
                <a:gd fmla="*/ 2147483646 w 1005" name="T14"/>
                <a:gd fmla="*/ 2147483646 h 774" name="T15"/>
                <a:gd fmla="*/ 2147483646 w 1005" name="T16"/>
                <a:gd fmla="*/ 2147483646 h 774" name="T17"/>
                <a:gd fmla="*/ 2147483646 w 1005" name="T18"/>
                <a:gd fmla="*/ 2147483646 h 774" name="T19"/>
                <a:gd fmla="*/ 2147483646 w 1005" name="T20"/>
                <a:gd fmla="*/ 2147483646 h 774" name="T21"/>
                <a:gd fmla="*/ 2147483646 w 1005" name="T22"/>
                <a:gd fmla="*/ 2147483646 h 774" name="T23"/>
                <a:gd fmla="*/ 2147483646 w 1005" name="T24"/>
                <a:gd fmla="*/ 2147483646 h 774" name="T25"/>
                <a:gd fmla="*/ 2147483646 w 1005" name="T26"/>
                <a:gd fmla="*/ 2147483646 h 774" name="T27"/>
                <a:gd fmla="*/ 2147483646 w 1005" name="T28"/>
                <a:gd fmla="*/ 2147483646 h 774" name="T29"/>
                <a:gd fmla="*/ 2147483646 w 1005" name="T30"/>
                <a:gd fmla="*/ 2147483646 h 774" name="T31"/>
                <a:gd fmla="*/ 2147483646 w 1005" name="T32"/>
                <a:gd fmla="*/ 2147483646 h 774" name="T33"/>
                <a:gd fmla="*/ 2147483646 w 1005" name="T34"/>
                <a:gd fmla="*/ 2147483646 h 774" name="T35"/>
                <a:gd fmla="*/ 2147483646 w 1005" name="T36"/>
                <a:gd fmla="*/ 2147483646 h 774" name="T37"/>
                <a:gd fmla="*/ 2147483646 w 1005" name="T38"/>
                <a:gd fmla="*/ 2147483646 h 774" name="T39"/>
                <a:gd fmla="*/ 2147483646 w 1005" name="T40"/>
                <a:gd fmla="*/ 2147483646 h 774" name="T41"/>
                <a:gd fmla="*/ 2147483646 w 1005" name="T42"/>
                <a:gd fmla="*/ 2147483646 h 774" name="T43"/>
                <a:gd fmla="*/ 2147483646 w 1005" name="T44"/>
                <a:gd fmla="*/ 2147483646 h 774" name="T45"/>
                <a:gd fmla="*/ 2147483646 w 1005" name="T46"/>
                <a:gd fmla="*/ 2147483646 h 774" name="T47"/>
                <a:gd fmla="*/ 2147483646 w 1005" name="T48"/>
                <a:gd fmla="*/ 2147483646 h 774" name="T49"/>
                <a:gd fmla="*/ 2147483646 w 1005" name="T50"/>
                <a:gd fmla="*/ 2147483646 h 774" name="T51"/>
                <a:gd fmla="*/ 2147483646 w 1005" name="T52"/>
                <a:gd fmla="*/ 2147483646 h 774" name="T53"/>
                <a:gd fmla="*/ 2147483646 w 1005" name="T54"/>
                <a:gd fmla="*/ 2147483646 h 774" name="T55"/>
                <a:gd fmla="*/ 2147483646 w 1005" name="T56"/>
                <a:gd fmla="*/ 2147483646 h 774" name="T57"/>
                <a:gd fmla="*/ 2147483646 w 1005" name="T58"/>
                <a:gd fmla="*/ 2147483646 h 774" name="T59"/>
                <a:gd fmla="*/ 2147483646 w 1005" name="T60"/>
                <a:gd fmla="*/ 2147483646 h 774" name="T61"/>
                <a:gd fmla="*/ 2147483646 w 1005" name="T62"/>
                <a:gd fmla="*/ 2147483646 h 774" name="T63"/>
                <a:gd fmla="*/ 2147483646 w 1005" name="T64"/>
                <a:gd fmla="*/ 2147483646 h 774" name="T65"/>
                <a:gd fmla="*/ 2147483646 w 1005" name="T66"/>
                <a:gd fmla="*/ 2147483646 h 774" name="T67"/>
                <a:gd fmla="*/ 2147483646 w 1005" name="T68"/>
                <a:gd fmla="*/ 2147483646 h 774" name="T69"/>
                <a:gd fmla="*/ 2147483646 w 1005" name="T70"/>
                <a:gd fmla="*/ 2147483646 h 774" name="T71"/>
                <a:gd fmla="*/ 2147483646 w 1005" name="T72"/>
                <a:gd fmla="*/ 2147483646 h 774" name="T73"/>
                <a:gd fmla="*/ 2147483646 w 1005" name="T74"/>
                <a:gd fmla="*/ 2147483646 h 774" name="T75"/>
                <a:gd fmla="*/ 2147483646 w 1005" name="T76"/>
                <a:gd fmla="*/ 2147483646 h 774" name="T77"/>
                <a:gd fmla="*/ 2147483646 w 1005" name="T78"/>
                <a:gd fmla="*/ 2147483646 h 774" name="T79"/>
                <a:gd fmla="*/ 2147483646 w 1005" name="T80"/>
                <a:gd fmla="*/ 2147483646 h 774" name="T81"/>
                <a:gd fmla="*/ 2147483646 w 1005" name="T82"/>
                <a:gd fmla="*/ 2147483646 h 774" name="T83"/>
                <a:gd fmla="*/ 2147483646 w 1005" name="T84"/>
                <a:gd fmla="*/ 2147483646 h 774" name="T85"/>
                <a:gd fmla="*/ 2147483646 w 1005" name="T86"/>
                <a:gd fmla="*/ 2147483646 h 774" name="T87"/>
                <a:gd fmla="*/ 2147483646 w 1005" name="T88"/>
                <a:gd fmla="*/ 2147483646 h 774" name="T89"/>
                <a:gd fmla="*/ 2147483646 w 1005" name="T90"/>
                <a:gd fmla="*/ 2147483646 h 774" name="T91"/>
                <a:gd fmla="*/ 2147483646 w 1005" name="T92"/>
                <a:gd fmla="*/ 2147483646 h 774" name="T93"/>
                <a:gd fmla="*/ 2147483646 w 1005" name="T94"/>
                <a:gd fmla="*/ 2147483646 h 774" name="T95"/>
                <a:gd fmla="*/ 2147483646 w 1005" name="T96"/>
                <a:gd fmla="*/ 2147483646 h 774" name="T97"/>
                <a:gd fmla="*/ 2147483646 w 1005" name="T98"/>
                <a:gd fmla="*/ 2147483646 h 774" name="T99"/>
                <a:gd fmla="*/ 2147483646 w 1005" name="T100"/>
                <a:gd fmla="*/ 2147483646 h 774" name="T101"/>
                <a:gd fmla="*/ 2147483646 w 1005" name="T102"/>
                <a:gd fmla="*/ 2147483646 h 774" name="T103"/>
                <a:gd fmla="*/ 2147483646 w 1005" name="T104"/>
                <a:gd fmla="*/ 2147483646 h 774" name="T105"/>
                <a:gd fmla="*/ 2147483646 w 1005" name="T106"/>
                <a:gd fmla="*/ 2147483646 h 774" name="T107"/>
                <a:gd fmla="*/ 2147483646 w 1005" name="T108"/>
                <a:gd fmla="*/ 2147483646 h 774" name="T109"/>
                <a:gd fmla="*/ 2147483646 w 1005" name="T110"/>
                <a:gd fmla="*/ 2147483646 h 774" name="T111"/>
                <a:gd fmla="*/ 2147483646 w 1005" name="T112"/>
                <a:gd fmla="*/ 2147483646 h 774" name="T113"/>
                <a:gd fmla="*/ 2147483646 w 1005" name="T114"/>
                <a:gd fmla="*/ 2147483646 h 774" name="T115"/>
                <a:gd fmla="*/ 2147483646 w 1005" name="T116"/>
                <a:gd fmla="*/ 2147483646 h 774" name="T117"/>
                <a:gd fmla="*/ 2147483646 w 1005" name="T118"/>
                <a:gd fmla="*/ 2147483646 h 774" name="T119"/>
                <a:gd fmla="*/ 2147483646 w 1005" name="T120"/>
                <a:gd fmla="*/ 2147483646 h 774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w 1005" name="T183"/>
                <a:gd fmla="*/ 0 h 774" name="T184"/>
                <a:gd fmla="*/ 1005 w 1005" name="T185"/>
                <a:gd fmla="*/ 774 h 774" name="T186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T186" l="T183" r="T185" t="T184"/>
              <a:pathLst>
                <a:path h="774" w="1004">
                  <a:moveTo>
                    <a:pt x="198" y="678"/>
                  </a:moveTo>
                  <a:cubicBezTo>
                    <a:pt x="195" y="675"/>
                    <a:pt x="187" y="676"/>
                    <a:pt x="185" y="672"/>
                  </a:cubicBezTo>
                  <a:cubicBezTo>
                    <a:pt x="184" y="669"/>
                    <a:pt x="176" y="657"/>
                    <a:pt x="172" y="658"/>
                  </a:cubicBezTo>
                  <a:cubicBezTo>
                    <a:pt x="168" y="658"/>
                    <a:pt x="162" y="658"/>
                    <a:pt x="157" y="654"/>
                  </a:cubicBezTo>
                  <a:cubicBezTo>
                    <a:pt x="152" y="651"/>
                    <a:pt x="149" y="650"/>
                    <a:pt x="146" y="653"/>
                  </a:cubicBezTo>
                  <a:cubicBezTo>
                    <a:pt x="142" y="655"/>
                    <a:pt x="149" y="655"/>
                    <a:pt x="149" y="658"/>
                  </a:cubicBezTo>
                  <a:cubicBezTo>
                    <a:pt x="149" y="660"/>
                    <a:pt x="151" y="662"/>
                    <a:pt x="154" y="661"/>
                  </a:cubicBezTo>
                  <a:cubicBezTo>
                    <a:pt x="157" y="661"/>
                    <a:pt x="159" y="667"/>
                    <a:pt x="162" y="667"/>
                  </a:cubicBezTo>
                  <a:cubicBezTo>
                    <a:pt x="165" y="668"/>
                    <a:pt x="166" y="672"/>
                    <a:pt x="170" y="672"/>
                  </a:cubicBezTo>
                  <a:cubicBezTo>
                    <a:pt x="173" y="672"/>
                    <a:pt x="174" y="676"/>
                    <a:pt x="176" y="679"/>
                  </a:cubicBezTo>
                  <a:cubicBezTo>
                    <a:pt x="177" y="681"/>
                    <a:pt x="181" y="679"/>
                    <a:pt x="181" y="681"/>
                  </a:cubicBezTo>
                  <a:cubicBezTo>
                    <a:pt x="181" y="683"/>
                    <a:pt x="185" y="685"/>
                    <a:pt x="186" y="687"/>
                  </a:cubicBezTo>
                  <a:cubicBezTo>
                    <a:pt x="193" y="688"/>
                    <a:pt x="199" y="689"/>
                    <a:pt x="204" y="687"/>
                  </a:cubicBezTo>
                  <a:cubicBezTo>
                    <a:pt x="204" y="686"/>
                    <a:pt x="205" y="684"/>
                    <a:pt x="205" y="683"/>
                  </a:cubicBezTo>
                  <a:cubicBezTo>
                    <a:pt x="207" y="680"/>
                    <a:pt x="202" y="682"/>
                    <a:pt x="198" y="678"/>
                  </a:cubicBezTo>
                  <a:close/>
                  <a:moveTo>
                    <a:pt x="190" y="281"/>
                  </a:moveTo>
                  <a:cubicBezTo>
                    <a:pt x="199" y="283"/>
                    <a:pt x="200" y="299"/>
                    <a:pt x="206" y="299"/>
                  </a:cubicBezTo>
                  <a:cubicBezTo>
                    <a:pt x="210" y="299"/>
                    <a:pt x="207" y="294"/>
                    <a:pt x="213" y="294"/>
                  </a:cubicBezTo>
                  <a:cubicBezTo>
                    <a:pt x="220" y="294"/>
                    <a:pt x="218" y="291"/>
                    <a:pt x="224" y="291"/>
                  </a:cubicBezTo>
                  <a:cubicBezTo>
                    <a:pt x="230" y="292"/>
                    <a:pt x="235" y="290"/>
                    <a:pt x="235" y="283"/>
                  </a:cubicBezTo>
                  <a:cubicBezTo>
                    <a:pt x="235" y="276"/>
                    <a:pt x="240" y="273"/>
                    <a:pt x="246" y="272"/>
                  </a:cubicBezTo>
                  <a:cubicBezTo>
                    <a:pt x="252" y="270"/>
                    <a:pt x="246" y="263"/>
                    <a:pt x="255" y="261"/>
                  </a:cubicBezTo>
                  <a:cubicBezTo>
                    <a:pt x="263" y="259"/>
                    <a:pt x="287" y="249"/>
                    <a:pt x="291" y="246"/>
                  </a:cubicBezTo>
                  <a:cubicBezTo>
                    <a:pt x="295" y="243"/>
                    <a:pt x="286" y="239"/>
                    <a:pt x="277" y="233"/>
                  </a:cubicBezTo>
                  <a:cubicBezTo>
                    <a:pt x="268" y="228"/>
                    <a:pt x="261" y="226"/>
                    <a:pt x="254" y="231"/>
                  </a:cubicBezTo>
                  <a:cubicBezTo>
                    <a:pt x="247" y="235"/>
                    <a:pt x="252" y="226"/>
                    <a:pt x="247" y="228"/>
                  </a:cubicBezTo>
                  <a:cubicBezTo>
                    <a:pt x="241" y="231"/>
                    <a:pt x="226" y="224"/>
                    <a:pt x="224" y="222"/>
                  </a:cubicBezTo>
                  <a:cubicBezTo>
                    <a:pt x="222" y="219"/>
                    <a:pt x="195" y="227"/>
                    <a:pt x="189" y="227"/>
                  </a:cubicBezTo>
                  <a:cubicBezTo>
                    <a:pt x="182" y="227"/>
                    <a:pt x="189" y="234"/>
                    <a:pt x="194" y="238"/>
                  </a:cubicBezTo>
                  <a:cubicBezTo>
                    <a:pt x="198" y="241"/>
                    <a:pt x="183" y="252"/>
                    <a:pt x="186" y="255"/>
                  </a:cubicBezTo>
                  <a:cubicBezTo>
                    <a:pt x="189" y="257"/>
                    <a:pt x="183" y="264"/>
                    <a:pt x="176" y="272"/>
                  </a:cubicBezTo>
                  <a:cubicBezTo>
                    <a:pt x="169" y="280"/>
                    <a:pt x="181" y="279"/>
                    <a:pt x="190" y="281"/>
                  </a:cubicBezTo>
                  <a:close/>
                  <a:moveTo>
                    <a:pt x="440" y="322"/>
                  </a:moveTo>
                  <a:cubicBezTo>
                    <a:pt x="443" y="319"/>
                    <a:pt x="455" y="329"/>
                    <a:pt x="456" y="322"/>
                  </a:cubicBezTo>
                  <a:cubicBezTo>
                    <a:pt x="456" y="314"/>
                    <a:pt x="442" y="311"/>
                    <a:pt x="436" y="307"/>
                  </a:cubicBezTo>
                  <a:cubicBezTo>
                    <a:pt x="430" y="303"/>
                    <a:pt x="427" y="305"/>
                    <a:pt x="418" y="298"/>
                  </a:cubicBezTo>
                  <a:cubicBezTo>
                    <a:pt x="408" y="291"/>
                    <a:pt x="420" y="287"/>
                    <a:pt x="413" y="282"/>
                  </a:cubicBezTo>
                  <a:cubicBezTo>
                    <a:pt x="406" y="276"/>
                    <a:pt x="404" y="261"/>
                    <a:pt x="409" y="256"/>
                  </a:cubicBezTo>
                  <a:cubicBezTo>
                    <a:pt x="414" y="251"/>
                    <a:pt x="419" y="244"/>
                    <a:pt x="410" y="240"/>
                  </a:cubicBezTo>
                  <a:cubicBezTo>
                    <a:pt x="401" y="237"/>
                    <a:pt x="387" y="243"/>
                    <a:pt x="388" y="245"/>
                  </a:cubicBezTo>
                  <a:cubicBezTo>
                    <a:pt x="390" y="247"/>
                    <a:pt x="402" y="254"/>
                    <a:pt x="402" y="257"/>
                  </a:cubicBezTo>
                  <a:cubicBezTo>
                    <a:pt x="402" y="260"/>
                    <a:pt x="391" y="249"/>
                    <a:pt x="387" y="251"/>
                  </a:cubicBezTo>
                  <a:cubicBezTo>
                    <a:pt x="383" y="254"/>
                    <a:pt x="378" y="246"/>
                    <a:pt x="375" y="251"/>
                  </a:cubicBezTo>
                  <a:cubicBezTo>
                    <a:pt x="371" y="256"/>
                    <a:pt x="379" y="274"/>
                    <a:pt x="382" y="279"/>
                  </a:cubicBezTo>
                  <a:cubicBezTo>
                    <a:pt x="385" y="284"/>
                    <a:pt x="379" y="284"/>
                    <a:pt x="375" y="285"/>
                  </a:cubicBezTo>
                  <a:cubicBezTo>
                    <a:pt x="371" y="286"/>
                    <a:pt x="371" y="271"/>
                    <a:pt x="367" y="265"/>
                  </a:cubicBezTo>
                  <a:cubicBezTo>
                    <a:pt x="363" y="260"/>
                    <a:pt x="347" y="253"/>
                    <a:pt x="346" y="257"/>
                  </a:cubicBezTo>
                  <a:cubicBezTo>
                    <a:pt x="345" y="261"/>
                    <a:pt x="356" y="261"/>
                    <a:pt x="354" y="267"/>
                  </a:cubicBezTo>
                  <a:cubicBezTo>
                    <a:pt x="353" y="272"/>
                    <a:pt x="347" y="263"/>
                    <a:pt x="341" y="268"/>
                  </a:cubicBezTo>
                  <a:cubicBezTo>
                    <a:pt x="336" y="272"/>
                    <a:pt x="337" y="269"/>
                    <a:pt x="338" y="265"/>
                  </a:cubicBezTo>
                  <a:cubicBezTo>
                    <a:pt x="339" y="260"/>
                    <a:pt x="330" y="255"/>
                    <a:pt x="320" y="256"/>
                  </a:cubicBezTo>
                  <a:cubicBezTo>
                    <a:pt x="310" y="257"/>
                    <a:pt x="315" y="264"/>
                    <a:pt x="312" y="267"/>
                  </a:cubicBezTo>
                  <a:cubicBezTo>
                    <a:pt x="309" y="269"/>
                    <a:pt x="294" y="265"/>
                    <a:pt x="304" y="263"/>
                  </a:cubicBezTo>
                  <a:cubicBezTo>
                    <a:pt x="313" y="261"/>
                    <a:pt x="309" y="256"/>
                    <a:pt x="306" y="250"/>
                  </a:cubicBezTo>
                  <a:cubicBezTo>
                    <a:pt x="302" y="245"/>
                    <a:pt x="293" y="251"/>
                    <a:pt x="277" y="257"/>
                  </a:cubicBezTo>
                  <a:cubicBezTo>
                    <a:pt x="262" y="262"/>
                    <a:pt x="255" y="268"/>
                    <a:pt x="257" y="269"/>
                  </a:cubicBezTo>
                  <a:cubicBezTo>
                    <a:pt x="259" y="269"/>
                    <a:pt x="259" y="272"/>
                    <a:pt x="253" y="277"/>
                  </a:cubicBezTo>
                  <a:cubicBezTo>
                    <a:pt x="247" y="282"/>
                    <a:pt x="253" y="286"/>
                    <a:pt x="259" y="286"/>
                  </a:cubicBezTo>
                  <a:cubicBezTo>
                    <a:pt x="264" y="286"/>
                    <a:pt x="260" y="290"/>
                    <a:pt x="263" y="292"/>
                  </a:cubicBezTo>
                  <a:cubicBezTo>
                    <a:pt x="267" y="293"/>
                    <a:pt x="285" y="285"/>
                    <a:pt x="290" y="288"/>
                  </a:cubicBezTo>
                  <a:cubicBezTo>
                    <a:pt x="295" y="292"/>
                    <a:pt x="260" y="294"/>
                    <a:pt x="260" y="300"/>
                  </a:cubicBezTo>
                  <a:cubicBezTo>
                    <a:pt x="260" y="306"/>
                    <a:pt x="279" y="309"/>
                    <a:pt x="293" y="307"/>
                  </a:cubicBezTo>
                  <a:cubicBezTo>
                    <a:pt x="307" y="304"/>
                    <a:pt x="332" y="309"/>
                    <a:pt x="332" y="312"/>
                  </a:cubicBezTo>
                  <a:cubicBezTo>
                    <a:pt x="332" y="316"/>
                    <a:pt x="315" y="315"/>
                    <a:pt x="303" y="314"/>
                  </a:cubicBezTo>
                  <a:cubicBezTo>
                    <a:pt x="290" y="314"/>
                    <a:pt x="269" y="318"/>
                    <a:pt x="270" y="322"/>
                  </a:cubicBezTo>
                  <a:cubicBezTo>
                    <a:pt x="271" y="326"/>
                    <a:pt x="272" y="326"/>
                    <a:pt x="285" y="332"/>
                  </a:cubicBezTo>
                  <a:cubicBezTo>
                    <a:pt x="298" y="338"/>
                    <a:pt x="312" y="329"/>
                    <a:pt x="311" y="338"/>
                  </a:cubicBezTo>
                  <a:cubicBezTo>
                    <a:pt x="311" y="346"/>
                    <a:pt x="318" y="348"/>
                    <a:pt x="336" y="349"/>
                  </a:cubicBezTo>
                  <a:cubicBezTo>
                    <a:pt x="353" y="349"/>
                    <a:pt x="361" y="341"/>
                    <a:pt x="370" y="341"/>
                  </a:cubicBezTo>
                  <a:cubicBezTo>
                    <a:pt x="378" y="342"/>
                    <a:pt x="382" y="340"/>
                    <a:pt x="386" y="334"/>
                  </a:cubicBezTo>
                  <a:cubicBezTo>
                    <a:pt x="390" y="328"/>
                    <a:pt x="394" y="332"/>
                    <a:pt x="395" y="335"/>
                  </a:cubicBezTo>
                  <a:cubicBezTo>
                    <a:pt x="396" y="338"/>
                    <a:pt x="407" y="337"/>
                    <a:pt x="409" y="340"/>
                  </a:cubicBezTo>
                  <a:cubicBezTo>
                    <a:pt x="416" y="346"/>
                    <a:pt x="437" y="344"/>
                    <a:pt x="445" y="340"/>
                  </a:cubicBezTo>
                  <a:cubicBezTo>
                    <a:pt x="453" y="336"/>
                    <a:pt x="441" y="325"/>
                    <a:pt x="437" y="330"/>
                  </a:cubicBezTo>
                  <a:cubicBezTo>
                    <a:pt x="433" y="335"/>
                    <a:pt x="430" y="332"/>
                    <a:pt x="429" y="330"/>
                  </a:cubicBezTo>
                  <a:cubicBezTo>
                    <a:pt x="428" y="327"/>
                    <a:pt x="437" y="326"/>
                    <a:pt x="440" y="322"/>
                  </a:cubicBezTo>
                  <a:close/>
                  <a:moveTo>
                    <a:pt x="250" y="199"/>
                  </a:moveTo>
                  <a:cubicBezTo>
                    <a:pt x="259" y="200"/>
                    <a:pt x="268" y="192"/>
                    <a:pt x="267" y="188"/>
                  </a:cubicBezTo>
                  <a:cubicBezTo>
                    <a:pt x="267" y="183"/>
                    <a:pt x="245" y="199"/>
                    <a:pt x="250" y="199"/>
                  </a:cubicBezTo>
                  <a:close/>
                  <a:moveTo>
                    <a:pt x="208" y="185"/>
                  </a:moveTo>
                  <a:cubicBezTo>
                    <a:pt x="212" y="187"/>
                    <a:pt x="208" y="194"/>
                    <a:pt x="212" y="192"/>
                  </a:cubicBezTo>
                  <a:cubicBezTo>
                    <a:pt x="216" y="190"/>
                    <a:pt x="217" y="189"/>
                    <a:pt x="220" y="190"/>
                  </a:cubicBezTo>
                  <a:cubicBezTo>
                    <a:pt x="226" y="192"/>
                    <a:pt x="227" y="187"/>
                    <a:pt x="229" y="185"/>
                  </a:cubicBezTo>
                  <a:cubicBezTo>
                    <a:pt x="232" y="182"/>
                    <a:pt x="231" y="194"/>
                    <a:pt x="237" y="194"/>
                  </a:cubicBezTo>
                  <a:cubicBezTo>
                    <a:pt x="243" y="194"/>
                    <a:pt x="242" y="182"/>
                    <a:pt x="247" y="185"/>
                  </a:cubicBezTo>
                  <a:cubicBezTo>
                    <a:pt x="252" y="189"/>
                    <a:pt x="253" y="184"/>
                    <a:pt x="254" y="180"/>
                  </a:cubicBezTo>
                  <a:cubicBezTo>
                    <a:pt x="255" y="177"/>
                    <a:pt x="255" y="171"/>
                    <a:pt x="261" y="170"/>
                  </a:cubicBezTo>
                  <a:cubicBezTo>
                    <a:pt x="266" y="169"/>
                    <a:pt x="262" y="175"/>
                    <a:pt x="264" y="180"/>
                  </a:cubicBezTo>
                  <a:cubicBezTo>
                    <a:pt x="268" y="186"/>
                    <a:pt x="274" y="180"/>
                    <a:pt x="275" y="177"/>
                  </a:cubicBezTo>
                  <a:cubicBezTo>
                    <a:pt x="275" y="174"/>
                    <a:pt x="284" y="176"/>
                    <a:pt x="284" y="173"/>
                  </a:cubicBezTo>
                  <a:cubicBezTo>
                    <a:pt x="283" y="169"/>
                    <a:pt x="286" y="168"/>
                    <a:pt x="284" y="164"/>
                  </a:cubicBezTo>
                  <a:cubicBezTo>
                    <a:pt x="281" y="160"/>
                    <a:pt x="288" y="161"/>
                    <a:pt x="291" y="158"/>
                  </a:cubicBezTo>
                  <a:cubicBezTo>
                    <a:pt x="294" y="155"/>
                    <a:pt x="287" y="158"/>
                    <a:pt x="282" y="153"/>
                  </a:cubicBezTo>
                  <a:cubicBezTo>
                    <a:pt x="277" y="149"/>
                    <a:pt x="275" y="155"/>
                    <a:pt x="275" y="158"/>
                  </a:cubicBezTo>
                  <a:cubicBezTo>
                    <a:pt x="275" y="161"/>
                    <a:pt x="265" y="158"/>
                    <a:pt x="260" y="156"/>
                  </a:cubicBezTo>
                  <a:cubicBezTo>
                    <a:pt x="254" y="154"/>
                    <a:pt x="247" y="163"/>
                    <a:pt x="239" y="167"/>
                  </a:cubicBezTo>
                  <a:cubicBezTo>
                    <a:pt x="231" y="171"/>
                    <a:pt x="231" y="178"/>
                    <a:pt x="223" y="177"/>
                  </a:cubicBezTo>
                  <a:cubicBezTo>
                    <a:pt x="216" y="177"/>
                    <a:pt x="205" y="184"/>
                    <a:pt x="208" y="185"/>
                  </a:cubicBezTo>
                  <a:close/>
                  <a:moveTo>
                    <a:pt x="286" y="183"/>
                  </a:moveTo>
                  <a:cubicBezTo>
                    <a:pt x="279" y="183"/>
                    <a:pt x="280" y="190"/>
                    <a:pt x="288" y="190"/>
                  </a:cubicBezTo>
                  <a:cubicBezTo>
                    <a:pt x="296" y="190"/>
                    <a:pt x="298" y="193"/>
                    <a:pt x="287" y="192"/>
                  </a:cubicBezTo>
                  <a:cubicBezTo>
                    <a:pt x="275" y="192"/>
                    <a:pt x="270" y="202"/>
                    <a:pt x="278" y="200"/>
                  </a:cubicBezTo>
                  <a:cubicBezTo>
                    <a:pt x="286" y="198"/>
                    <a:pt x="296" y="198"/>
                    <a:pt x="290" y="200"/>
                  </a:cubicBezTo>
                  <a:cubicBezTo>
                    <a:pt x="284" y="202"/>
                    <a:pt x="268" y="203"/>
                    <a:pt x="270" y="206"/>
                  </a:cubicBezTo>
                  <a:cubicBezTo>
                    <a:pt x="271" y="208"/>
                    <a:pt x="278" y="208"/>
                    <a:pt x="284" y="210"/>
                  </a:cubicBezTo>
                  <a:cubicBezTo>
                    <a:pt x="291" y="213"/>
                    <a:pt x="295" y="214"/>
                    <a:pt x="300" y="209"/>
                  </a:cubicBezTo>
                  <a:cubicBezTo>
                    <a:pt x="305" y="203"/>
                    <a:pt x="311" y="198"/>
                    <a:pt x="309" y="205"/>
                  </a:cubicBezTo>
                  <a:cubicBezTo>
                    <a:pt x="306" y="213"/>
                    <a:pt x="317" y="207"/>
                    <a:pt x="330" y="207"/>
                  </a:cubicBezTo>
                  <a:cubicBezTo>
                    <a:pt x="344" y="206"/>
                    <a:pt x="328" y="215"/>
                    <a:pt x="314" y="216"/>
                  </a:cubicBezTo>
                  <a:cubicBezTo>
                    <a:pt x="300" y="217"/>
                    <a:pt x="302" y="224"/>
                    <a:pt x="313" y="226"/>
                  </a:cubicBezTo>
                  <a:cubicBezTo>
                    <a:pt x="324" y="229"/>
                    <a:pt x="348" y="219"/>
                    <a:pt x="353" y="214"/>
                  </a:cubicBezTo>
                  <a:cubicBezTo>
                    <a:pt x="359" y="208"/>
                    <a:pt x="364" y="217"/>
                    <a:pt x="369" y="213"/>
                  </a:cubicBezTo>
                  <a:cubicBezTo>
                    <a:pt x="375" y="209"/>
                    <a:pt x="385" y="213"/>
                    <a:pt x="395" y="211"/>
                  </a:cubicBezTo>
                  <a:cubicBezTo>
                    <a:pt x="404" y="209"/>
                    <a:pt x="406" y="191"/>
                    <a:pt x="399" y="188"/>
                  </a:cubicBezTo>
                  <a:cubicBezTo>
                    <a:pt x="392" y="185"/>
                    <a:pt x="392" y="192"/>
                    <a:pt x="386" y="193"/>
                  </a:cubicBezTo>
                  <a:cubicBezTo>
                    <a:pt x="381" y="194"/>
                    <a:pt x="378" y="187"/>
                    <a:pt x="373" y="182"/>
                  </a:cubicBezTo>
                  <a:cubicBezTo>
                    <a:pt x="369" y="178"/>
                    <a:pt x="372" y="169"/>
                    <a:pt x="365" y="170"/>
                  </a:cubicBezTo>
                  <a:cubicBezTo>
                    <a:pt x="359" y="171"/>
                    <a:pt x="345" y="182"/>
                    <a:pt x="353" y="183"/>
                  </a:cubicBezTo>
                  <a:cubicBezTo>
                    <a:pt x="362" y="184"/>
                    <a:pt x="359" y="188"/>
                    <a:pt x="354" y="190"/>
                  </a:cubicBezTo>
                  <a:cubicBezTo>
                    <a:pt x="350" y="192"/>
                    <a:pt x="365" y="196"/>
                    <a:pt x="363" y="199"/>
                  </a:cubicBezTo>
                  <a:cubicBezTo>
                    <a:pt x="361" y="202"/>
                    <a:pt x="338" y="199"/>
                    <a:pt x="337" y="194"/>
                  </a:cubicBezTo>
                  <a:cubicBezTo>
                    <a:pt x="336" y="189"/>
                    <a:pt x="318" y="180"/>
                    <a:pt x="310" y="182"/>
                  </a:cubicBezTo>
                  <a:cubicBezTo>
                    <a:pt x="303" y="184"/>
                    <a:pt x="306" y="176"/>
                    <a:pt x="298" y="176"/>
                  </a:cubicBezTo>
                  <a:cubicBezTo>
                    <a:pt x="291" y="175"/>
                    <a:pt x="293" y="182"/>
                    <a:pt x="286" y="183"/>
                  </a:cubicBezTo>
                  <a:close/>
                  <a:moveTo>
                    <a:pt x="312" y="147"/>
                  </a:moveTo>
                  <a:cubicBezTo>
                    <a:pt x="315" y="141"/>
                    <a:pt x="296" y="142"/>
                    <a:pt x="297" y="144"/>
                  </a:cubicBezTo>
                  <a:cubicBezTo>
                    <a:pt x="301" y="148"/>
                    <a:pt x="310" y="153"/>
                    <a:pt x="312" y="147"/>
                  </a:cubicBezTo>
                  <a:close/>
                  <a:moveTo>
                    <a:pt x="354" y="144"/>
                  </a:moveTo>
                  <a:cubicBezTo>
                    <a:pt x="360" y="143"/>
                    <a:pt x="357" y="138"/>
                    <a:pt x="347" y="140"/>
                  </a:cubicBezTo>
                  <a:cubicBezTo>
                    <a:pt x="336" y="141"/>
                    <a:pt x="318" y="141"/>
                    <a:pt x="318" y="149"/>
                  </a:cubicBezTo>
                  <a:cubicBezTo>
                    <a:pt x="318" y="155"/>
                    <a:pt x="322" y="158"/>
                    <a:pt x="333" y="159"/>
                  </a:cubicBezTo>
                  <a:cubicBezTo>
                    <a:pt x="345" y="160"/>
                    <a:pt x="355" y="149"/>
                    <a:pt x="349" y="149"/>
                  </a:cubicBezTo>
                  <a:cubicBezTo>
                    <a:pt x="344" y="149"/>
                    <a:pt x="347" y="145"/>
                    <a:pt x="354" y="144"/>
                  </a:cubicBezTo>
                  <a:close/>
                  <a:moveTo>
                    <a:pt x="329" y="135"/>
                  </a:moveTo>
                  <a:cubicBezTo>
                    <a:pt x="334" y="137"/>
                    <a:pt x="339" y="130"/>
                    <a:pt x="343" y="133"/>
                  </a:cubicBezTo>
                  <a:cubicBezTo>
                    <a:pt x="346" y="136"/>
                    <a:pt x="362" y="139"/>
                    <a:pt x="362" y="131"/>
                  </a:cubicBezTo>
                  <a:cubicBezTo>
                    <a:pt x="362" y="123"/>
                    <a:pt x="342" y="122"/>
                    <a:pt x="337" y="125"/>
                  </a:cubicBezTo>
                  <a:cubicBezTo>
                    <a:pt x="332" y="128"/>
                    <a:pt x="309" y="129"/>
                    <a:pt x="316" y="134"/>
                  </a:cubicBezTo>
                  <a:cubicBezTo>
                    <a:pt x="320" y="137"/>
                    <a:pt x="324" y="133"/>
                    <a:pt x="329" y="135"/>
                  </a:cubicBezTo>
                  <a:close/>
                  <a:moveTo>
                    <a:pt x="413" y="119"/>
                  </a:moveTo>
                  <a:cubicBezTo>
                    <a:pt x="419" y="115"/>
                    <a:pt x="430" y="122"/>
                    <a:pt x="428" y="126"/>
                  </a:cubicBezTo>
                  <a:cubicBezTo>
                    <a:pt x="426" y="131"/>
                    <a:pt x="409" y="125"/>
                    <a:pt x="410" y="129"/>
                  </a:cubicBezTo>
                  <a:cubicBezTo>
                    <a:pt x="410" y="131"/>
                    <a:pt x="412" y="137"/>
                    <a:pt x="424" y="133"/>
                  </a:cubicBezTo>
                  <a:cubicBezTo>
                    <a:pt x="436" y="130"/>
                    <a:pt x="446" y="132"/>
                    <a:pt x="454" y="139"/>
                  </a:cubicBezTo>
                  <a:cubicBezTo>
                    <a:pt x="462" y="145"/>
                    <a:pt x="470" y="148"/>
                    <a:pt x="475" y="141"/>
                  </a:cubicBezTo>
                  <a:cubicBezTo>
                    <a:pt x="481" y="135"/>
                    <a:pt x="468" y="134"/>
                    <a:pt x="471" y="129"/>
                  </a:cubicBezTo>
                  <a:cubicBezTo>
                    <a:pt x="473" y="124"/>
                    <a:pt x="463" y="121"/>
                    <a:pt x="457" y="121"/>
                  </a:cubicBezTo>
                  <a:cubicBezTo>
                    <a:pt x="452" y="121"/>
                    <a:pt x="450" y="111"/>
                    <a:pt x="445" y="113"/>
                  </a:cubicBezTo>
                  <a:cubicBezTo>
                    <a:pt x="441" y="115"/>
                    <a:pt x="438" y="118"/>
                    <a:pt x="438" y="112"/>
                  </a:cubicBezTo>
                  <a:cubicBezTo>
                    <a:pt x="438" y="105"/>
                    <a:pt x="412" y="105"/>
                    <a:pt x="405" y="107"/>
                  </a:cubicBezTo>
                  <a:cubicBezTo>
                    <a:pt x="399" y="110"/>
                    <a:pt x="407" y="123"/>
                    <a:pt x="413" y="119"/>
                  </a:cubicBezTo>
                  <a:close/>
                  <a:moveTo>
                    <a:pt x="416" y="161"/>
                  </a:moveTo>
                  <a:cubicBezTo>
                    <a:pt x="420" y="156"/>
                    <a:pt x="400" y="140"/>
                    <a:pt x="399" y="148"/>
                  </a:cubicBezTo>
                  <a:cubicBezTo>
                    <a:pt x="398" y="155"/>
                    <a:pt x="412" y="166"/>
                    <a:pt x="416" y="161"/>
                  </a:cubicBezTo>
                  <a:close/>
                  <a:moveTo>
                    <a:pt x="481" y="96"/>
                  </a:moveTo>
                  <a:cubicBezTo>
                    <a:pt x="485" y="90"/>
                    <a:pt x="460" y="85"/>
                    <a:pt x="466" y="90"/>
                  </a:cubicBezTo>
                  <a:cubicBezTo>
                    <a:pt x="470" y="93"/>
                    <a:pt x="478" y="102"/>
                    <a:pt x="481" y="96"/>
                  </a:cubicBezTo>
                  <a:close/>
                  <a:moveTo>
                    <a:pt x="425" y="209"/>
                  </a:moveTo>
                  <a:cubicBezTo>
                    <a:pt x="428" y="205"/>
                    <a:pt x="417" y="197"/>
                    <a:pt x="414" y="204"/>
                  </a:cubicBezTo>
                  <a:cubicBezTo>
                    <a:pt x="411" y="211"/>
                    <a:pt x="421" y="213"/>
                    <a:pt x="425" y="209"/>
                  </a:cubicBezTo>
                  <a:close/>
                  <a:moveTo>
                    <a:pt x="481" y="174"/>
                  </a:moveTo>
                  <a:cubicBezTo>
                    <a:pt x="481" y="179"/>
                    <a:pt x="469" y="173"/>
                    <a:pt x="460" y="170"/>
                  </a:cubicBezTo>
                  <a:cubicBezTo>
                    <a:pt x="451" y="166"/>
                    <a:pt x="457" y="177"/>
                    <a:pt x="464" y="183"/>
                  </a:cubicBezTo>
                  <a:cubicBezTo>
                    <a:pt x="471" y="189"/>
                    <a:pt x="460" y="186"/>
                    <a:pt x="451" y="179"/>
                  </a:cubicBezTo>
                  <a:cubicBezTo>
                    <a:pt x="441" y="173"/>
                    <a:pt x="442" y="184"/>
                    <a:pt x="447" y="187"/>
                  </a:cubicBezTo>
                  <a:cubicBezTo>
                    <a:pt x="451" y="191"/>
                    <a:pt x="446" y="196"/>
                    <a:pt x="440" y="188"/>
                  </a:cubicBezTo>
                  <a:cubicBezTo>
                    <a:pt x="434" y="180"/>
                    <a:pt x="431" y="171"/>
                    <a:pt x="421" y="171"/>
                  </a:cubicBezTo>
                  <a:cubicBezTo>
                    <a:pt x="412" y="170"/>
                    <a:pt x="416" y="180"/>
                    <a:pt x="420" y="185"/>
                  </a:cubicBezTo>
                  <a:cubicBezTo>
                    <a:pt x="425" y="191"/>
                    <a:pt x="430" y="193"/>
                    <a:pt x="438" y="197"/>
                  </a:cubicBezTo>
                  <a:cubicBezTo>
                    <a:pt x="446" y="202"/>
                    <a:pt x="459" y="195"/>
                    <a:pt x="465" y="197"/>
                  </a:cubicBezTo>
                  <a:cubicBezTo>
                    <a:pt x="471" y="198"/>
                    <a:pt x="458" y="206"/>
                    <a:pt x="462" y="211"/>
                  </a:cubicBezTo>
                  <a:cubicBezTo>
                    <a:pt x="466" y="216"/>
                    <a:pt x="477" y="212"/>
                    <a:pt x="486" y="212"/>
                  </a:cubicBezTo>
                  <a:cubicBezTo>
                    <a:pt x="494" y="211"/>
                    <a:pt x="490" y="206"/>
                    <a:pt x="495" y="203"/>
                  </a:cubicBezTo>
                  <a:cubicBezTo>
                    <a:pt x="500" y="199"/>
                    <a:pt x="490" y="200"/>
                    <a:pt x="494" y="191"/>
                  </a:cubicBezTo>
                  <a:cubicBezTo>
                    <a:pt x="498" y="183"/>
                    <a:pt x="482" y="169"/>
                    <a:pt x="481" y="174"/>
                  </a:cubicBezTo>
                  <a:close/>
                  <a:moveTo>
                    <a:pt x="502" y="145"/>
                  </a:moveTo>
                  <a:cubicBezTo>
                    <a:pt x="510" y="145"/>
                    <a:pt x="516" y="144"/>
                    <a:pt x="522" y="141"/>
                  </a:cubicBezTo>
                  <a:cubicBezTo>
                    <a:pt x="529" y="139"/>
                    <a:pt x="519" y="139"/>
                    <a:pt x="523" y="133"/>
                  </a:cubicBezTo>
                  <a:cubicBezTo>
                    <a:pt x="528" y="127"/>
                    <a:pt x="512" y="126"/>
                    <a:pt x="511" y="128"/>
                  </a:cubicBezTo>
                  <a:cubicBezTo>
                    <a:pt x="510" y="130"/>
                    <a:pt x="491" y="116"/>
                    <a:pt x="488" y="121"/>
                  </a:cubicBezTo>
                  <a:cubicBezTo>
                    <a:pt x="485" y="125"/>
                    <a:pt x="495" y="145"/>
                    <a:pt x="502" y="145"/>
                  </a:cubicBezTo>
                  <a:close/>
                  <a:moveTo>
                    <a:pt x="543" y="147"/>
                  </a:moveTo>
                  <a:cubicBezTo>
                    <a:pt x="542" y="144"/>
                    <a:pt x="504" y="149"/>
                    <a:pt x="510" y="153"/>
                  </a:cubicBezTo>
                  <a:cubicBezTo>
                    <a:pt x="520" y="161"/>
                    <a:pt x="544" y="150"/>
                    <a:pt x="543" y="147"/>
                  </a:cubicBezTo>
                  <a:close/>
                  <a:moveTo>
                    <a:pt x="537" y="220"/>
                  </a:moveTo>
                  <a:cubicBezTo>
                    <a:pt x="546" y="220"/>
                    <a:pt x="542" y="209"/>
                    <a:pt x="532" y="201"/>
                  </a:cubicBezTo>
                  <a:cubicBezTo>
                    <a:pt x="522" y="194"/>
                    <a:pt x="499" y="209"/>
                    <a:pt x="503" y="212"/>
                  </a:cubicBezTo>
                  <a:cubicBezTo>
                    <a:pt x="508" y="216"/>
                    <a:pt x="528" y="221"/>
                    <a:pt x="537" y="220"/>
                  </a:cubicBezTo>
                  <a:close/>
                  <a:moveTo>
                    <a:pt x="473" y="290"/>
                  </a:moveTo>
                  <a:cubicBezTo>
                    <a:pt x="484" y="298"/>
                    <a:pt x="481" y="284"/>
                    <a:pt x="493" y="285"/>
                  </a:cubicBezTo>
                  <a:cubicBezTo>
                    <a:pt x="506" y="285"/>
                    <a:pt x="506" y="265"/>
                    <a:pt x="508" y="257"/>
                  </a:cubicBezTo>
                  <a:cubicBezTo>
                    <a:pt x="510" y="250"/>
                    <a:pt x="498" y="250"/>
                    <a:pt x="501" y="256"/>
                  </a:cubicBezTo>
                  <a:cubicBezTo>
                    <a:pt x="504" y="261"/>
                    <a:pt x="501" y="267"/>
                    <a:pt x="500" y="260"/>
                  </a:cubicBezTo>
                  <a:cubicBezTo>
                    <a:pt x="499" y="254"/>
                    <a:pt x="489" y="260"/>
                    <a:pt x="486" y="255"/>
                  </a:cubicBezTo>
                  <a:cubicBezTo>
                    <a:pt x="482" y="250"/>
                    <a:pt x="497" y="249"/>
                    <a:pt x="500" y="243"/>
                  </a:cubicBezTo>
                  <a:cubicBezTo>
                    <a:pt x="504" y="236"/>
                    <a:pt x="489" y="237"/>
                    <a:pt x="492" y="232"/>
                  </a:cubicBezTo>
                  <a:cubicBezTo>
                    <a:pt x="496" y="227"/>
                    <a:pt x="470" y="233"/>
                    <a:pt x="478" y="236"/>
                  </a:cubicBezTo>
                  <a:cubicBezTo>
                    <a:pt x="485" y="239"/>
                    <a:pt x="478" y="243"/>
                    <a:pt x="471" y="238"/>
                  </a:cubicBezTo>
                  <a:cubicBezTo>
                    <a:pt x="464" y="233"/>
                    <a:pt x="445" y="241"/>
                    <a:pt x="452" y="247"/>
                  </a:cubicBezTo>
                  <a:cubicBezTo>
                    <a:pt x="457" y="251"/>
                    <a:pt x="474" y="244"/>
                    <a:pt x="464" y="257"/>
                  </a:cubicBezTo>
                  <a:cubicBezTo>
                    <a:pt x="455" y="270"/>
                    <a:pt x="451" y="253"/>
                    <a:pt x="442" y="255"/>
                  </a:cubicBezTo>
                  <a:cubicBezTo>
                    <a:pt x="433" y="256"/>
                    <a:pt x="437" y="267"/>
                    <a:pt x="450" y="271"/>
                  </a:cubicBezTo>
                  <a:cubicBezTo>
                    <a:pt x="464" y="275"/>
                    <a:pt x="462" y="283"/>
                    <a:pt x="473" y="290"/>
                  </a:cubicBezTo>
                  <a:close/>
                  <a:moveTo>
                    <a:pt x="555" y="210"/>
                  </a:moveTo>
                  <a:cubicBezTo>
                    <a:pt x="558" y="220"/>
                    <a:pt x="562" y="213"/>
                    <a:pt x="568" y="217"/>
                  </a:cubicBezTo>
                  <a:cubicBezTo>
                    <a:pt x="573" y="221"/>
                    <a:pt x="582" y="224"/>
                    <a:pt x="586" y="220"/>
                  </a:cubicBezTo>
                  <a:cubicBezTo>
                    <a:pt x="591" y="216"/>
                    <a:pt x="593" y="213"/>
                    <a:pt x="594" y="216"/>
                  </a:cubicBezTo>
                  <a:cubicBezTo>
                    <a:pt x="597" y="222"/>
                    <a:pt x="608" y="223"/>
                    <a:pt x="632" y="223"/>
                  </a:cubicBezTo>
                  <a:cubicBezTo>
                    <a:pt x="656" y="224"/>
                    <a:pt x="650" y="213"/>
                    <a:pt x="657" y="217"/>
                  </a:cubicBezTo>
                  <a:cubicBezTo>
                    <a:pt x="664" y="221"/>
                    <a:pt x="680" y="221"/>
                    <a:pt x="687" y="220"/>
                  </a:cubicBezTo>
                  <a:cubicBezTo>
                    <a:pt x="694" y="218"/>
                    <a:pt x="697" y="207"/>
                    <a:pt x="697" y="202"/>
                  </a:cubicBezTo>
                  <a:cubicBezTo>
                    <a:pt x="696" y="196"/>
                    <a:pt x="643" y="192"/>
                    <a:pt x="633" y="197"/>
                  </a:cubicBezTo>
                  <a:cubicBezTo>
                    <a:pt x="624" y="203"/>
                    <a:pt x="609" y="195"/>
                    <a:pt x="601" y="199"/>
                  </a:cubicBezTo>
                  <a:cubicBezTo>
                    <a:pt x="594" y="203"/>
                    <a:pt x="596" y="194"/>
                    <a:pt x="583" y="193"/>
                  </a:cubicBezTo>
                  <a:cubicBezTo>
                    <a:pt x="569" y="193"/>
                    <a:pt x="584" y="186"/>
                    <a:pt x="586" y="183"/>
                  </a:cubicBezTo>
                  <a:cubicBezTo>
                    <a:pt x="589" y="180"/>
                    <a:pt x="566" y="172"/>
                    <a:pt x="556" y="174"/>
                  </a:cubicBezTo>
                  <a:cubicBezTo>
                    <a:pt x="547" y="176"/>
                    <a:pt x="541" y="171"/>
                    <a:pt x="532" y="167"/>
                  </a:cubicBezTo>
                  <a:cubicBezTo>
                    <a:pt x="523" y="163"/>
                    <a:pt x="499" y="163"/>
                    <a:pt x="504" y="171"/>
                  </a:cubicBezTo>
                  <a:cubicBezTo>
                    <a:pt x="507" y="176"/>
                    <a:pt x="536" y="186"/>
                    <a:pt x="539" y="181"/>
                  </a:cubicBezTo>
                  <a:cubicBezTo>
                    <a:pt x="542" y="176"/>
                    <a:pt x="550" y="187"/>
                    <a:pt x="554" y="193"/>
                  </a:cubicBezTo>
                  <a:cubicBezTo>
                    <a:pt x="559" y="198"/>
                    <a:pt x="551" y="200"/>
                    <a:pt x="555" y="210"/>
                  </a:cubicBezTo>
                  <a:close/>
                  <a:moveTo>
                    <a:pt x="580" y="151"/>
                  </a:moveTo>
                  <a:cubicBezTo>
                    <a:pt x="571" y="147"/>
                    <a:pt x="560" y="156"/>
                    <a:pt x="569" y="160"/>
                  </a:cubicBezTo>
                  <a:cubicBezTo>
                    <a:pt x="577" y="163"/>
                    <a:pt x="589" y="156"/>
                    <a:pt x="580" y="151"/>
                  </a:cubicBezTo>
                  <a:close/>
                  <a:moveTo>
                    <a:pt x="508" y="95"/>
                  </a:moveTo>
                  <a:cubicBezTo>
                    <a:pt x="516" y="99"/>
                    <a:pt x="511" y="104"/>
                    <a:pt x="519" y="107"/>
                  </a:cubicBezTo>
                  <a:cubicBezTo>
                    <a:pt x="527" y="111"/>
                    <a:pt x="550" y="103"/>
                    <a:pt x="552" y="108"/>
                  </a:cubicBezTo>
                  <a:cubicBezTo>
                    <a:pt x="554" y="114"/>
                    <a:pt x="529" y="114"/>
                    <a:pt x="532" y="118"/>
                  </a:cubicBezTo>
                  <a:cubicBezTo>
                    <a:pt x="536" y="121"/>
                    <a:pt x="550" y="127"/>
                    <a:pt x="548" y="130"/>
                  </a:cubicBezTo>
                  <a:cubicBezTo>
                    <a:pt x="546" y="133"/>
                    <a:pt x="572" y="141"/>
                    <a:pt x="575" y="137"/>
                  </a:cubicBezTo>
                  <a:cubicBezTo>
                    <a:pt x="577" y="133"/>
                    <a:pt x="584" y="134"/>
                    <a:pt x="591" y="137"/>
                  </a:cubicBezTo>
                  <a:cubicBezTo>
                    <a:pt x="597" y="139"/>
                    <a:pt x="598" y="121"/>
                    <a:pt x="602" y="124"/>
                  </a:cubicBezTo>
                  <a:cubicBezTo>
                    <a:pt x="607" y="127"/>
                    <a:pt x="606" y="118"/>
                    <a:pt x="614" y="115"/>
                  </a:cubicBezTo>
                  <a:cubicBezTo>
                    <a:pt x="621" y="112"/>
                    <a:pt x="632" y="111"/>
                    <a:pt x="633" y="108"/>
                  </a:cubicBezTo>
                  <a:cubicBezTo>
                    <a:pt x="633" y="106"/>
                    <a:pt x="631" y="102"/>
                    <a:pt x="622" y="103"/>
                  </a:cubicBezTo>
                  <a:cubicBezTo>
                    <a:pt x="613" y="104"/>
                    <a:pt x="607" y="101"/>
                    <a:pt x="611" y="96"/>
                  </a:cubicBezTo>
                  <a:cubicBezTo>
                    <a:pt x="615" y="91"/>
                    <a:pt x="601" y="89"/>
                    <a:pt x="606" y="85"/>
                  </a:cubicBezTo>
                  <a:cubicBezTo>
                    <a:pt x="611" y="81"/>
                    <a:pt x="596" y="77"/>
                    <a:pt x="598" y="83"/>
                  </a:cubicBezTo>
                  <a:cubicBezTo>
                    <a:pt x="599" y="89"/>
                    <a:pt x="589" y="84"/>
                    <a:pt x="587" y="78"/>
                  </a:cubicBezTo>
                  <a:cubicBezTo>
                    <a:pt x="586" y="73"/>
                    <a:pt x="565" y="71"/>
                    <a:pt x="552" y="59"/>
                  </a:cubicBezTo>
                  <a:cubicBezTo>
                    <a:pt x="538" y="47"/>
                    <a:pt x="524" y="55"/>
                    <a:pt x="532" y="56"/>
                  </a:cubicBezTo>
                  <a:cubicBezTo>
                    <a:pt x="540" y="58"/>
                    <a:pt x="540" y="62"/>
                    <a:pt x="533" y="61"/>
                  </a:cubicBezTo>
                  <a:cubicBezTo>
                    <a:pt x="527" y="61"/>
                    <a:pt x="515" y="62"/>
                    <a:pt x="526" y="66"/>
                  </a:cubicBezTo>
                  <a:cubicBezTo>
                    <a:pt x="536" y="70"/>
                    <a:pt x="525" y="71"/>
                    <a:pt x="516" y="71"/>
                  </a:cubicBezTo>
                  <a:cubicBezTo>
                    <a:pt x="508" y="71"/>
                    <a:pt x="507" y="82"/>
                    <a:pt x="518" y="84"/>
                  </a:cubicBezTo>
                  <a:cubicBezTo>
                    <a:pt x="529" y="85"/>
                    <a:pt x="521" y="92"/>
                    <a:pt x="512" y="89"/>
                  </a:cubicBezTo>
                  <a:cubicBezTo>
                    <a:pt x="503" y="87"/>
                    <a:pt x="500" y="91"/>
                    <a:pt x="508" y="95"/>
                  </a:cubicBezTo>
                  <a:close/>
                  <a:moveTo>
                    <a:pt x="569" y="46"/>
                  </a:moveTo>
                  <a:cubicBezTo>
                    <a:pt x="576" y="41"/>
                    <a:pt x="581" y="44"/>
                    <a:pt x="575" y="47"/>
                  </a:cubicBezTo>
                  <a:cubicBezTo>
                    <a:pt x="569" y="50"/>
                    <a:pt x="571" y="52"/>
                    <a:pt x="580" y="52"/>
                  </a:cubicBezTo>
                  <a:cubicBezTo>
                    <a:pt x="588" y="51"/>
                    <a:pt x="576" y="54"/>
                    <a:pt x="576" y="59"/>
                  </a:cubicBezTo>
                  <a:cubicBezTo>
                    <a:pt x="576" y="64"/>
                    <a:pt x="586" y="61"/>
                    <a:pt x="587" y="66"/>
                  </a:cubicBezTo>
                  <a:cubicBezTo>
                    <a:pt x="587" y="71"/>
                    <a:pt x="609" y="73"/>
                    <a:pt x="615" y="67"/>
                  </a:cubicBezTo>
                  <a:cubicBezTo>
                    <a:pt x="622" y="61"/>
                    <a:pt x="619" y="69"/>
                    <a:pt x="619" y="73"/>
                  </a:cubicBezTo>
                  <a:cubicBezTo>
                    <a:pt x="618" y="77"/>
                    <a:pt x="649" y="80"/>
                    <a:pt x="651" y="75"/>
                  </a:cubicBezTo>
                  <a:cubicBezTo>
                    <a:pt x="652" y="70"/>
                    <a:pt x="657" y="72"/>
                    <a:pt x="663" y="74"/>
                  </a:cubicBezTo>
                  <a:cubicBezTo>
                    <a:pt x="669" y="75"/>
                    <a:pt x="698" y="68"/>
                    <a:pt x="699" y="62"/>
                  </a:cubicBezTo>
                  <a:cubicBezTo>
                    <a:pt x="699" y="56"/>
                    <a:pt x="708" y="65"/>
                    <a:pt x="699" y="72"/>
                  </a:cubicBezTo>
                  <a:cubicBezTo>
                    <a:pt x="689" y="78"/>
                    <a:pt x="670" y="77"/>
                    <a:pt x="662" y="80"/>
                  </a:cubicBezTo>
                  <a:cubicBezTo>
                    <a:pt x="653" y="82"/>
                    <a:pt x="667" y="88"/>
                    <a:pt x="676" y="95"/>
                  </a:cubicBezTo>
                  <a:cubicBezTo>
                    <a:pt x="684" y="101"/>
                    <a:pt x="665" y="98"/>
                    <a:pt x="657" y="89"/>
                  </a:cubicBezTo>
                  <a:cubicBezTo>
                    <a:pt x="649" y="81"/>
                    <a:pt x="631" y="81"/>
                    <a:pt x="621" y="81"/>
                  </a:cubicBezTo>
                  <a:cubicBezTo>
                    <a:pt x="612" y="82"/>
                    <a:pt x="615" y="99"/>
                    <a:pt x="622" y="99"/>
                  </a:cubicBezTo>
                  <a:cubicBezTo>
                    <a:pt x="629" y="99"/>
                    <a:pt x="636" y="102"/>
                    <a:pt x="643" y="113"/>
                  </a:cubicBezTo>
                  <a:cubicBezTo>
                    <a:pt x="650" y="124"/>
                    <a:pt x="665" y="121"/>
                    <a:pt x="665" y="126"/>
                  </a:cubicBezTo>
                  <a:cubicBezTo>
                    <a:pt x="665" y="131"/>
                    <a:pt x="645" y="122"/>
                    <a:pt x="634" y="120"/>
                  </a:cubicBezTo>
                  <a:cubicBezTo>
                    <a:pt x="623" y="118"/>
                    <a:pt x="606" y="125"/>
                    <a:pt x="605" y="133"/>
                  </a:cubicBezTo>
                  <a:cubicBezTo>
                    <a:pt x="605" y="141"/>
                    <a:pt x="621" y="140"/>
                    <a:pt x="632" y="134"/>
                  </a:cubicBezTo>
                  <a:cubicBezTo>
                    <a:pt x="643" y="127"/>
                    <a:pt x="635" y="136"/>
                    <a:pt x="630" y="141"/>
                  </a:cubicBezTo>
                  <a:cubicBezTo>
                    <a:pt x="624" y="146"/>
                    <a:pt x="643" y="150"/>
                    <a:pt x="643" y="156"/>
                  </a:cubicBezTo>
                  <a:cubicBezTo>
                    <a:pt x="643" y="162"/>
                    <a:pt x="629" y="160"/>
                    <a:pt x="628" y="154"/>
                  </a:cubicBezTo>
                  <a:cubicBezTo>
                    <a:pt x="626" y="149"/>
                    <a:pt x="621" y="143"/>
                    <a:pt x="608" y="144"/>
                  </a:cubicBezTo>
                  <a:cubicBezTo>
                    <a:pt x="595" y="145"/>
                    <a:pt x="599" y="154"/>
                    <a:pt x="607" y="155"/>
                  </a:cubicBezTo>
                  <a:cubicBezTo>
                    <a:pt x="615" y="156"/>
                    <a:pt x="615" y="162"/>
                    <a:pt x="606" y="162"/>
                  </a:cubicBezTo>
                  <a:cubicBezTo>
                    <a:pt x="597" y="162"/>
                    <a:pt x="577" y="168"/>
                    <a:pt x="583" y="174"/>
                  </a:cubicBezTo>
                  <a:cubicBezTo>
                    <a:pt x="590" y="180"/>
                    <a:pt x="616" y="174"/>
                    <a:pt x="620" y="178"/>
                  </a:cubicBezTo>
                  <a:cubicBezTo>
                    <a:pt x="625" y="182"/>
                    <a:pt x="637" y="183"/>
                    <a:pt x="640" y="179"/>
                  </a:cubicBezTo>
                  <a:cubicBezTo>
                    <a:pt x="643" y="174"/>
                    <a:pt x="653" y="176"/>
                    <a:pt x="663" y="176"/>
                  </a:cubicBezTo>
                  <a:cubicBezTo>
                    <a:pt x="673" y="176"/>
                    <a:pt x="676" y="178"/>
                    <a:pt x="680" y="182"/>
                  </a:cubicBezTo>
                  <a:cubicBezTo>
                    <a:pt x="685" y="186"/>
                    <a:pt x="693" y="184"/>
                    <a:pt x="698" y="180"/>
                  </a:cubicBezTo>
                  <a:cubicBezTo>
                    <a:pt x="704" y="176"/>
                    <a:pt x="704" y="176"/>
                    <a:pt x="711" y="176"/>
                  </a:cubicBezTo>
                  <a:cubicBezTo>
                    <a:pt x="718" y="176"/>
                    <a:pt x="719" y="172"/>
                    <a:pt x="716" y="166"/>
                  </a:cubicBezTo>
                  <a:cubicBezTo>
                    <a:pt x="712" y="161"/>
                    <a:pt x="703" y="170"/>
                    <a:pt x="702" y="166"/>
                  </a:cubicBezTo>
                  <a:cubicBezTo>
                    <a:pt x="701" y="161"/>
                    <a:pt x="693" y="160"/>
                    <a:pt x="679" y="162"/>
                  </a:cubicBezTo>
                  <a:cubicBezTo>
                    <a:pt x="665" y="164"/>
                    <a:pt x="671" y="153"/>
                    <a:pt x="679" y="155"/>
                  </a:cubicBezTo>
                  <a:cubicBezTo>
                    <a:pt x="688" y="158"/>
                    <a:pt x="699" y="157"/>
                    <a:pt x="709" y="154"/>
                  </a:cubicBezTo>
                  <a:cubicBezTo>
                    <a:pt x="718" y="152"/>
                    <a:pt x="711" y="147"/>
                    <a:pt x="711" y="143"/>
                  </a:cubicBezTo>
                  <a:cubicBezTo>
                    <a:pt x="711" y="139"/>
                    <a:pt x="723" y="142"/>
                    <a:pt x="732" y="142"/>
                  </a:cubicBezTo>
                  <a:cubicBezTo>
                    <a:pt x="741" y="142"/>
                    <a:pt x="754" y="127"/>
                    <a:pt x="754" y="119"/>
                  </a:cubicBezTo>
                  <a:cubicBezTo>
                    <a:pt x="755" y="110"/>
                    <a:pt x="734" y="112"/>
                    <a:pt x="724" y="112"/>
                  </a:cubicBezTo>
                  <a:cubicBezTo>
                    <a:pt x="714" y="112"/>
                    <a:pt x="731" y="105"/>
                    <a:pt x="750" y="106"/>
                  </a:cubicBezTo>
                  <a:cubicBezTo>
                    <a:pt x="769" y="107"/>
                    <a:pt x="760" y="98"/>
                    <a:pt x="764" y="95"/>
                  </a:cubicBezTo>
                  <a:cubicBezTo>
                    <a:pt x="767" y="92"/>
                    <a:pt x="776" y="99"/>
                    <a:pt x="786" y="97"/>
                  </a:cubicBezTo>
                  <a:cubicBezTo>
                    <a:pt x="795" y="95"/>
                    <a:pt x="789" y="87"/>
                    <a:pt x="795" y="87"/>
                  </a:cubicBezTo>
                  <a:cubicBezTo>
                    <a:pt x="800" y="87"/>
                    <a:pt x="810" y="80"/>
                    <a:pt x="831" y="68"/>
                  </a:cubicBezTo>
                  <a:cubicBezTo>
                    <a:pt x="851" y="57"/>
                    <a:pt x="867" y="59"/>
                    <a:pt x="868" y="52"/>
                  </a:cubicBezTo>
                  <a:cubicBezTo>
                    <a:pt x="869" y="46"/>
                    <a:pt x="840" y="52"/>
                    <a:pt x="835" y="50"/>
                  </a:cubicBezTo>
                  <a:cubicBezTo>
                    <a:pt x="830" y="48"/>
                    <a:pt x="855" y="43"/>
                    <a:pt x="861" y="44"/>
                  </a:cubicBezTo>
                  <a:cubicBezTo>
                    <a:pt x="867" y="46"/>
                    <a:pt x="875" y="44"/>
                    <a:pt x="896" y="34"/>
                  </a:cubicBezTo>
                  <a:cubicBezTo>
                    <a:pt x="916" y="24"/>
                    <a:pt x="907" y="22"/>
                    <a:pt x="899" y="23"/>
                  </a:cubicBezTo>
                  <a:cubicBezTo>
                    <a:pt x="890" y="25"/>
                    <a:pt x="881" y="22"/>
                    <a:pt x="881" y="16"/>
                  </a:cubicBezTo>
                  <a:cubicBezTo>
                    <a:pt x="882" y="11"/>
                    <a:pt x="869" y="16"/>
                    <a:pt x="868" y="13"/>
                  </a:cubicBezTo>
                  <a:cubicBezTo>
                    <a:pt x="868" y="10"/>
                    <a:pt x="856" y="11"/>
                    <a:pt x="843" y="16"/>
                  </a:cubicBezTo>
                  <a:cubicBezTo>
                    <a:pt x="830" y="21"/>
                    <a:pt x="842" y="11"/>
                    <a:pt x="847" y="9"/>
                  </a:cubicBezTo>
                  <a:cubicBezTo>
                    <a:pt x="853" y="7"/>
                    <a:pt x="814" y="9"/>
                    <a:pt x="808" y="5"/>
                  </a:cubicBezTo>
                  <a:cubicBezTo>
                    <a:pt x="801" y="0"/>
                    <a:pt x="794" y="12"/>
                    <a:pt x="788" y="6"/>
                  </a:cubicBezTo>
                  <a:cubicBezTo>
                    <a:pt x="782" y="0"/>
                    <a:pt x="766" y="5"/>
                    <a:pt x="768" y="10"/>
                  </a:cubicBezTo>
                  <a:cubicBezTo>
                    <a:pt x="770" y="14"/>
                    <a:pt x="766" y="14"/>
                    <a:pt x="760" y="9"/>
                  </a:cubicBezTo>
                  <a:cubicBezTo>
                    <a:pt x="754" y="4"/>
                    <a:pt x="742" y="10"/>
                    <a:pt x="732" y="8"/>
                  </a:cubicBezTo>
                  <a:cubicBezTo>
                    <a:pt x="721" y="7"/>
                    <a:pt x="726" y="17"/>
                    <a:pt x="714" y="12"/>
                  </a:cubicBezTo>
                  <a:cubicBezTo>
                    <a:pt x="703" y="7"/>
                    <a:pt x="690" y="9"/>
                    <a:pt x="694" y="11"/>
                  </a:cubicBezTo>
                  <a:cubicBezTo>
                    <a:pt x="697" y="12"/>
                    <a:pt x="693" y="15"/>
                    <a:pt x="688" y="14"/>
                  </a:cubicBezTo>
                  <a:cubicBezTo>
                    <a:pt x="683" y="12"/>
                    <a:pt x="678" y="14"/>
                    <a:pt x="681" y="19"/>
                  </a:cubicBezTo>
                  <a:cubicBezTo>
                    <a:pt x="683" y="24"/>
                    <a:pt x="662" y="18"/>
                    <a:pt x="662" y="23"/>
                  </a:cubicBezTo>
                  <a:cubicBezTo>
                    <a:pt x="662" y="29"/>
                    <a:pt x="655" y="32"/>
                    <a:pt x="649" y="27"/>
                  </a:cubicBezTo>
                  <a:cubicBezTo>
                    <a:pt x="643" y="22"/>
                    <a:pt x="624" y="20"/>
                    <a:pt x="629" y="25"/>
                  </a:cubicBezTo>
                  <a:cubicBezTo>
                    <a:pt x="635" y="29"/>
                    <a:pt x="612" y="27"/>
                    <a:pt x="618" y="31"/>
                  </a:cubicBezTo>
                  <a:cubicBezTo>
                    <a:pt x="624" y="36"/>
                    <a:pt x="611" y="39"/>
                    <a:pt x="611" y="37"/>
                  </a:cubicBezTo>
                  <a:cubicBezTo>
                    <a:pt x="611" y="34"/>
                    <a:pt x="598" y="30"/>
                    <a:pt x="593" y="34"/>
                  </a:cubicBezTo>
                  <a:cubicBezTo>
                    <a:pt x="588" y="39"/>
                    <a:pt x="587" y="44"/>
                    <a:pt x="584" y="41"/>
                  </a:cubicBezTo>
                  <a:cubicBezTo>
                    <a:pt x="582" y="38"/>
                    <a:pt x="571" y="39"/>
                    <a:pt x="560" y="43"/>
                  </a:cubicBezTo>
                  <a:cubicBezTo>
                    <a:pt x="550" y="47"/>
                    <a:pt x="562" y="50"/>
                    <a:pt x="569" y="46"/>
                  </a:cubicBezTo>
                  <a:close/>
                  <a:moveTo>
                    <a:pt x="695" y="477"/>
                  </a:moveTo>
                  <a:cubicBezTo>
                    <a:pt x="698" y="477"/>
                    <a:pt x="705" y="464"/>
                    <a:pt x="696" y="465"/>
                  </a:cubicBezTo>
                  <a:cubicBezTo>
                    <a:pt x="687" y="465"/>
                    <a:pt x="689" y="478"/>
                    <a:pt x="695" y="477"/>
                  </a:cubicBezTo>
                  <a:close/>
                  <a:moveTo>
                    <a:pt x="651" y="466"/>
                  </a:moveTo>
                  <a:cubicBezTo>
                    <a:pt x="659" y="471"/>
                    <a:pt x="671" y="458"/>
                    <a:pt x="670" y="454"/>
                  </a:cubicBezTo>
                  <a:cubicBezTo>
                    <a:pt x="669" y="450"/>
                    <a:pt x="641" y="460"/>
                    <a:pt x="651" y="466"/>
                  </a:cubicBezTo>
                  <a:close/>
                  <a:moveTo>
                    <a:pt x="687" y="439"/>
                  </a:moveTo>
                  <a:cubicBezTo>
                    <a:pt x="688" y="434"/>
                    <a:pt x="670" y="432"/>
                    <a:pt x="671" y="426"/>
                  </a:cubicBezTo>
                  <a:cubicBezTo>
                    <a:pt x="672" y="421"/>
                    <a:pt x="655" y="416"/>
                    <a:pt x="649" y="413"/>
                  </a:cubicBezTo>
                  <a:cubicBezTo>
                    <a:pt x="644" y="410"/>
                    <a:pt x="635" y="409"/>
                    <a:pt x="635" y="403"/>
                  </a:cubicBezTo>
                  <a:cubicBezTo>
                    <a:pt x="635" y="397"/>
                    <a:pt x="623" y="401"/>
                    <a:pt x="623" y="410"/>
                  </a:cubicBezTo>
                  <a:cubicBezTo>
                    <a:pt x="622" y="419"/>
                    <a:pt x="617" y="417"/>
                    <a:pt x="620" y="426"/>
                  </a:cubicBezTo>
                  <a:cubicBezTo>
                    <a:pt x="622" y="434"/>
                    <a:pt x="609" y="436"/>
                    <a:pt x="610" y="441"/>
                  </a:cubicBezTo>
                  <a:cubicBezTo>
                    <a:pt x="612" y="445"/>
                    <a:pt x="618" y="440"/>
                    <a:pt x="624" y="440"/>
                  </a:cubicBezTo>
                  <a:cubicBezTo>
                    <a:pt x="630" y="440"/>
                    <a:pt x="623" y="448"/>
                    <a:pt x="630" y="449"/>
                  </a:cubicBezTo>
                  <a:cubicBezTo>
                    <a:pt x="636" y="450"/>
                    <a:pt x="647" y="443"/>
                    <a:pt x="649" y="439"/>
                  </a:cubicBezTo>
                  <a:cubicBezTo>
                    <a:pt x="652" y="435"/>
                    <a:pt x="657" y="433"/>
                    <a:pt x="664" y="438"/>
                  </a:cubicBezTo>
                  <a:cubicBezTo>
                    <a:pt x="671" y="443"/>
                    <a:pt x="686" y="444"/>
                    <a:pt x="687" y="439"/>
                  </a:cubicBezTo>
                  <a:close/>
                  <a:moveTo>
                    <a:pt x="850" y="395"/>
                  </a:moveTo>
                  <a:cubicBezTo>
                    <a:pt x="856" y="395"/>
                    <a:pt x="857" y="403"/>
                    <a:pt x="867" y="411"/>
                  </a:cubicBezTo>
                  <a:cubicBezTo>
                    <a:pt x="876" y="419"/>
                    <a:pt x="877" y="413"/>
                    <a:pt x="879" y="408"/>
                  </a:cubicBezTo>
                  <a:cubicBezTo>
                    <a:pt x="880" y="402"/>
                    <a:pt x="891" y="407"/>
                    <a:pt x="890" y="401"/>
                  </a:cubicBezTo>
                  <a:cubicBezTo>
                    <a:pt x="890" y="396"/>
                    <a:pt x="899" y="389"/>
                    <a:pt x="905" y="387"/>
                  </a:cubicBezTo>
                  <a:cubicBezTo>
                    <a:pt x="911" y="384"/>
                    <a:pt x="900" y="378"/>
                    <a:pt x="892" y="379"/>
                  </a:cubicBezTo>
                  <a:cubicBezTo>
                    <a:pt x="884" y="379"/>
                    <a:pt x="882" y="374"/>
                    <a:pt x="882" y="370"/>
                  </a:cubicBezTo>
                  <a:cubicBezTo>
                    <a:pt x="882" y="367"/>
                    <a:pt x="867" y="358"/>
                    <a:pt x="862" y="360"/>
                  </a:cubicBezTo>
                  <a:cubicBezTo>
                    <a:pt x="857" y="361"/>
                    <a:pt x="849" y="353"/>
                    <a:pt x="842" y="353"/>
                  </a:cubicBezTo>
                  <a:cubicBezTo>
                    <a:pt x="836" y="352"/>
                    <a:pt x="826" y="347"/>
                    <a:pt x="827" y="340"/>
                  </a:cubicBezTo>
                  <a:cubicBezTo>
                    <a:pt x="828" y="333"/>
                    <a:pt x="840" y="342"/>
                    <a:pt x="843" y="337"/>
                  </a:cubicBezTo>
                  <a:cubicBezTo>
                    <a:pt x="845" y="331"/>
                    <a:pt x="830" y="334"/>
                    <a:pt x="830" y="330"/>
                  </a:cubicBezTo>
                  <a:cubicBezTo>
                    <a:pt x="829" y="326"/>
                    <a:pt x="833" y="328"/>
                    <a:pt x="836" y="325"/>
                  </a:cubicBezTo>
                  <a:cubicBezTo>
                    <a:pt x="839" y="323"/>
                    <a:pt x="834" y="318"/>
                    <a:pt x="830" y="316"/>
                  </a:cubicBezTo>
                  <a:cubicBezTo>
                    <a:pt x="827" y="314"/>
                    <a:pt x="826" y="320"/>
                    <a:pt x="822" y="320"/>
                  </a:cubicBezTo>
                  <a:cubicBezTo>
                    <a:pt x="819" y="320"/>
                    <a:pt x="822" y="314"/>
                    <a:pt x="824" y="311"/>
                  </a:cubicBezTo>
                  <a:cubicBezTo>
                    <a:pt x="827" y="307"/>
                    <a:pt x="813" y="303"/>
                    <a:pt x="807" y="305"/>
                  </a:cubicBezTo>
                  <a:cubicBezTo>
                    <a:pt x="801" y="307"/>
                    <a:pt x="799" y="304"/>
                    <a:pt x="799" y="300"/>
                  </a:cubicBezTo>
                  <a:cubicBezTo>
                    <a:pt x="799" y="296"/>
                    <a:pt x="788" y="300"/>
                    <a:pt x="784" y="303"/>
                  </a:cubicBezTo>
                  <a:cubicBezTo>
                    <a:pt x="780" y="306"/>
                    <a:pt x="775" y="300"/>
                    <a:pt x="780" y="299"/>
                  </a:cubicBezTo>
                  <a:cubicBezTo>
                    <a:pt x="785" y="299"/>
                    <a:pt x="791" y="295"/>
                    <a:pt x="790" y="290"/>
                  </a:cubicBezTo>
                  <a:cubicBezTo>
                    <a:pt x="788" y="286"/>
                    <a:pt x="775" y="285"/>
                    <a:pt x="773" y="291"/>
                  </a:cubicBezTo>
                  <a:cubicBezTo>
                    <a:pt x="770" y="296"/>
                    <a:pt x="760" y="285"/>
                    <a:pt x="760" y="280"/>
                  </a:cubicBezTo>
                  <a:cubicBezTo>
                    <a:pt x="760" y="276"/>
                    <a:pt x="744" y="280"/>
                    <a:pt x="746" y="272"/>
                  </a:cubicBezTo>
                  <a:cubicBezTo>
                    <a:pt x="748" y="265"/>
                    <a:pt x="727" y="263"/>
                    <a:pt x="722" y="263"/>
                  </a:cubicBezTo>
                  <a:cubicBezTo>
                    <a:pt x="716" y="263"/>
                    <a:pt x="708" y="267"/>
                    <a:pt x="709" y="272"/>
                  </a:cubicBezTo>
                  <a:cubicBezTo>
                    <a:pt x="710" y="277"/>
                    <a:pt x="703" y="275"/>
                    <a:pt x="702" y="270"/>
                  </a:cubicBezTo>
                  <a:cubicBezTo>
                    <a:pt x="701" y="264"/>
                    <a:pt x="688" y="276"/>
                    <a:pt x="684" y="276"/>
                  </a:cubicBezTo>
                  <a:cubicBezTo>
                    <a:pt x="680" y="276"/>
                    <a:pt x="686" y="261"/>
                    <a:pt x="684" y="257"/>
                  </a:cubicBezTo>
                  <a:cubicBezTo>
                    <a:pt x="682" y="252"/>
                    <a:pt x="679" y="251"/>
                    <a:pt x="676" y="243"/>
                  </a:cubicBezTo>
                  <a:cubicBezTo>
                    <a:pt x="673" y="236"/>
                    <a:pt x="658" y="239"/>
                    <a:pt x="654" y="243"/>
                  </a:cubicBezTo>
                  <a:cubicBezTo>
                    <a:pt x="650" y="248"/>
                    <a:pt x="637" y="246"/>
                    <a:pt x="630" y="253"/>
                  </a:cubicBezTo>
                  <a:cubicBezTo>
                    <a:pt x="623" y="260"/>
                    <a:pt x="631" y="267"/>
                    <a:pt x="634" y="269"/>
                  </a:cubicBezTo>
                  <a:cubicBezTo>
                    <a:pt x="637" y="272"/>
                    <a:pt x="623" y="276"/>
                    <a:pt x="628" y="280"/>
                  </a:cubicBezTo>
                  <a:cubicBezTo>
                    <a:pt x="632" y="284"/>
                    <a:pt x="639" y="282"/>
                    <a:pt x="640" y="288"/>
                  </a:cubicBezTo>
                  <a:cubicBezTo>
                    <a:pt x="640" y="295"/>
                    <a:pt x="623" y="286"/>
                    <a:pt x="621" y="281"/>
                  </a:cubicBezTo>
                  <a:cubicBezTo>
                    <a:pt x="618" y="275"/>
                    <a:pt x="622" y="270"/>
                    <a:pt x="618" y="266"/>
                  </a:cubicBezTo>
                  <a:cubicBezTo>
                    <a:pt x="615" y="262"/>
                    <a:pt x="618" y="257"/>
                    <a:pt x="624" y="250"/>
                  </a:cubicBezTo>
                  <a:cubicBezTo>
                    <a:pt x="631" y="243"/>
                    <a:pt x="636" y="244"/>
                    <a:pt x="636" y="240"/>
                  </a:cubicBezTo>
                  <a:cubicBezTo>
                    <a:pt x="636" y="236"/>
                    <a:pt x="608" y="236"/>
                    <a:pt x="591" y="251"/>
                  </a:cubicBezTo>
                  <a:cubicBezTo>
                    <a:pt x="575" y="266"/>
                    <a:pt x="580" y="286"/>
                    <a:pt x="581" y="290"/>
                  </a:cubicBezTo>
                  <a:cubicBezTo>
                    <a:pt x="582" y="294"/>
                    <a:pt x="596" y="292"/>
                    <a:pt x="605" y="295"/>
                  </a:cubicBezTo>
                  <a:cubicBezTo>
                    <a:pt x="613" y="297"/>
                    <a:pt x="609" y="301"/>
                    <a:pt x="602" y="300"/>
                  </a:cubicBezTo>
                  <a:cubicBezTo>
                    <a:pt x="596" y="299"/>
                    <a:pt x="585" y="297"/>
                    <a:pt x="585" y="301"/>
                  </a:cubicBezTo>
                  <a:cubicBezTo>
                    <a:pt x="586" y="306"/>
                    <a:pt x="599" y="314"/>
                    <a:pt x="607" y="312"/>
                  </a:cubicBezTo>
                  <a:cubicBezTo>
                    <a:pt x="615" y="310"/>
                    <a:pt x="615" y="310"/>
                    <a:pt x="619" y="315"/>
                  </a:cubicBezTo>
                  <a:cubicBezTo>
                    <a:pt x="622" y="319"/>
                    <a:pt x="632" y="318"/>
                    <a:pt x="641" y="318"/>
                  </a:cubicBezTo>
                  <a:cubicBezTo>
                    <a:pt x="651" y="319"/>
                    <a:pt x="662" y="322"/>
                    <a:pt x="666" y="323"/>
                  </a:cubicBezTo>
                  <a:cubicBezTo>
                    <a:pt x="671" y="323"/>
                    <a:pt x="676" y="320"/>
                    <a:pt x="678" y="318"/>
                  </a:cubicBezTo>
                  <a:cubicBezTo>
                    <a:pt x="679" y="315"/>
                    <a:pt x="698" y="322"/>
                    <a:pt x="703" y="321"/>
                  </a:cubicBezTo>
                  <a:cubicBezTo>
                    <a:pt x="709" y="321"/>
                    <a:pt x="705" y="316"/>
                    <a:pt x="702" y="314"/>
                  </a:cubicBezTo>
                  <a:cubicBezTo>
                    <a:pt x="698" y="313"/>
                    <a:pt x="700" y="306"/>
                    <a:pt x="704" y="309"/>
                  </a:cubicBezTo>
                  <a:cubicBezTo>
                    <a:pt x="709" y="311"/>
                    <a:pt x="716" y="313"/>
                    <a:pt x="718" y="317"/>
                  </a:cubicBezTo>
                  <a:cubicBezTo>
                    <a:pt x="719" y="321"/>
                    <a:pt x="723" y="319"/>
                    <a:pt x="724" y="323"/>
                  </a:cubicBezTo>
                  <a:cubicBezTo>
                    <a:pt x="724" y="326"/>
                    <a:pt x="740" y="330"/>
                    <a:pt x="741" y="334"/>
                  </a:cubicBezTo>
                  <a:cubicBezTo>
                    <a:pt x="741" y="338"/>
                    <a:pt x="725" y="340"/>
                    <a:pt x="730" y="344"/>
                  </a:cubicBezTo>
                  <a:cubicBezTo>
                    <a:pt x="734" y="347"/>
                    <a:pt x="741" y="339"/>
                    <a:pt x="747" y="339"/>
                  </a:cubicBezTo>
                  <a:cubicBezTo>
                    <a:pt x="753" y="338"/>
                    <a:pt x="753" y="352"/>
                    <a:pt x="758" y="350"/>
                  </a:cubicBezTo>
                  <a:cubicBezTo>
                    <a:pt x="764" y="347"/>
                    <a:pt x="769" y="352"/>
                    <a:pt x="775" y="361"/>
                  </a:cubicBezTo>
                  <a:cubicBezTo>
                    <a:pt x="781" y="369"/>
                    <a:pt x="774" y="377"/>
                    <a:pt x="775" y="380"/>
                  </a:cubicBezTo>
                  <a:cubicBezTo>
                    <a:pt x="775" y="383"/>
                    <a:pt x="787" y="382"/>
                    <a:pt x="793" y="379"/>
                  </a:cubicBezTo>
                  <a:cubicBezTo>
                    <a:pt x="800" y="375"/>
                    <a:pt x="806" y="383"/>
                    <a:pt x="811" y="387"/>
                  </a:cubicBezTo>
                  <a:cubicBezTo>
                    <a:pt x="816" y="392"/>
                    <a:pt x="792" y="399"/>
                    <a:pt x="794" y="395"/>
                  </a:cubicBezTo>
                  <a:cubicBezTo>
                    <a:pt x="796" y="391"/>
                    <a:pt x="780" y="379"/>
                    <a:pt x="766" y="385"/>
                  </a:cubicBezTo>
                  <a:cubicBezTo>
                    <a:pt x="751" y="390"/>
                    <a:pt x="761" y="399"/>
                    <a:pt x="763" y="404"/>
                  </a:cubicBezTo>
                  <a:cubicBezTo>
                    <a:pt x="764" y="409"/>
                    <a:pt x="750" y="414"/>
                    <a:pt x="736" y="409"/>
                  </a:cubicBezTo>
                  <a:cubicBezTo>
                    <a:pt x="723" y="405"/>
                    <a:pt x="727" y="412"/>
                    <a:pt x="721" y="412"/>
                  </a:cubicBezTo>
                  <a:cubicBezTo>
                    <a:pt x="716" y="412"/>
                    <a:pt x="710" y="421"/>
                    <a:pt x="715" y="426"/>
                  </a:cubicBezTo>
                  <a:cubicBezTo>
                    <a:pt x="720" y="432"/>
                    <a:pt x="731" y="427"/>
                    <a:pt x="740" y="427"/>
                  </a:cubicBezTo>
                  <a:cubicBezTo>
                    <a:pt x="749" y="428"/>
                    <a:pt x="750" y="430"/>
                    <a:pt x="751" y="425"/>
                  </a:cubicBezTo>
                  <a:cubicBezTo>
                    <a:pt x="752" y="420"/>
                    <a:pt x="761" y="423"/>
                    <a:pt x="768" y="424"/>
                  </a:cubicBezTo>
                  <a:cubicBezTo>
                    <a:pt x="774" y="426"/>
                    <a:pt x="773" y="435"/>
                    <a:pt x="781" y="436"/>
                  </a:cubicBezTo>
                  <a:cubicBezTo>
                    <a:pt x="789" y="437"/>
                    <a:pt x="782" y="445"/>
                    <a:pt x="787" y="450"/>
                  </a:cubicBezTo>
                  <a:cubicBezTo>
                    <a:pt x="792" y="456"/>
                    <a:pt x="808" y="453"/>
                    <a:pt x="814" y="459"/>
                  </a:cubicBezTo>
                  <a:cubicBezTo>
                    <a:pt x="820" y="465"/>
                    <a:pt x="846" y="476"/>
                    <a:pt x="849" y="472"/>
                  </a:cubicBezTo>
                  <a:cubicBezTo>
                    <a:pt x="853" y="467"/>
                    <a:pt x="827" y="444"/>
                    <a:pt x="820" y="442"/>
                  </a:cubicBezTo>
                  <a:cubicBezTo>
                    <a:pt x="812" y="440"/>
                    <a:pt x="827" y="438"/>
                    <a:pt x="837" y="445"/>
                  </a:cubicBezTo>
                  <a:cubicBezTo>
                    <a:pt x="846" y="453"/>
                    <a:pt x="860" y="456"/>
                    <a:pt x="867" y="447"/>
                  </a:cubicBezTo>
                  <a:cubicBezTo>
                    <a:pt x="874" y="438"/>
                    <a:pt x="861" y="441"/>
                    <a:pt x="861" y="434"/>
                  </a:cubicBezTo>
                  <a:cubicBezTo>
                    <a:pt x="861" y="428"/>
                    <a:pt x="857" y="419"/>
                    <a:pt x="850" y="419"/>
                  </a:cubicBezTo>
                  <a:cubicBezTo>
                    <a:pt x="843" y="419"/>
                    <a:pt x="825" y="405"/>
                    <a:pt x="831" y="402"/>
                  </a:cubicBezTo>
                  <a:cubicBezTo>
                    <a:pt x="838" y="399"/>
                    <a:pt x="829" y="395"/>
                    <a:pt x="834" y="389"/>
                  </a:cubicBezTo>
                  <a:cubicBezTo>
                    <a:pt x="839" y="384"/>
                    <a:pt x="844" y="394"/>
                    <a:pt x="850" y="395"/>
                  </a:cubicBezTo>
                  <a:close/>
                  <a:moveTo>
                    <a:pt x="745" y="371"/>
                  </a:moveTo>
                  <a:cubicBezTo>
                    <a:pt x="751" y="370"/>
                    <a:pt x="750" y="360"/>
                    <a:pt x="746" y="356"/>
                  </a:cubicBezTo>
                  <a:cubicBezTo>
                    <a:pt x="744" y="352"/>
                    <a:pt x="737" y="352"/>
                    <a:pt x="732" y="352"/>
                  </a:cubicBezTo>
                  <a:cubicBezTo>
                    <a:pt x="726" y="353"/>
                    <a:pt x="717" y="361"/>
                    <a:pt x="722" y="370"/>
                  </a:cubicBezTo>
                  <a:cubicBezTo>
                    <a:pt x="727" y="378"/>
                    <a:pt x="739" y="372"/>
                    <a:pt x="745" y="371"/>
                  </a:cubicBezTo>
                  <a:close/>
                  <a:moveTo>
                    <a:pt x="682" y="241"/>
                  </a:moveTo>
                  <a:cubicBezTo>
                    <a:pt x="679" y="247"/>
                    <a:pt x="689" y="247"/>
                    <a:pt x="689" y="255"/>
                  </a:cubicBezTo>
                  <a:cubicBezTo>
                    <a:pt x="690" y="262"/>
                    <a:pt x="699" y="265"/>
                    <a:pt x="706" y="260"/>
                  </a:cubicBezTo>
                  <a:cubicBezTo>
                    <a:pt x="713" y="256"/>
                    <a:pt x="733" y="261"/>
                    <a:pt x="733" y="256"/>
                  </a:cubicBezTo>
                  <a:cubicBezTo>
                    <a:pt x="733" y="250"/>
                    <a:pt x="712" y="240"/>
                    <a:pt x="705" y="242"/>
                  </a:cubicBezTo>
                  <a:cubicBezTo>
                    <a:pt x="697" y="243"/>
                    <a:pt x="685" y="234"/>
                    <a:pt x="682" y="241"/>
                  </a:cubicBezTo>
                  <a:close/>
                  <a:moveTo>
                    <a:pt x="870" y="666"/>
                  </a:moveTo>
                  <a:cubicBezTo>
                    <a:pt x="871" y="670"/>
                    <a:pt x="900" y="682"/>
                    <a:pt x="901" y="677"/>
                  </a:cubicBezTo>
                  <a:cubicBezTo>
                    <a:pt x="902" y="671"/>
                    <a:pt x="869" y="663"/>
                    <a:pt x="870" y="666"/>
                  </a:cubicBezTo>
                  <a:close/>
                  <a:moveTo>
                    <a:pt x="997" y="696"/>
                  </a:moveTo>
                  <a:cubicBezTo>
                    <a:pt x="995" y="700"/>
                    <a:pt x="992" y="693"/>
                    <a:pt x="996" y="690"/>
                  </a:cubicBezTo>
                  <a:cubicBezTo>
                    <a:pt x="1000" y="687"/>
                    <a:pt x="995" y="685"/>
                    <a:pt x="991" y="687"/>
                  </a:cubicBezTo>
                  <a:cubicBezTo>
                    <a:pt x="987" y="689"/>
                    <a:pt x="988" y="678"/>
                    <a:pt x="992" y="676"/>
                  </a:cubicBezTo>
                  <a:cubicBezTo>
                    <a:pt x="996" y="674"/>
                    <a:pt x="983" y="670"/>
                    <a:pt x="983" y="674"/>
                  </a:cubicBezTo>
                  <a:cubicBezTo>
                    <a:pt x="983" y="678"/>
                    <a:pt x="974" y="675"/>
                    <a:pt x="973" y="672"/>
                  </a:cubicBezTo>
                  <a:cubicBezTo>
                    <a:pt x="972" y="669"/>
                    <a:pt x="966" y="668"/>
                    <a:pt x="968" y="665"/>
                  </a:cubicBezTo>
                  <a:cubicBezTo>
                    <a:pt x="970" y="663"/>
                    <a:pt x="960" y="662"/>
                    <a:pt x="959" y="666"/>
                  </a:cubicBezTo>
                  <a:cubicBezTo>
                    <a:pt x="958" y="670"/>
                    <a:pt x="955" y="663"/>
                    <a:pt x="960" y="658"/>
                  </a:cubicBezTo>
                  <a:cubicBezTo>
                    <a:pt x="965" y="652"/>
                    <a:pt x="964" y="648"/>
                    <a:pt x="968" y="645"/>
                  </a:cubicBezTo>
                  <a:cubicBezTo>
                    <a:pt x="973" y="642"/>
                    <a:pt x="968" y="639"/>
                    <a:pt x="963" y="641"/>
                  </a:cubicBezTo>
                  <a:cubicBezTo>
                    <a:pt x="958" y="643"/>
                    <a:pt x="945" y="662"/>
                    <a:pt x="945" y="667"/>
                  </a:cubicBezTo>
                  <a:cubicBezTo>
                    <a:pt x="945" y="672"/>
                    <a:pt x="944" y="678"/>
                    <a:pt x="940" y="677"/>
                  </a:cubicBezTo>
                  <a:cubicBezTo>
                    <a:pt x="935" y="677"/>
                    <a:pt x="930" y="681"/>
                    <a:pt x="933" y="684"/>
                  </a:cubicBezTo>
                  <a:cubicBezTo>
                    <a:pt x="937" y="687"/>
                    <a:pt x="924" y="694"/>
                    <a:pt x="930" y="698"/>
                  </a:cubicBezTo>
                  <a:cubicBezTo>
                    <a:pt x="934" y="700"/>
                    <a:pt x="941" y="697"/>
                    <a:pt x="947" y="697"/>
                  </a:cubicBezTo>
                  <a:cubicBezTo>
                    <a:pt x="953" y="698"/>
                    <a:pt x="958" y="698"/>
                    <a:pt x="963" y="695"/>
                  </a:cubicBezTo>
                  <a:cubicBezTo>
                    <a:pt x="968" y="691"/>
                    <a:pt x="968" y="698"/>
                    <a:pt x="974" y="697"/>
                  </a:cubicBezTo>
                  <a:cubicBezTo>
                    <a:pt x="979" y="697"/>
                    <a:pt x="971" y="702"/>
                    <a:pt x="971" y="705"/>
                  </a:cubicBezTo>
                  <a:cubicBezTo>
                    <a:pt x="971" y="709"/>
                    <a:pt x="977" y="703"/>
                    <a:pt x="981" y="701"/>
                  </a:cubicBezTo>
                  <a:cubicBezTo>
                    <a:pt x="985" y="699"/>
                    <a:pt x="990" y="701"/>
                    <a:pt x="988" y="705"/>
                  </a:cubicBezTo>
                  <a:cubicBezTo>
                    <a:pt x="986" y="708"/>
                    <a:pt x="999" y="711"/>
                    <a:pt x="1002" y="706"/>
                  </a:cubicBezTo>
                  <a:cubicBezTo>
                    <a:pt x="1005" y="701"/>
                    <a:pt x="999" y="692"/>
                    <a:pt x="997" y="696"/>
                  </a:cubicBezTo>
                  <a:close/>
                  <a:moveTo>
                    <a:pt x="93" y="604"/>
                  </a:moveTo>
                  <a:cubicBezTo>
                    <a:pt x="84" y="609"/>
                    <a:pt x="106" y="632"/>
                    <a:pt x="110" y="629"/>
                  </a:cubicBezTo>
                  <a:cubicBezTo>
                    <a:pt x="113" y="627"/>
                    <a:pt x="105" y="617"/>
                    <a:pt x="105" y="611"/>
                  </a:cubicBezTo>
                  <a:cubicBezTo>
                    <a:pt x="105" y="605"/>
                    <a:pt x="102" y="599"/>
                    <a:pt x="93" y="604"/>
                  </a:cubicBezTo>
                  <a:close/>
                  <a:moveTo>
                    <a:pt x="917" y="718"/>
                  </a:moveTo>
                  <a:cubicBezTo>
                    <a:pt x="913" y="719"/>
                    <a:pt x="916" y="713"/>
                    <a:pt x="917" y="710"/>
                  </a:cubicBezTo>
                  <a:cubicBezTo>
                    <a:pt x="917" y="708"/>
                    <a:pt x="909" y="712"/>
                    <a:pt x="909" y="715"/>
                  </a:cubicBezTo>
                  <a:cubicBezTo>
                    <a:pt x="909" y="718"/>
                    <a:pt x="903" y="719"/>
                    <a:pt x="903" y="721"/>
                  </a:cubicBezTo>
                  <a:cubicBezTo>
                    <a:pt x="903" y="727"/>
                    <a:pt x="902" y="724"/>
                    <a:pt x="898" y="726"/>
                  </a:cubicBezTo>
                  <a:cubicBezTo>
                    <a:pt x="894" y="728"/>
                    <a:pt x="879" y="726"/>
                    <a:pt x="878" y="723"/>
                  </a:cubicBezTo>
                  <a:cubicBezTo>
                    <a:pt x="878" y="719"/>
                    <a:pt x="867" y="717"/>
                    <a:pt x="866" y="713"/>
                  </a:cubicBezTo>
                  <a:cubicBezTo>
                    <a:pt x="866" y="708"/>
                    <a:pt x="860" y="706"/>
                    <a:pt x="865" y="701"/>
                  </a:cubicBezTo>
                  <a:cubicBezTo>
                    <a:pt x="869" y="696"/>
                    <a:pt x="864" y="693"/>
                    <a:pt x="860" y="697"/>
                  </a:cubicBezTo>
                  <a:cubicBezTo>
                    <a:pt x="855" y="701"/>
                    <a:pt x="853" y="695"/>
                    <a:pt x="859" y="693"/>
                  </a:cubicBezTo>
                  <a:cubicBezTo>
                    <a:pt x="864" y="691"/>
                    <a:pt x="875" y="688"/>
                    <a:pt x="870" y="678"/>
                  </a:cubicBezTo>
                  <a:cubicBezTo>
                    <a:pt x="864" y="668"/>
                    <a:pt x="830" y="681"/>
                    <a:pt x="821" y="686"/>
                  </a:cubicBezTo>
                  <a:cubicBezTo>
                    <a:pt x="812" y="691"/>
                    <a:pt x="801" y="707"/>
                    <a:pt x="796" y="707"/>
                  </a:cubicBezTo>
                  <a:cubicBezTo>
                    <a:pt x="792" y="707"/>
                    <a:pt x="805" y="699"/>
                    <a:pt x="807" y="696"/>
                  </a:cubicBezTo>
                  <a:cubicBezTo>
                    <a:pt x="809" y="692"/>
                    <a:pt x="806" y="689"/>
                    <a:pt x="809" y="690"/>
                  </a:cubicBezTo>
                  <a:cubicBezTo>
                    <a:pt x="812" y="692"/>
                    <a:pt x="819" y="680"/>
                    <a:pt x="825" y="676"/>
                  </a:cubicBezTo>
                  <a:cubicBezTo>
                    <a:pt x="830" y="672"/>
                    <a:pt x="836" y="675"/>
                    <a:pt x="836" y="672"/>
                  </a:cubicBezTo>
                  <a:cubicBezTo>
                    <a:pt x="837" y="669"/>
                    <a:pt x="840" y="667"/>
                    <a:pt x="845" y="662"/>
                  </a:cubicBezTo>
                  <a:cubicBezTo>
                    <a:pt x="850" y="658"/>
                    <a:pt x="909" y="658"/>
                    <a:pt x="915" y="659"/>
                  </a:cubicBezTo>
                  <a:cubicBezTo>
                    <a:pt x="921" y="659"/>
                    <a:pt x="932" y="651"/>
                    <a:pt x="935" y="646"/>
                  </a:cubicBezTo>
                  <a:cubicBezTo>
                    <a:pt x="939" y="641"/>
                    <a:pt x="943" y="641"/>
                    <a:pt x="951" y="642"/>
                  </a:cubicBezTo>
                  <a:cubicBezTo>
                    <a:pt x="959" y="642"/>
                    <a:pt x="963" y="635"/>
                    <a:pt x="967" y="632"/>
                  </a:cubicBezTo>
                  <a:cubicBezTo>
                    <a:pt x="971" y="629"/>
                    <a:pt x="969" y="628"/>
                    <a:pt x="966" y="627"/>
                  </a:cubicBezTo>
                  <a:cubicBezTo>
                    <a:pt x="962" y="627"/>
                    <a:pt x="959" y="624"/>
                    <a:pt x="962" y="624"/>
                  </a:cubicBezTo>
                  <a:cubicBezTo>
                    <a:pt x="966" y="624"/>
                    <a:pt x="968" y="622"/>
                    <a:pt x="969" y="617"/>
                  </a:cubicBezTo>
                  <a:cubicBezTo>
                    <a:pt x="971" y="613"/>
                    <a:pt x="968" y="615"/>
                    <a:pt x="963" y="609"/>
                  </a:cubicBezTo>
                  <a:cubicBezTo>
                    <a:pt x="958" y="602"/>
                    <a:pt x="956" y="611"/>
                    <a:pt x="951" y="610"/>
                  </a:cubicBezTo>
                  <a:cubicBezTo>
                    <a:pt x="946" y="610"/>
                    <a:pt x="954" y="604"/>
                    <a:pt x="950" y="601"/>
                  </a:cubicBezTo>
                  <a:cubicBezTo>
                    <a:pt x="946" y="599"/>
                    <a:pt x="939" y="600"/>
                    <a:pt x="933" y="605"/>
                  </a:cubicBezTo>
                  <a:cubicBezTo>
                    <a:pt x="927" y="610"/>
                    <a:pt x="927" y="605"/>
                    <a:pt x="922" y="610"/>
                  </a:cubicBezTo>
                  <a:cubicBezTo>
                    <a:pt x="917" y="615"/>
                    <a:pt x="917" y="608"/>
                    <a:pt x="919" y="606"/>
                  </a:cubicBezTo>
                  <a:cubicBezTo>
                    <a:pt x="922" y="604"/>
                    <a:pt x="924" y="606"/>
                    <a:pt x="926" y="603"/>
                  </a:cubicBezTo>
                  <a:cubicBezTo>
                    <a:pt x="928" y="600"/>
                    <a:pt x="930" y="603"/>
                    <a:pt x="936" y="599"/>
                  </a:cubicBezTo>
                  <a:cubicBezTo>
                    <a:pt x="942" y="595"/>
                    <a:pt x="947" y="597"/>
                    <a:pt x="949" y="594"/>
                  </a:cubicBezTo>
                  <a:cubicBezTo>
                    <a:pt x="950" y="592"/>
                    <a:pt x="946" y="588"/>
                    <a:pt x="940" y="589"/>
                  </a:cubicBezTo>
                  <a:cubicBezTo>
                    <a:pt x="935" y="590"/>
                    <a:pt x="931" y="582"/>
                    <a:pt x="928" y="584"/>
                  </a:cubicBezTo>
                  <a:cubicBezTo>
                    <a:pt x="924" y="587"/>
                    <a:pt x="925" y="580"/>
                    <a:pt x="921" y="583"/>
                  </a:cubicBezTo>
                  <a:cubicBezTo>
                    <a:pt x="917" y="585"/>
                    <a:pt x="915" y="582"/>
                    <a:pt x="913" y="577"/>
                  </a:cubicBezTo>
                  <a:cubicBezTo>
                    <a:pt x="911" y="573"/>
                    <a:pt x="900" y="565"/>
                    <a:pt x="894" y="563"/>
                  </a:cubicBezTo>
                  <a:cubicBezTo>
                    <a:pt x="887" y="561"/>
                    <a:pt x="892" y="557"/>
                    <a:pt x="895" y="560"/>
                  </a:cubicBezTo>
                  <a:cubicBezTo>
                    <a:pt x="899" y="562"/>
                    <a:pt x="903" y="557"/>
                    <a:pt x="904" y="555"/>
                  </a:cubicBezTo>
                  <a:cubicBezTo>
                    <a:pt x="906" y="552"/>
                    <a:pt x="902" y="550"/>
                    <a:pt x="900" y="550"/>
                  </a:cubicBezTo>
                  <a:cubicBezTo>
                    <a:pt x="898" y="550"/>
                    <a:pt x="898" y="546"/>
                    <a:pt x="898" y="544"/>
                  </a:cubicBezTo>
                  <a:cubicBezTo>
                    <a:pt x="899" y="541"/>
                    <a:pt x="891" y="538"/>
                    <a:pt x="891" y="536"/>
                  </a:cubicBezTo>
                  <a:cubicBezTo>
                    <a:pt x="891" y="533"/>
                    <a:pt x="886" y="531"/>
                    <a:pt x="887" y="529"/>
                  </a:cubicBezTo>
                  <a:cubicBezTo>
                    <a:pt x="887" y="527"/>
                    <a:pt x="882" y="524"/>
                    <a:pt x="882" y="521"/>
                  </a:cubicBezTo>
                  <a:cubicBezTo>
                    <a:pt x="882" y="518"/>
                    <a:pt x="875" y="512"/>
                    <a:pt x="875" y="508"/>
                  </a:cubicBezTo>
                  <a:cubicBezTo>
                    <a:pt x="874" y="505"/>
                    <a:pt x="870" y="502"/>
                    <a:pt x="869" y="498"/>
                  </a:cubicBezTo>
                  <a:cubicBezTo>
                    <a:pt x="867" y="494"/>
                    <a:pt x="865" y="496"/>
                    <a:pt x="864" y="502"/>
                  </a:cubicBezTo>
                  <a:cubicBezTo>
                    <a:pt x="862" y="508"/>
                    <a:pt x="857" y="507"/>
                    <a:pt x="859" y="509"/>
                  </a:cubicBezTo>
                  <a:cubicBezTo>
                    <a:pt x="862" y="513"/>
                    <a:pt x="859" y="514"/>
                    <a:pt x="857" y="516"/>
                  </a:cubicBezTo>
                  <a:cubicBezTo>
                    <a:pt x="855" y="519"/>
                    <a:pt x="859" y="522"/>
                    <a:pt x="855" y="522"/>
                  </a:cubicBezTo>
                  <a:cubicBezTo>
                    <a:pt x="851" y="522"/>
                    <a:pt x="853" y="530"/>
                    <a:pt x="851" y="527"/>
                  </a:cubicBezTo>
                  <a:cubicBezTo>
                    <a:pt x="849" y="523"/>
                    <a:pt x="844" y="524"/>
                    <a:pt x="844" y="528"/>
                  </a:cubicBezTo>
                  <a:cubicBezTo>
                    <a:pt x="844" y="531"/>
                    <a:pt x="836" y="534"/>
                    <a:pt x="833" y="534"/>
                  </a:cubicBezTo>
                  <a:cubicBezTo>
                    <a:pt x="830" y="534"/>
                    <a:pt x="830" y="527"/>
                    <a:pt x="827" y="529"/>
                  </a:cubicBezTo>
                  <a:cubicBezTo>
                    <a:pt x="824" y="531"/>
                    <a:pt x="825" y="523"/>
                    <a:pt x="820" y="524"/>
                  </a:cubicBezTo>
                  <a:cubicBezTo>
                    <a:pt x="816" y="524"/>
                    <a:pt x="813" y="523"/>
                    <a:pt x="814" y="520"/>
                  </a:cubicBezTo>
                  <a:cubicBezTo>
                    <a:pt x="816" y="516"/>
                    <a:pt x="807" y="514"/>
                    <a:pt x="810" y="512"/>
                  </a:cubicBezTo>
                  <a:cubicBezTo>
                    <a:pt x="813" y="510"/>
                    <a:pt x="809" y="506"/>
                    <a:pt x="809" y="499"/>
                  </a:cubicBezTo>
                  <a:cubicBezTo>
                    <a:pt x="808" y="493"/>
                    <a:pt x="812" y="492"/>
                    <a:pt x="812" y="490"/>
                  </a:cubicBezTo>
                  <a:cubicBezTo>
                    <a:pt x="812" y="487"/>
                    <a:pt x="809" y="487"/>
                    <a:pt x="806" y="489"/>
                  </a:cubicBezTo>
                  <a:cubicBezTo>
                    <a:pt x="803" y="491"/>
                    <a:pt x="803" y="486"/>
                    <a:pt x="800" y="487"/>
                  </a:cubicBezTo>
                  <a:cubicBezTo>
                    <a:pt x="797" y="487"/>
                    <a:pt x="787" y="486"/>
                    <a:pt x="787" y="482"/>
                  </a:cubicBezTo>
                  <a:cubicBezTo>
                    <a:pt x="786" y="477"/>
                    <a:pt x="783" y="480"/>
                    <a:pt x="781" y="475"/>
                  </a:cubicBezTo>
                  <a:cubicBezTo>
                    <a:pt x="780" y="471"/>
                    <a:pt x="776" y="474"/>
                    <a:pt x="776" y="471"/>
                  </a:cubicBezTo>
                  <a:cubicBezTo>
                    <a:pt x="776" y="468"/>
                    <a:pt x="774" y="467"/>
                    <a:pt x="771" y="467"/>
                  </a:cubicBezTo>
                  <a:cubicBezTo>
                    <a:pt x="768" y="467"/>
                    <a:pt x="767" y="463"/>
                    <a:pt x="763" y="463"/>
                  </a:cubicBezTo>
                  <a:cubicBezTo>
                    <a:pt x="759" y="462"/>
                    <a:pt x="754" y="466"/>
                    <a:pt x="752" y="467"/>
                  </a:cubicBezTo>
                  <a:cubicBezTo>
                    <a:pt x="750" y="468"/>
                    <a:pt x="744" y="463"/>
                    <a:pt x="742" y="465"/>
                  </a:cubicBezTo>
                  <a:cubicBezTo>
                    <a:pt x="739" y="467"/>
                    <a:pt x="739" y="464"/>
                    <a:pt x="733" y="462"/>
                  </a:cubicBezTo>
                  <a:cubicBezTo>
                    <a:pt x="726" y="460"/>
                    <a:pt x="718" y="460"/>
                    <a:pt x="718" y="462"/>
                  </a:cubicBezTo>
                  <a:cubicBezTo>
                    <a:pt x="717" y="464"/>
                    <a:pt x="712" y="465"/>
                    <a:pt x="713" y="470"/>
                  </a:cubicBezTo>
                  <a:cubicBezTo>
                    <a:pt x="714" y="475"/>
                    <a:pt x="719" y="474"/>
                    <a:pt x="720" y="478"/>
                  </a:cubicBezTo>
                  <a:cubicBezTo>
                    <a:pt x="721" y="481"/>
                    <a:pt x="718" y="480"/>
                    <a:pt x="717" y="483"/>
                  </a:cubicBezTo>
                  <a:cubicBezTo>
                    <a:pt x="717" y="487"/>
                    <a:pt x="714" y="486"/>
                    <a:pt x="714" y="489"/>
                  </a:cubicBezTo>
                  <a:cubicBezTo>
                    <a:pt x="714" y="491"/>
                    <a:pt x="716" y="490"/>
                    <a:pt x="717" y="495"/>
                  </a:cubicBezTo>
                  <a:cubicBezTo>
                    <a:pt x="719" y="499"/>
                    <a:pt x="721" y="499"/>
                    <a:pt x="722" y="505"/>
                  </a:cubicBezTo>
                  <a:cubicBezTo>
                    <a:pt x="723" y="511"/>
                    <a:pt x="720" y="510"/>
                    <a:pt x="717" y="511"/>
                  </a:cubicBezTo>
                  <a:cubicBezTo>
                    <a:pt x="715" y="511"/>
                    <a:pt x="718" y="514"/>
                    <a:pt x="714" y="518"/>
                  </a:cubicBezTo>
                  <a:cubicBezTo>
                    <a:pt x="711" y="522"/>
                    <a:pt x="708" y="527"/>
                    <a:pt x="710" y="529"/>
                  </a:cubicBezTo>
                  <a:cubicBezTo>
                    <a:pt x="713" y="532"/>
                    <a:pt x="723" y="536"/>
                    <a:pt x="727" y="543"/>
                  </a:cubicBezTo>
                  <a:cubicBezTo>
                    <a:pt x="731" y="549"/>
                    <a:pt x="731" y="560"/>
                    <a:pt x="730" y="567"/>
                  </a:cubicBezTo>
                  <a:cubicBezTo>
                    <a:pt x="729" y="575"/>
                    <a:pt x="720" y="577"/>
                    <a:pt x="714" y="583"/>
                  </a:cubicBezTo>
                  <a:cubicBezTo>
                    <a:pt x="708" y="590"/>
                    <a:pt x="701" y="589"/>
                    <a:pt x="698" y="589"/>
                  </a:cubicBezTo>
                  <a:cubicBezTo>
                    <a:pt x="695" y="589"/>
                    <a:pt x="697" y="595"/>
                    <a:pt x="701" y="600"/>
                  </a:cubicBezTo>
                  <a:cubicBezTo>
                    <a:pt x="705" y="605"/>
                    <a:pt x="702" y="606"/>
                    <a:pt x="704" y="611"/>
                  </a:cubicBezTo>
                  <a:cubicBezTo>
                    <a:pt x="706" y="616"/>
                    <a:pt x="704" y="620"/>
                    <a:pt x="707" y="625"/>
                  </a:cubicBezTo>
                  <a:cubicBezTo>
                    <a:pt x="711" y="629"/>
                    <a:pt x="709" y="631"/>
                    <a:pt x="705" y="634"/>
                  </a:cubicBezTo>
                  <a:cubicBezTo>
                    <a:pt x="701" y="637"/>
                    <a:pt x="706" y="636"/>
                    <a:pt x="707" y="640"/>
                  </a:cubicBezTo>
                  <a:cubicBezTo>
                    <a:pt x="707" y="644"/>
                    <a:pt x="705" y="642"/>
                    <a:pt x="702" y="639"/>
                  </a:cubicBezTo>
                  <a:cubicBezTo>
                    <a:pt x="698" y="637"/>
                    <a:pt x="695" y="644"/>
                    <a:pt x="695" y="646"/>
                  </a:cubicBezTo>
                  <a:cubicBezTo>
                    <a:pt x="695" y="649"/>
                    <a:pt x="688" y="643"/>
                    <a:pt x="686" y="643"/>
                  </a:cubicBezTo>
                  <a:cubicBezTo>
                    <a:pt x="684" y="643"/>
                    <a:pt x="686" y="639"/>
                    <a:pt x="682" y="635"/>
                  </a:cubicBezTo>
                  <a:cubicBezTo>
                    <a:pt x="677" y="632"/>
                    <a:pt x="674" y="631"/>
                    <a:pt x="674" y="627"/>
                  </a:cubicBezTo>
                  <a:cubicBezTo>
                    <a:pt x="674" y="624"/>
                    <a:pt x="666" y="621"/>
                    <a:pt x="666" y="617"/>
                  </a:cubicBezTo>
                  <a:cubicBezTo>
                    <a:pt x="666" y="613"/>
                    <a:pt x="667" y="603"/>
                    <a:pt x="665" y="600"/>
                  </a:cubicBezTo>
                  <a:cubicBezTo>
                    <a:pt x="664" y="597"/>
                    <a:pt x="665" y="594"/>
                    <a:pt x="667" y="591"/>
                  </a:cubicBezTo>
                  <a:cubicBezTo>
                    <a:pt x="668" y="588"/>
                    <a:pt x="665" y="584"/>
                    <a:pt x="660" y="584"/>
                  </a:cubicBezTo>
                  <a:cubicBezTo>
                    <a:pt x="656" y="584"/>
                    <a:pt x="650" y="583"/>
                    <a:pt x="643" y="583"/>
                  </a:cubicBezTo>
                  <a:cubicBezTo>
                    <a:pt x="637" y="584"/>
                    <a:pt x="634" y="583"/>
                    <a:pt x="632" y="581"/>
                  </a:cubicBezTo>
                  <a:cubicBezTo>
                    <a:pt x="630" y="579"/>
                    <a:pt x="624" y="575"/>
                    <a:pt x="616" y="573"/>
                  </a:cubicBezTo>
                  <a:cubicBezTo>
                    <a:pt x="608" y="571"/>
                    <a:pt x="605" y="567"/>
                    <a:pt x="604" y="565"/>
                  </a:cubicBezTo>
                  <a:cubicBezTo>
                    <a:pt x="603" y="563"/>
                    <a:pt x="596" y="561"/>
                    <a:pt x="594" y="559"/>
                  </a:cubicBezTo>
                  <a:cubicBezTo>
                    <a:pt x="592" y="557"/>
                    <a:pt x="585" y="555"/>
                    <a:pt x="582" y="556"/>
                  </a:cubicBezTo>
                  <a:cubicBezTo>
                    <a:pt x="579" y="556"/>
                    <a:pt x="571" y="550"/>
                    <a:pt x="567" y="550"/>
                  </a:cubicBezTo>
                  <a:cubicBezTo>
                    <a:pt x="562" y="550"/>
                    <a:pt x="552" y="555"/>
                    <a:pt x="550" y="555"/>
                  </a:cubicBezTo>
                  <a:cubicBezTo>
                    <a:pt x="548" y="555"/>
                    <a:pt x="550" y="551"/>
                    <a:pt x="551" y="549"/>
                  </a:cubicBezTo>
                  <a:cubicBezTo>
                    <a:pt x="553" y="548"/>
                    <a:pt x="548" y="540"/>
                    <a:pt x="546" y="535"/>
                  </a:cubicBezTo>
                  <a:cubicBezTo>
                    <a:pt x="545" y="530"/>
                    <a:pt x="543" y="525"/>
                    <a:pt x="538" y="525"/>
                  </a:cubicBezTo>
                  <a:cubicBezTo>
                    <a:pt x="533" y="526"/>
                    <a:pt x="527" y="523"/>
                    <a:pt x="526" y="522"/>
                  </a:cubicBezTo>
                  <a:cubicBezTo>
                    <a:pt x="524" y="521"/>
                    <a:pt x="524" y="507"/>
                    <a:pt x="525" y="501"/>
                  </a:cubicBezTo>
                  <a:cubicBezTo>
                    <a:pt x="526" y="495"/>
                    <a:pt x="533" y="486"/>
                    <a:pt x="533" y="482"/>
                  </a:cubicBezTo>
                  <a:cubicBezTo>
                    <a:pt x="533" y="479"/>
                    <a:pt x="537" y="477"/>
                    <a:pt x="541" y="476"/>
                  </a:cubicBezTo>
                  <a:cubicBezTo>
                    <a:pt x="545" y="475"/>
                    <a:pt x="542" y="468"/>
                    <a:pt x="545" y="467"/>
                  </a:cubicBezTo>
                  <a:cubicBezTo>
                    <a:pt x="549" y="467"/>
                    <a:pt x="549" y="465"/>
                    <a:pt x="550" y="462"/>
                  </a:cubicBezTo>
                  <a:cubicBezTo>
                    <a:pt x="551" y="459"/>
                    <a:pt x="555" y="461"/>
                    <a:pt x="553" y="459"/>
                  </a:cubicBezTo>
                  <a:cubicBezTo>
                    <a:pt x="550" y="456"/>
                    <a:pt x="552" y="455"/>
                    <a:pt x="558" y="455"/>
                  </a:cubicBezTo>
                  <a:cubicBezTo>
                    <a:pt x="564" y="455"/>
                    <a:pt x="572" y="453"/>
                    <a:pt x="571" y="448"/>
                  </a:cubicBezTo>
                  <a:cubicBezTo>
                    <a:pt x="570" y="442"/>
                    <a:pt x="555" y="446"/>
                    <a:pt x="555" y="441"/>
                  </a:cubicBezTo>
                  <a:cubicBezTo>
                    <a:pt x="555" y="437"/>
                    <a:pt x="536" y="436"/>
                    <a:pt x="537" y="434"/>
                  </a:cubicBezTo>
                  <a:cubicBezTo>
                    <a:pt x="538" y="431"/>
                    <a:pt x="556" y="436"/>
                    <a:pt x="563" y="438"/>
                  </a:cubicBezTo>
                  <a:cubicBezTo>
                    <a:pt x="569" y="441"/>
                    <a:pt x="571" y="440"/>
                    <a:pt x="576" y="440"/>
                  </a:cubicBezTo>
                  <a:cubicBezTo>
                    <a:pt x="581" y="440"/>
                    <a:pt x="578" y="433"/>
                    <a:pt x="579" y="430"/>
                  </a:cubicBezTo>
                  <a:cubicBezTo>
                    <a:pt x="580" y="428"/>
                    <a:pt x="590" y="435"/>
                    <a:pt x="596" y="433"/>
                  </a:cubicBezTo>
                  <a:cubicBezTo>
                    <a:pt x="601" y="432"/>
                    <a:pt x="607" y="420"/>
                    <a:pt x="612" y="417"/>
                  </a:cubicBezTo>
                  <a:cubicBezTo>
                    <a:pt x="616" y="413"/>
                    <a:pt x="612" y="410"/>
                    <a:pt x="603" y="411"/>
                  </a:cubicBezTo>
                  <a:cubicBezTo>
                    <a:pt x="594" y="412"/>
                    <a:pt x="588" y="408"/>
                    <a:pt x="583" y="405"/>
                  </a:cubicBezTo>
                  <a:cubicBezTo>
                    <a:pt x="578" y="401"/>
                    <a:pt x="579" y="398"/>
                    <a:pt x="584" y="398"/>
                  </a:cubicBezTo>
                  <a:cubicBezTo>
                    <a:pt x="589" y="399"/>
                    <a:pt x="602" y="409"/>
                    <a:pt x="607" y="409"/>
                  </a:cubicBezTo>
                  <a:cubicBezTo>
                    <a:pt x="611" y="410"/>
                    <a:pt x="620" y="400"/>
                    <a:pt x="624" y="397"/>
                  </a:cubicBezTo>
                  <a:cubicBezTo>
                    <a:pt x="628" y="394"/>
                    <a:pt x="620" y="393"/>
                    <a:pt x="617" y="391"/>
                  </a:cubicBezTo>
                  <a:cubicBezTo>
                    <a:pt x="614" y="388"/>
                    <a:pt x="622" y="387"/>
                    <a:pt x="626" y="387"/>
                  </a:cubicBezTo>
                  <a:cubicBezTo>
                    <a:pt x="630" y="387"/>
                    <a:pt x="632" y="390"/>
                    <a:pt x="633" y="392"/>
                  </a:cubicBezTo>
                  <a:cubicBezTo>
                    <a:pt x="635" y="394"/>
                    <a:pt x="642" y="391"/>
                    <a:pt x="645" y="391"/>
                  </a:cubicBezTo>
                  <a:cubicBezTo>
                    <a:pt x="649" y="391"/>
                    <a:pt x="645" y="385"/>
                    <a:pt x="639" y="383"/>
                  </a:cubicBezTo>
                  <a:cubicBezTo>
                    <a:pt x="633" y="381"/>
                    <a:pt x="639" y="376"/>
                    <a:pt x="641" y="380"/>
                  </a:cubicBezTo>
                  <a:cubicBezTo>
                    <a:pt x="643" y="383"/>
                    <a:pt x="647" y="383"/>
                    <a:pt x="649" y="387"/>
                  </a:cubicBezTo>
                  <a:cubicBezTo>
                    <a:pt x="652" y="392"/>
                    <a:pt x="653" y="389"/>
                    <a:pt x="658" y="387"/>
                  </a:cubicBezTo>
                  <a:cubicBezTo>
                    <a:pt x="663" y="385"/>
                    <a:pt x="666" y="382"/>
                    <a:pt x="669" y="379"/>
                  </a:cubicBezTo>
                  <a:cubicBezTo>
                    <a:pt x="671" y="376"/>
                    <a:pt x="672" y="380"/>
                    <a:pt x="675" y="375"/>
                  </a:cubicBezTo>
                  <a:cubicBezTo>
                    <a:pt x="678" y="370"/>
                    <a:pt x="674" y="366"/>
                    <a:pt x="670" y="363"/>
                  </a:cubicBezTo>
                  <a:cubicBezTo>
                    <a:pt x="666" y="360"/>
                    <a:pt x="670" y="357"/>
                    <a:pt x="666" y="355"/>
                  </a:cubicBezTo>
                  <a:cubicBezTo>
                    <a:pt x="662" y="353"/>
                    <a:pt x="661" y="349"/>
                    <a:pt x="666" y="350"/>
                  </a:cubicBezTo>
                  <a:cubicBezTo>
                    <a:pt x="671" y="351"/>
                    <a:pt x="675" y="349"/>
                    <a:pt x="677" y="346"/>
                  </a:cubicBezTo>
                  <a:cubicBezTo>
                    <a:pt x="680" y="342"/>
                    <a:pt x="670" y="342"/>
                    <a:pt x="674" y="339"/>
                  </a:cubicBezTo>
                  <a:cubicBezTo>
                    <a:pt x="679" y="337"/>
                    <a:pt x="675" y="334"/>
                    <a:pt x="671" y="334"/>
                  </a:cubicBezTo>
                  <a:cubicBezTo>
                    <a:pt x="666" y="334"/>
                    <a:pt x="662" y="332"/>
                    <a:pt x="662" y="328"/>
                  </a:cubicBezTo>
                  <a:cubicBezTo>
                    <a:pt x="662" y="324"/>
                    <a:pt x="654" y="327"/>
                    <a:pt x="649" y="325"/>
                  </a:cubicBezTo>
                  <a:cubicBezTo>
                    <a:pt x="645" y="322"/>
                    <a:pt x="634" y="323"/>
                    <a:pt x="632" y="323"/>
                  </a:cubicBezTo>
                  <a:cubicBezTo>
                    <a:pt x="629" y="323"/>
                    <a:pt x="629" y="334"/>
                    <a:pt x="633" y="334"/>
                  </a:cubicBezTo>
                  <a:cubicBezTo>
                    <a:pt x="636" y="334"/>
                    <a:pt x="639" y="338"/>
                    <a:pt x="636" y="339"/>
                  </a:cubicBezTo>
                  <a:cubicBezTo>
                    <a:pt x="633" y="341"/>
                    <a:pt x="637" y="345"/>
                    <a:pt x="634" y="344"/>
                  </a:cubicBezTo>
                  <a:cubicBezTo>
                    <a:pt x="632" y="344"/>
                    <a:pt x="628" y="343"/>
                    <a:pt x="627" y="349"/>
                  </a:cubicBezTo>
                  <a:cubicBezTo>
                    <a:pt x="626" y="356"/>
                    <a:pt x="626" y="358"/>
                    <a:pt x="621" y="361"/>
                  </a:cubicBezTo>
                  <a:cubicBezTo>
                    <a:pt x="617" y="363"/>
                    <a:pt x="620" y="353"/>
                    <a:pt x="616" y="354"/>
                  </a:cubicBezTo>
                  <a:cubicBezTo>
                    <a:pt x="612" y="354"/>
                    <a:pt x="612" y="362"/>
                    <a:pt x="615" y="362"/>
                  </a:cubicBezTo>
                  <a:cubicBezTo>
                    <a:pt x="618" y="363"/>
                    <a:pt x="618" y="366"/>
                    <a:pt x="619" y="369"/>
                  </a:cubicBezTo>
                  <a:cubicBezTo>
                    <a:pt x="620" y="373"/>
                    <a:pt x="614" y="370"/>
                    <a:pt x="611" y="375"/>
                  </a:cubicBezTo>
                  <a:cubicBezTo>
                    <a:pt x="609" y="379"/>
                    <a:pt x="608" y="373"/>
                    <a:pt x="605" y="370"/>
                  </a:cubicBezTo>
                  <a:cubicBezTo>
                    <a:pt x="601" y="367"/>
                    <a:pt x="597" y="362"/>
                    <a:pt x="597" y="358"/>
                  </a:cubicBezTo>
                  <a:cubicBezTo>
                    <a:pt x="598" y="355"/>
                    <a:pt x="599" y="354"/>
                    <a:pt x="602" y="353"/>
                  </a:cubicBezTo>
                  <a:cubicBezTo>
                    <a:pt x="605" y="353"/>
                    <a:pt x="602" y="350"/>
                    <a:pt x="602" y="346"/>
                  </a:cubicBezTo>
                  <a:cubicBezTo>
                    <a:pt x="602" y="341"/>
                    <a:pt x="598" y="343"/>
                    <a:pt x="594" y="338"/>
                  </a:cubicBezTo>
                  <a:cubicBezTo>
                    <a:pt x="590" y="333"/>
                    <a:pt x="586" y="333"/>
                    <a:pt x="584" y="335"/>
                  </a:cubicBezTo>
                  <a:cubicBezTo>
                    <a:pt x="582" y="338"/>
                    <a:pt x="583" y="342"/>
                    <a:pt x="580" y="343"/>
                  </a:cubicBezTo>
                  <a:cubicBezTo>
                    <a:pt x="576" y="345"/>
                    <a:pt x="578" y="352"/>
                    <a:pt x="575" y="352"/>
                  </a:cubicBezTo>
                  <a:cubicBezTo>
                    <a:pt x="572" y="353"/>
                    <a:pt x="573" y="340"/>
                    <a:pt x="571" y="339"/>
                  </a:cubicBezTo>
                  <a:cubicBezTo>
                    <a:pt x="568" y="338"/>
                    <a:pt x="569" y="335"/>
                    <a:pt x="572" y="334"/>
                  </a:cubicBezTo>
                  <a:cubicBezTo>
                    <a:pt x="576" y="334"/>
                    <a:pt x="578" y="330"/>
                    <a:pt x="575" y="330"/>
                  </a:cubicBezTo>
                  <a:cubicBezTo>
                    <a:pt x="572" y="330"/>
                    <a:pt x="566" y="326"/>
                    <a:pt x="564" y="325"/>
                  </a:cubicBezTo>
                  <a:cubicBezTo>
                    <a:pt x="562" y="324"/>
                    <a:pt x="558" y="329"/>
                    <a:pt x="555" y="327"/>
                  </a:cubicBezTo>
                  <a:cubicBezTo>
                    <a:pt x="553" y="325"/>
                    <a:pt x="556" y="320"/>
                    <a:pt x="556" y="318"/>
                  </a:cubicBezTo>
                  <a:cubicBezTo>
                    <a:pt x="556" y="315"/>
                    <a:pt x="560" y="319"/>
                    <a:pt x="562" y="315"/>
                  </a:cubicBezTo>
                  <a:cubicBezTo>
                    <a:pt x="565" y="312"/>
                    <a:pt x="555" y="312"/>
                    <a:pt x="555" y="308"/>
                  </a:cubicBezTo>
                  <a:cubicBezTo>
                    <a:pt x="555" y="304"/>
                    <a:pt x="548" y="303"/>
                    <a:pt x="545" y="302"/>
                  </a:cubicBezTo>
                  <a:cubicBezTo>
                    <a:pt x="543" y="301"/>
                    <a:pt x="547" y="295"/>
                    <a:pt x="546" y="292"/>
                  </a:cubicBezTo>
                  <a:cubicBezTo>
                    <a:pt x="545" y="290"/>
                    <a:pt x="535" y="281"/>
                    <a:pt x="531" y="282"/>
                  </a:cubicBezTo>
                  <a:cubicBezTo>
                    <a:pt x="527" y="283"/>
                    <a:pt x="526" y="277"/>
                    <a:pt x="529" y="277"/>
                  </a:cubicBezTo>
                  <a:cubicBezTo>
                    <a:pt x="531" y="277"/>
                    <a:pt x="533" y="276"/>
                    <a:pt x="537" y="271"/>
                  </a:cubicBezTo>
                  <a:cubicBezTo>
                    <a:pt x="541" y="266"/>
                    <a:pt x="542" y="265"/>
                    <a:pt x="539" y="264"/>
                  </a:cubicBezTo>
                  <a:cubicBezTo>
                    <a:pt x="536" y="263"/>
                    <a:pt x="534" y="260"/>
                    <a:pt x="539" y="260"/>
                  </a:cubicBezTo>
                  <a:cubicBezTo>
                    <a:pt x="545" y="260"/>
                    <a:pt x="554" y="264"/>
                    <a:pt x="557" y="262"/>
                  </a:cubicBezTo>
                  <a:cubicBezTo>
                    <a:pt x="560" y="259"/>
                    <a:pt x="569" y="245"/>
                    <a:pt x="573" y="239"/>
                  </a:cubicBezTo>
                  <a:cubicBezTo>
                    <a:pt x="577" y="234"/>
                    <a:pt x="570" y="234"/>
                    <a:pt x="561" y="234"/>
                  </a:cubicBezTo>
                  <a:cubicBezTo>
                    <a:pt x="552" y="235"/>
                    <a:pt x="550" y="231"/>
                    <a:pt x="543" y="230"/>
                  </a:cubicBezTo>
                  <a:cubicBezTo>
                    <a:pt x="535" y="230"/>
                    <a:pt x="521" y="232"/>
                    <a:pt x="519" y="234"/>
                  </a:cubicBezTo>
                  <a:cubicBezTo>
                    <a:pt x="517" y="236"/>
                    <a:pt x="523" y="238"/>
                    <a:pt x="522" y="241"/>
                  </a:cubicBezTo>
                  <a:cubicBezTo>
                    <a:pt x="522" y="243"/>
                    <a:pt x="517" y="239"/>
                    <a:pt x="515" y="240"/>
                  </a:cubicBezTo>
                  <a:cubicBezTo>
                    <a:pt x="513" y="241"/>
                    <a:pt x="516" y="244"/>
                    <a:pt x="515" y="253"/>
                  </a:cubicBezTo>
                  <a:cubicBezTo>
                    <a:pt x="514" y="262"/>
                    <a:pt x="517" y="262"/>
                    <a:pt x="519" y="266"/>
                  </a:cubicBezTo>
                  <a:cubicBezTo>
                    <a:pt x="522" y="269"/>
                    <a:pt x="521" y="273"/>
                    <a:pt x="521" y="279"/>
                  </a:cubicBezTo>
                  <a:cubicBezTo>
                    <a:pt x="521" y="284"/>
                    <a:pt x="516" y="284"/>
                    <a:pt x="514" y="285"/>
                  </a:cubicBezTo>
                  <a:cubicBezTo>
                    <a:pt x="513" y="286"/>
                    <a:pt x="519" y="288"/>
                    <a:pt x="518" y="292"/>
                  </a:cubicBezTo>
                  <a:cubicBezTo>
                    <a:pt x="517" y="295"/>
                    <a:pt x="512" y="290"/>
                    <a:pt x="509" y="291"/>
                  </a:cubicBezTo>
                  <a:cubicBezTo>
                    <a:pt x="506" y="292"/>
                    <a:pt x="503" y="300"/>
                    <a:pt x="506" y="303"/>
                  </a:cubicBezTo>
                  <a:cubicBezTo>
                    <a:pt x="510" y="306"/>
                    <a:pt x="511" y="305"/>
                    <a:pt x="508" y="309"/>
                  </a:cubicBezTo>
                  <a:cubicBezTo>
                    <a:pt x="506" y="312"/>
                    <a:pt x="503" y="317"/>
                    <a:pt x="509" y="321"/>
                  </a:cubicBezTo>
                  <a:cubicBezTo>
                    <a:pt x="515" y="326"/>
                    <a:pt x="526" y="326"/>
                    <a:pt x="532" y="329"/>
                  </a:cubicBezTo>
                  <a:cubicBezTo>
                    <a:pt x="538" y="333"/>
                    <a:pt x="529" y="331"/>
                    <a:pt x="532" y="335"/>
                  </a:cubicBezTo>
                  <a:cubicBezTo>
                    <a:pt x="534" y="339"/>
                    <a:pt x="528" y="341"/>
                    <a:pt x="528" y="344"/>
                  </a:cubicBezTo>
                  <a:cubicBezTo>
                    <a:pt x="528" y="347"/>
                    <a:pt x="531" y="346"/>
                    <a:pt x="534" y="340"/>
                  </a:cubicBezTo>
                  <a:cubicBezTo>
                    <a:pt x="537" y="335"/>
                    <a:pt x="539" y="342"/>
                    <a:pt x="539" y="346"/>
                  </a:cubicBezTo>
                  <a:cubicBezTo>
                    <a:pt x="538" y="351"/>
                    <a:pt x="534" y="348"/>
                    <a:pt x="531" y="353"/>
                  </a:cubicBezTo>
                  <a:cubicBezTo>
                    <a:pt x="528" y="358"/>
                    <a:pt x="525" y="359"/>
                    <a:pt x="520" y="358"/>
                  </a:cubicBezTo>
                  <a:cubicBezTo>
                    <a:pt x="515" y="357"/>
                    <a:pt x="518" y="364"/>
                    <a:pt x="520" y="369"/>
                  </a:cubicBezTo>
                  <a:cubicBezTo>
                    <a:pt x="522" y="373"/>
                    <a:pt x="519" y="374"/>
                    <a:pt x="514" y="373"/>
                  </a:cubicBezTo>
                  <a:cubicBezTo>
                    <a:pt x="508" y="371"/>
                    <a:pt x="505" y="368"/>
                    <a:pt x="508" y="364"/>
                  </a:cubicBezTo>
                  <a:cubicBezTo>
                    <a:pt x="511" y="359"/>
                    <a:pt x="513" y="354"/>
                    <a:pt x="509" y="355"/>
                  </a:cubicBezTo>
                  <a:cubicBezTo>
                    <a:pt x="506" y="355"/>
                    <a:pt x="499" y="355"/>
                    <a:pt x="496" y="351"/>
                  </a:cubicBezTo>
                  <a:cubicBezTo>
                    <a:pt x="494" y="348"/>
                    <a:pt x="498" y="349"/>
                    <a:pt x="505" y="350"/>
                  </a:cubicBezTo>
                  <a:cubicBezTo>
                    <a:pt x="511" y="351"/>
                    <a:pt x="506" y="345"/>
                    <a:pt x="511" y="345"/>
                  </a:cubicBezTo>
                  <a:cubicBezTo>
                    <a:pt x="516" y="345"/>
                    <a:pt x="519" y="348"/>
                    <a:pt x="524" y="344"/>
                  </a:cubicBezTo>
                  <a:cubicBezTo>
                    <a:pt x="528" y="341"/>
                    <a:pt x="521" y="333"/>
                    <a:pt x="517" y="335"/>
                  </a:cubicBezTo>
                  <a:cubicBezTo>
                    <a:pt x="514" y="336"/>
                    <a:pt x="508" y="337"/>
                    <a:pt x="508" y="334"/>
                  </a:cubicBezTo>
                  <a:cubicBezTo>
                    <a:pt x="508" y="330"/>
                    <a:pt x="514" y="333"/>
                    <a:pt x="518" y="332"/>
                  </a:cubicBezTo>
                  <a:cubicBezTo>
                    <a:pt x="521" y="331"/>
                    <a:pt x="516" y="327"/>
                    <a:pt x="511" y="328"/>
                  </a:cubicBezTo>
                  <a:cubicBezTo>
                    <a:pt x="506" y="329"/>
                    <a:pt x="502" y="330"/>
                    <a:pt x="498" y="325"/>
                  </a:cubicBezTo>
                  <a:cubicBezTo>
                    <a:pt x="494" y="321"/>
                    <a:pt x="487" y="319"/>
                    <a:pt x="485" y="328"/>
                  </a:cubicBezTo>
                  <a:cubicBezTo>
                    <a:pt x="484" y="338"/>
                    <a:pt x="477" y="333"/>
                    <a:pt x="474" y="336"/>
                  </a:cubicBezTo>
                  <a:cubicBezTo>
                    <a:pt x="471" y="339"/>
                    <a:pt x="477" y="342"/>
                    <a:pt x="484" y="342"/>
                  </a:cubicBezTo>
                  <a:cubicBezTo>
                    <a:pt x="491" y="342"/>
                    <a:pt x="496" y="348"/>
                    <a:pt x="492" y="348"/>
                  </a:cubicBezTo>
                  <a:cubicBezTo>
                    <a:pt x="489" y="348"/>
                    <a:pt x="491" y="353"/>
                    <a:pt x="487" y="351"/>
                  </a:cubicBezTo>
                  <a:cubicBezTo>
                    <a:pt x="484" y="350"/>
                    <a:pt x="480" y="351"/>
                    <a:pt x="483" y="354"/>
                  </a:cubicBezTo>
                  <a:cubicBezTo>
                    <a:pt x="485" y="357"/>
                    <a:pt x="482" y="359"/>
                    <a:pt x="482" y="362"/>
                  </a:cubicBezTo>
                  <a:cubicBezTo>
                    <a:pt x="482" y="365"/>
                    <a:pt x="477" y="362"/>
                    <a:pt x="471" y="361"/>
                  </a:cubicBezTo>
                  <a:cubicBezTo>
                    <a:pt x="466" y="361"/>
                    <a:pt x="456" y="363"/>
                    <a:pt x="449" y="364"/>
                  </a:cubicBezTo>
                  <a:cubicBezTo>
                    <a:pt x="442" y="366"/>
                    <a:pt x="435" y="363"/>
                    <a:pt x="432" y="360"/>
                  </a:cubicBezTo>
                  <a:cubicBezTo>
                    <a:pt x="429" y="357"/>
                    <a:pt x="425" y="357"/>
                    <a:pt x="420" y="357"/>
                  </a:cubicBezTo>
                  <a:cubicBezTo>
                    <a:pt x="415" y="357"/>
                    <a:pt x="416" y="352"/>
                    <a:pt x="410" y="352"/>
                  </a:cubicBezTo>
                  <a:cubicBezTo>
                    <a:pt x="403" y="352"/>
                    <a:pt x="405" y="346"/>
                    <a:pt x="404" y="343"/>
                  </a:cubicBezTo>
                  <a:cubicBezTo>
                    <a:pt x="403" y="340"/>
                    <a:pt x="390" y="341"/>
                    <a:pt x="385" y="344"/>
                  </a:cubicBezTo>
                  <a:cubicBezTo>
                    <a:pt x="381" y="347"/>
                    <a:pt x="371" y="346"/>
                    <a:pt x="369" y="351"/>
                  </a:cubicBezTo>
                  <a:cubicBezTo>
                    <a:pt x="366" y="357"/>
                    <a:pt x="371" y="356"/>
                    <a:pt x="374" y="356"/>
                  </a:cubicBezTo>
                  <a:cubicBezTo>
                    <a:pt x="378" y="356"/>
                    <a:pt x="377" y="351"/>
                    <a:pt x="384" y="352"/>
                  </a:cubicBezTo>
                  <a:cubicBezTo>
                    <a:pt x="391" y="353"/>
                    <a:pt x="396" y="345"/>
                    <a:pt x="399" y="348"/>
                  </a:cubicBezTo>
                  <a:cubicBezTo>
                    <a:pt x="402" y="351"/>
                    <a:pt x="387" y="357"/>
                    <a:pt x="381" y="358"/>
                  </a:cubicBezTo>
                  <a:cubicBezTo>
                    <a:pt x="374" y="359"/>
                    <a:pt x="376" y="364"/>
                    <a:pt x="382" y="373"/>
                  </a:cubicBezTo>
                  <a:cubicBezTo>
                    <a:pt x="388" y="383"/>
                    <a:pt x="379" y="377"/>
                    <a:pt x="379" y="382"/>
                  </a:cubicBezTo>
                  <a:cubicBezTo>
                    <a:pt x="379" y="386"/>
                    <a:pt x="368" y="380"/>
                    <a:pt x="372" y="379"/>
                  </a:cubicBezTo>
                  <a:cubicBezTo>
                    <a:pt x="377" y="377"/>
                    <a:pt x="375" y="373"/>
                    <a:pt x="371" y="370"/>
                  </a:cubicBezTo>
                  <a:cubicBezTo>
                    <a:pt x="367" y="367"/>
                    <a:pt x="365" y="370"/>
                    <a:pt x="365" y="366"/>
                  </a:cubicBezTo>
                  <a:cubicBezTo>
                    <a:pt x="366" y="363"/>
                    <a:pt x="361" y="367"/>
                    <a:pt x="358" y="364"/>
                  </a:cubicBezTo>
                  <a:cubicBezTo>
                    <a:pt x="354" y="361"/>
                    <a:pt x="353" y="359"/>
                    <a:pt x="348" y="361"/>
                  </a:cubicBezTo>
                  <a:cubicBezTo>
                    <a:pt x="343" y="364"/>
                    <a:pt x="338" y="363"/>
                    <a:pt x="327" y="365"/>
                  </a:cubicBezTo>
                  <a:cubicBezTo>
                    <a:pt x="317" y="367"/>
                    <a:pt x="297" y="366"/>
                    <a:pt x="294" y="363"/>
                  </a:cubicBezTo>
                  <a:cubicBezTo>
                    <a:pt x="290" y="359"/>
                    <a:pt x="303" y="353"/>
                    <a:pt x="307" y="354"/>
                  </a:cubicBezTo>
                  <a:cubicBezTo>
                    <a:pt x="310" y="355"/>
                    <a:pt x="308" y="350"/>
                    <a:pt x="302" y="345"/>
                  </a:cubicBezTo>
                  <a:cubicBezTo>
                    <a:pt x="297" y="341"/>
                    <a:pt x="284" y="338"/>
                    <a:pt x="284" y="341"/>
                  </a:cubicBezTo>
                  <a:cubicBezTo>
                    <a:pt x="284" y="344"/>
                    <a:pt x="277" y="341"/>
                    <a:pt x="268" y="339"/>
                  </a:cubicBezTo>
                  <a:cubicBezTo>
                    <a:pt x="258" y="338"/>
                    <a:pt x="257" y="334"/>
                    <a:pt x="251" y="334"/>
                  </a:cubicBezTo>
                  <a:cubicBezTo>
                    <a:pt x="245" y="334"/>
                    <a:pt x="236" y="332"/>
                    <a:pt x="229" y="327"/>
                  </a:cubicBezTo>
                  <a:cubicBezTo>
                    <a:pt x="222" y="321"/>
                    <a:pt x="206" y="323"/>
                    <a:pt x="204" y="328"/>
                  </a:cubicBezTo>
                  <a:cubicBezTo>
                    <a:pt x="202" y="333"/>
                    <a:pt x="196" y="332"/>
                    <a:pt x="191" y="332"/>
                  </a:cubicBezTo>
                  <a:cubicBezTo>
                    <a:pt x="185" y="332"/>
                    <a:pt x="193" y="326"/>
                    <a:pt x="191" y="325"/>
                  </a:cubicBezTo>
                  <a:cubicBezTo>
                    <a:pt x="188" y="324"/>
                    <a:pt x="191" y="317"/>
                    <a:pt x="187" y="316"/>
                  </a:cubicBezTo>
                  <a:cubicBezTo>
                    <a:pt x="183" y="316"/>
                    <a:pt x="180" y="333"/>
                    <a:pt x="172" y="332"/>
                  </a:cubicBezTo>
                  <a:cubicBezTo>
                    <a:pt x="165" y="332"/>
                    <a:pt x="161" y="314"/>
                    <a:pt x="155" y="310"/>
                  </a:cubicBezTo>
                  <a:cubicBezTo>
                    <a:pt x="149" y="305"/>
                    <a:pt x="143" y="305"/>
                    <a:pt x="148" y="312"/>
                  </a:cubicBezTo>
                  <a:cubicBezTo>
                    <a:pt x="154" y="319"/>
                    <a:pt x="144" y="314"/>
                    <a:pt x="144" y="318"/>
                  </a:cubicBezTo>
                  <a:cubicBezTo>
                    <a:pt x="145" y="323"/>
                    <a:pt x="136" y="328"/>
                    <a:pt x="136" y="326"/>
                  </a:cubicBezTo>
                  <a:cubicBezTo>
                    <a:pt x="136" y="323"/>
                    <a:pt x="131" y="320"/>
                    <a:pt x="125" y="327"/>
                  </a:cubicBezTo>
                  <a:cubicBezTo>
                    <a:pt x="119" y="334"/>
                    <a:pt x="115" y="333"/>
                    <a:pt x="114" y="331"/>
                  </a:cubicBezTo>
                  <a:cubicBezTo>
                    <a:pt x="114" y="328"/>
                    <a:pt x="96" y="337"/>
                    <a:pt x="97" y="340"/>
                  </a:cubicBezTo>
                  <a:cubicBezTo>
                    <a:pt x="98" y="343"/>
                    <a:pt x="94" y="346"/>
                    <a:pt x="89" y="345"/>
                  </a:cubicBezTo>
                  <a:cubicBezTo>
                    <a:pt x="85" y="345"/>
                    <a:pt x="88" y="341"/>
                    <a:pt x="92" y="339"/>
                  </a:cubicBezTo>
                  <a:cubicBezTo>
                    <a:pt x="96" y="337"/>
                    <a:pt x="108" y="328"/>
                    <a:pt x="114" y="327"/>
                  </a:cubicBezTo>
                  <a:cubicBezTo>
                    <a:pt x="120" y="326"/>
                    <a:pt x="131" y="321"/>
                    <a:pt x="132" y="318"/>
                  </a:cubicBezTo>
                  <a:cubicBezTo>
                    <a:pt x="132" y="315"/>
                    <a:pt x="126" y="318"/>
                    <a:pt x="122" y="317"/>
                  </a:cubicBezTo>
                  <a:cubicBezTo>
                    <a:pt x="118" y="316"/>
                    <a:pt x="111" y="321"/>
                    <a:pt x="104" y="324"/>
                  </a:cubicBezTo>
                  <a:cubicBezTo>
                    <a:pt x="97" y="327"/>
                    <a:pt x="90" y="326"/>
                    <a:pt x="92" y="330"/>
                  </a:cubicBezTo>
                  <a:cubicBezTo>
                    <a:pt x="94" y="334"/>
                    <a:pt x="85" y="329"/>
                    <a:pt x="84" y="332"/>
                  </a:cubicBezTo>
                  <a:cubicBezTo>
                    <a:pt x="82" y="335"/>
                    <a:pt x="79" y="332"/>
                    <a:pt x="81" y="330"/>
                  </a:cubicBezTo>
                  <a:cubicBezTo>
                    <a:pt x="84" y="329"/>
                    <a:pt x="75" y="326"/>
                    <a:pt x="75" y="328"/>
                  </a:cubicBezTo>
                  <a:cubicBezTo>
                    <a:pt x="75" y="329"/>
                    <a:pt x="74" y="332"/>
                    <a:pt x="68" y="332"/>
                  </a:cubicBezTo>
                  <a:cubicBezTo>
                    <a:pt x="62" y="332"/>
                    <a:pt x="56" y="336"/>
                    <a:pt x="60" y="339"/>
                  </a:cubicBezTo>
                  <a:cubicBezTo>
                    <a:pt x="64" y="342"/>
                    <a:pt x="66" y="343"/>
                    <a:pt x="64" y="345"/>
                  </a:cubicBezTo>
                  <a:cubicBezTo>
                    <a:pt x="62" y="347"/>
                    <a:pt x="56" y="340"/>
                    <a:pt x="47" y="341"/>
                  </a:cubicBezTo>
                  <a:cubicBezTo>
                    <a:pt x="38" y="342"/>
                    <a:pt x="21" y="331"/>
                    <a:pt x="21" y="329"/>
                  </a:cubicBezTo>
                  <a:cubicBezTo>
                    <a:pt x="21" y="326"/>
                    <a:pt x="9" y="328"/>
                    <a:pt x="0" y="327"/>
                  </a:cubicBezTo>
                  <a:cubicBezTo>
                    <a:pt x="0" y="500"/>
                    <a:pt x="0" y="500"/>
                    <a:pt x="0" y="500"/>
                  </a:cubicBezTo>
                  <a:cubicBezTo>
                    <a:pt x="0" y="500"/>
                    <a:pt x="4" y="503"/>
                    <a:pt x="6" y="501"/>
                  </a:cubicBezTo>
                  <a:cubicBezTo>
                    <a:pt x="8" y="499"/>
                    <a:pt x="11" y="502"/>
                    <a:pt x="16" y="499"/>
                  </a:cubicBezTo>
                  <a:cubicBezTo>
                    <a:pt x="22" y="496"/>
                    <a:pt x="24" y="502"/>
                    <a:pt x="24" y="505"/>
                  </a:cubicBezTo>
                  <a:cubicBezTo>
                    <a:pt x="24" y="507"/>
                    <a:pt x="32" y="512"/>
                    <a:pt x="35" y="516"/>
                  </a:cubicBezTo>
                  <a:cubicBezTo>
                    <a:pt x="39" y="520"/>
                    <a:pt x="40" y="524"/>
                    <a:pt x="44" y="522"/>
                  </a:cubicBezTo>
                  <a:cubicBezTo>
                    <a:pt x="48" y="519"/>
                    <a:pt x="54" y="518"/>
                    <a:pt x="54" y="514"/>
                  </a:cubicBezTo>
                  <a:cubicBezTo>
                    <a:pt x="54" y="509"/>
                    <a:pt x="70" y="509"/>
                    <a:pt x="70" y="514"/>
                  </a:cubicBezTo>
                  <a:cubicBezTo>
                    <a:pt x="70" y="520"/>
                    <a:pt x="85" y="527"/>
                    <a:pt x="94" y="542"/>
                  </a:cubicBezTo>
                  <a:cubicBezTo>
                    <a:pt x="103" y="557"/>
                    <a:pt x="101" y="561"/>
                    <a:pt x="114" y="566"/>
                  </a:cubicBezTo>
                  <a:cubicBezTo>
                    <a:pt x="127" y="571"/>
                    <a:pt x="126" y="573"/>
                    <a:pt x="125" y="578"/>
                  </a:cubicBezTo>
                  <a:cubicBezTo>
                    <a:pt x="123" y="582"/>
                    <a:pt x="132" y="584"/>
                    <a:pt x="127" y="588"/>
                  </a:cubicBezTo>
                  <a:cubicBezTo>
                    <a:pt x="125" y="589"/>
                    <a:pt x="122" y="591"/>
                    <a:pt x="119" y="593"/>
                  </a:cubicBezTo>
                  <a:cubicBezTo>
                    <a:pt x="120" y="595"/>
                    <a:pt x="122" y="597"/>
                    <a:pt x="124" y="599"/>
                  </a:cubicBezTo>
                  <a:cubicBezTo>
                    <a:pt x="127" y="602"/>
                    <a:pt x="119" y="602"/>
                    <a:pt x="121" y="604"/>
                  </a:cubicBezTo>
                  <a:cubicBezTo>
                    <a:pt x="124" y="606"/>
                    <a:pt x="121" y="610"/>
                    <a:pt x="123" y="612"/>
                  </a:cubicBezTo>
                  <a:cubicBezTo>
                    <a:pt x="126" y="615"/>
                    <a:pt x="130" y="614"/>
                    <a:pt x="133" y="612"/>
                  </a:cubicBezTo>
                  <a:cubicBezTo>
                    <a:pt x="136" y="610"/>
                    <a:pt x="138" y="615"/>
                    <a:pt x="135" y="618"/>
                  </a:cubicBezTo>
                  <a:cubicBezTo>
                    <a:pt x="133" y="622"/>
                    <a:pt x="138" y="625"/>
                    <a:pt x="140" y="622"/>
                  </a:cubicBezTo>
                  <a:cubicBezTo>
                    <a:pt x="142" y="619"/>
                    <a:pt x="147" y="627"/>
                    <a:pt x="149" y="628"/>
                  </a:cubicBezTo>
                  <a:cubicBezTo>
                    <a:pt x="152" y="629"/>
                    <a:pt x="154" y="633"/>
                    <a:pt x="150" y="633"/>
                  </a:cubicBezTo>
                  <a:cubicBezTo>
                    <a:pt x="146" y="633"/>
                    <a:pt x="147" y="639"/>
                    <a:pt x="150" y="640"/>
                  </a:cubicBezTo>
                  <a:cubicBezTo>
                    <a:pt x="152" y="640"/>
                    <a:pt x="152" y="643"/>
                    <a:pt x="152" y="646"/>
                  </a:cubicBezTo>
                  <a:cubicBezTo>
                    <a:pt x="152" y="648"/>
                    <a:pt x="161" y="651"/>
                    <a:pt x="164" y="650"/>
                  </a:cubicBezTo>
                  <a:cubicBezTo>
                    <a:pt x="167" y="649"/>
                    <a:pt x="170" y="652"/>
                    <a:pt x="172" y="655"/>
                  </a:cubicBezTo>
                  <a:cubicBezTo>
                    <a:pt x="173" y="658"/>
                    <a:pt x="179" y="660"/>
                    <a:pt x="182" y="658"/>
                  </a:cubicBezTo>
                  <a:cubicBezTo>
                    <a:pt x="184" y="656"/>
                    <a:pt x="185" y="661"/>
                    <a:pt x="186" y="665"/>
                  </a:cubicBezTo>
                  <a:cubicBezTo>
                    <a:pt x="186" y="668"/>
                    <a:pt x="191" y="666"/>
                    <a:pt x="194" y="666"/>
                  </a:cubicBezTo>
                  <a:cubicBezTo>
                    <a:pt x="197" y="666"/>
                    <a:pt x="199" y="670"/>
                    <a:pt x="201" y="669"/>
                  </a:cubicBezTo>
                  <a:cubicBezTo>
                    <a:pt x="206" y="667"/>
                    <a:pt x="207" y="675"/>
                    <a:pt x="210" y="680"/>
                  </a:cubicBezTo>
                  <a:cubicBezTo>
                    <a:pt x="520" y="678"/>
                    <a:pt x="520" y="678"/>
                    <a:pt x="520" y="678"/>
                  </a:cubicBezTo>
                  <a:cubicBezTo>
                    <a:pt x="520" y="678"/>
                    <a:pt x="521" y="670"/>
                    <a:pt x="524" y="673"/>
                  </a:cubicBezTo>
                  <a:cubicBezTo>
                    <a:pt x="528" y="676"/>
                    <a:pt x="525" y="680"/>
                    <a:pt x="529" y="682"/>
                  </a:cubicBezTo>
                  <a:cubicBezTo>
                    <a:pt x="533" y="683"/>
                    <a:pt x="536" y="686"/>
                    <a:pt x="539" y="685"/>
                  </a:cubicBezTo>
                  <a:cubicBezTo>
                    <a:pt x="541" y="684"/>
                    <a:pt x="545" y="681"/>
                    <a:pt x="549" y="685"/>
                  </a:cubicBezTo>
                  <a:cubicBezTo>
                    <a:pt x="553" y="690"/>
                    <a:pt x="556" y="686"/>
                    <a:pt x="558" y="689"/>
                  </a:cubicBezTo>
                  <a:cubicBezTo>
                    <a:pt x="561" y="692"/>
                    <a:pt x="565" y="694"/>
                    <a:pt x="568" y="691"/>
                  </a:cubicBezTo>
                  <a:cubicBezTo>
                    <a:pt x="570" y="688"/>
                    <a:pt x="580" y="691"/>
                    <a:pt x="584" y="693"/>
                  </a:cubicBezTo>
                  <a:cubicBezTo>
                    <a:pt x="590" y="688"/>
                    <a:pt x="594" y="679"/>
                    <a:pt x="599" y="679"/>
                  </a:cubicBezTo>
                  <a:cubicBezTo>
                    <a:pt x="605" y="679"/>
                    <a:pt x="622" y="681"/>
                    <a:pt x="623" y="689"/>
                  </a:cubicBezTo>
                  <a:cubicBezTo>
                    <a:pt x="624" y="698"/>
                    <a:pt x="634" y="690"/>
                    <a:pt x="635" y="698"/>
                  </a:cubicBezTo>
                  <a:cubicBezTo>
                    <a:pt x="636" y="704"/>
                    <a:pt x="642" y="710"/>
                    <a:pt x="641" y="713"/>
                  </a:cubicBezTo>
                  <a:cubicBezTo>
                    <a:pt x="643" y="714"/>
                    <a:pt x="645" y="716"/>
                    <a:pt x="648" y="718"/>
                  </a:cubicBezTo>
                  <a:cubicBezTo>
                    <a:pt x="651" y="717"/>
                    <a:pt x="659" y="718"/>
                    <a:pt x="665" y="720"/>
                  </a:cubicBezTo>
                  <a:cubicBezTo>
                    <a:pt x="672" y="723"/>
                    <a:pt x="682" y="717"/>
                    <a:pt x="686" y="726"/>
                  </a:cubicBezTo>
                  <a:cubicBezTo>
                    <a:pt x="689" y="734"/>
                    <a:pt x="697" y="740"/>
                    <a:pt x="690" y="741"/>
                  </a:cubicBezTo>
                  <a:cubicBezTo>
                    <a:pt x="683" y="742"/>
                    <a:pt x="675" y="733"/>
                    <a:pt x="675" y="738"/>
                  </a:cubicBezTo>
                  <a:cubicBezTo>
                    <a:pt x="676" y="743"/>
                    <a:pt x="672" y="740"/>
                    <a:pt x="672" y="748"/>
                  </a:cubicBezTo>
                  <a:cubicBezTo>
                    <a:pt x="672" y="755"/>
                    <a:pt x="667" y="766"/>
                    <a:pt x="664" y="765"/>
                  </a:cubicBezTo>
                  <a:cubicBezTo>
                    <a:pt x="664" y="765"/>
                    <a:pt x="664" y="765"/>
                    <a:pt x="664" y="765"/>
                  </a:cubicBezTo>
                  <a:cubicBezTo>
                    <a:pt x="663" y="768"/>
                    <a:pt x="663" y="771"/>
                    <a:pt x="665" y="774"/>
                  </a:cubicBezTo>
                  <a:cubicBezTo>
                    <a:pt x="669" y="771"/>
                    <a:pt x="675" y="766"/>
                    <a:pt x="679" y="767"/>
                  </a:cubicBezTo>
                  <a:cubicBezTo>
                    <a:pt x="687" y="767"/>
                    <a:pt x="689" y="772"/>
                    <a:pt x="694" y="768"/>
                  </a:cubicBezTo>
                  <a:cubicBezTo>
                    <a:pt x="699" y="765"/>
                    <a:pt x="700" y="763"/>
                    <a:pt x="701" y="766"/>
                  </a:cubicBezTo>
                  <a:cubicBezTo>
                    <a:pt x="701" y="766"/>
                    <a:pt x="701" y="766"/>
                    <a:pt x="701" y="767"/>
                  </a:cubicBezTo>
                  <a:cubicBezTo>
                    <a:pt x="703" y="766"/>
                    <a:pt x="704" y="765"/>
                    <a:pt x="704" y="764"/>
                  </a:cubicBezTo>
                  <a:cubicBezTo>
                    <a:pt x="704" y="763"/>
                    <a:pt x="704" y="761"/>
                    <a:pt x="703" y="759"/>
                  </a:cubicBezTo>
                  <a:cubicBezTo>
                    <a:pt x="698" y="760"/>
                    <a:pt x="697" y="760"/>
                    <a:pt x="695" y="757"/>
                  </a:cubicBezTo>
                  <a:cubicBezTo>
                    <a:pt x="693" y="752"/>
                    <a:pt x="710" y="747"/>
                    <a:pt x="718" y="748"/>
                  </a:cubicBezTo>
                  <a:cubicBezTo>
                    <a:pt x="726" y="749"/>
                    <a:pt x="731" y="744"/>
                    <a:pt x="734" y="747"/>
                  </a:cubicBezTo>
                  <a:cubicBezTo>
                    <a:pt x="739" y="743"/>
                    <a:pt x="747" y="736"/>
                    <a:pt x="749" y="736"/>
                  </a:cubicBezTo>
                  <a:cubicBezTo>
                    <a:pt x="752" y="736"/>
                    <a:pt x="788" y="735"/>
                    <a:pt x="788" y="735"/>
                  </a:cubicBezTo>
                  <a:cubicBezTo>
                    <a:pt x="788" y="735"/>
                    <a:pt x="800" y="728"/>
                    <a:pt x="802" y="721"/>
                  </a:cubicBezTo>
                  <a:cubicBezTo>
                    <a:pt x="803" y="714"/>
                    <a:pt x="811" y="697"/>
                    <a:pt x="816" y="701"/>
                  </a:cubicBezTo>
                  <a:cubicBezTo>
                    <a:pt x="821" y="704"/>
                    <a:pt x="831" y="702"/>
                    <a:pt x="831" y="705"/>
                  </a:cubicBezTo>
                  <a:cubicBezTo>
                    <a:pt x="831" y="708"/>
                    <a:pt x="828" y="719"/>
                    <a:pt x="841" y="736"/>
                  </a:cubicBezTo>
                  <a:cubicBezTo>
                    <a:pt x="845" y="733"/>
                    <a:pt x="850" y="731"/>
                    <a:pt x="852" y="731"/>
                  </a:cubicBezTo>
                  <a:cubicBezTo>
                    <a:pt x="857" y="732"/>
                    <a:pt x="864" y="726"/>
                    <a:pt x="866" y="722"/>
                  </a:cubicBezTo>
                  <a:cubicBezTo>
                    <a:pt x="868" y="718"/>
                    <a:pt x="870" y="725"/>
                    <a:pt x="866" y="727"/>
                  </a:cubicBezTo>
                  <a:cubicBezTo>
                    <a:pt x="862" y="728"/>
                    <a:pt x="870" y="731"/>
                    <a:pt x="877" y="731"/>
                  </a:cubicBezTo>
                  <a:cubicBezTo>
                    <a:pt x="884" y="730"/>
                    <a:pt x="873" y="733"/>
                    <a:pt x="868" y="733"/>
                  </a:cubicBezTo>
                  <a:cubicBezTo>
                    <a:pt x="863" y="733"/>
                    <a:pt x="861" y="733"/>
                    <a:pt x="854" y="740"/>
                  </a:cubicBezTo>
                  <a:cubicBezTo>
                    <a:pt x="847" y="747"/>
                    <a:pt x="848" y="749"/>
                    <a:pt x="852" y="753"/>
                  </a:cubicBezTo>
                  <a:cubicBezTo>
                    <a:pt x="856" y="756"/>
                    <a:pt x="862" y="755"/>
                    <a:pt x="867" y="750"/>
                  </a:cubicBezTo>
                  <a:cubicBezTo>
                    <a:pt x="873" y="745"/>
                    <a:pt x="872" y="741"/>
                    <a:pt x="878" y="741"/>
                  </a:cubicBezTo>
                  <a:cubicBezTo>
                    <a:pt x="883" y="741"/>
                    <a:pt x="898" y="736"/>
                    <a:pt x="904" y="734"/>
                  </a:cubicBezTo>
                  <a:cubicBezTo>
                    <a:pt x="910" y="732"/>
                    <a:pt x="906" y="731"/>
                    <a:pt x="906" y="728"/>
                  </a:cubicBezTo>
                  <a:cubicBezTo>
                    <a:pt x="906" y="725"/>
                    <a:pt x="917" y="725"/>
                    <a:pt x="921" y="723"/>
                  </a:cubicBezTo>
                  <a:cubicBezTo>
                    <a:pt x="925" y="720"/>
                    <a:pt x="920" y="718"/>
                    <a:pt x="917" y="718"/>
                  </a:cubicBezTo>
                  <a:close/>
                  <a:moveTo>
                    <a:pt x="266" y="394"/>
                  </a:moveTo>
                  <a:cubicBezTo>
                    <a:pt x="260" y="402"/>
                    <a:pt x="257" y="403"/>
                    <a:pt x="251" y="402"/>
                  </a:cubicBezTo>
                  <a:cubicBezTo>
                    <a:pt x="244" y="401"/>
                    <a:pt x="240" y="404"/>
                    <a:pt x="243" y="407"/>
                  </a:cubicBezTo>
                  <a:cubicBezTo>
                    <a:pt x="246" y="409"/>
                    <a:pt x="247" y="411"/>
                    <a:pt x="240" y="413"/>
                  </a:cubicBezTo>
                  <a:cubicBezTo>
                    <a:pt x="233" y="414"/>
                    <a:pt x="228" y="420"/>
                    <a:pt x="225" y="419"/>
                  </a:cubicBezTo>
                  <a:cubicBezTo>
                    <a:pt x="223" y="418"/>
                    <a:pt x="237" y="408"/>
                    <a:pt x="234" y="405"/>
                  </a:cubicBezTo>
                  <a:cubicBezTo>
                    <a:pt x="230" y="402"/>
                    <a:pt x="220" y="410"/>
                    <a:pt x="220" y="413"/>
                  </a:cubicBezTo>
                  <a:cubicBezTo>
                    <a:pt x="220" y="417"/>
                    <a:pt x="214" y="417"/>
                    <a:pt x="210" y="417"/>
                  </a:cubicBezTo>
                  <a:cubicBezTo>
                    <a:pt x="206" y="416"/>
                    <a:pt x="201" y="413"/>
                    <a:pt x="205" y="412"/>
                  </a:cubicBezTo>
                  <a:cubicBezTo>
                    <a:pt x="209" y="412"/>
                    <a:pt x="206" y="408"/>
                    <a:pt x="211" y="406"/>
                  </a:cubicBezTo>
                  <a:cubicBezTo>
                    <a:pt x="217" y="404"/>
                    <a:pt x="210" y="401"/>
                    <a:pt x="212" y="399"/>
                  </a:cubicBezTo>
                  <a:cubicBezTo>
                    <a:pt x="214" y="397"/>
                    <a:pt x="224" y="401"/>
                    <a:pt x="224" y="397"/>
                  </a:cubicBezTo>
                  <a:cubicBezTo>
                    <a:pt x="225" y="393"/>
                    <a:pt x="214" y="390"/>
                    <a:pt x="210" y="392"/>
                  </a:cubicBezTo>
                  <a:cubicBezTo>
                    <a:pt x="207" y="394"/>
                    <a:pt x="198" y="400"/>
                    <a:pt x="188" y="396"/>
                  </a:cubicBezTo>
                  <a:cubicBezTo>
                    <a:pt x="185" y="394"/>
                    <a:pt x="213" y="391"/>
                    <a:pt x="218" y="387"/>
                  </a:cubicBezTo>
                  <a:cubicBezTo>
                    <a:pt x="223" y="382"/>
                    <a:pt x="244" y="377"/>
                    <a:pt x="246" y="381"/>
                  </a:cubicBezTo>
                  <a:cubicBezTo>
                    <a:pt x="248" y="385"/>
                    <a:pt x="235" y="388"/>
                    <a:pt x="241" y="392"/>
                  </a:cubicBezTo>
                  <a:cubicBezTo>
                    <a:pt x="247" y="395"/>
                    <a:pt x="258" y="393"/>
                    <a:pt x="260" y="389"/>
                  </a:cubicBezTo>
                  <a:cubicBezTo>
                    <a:pt x="262" y="385"/>
                    <a:pt x="273" y="386"/>
                    <a:pt x="266" y="394"/>
                  </a:cubicBezTo>
                  <a:close/>
                  <a:moveTo>
                    <a:pt x="329" y="474"/>
                  </a:moveTo>
                  <a:cubicBezTo>
                    <a:pt x="322" y="481"/>
                    <a:pt x="322" y="479"/>
                    <a:pt x="315" y="480"/>
                  </a:cubicBezTo>
                  <a:cubicBezTo>
                    <a:pt x="309" y="482"/>
                    <a:pt x="314" y="488"/>
                    <a:pt x="306" y="489"/>
                  </a:cubicBezTo>
                  <a:cubicBezTo>
                    <a:pt x="298" y="490"/>
                    <a:pt x="278" y="490"/>
                    <a:pt x="275" y="486"/>
                  </a:cubicBezTo>
                  <a:cubicBezTo>
                    <a:pt x="274" y="484"/>
                    <a:pt x="286" y="485"/>
                    <a:pt x="287" y="482"/>
                  </a:cubicBezTo>
                  <a:cubicBezTo>
                    <a:pt x="288" y="479"/>
                    <a:pt x="291" y="473"/>
                    <a:pt x="296" y="473"/>
                  </a:cubicBezTo>
                  <a:cubicBezTo>
                    <a:pt x="301" y="473"/>
                    <a:pt x="300" y="467"/>
                    <a:pt x="292" y="463"/>
                  </a:cubicBezTo>
                  <a:cubicBezTo>
                    <a:pt x="284" y="459"/>
                    <a:pt x="304" y="456"/>
                    <a:pt x="308" y="463"/>
                  </a:cubicBezTo>
                  <a:cubicBezTo>
                    <a:pt x="313" y="469"/>
                    <a:pt x="321" y="473"/>
                    <a:pt x="326" y="469"/>
                  </a:cubicBezTo>
                  <a:cubicBezTo>
                    <a:pt x="330" y="464"/>
                    <a:pt x="356" y="452"/>
                    <a:pt x="356" y="458"/>
                  </a:cubicBezTo>
                  <a:cubicBezTo>
                    <a:pt x="356" y="464"/>
                    <a:pt x="337" y="468"/>
                    <a:pt x="329" y="474"/>
                  </a:cubicBezTo>
                  <a:close/>
                  <a:moveTo>
                    <a:pt x="503" y="656"/>
                  </a:moveTo>
                  <a:cubicBezTo>
                    <a:pt x="498" y="657"/>
                    <a:pt x="504" y="642"/>
                    <a:pt x="494" y="636"/>
                  </a:cubicBezTo>
                  <a:cubicBezTo>
                    <a:pt x="482" y="630"/>
                    <a:pt x="477" y="618"/>
                    <a:pt x="477" y="611"/>
                  </a:cubicBezTo>
                  <a:cubicBezTo>
                    <a:pt x="477" y="605"/>
                    <a:pt x="487" y="602"/>
                    <a:pt x="491" y="607"/>
                  </a:cubicBezTo>
                  <a:cubicBezTo>
                    <a:pt x="495" y="612"/>
                    <a:pt x="501" y="632"/>
                    <a:pt x="504" y="639"/>
                  </a:cubicBezTo>
                  <a:cubicBezTo>
                    <a:pt x="508" y="645"/>
                    <a:pt x="508" y="656"/>
                    <a:pt x="503" y="65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79" name="Freeform 125"/>
            <p:cNvSpPr>
              <a:spLocks noChangeArrowheads="1" noEditPoints="1"/>
            </p:cNvSpPr>
            <p:nvPr/>
          </p:nvSpPr>
          <p:spPr bwMode="auto">
            <a:xfrm>
              <a:off x="0" y="562621"/>
              <a:ext cx="2146355" cy="1317964"/>
            </a:xfrm>
            <a:custGeom>
              <a:gdLst>
                <a:gd fmla="*/ 2147483646 w 1147" name="T0"/>
                <a:gd fmla="*/ 2147483646 h 705" name="T1"/>
                <a:gd fmla="*/ 2147483646 w 1147" name="T2"/>
                <a:gd fmla="*/ 2147483646 h 705" name="T3"/>
                <a:gd fmla="*/ 2147483646 w 1147" name="T4"/>
                <a:gd fmla="*/ 2147483646 h 705" name="T5"/>
                <a:gd fmla="*/ 2147483646 w 1147" name="T6"/>
                <a:gd fmla="*/ 2147483646 h 705" name="T7"/>
                <a:gd fmla="*/ 2147483646 w 1147" name="T8"/>
                <a:gd fmla="*/ 2147483646 h 705" name="T9"/>
                <a:gd fmla="*/ 2147483646 w 1147" name="T10"/>
                <a:gd fmla="*/ 2147483646 h 705" name="T11"/>
                <a:gd fmla="*/ 2147483646 w 1147" name="T12"/>
                <a:gd fmla="*/ 2147483646 h 705" name="T13"/>
                <a:gd fmla="*/ 2147483646 w 1147" name="T14"/>
                <a:gd fmla="*/ 2147483646 h 705" name="T15"/>
                <a:gd fmla="*/ 2147483646 w 1147" name="T16"/>
                <a:gd fmla="*/ 2147483646 h 705" name="T17"/>
                <a:gd fmla="*/ 2147483646 w 1147" name="T18"/>
                <a:gd fmla="*/ 2147483646 h 705" name="T19"/>
                <a:gd fmla="*/ 2147483646 w 1147" name="T20"/>
                <a:gd fmla="*/ 2147483646 h 705" name="T21"/>
                <a:gd fmla="*/ 2147483646 w 1147" name="T22"/>
                <a:gd fmla="*/ 2147483646 h 705" name="T23"/>
                <a:gd fmla="*/ 2147483646 w 1147" name="T24"/>
                <a:gd fmla="*/ 2147483646 h 705" name="T25"/>
                <a:gd fmla="*/ 2147483646 w 1147" name="T26"/>
                <a:gd fmla="*/ 2147483646 h 705" name="T27"/>
                <a:gd fmla="*/ 2147483646 w 1147" name="T28"/>
                <a:gd fmla="*/ 2147483646 h 705" name="T29"/>
                <a:gd fmla="*/ 2147483646 w 1147" name="T30"/>
                <a:gd fmla="*/ 2147483646 h 705" name="T31"/>
                <a:gd fmla="*/ 2147483646 w 1147" name="T32"/>
                <a:gd fmla="*/ 2147483646 h 705" name="T33"/>
                <a:gd fmla="*/ 2147483646 w 1147" name="T34"/>
                <a:gd fmla="*/ 2147483646 h 705" name="T35"/>
                <a:gd fmla="*/ 2147483646 w 1147" name="T36"/>
                <a:gd fmla="*/ 2147483646 h 705" name="T37"/>
                <a:gd fmla="*/ 2147483646 w 1147" name="T38"/>
                <a:gd fmla="*/ 2147483646 h 705" name="T39"/>
                <a:gd fmla="*/ 2147483646 w 1147" name="T40"/>
                <a:gd fmla="*/ 2147483646 h 705" name="T41"/>
                <a:gd fmla="*/ 2147483646 w 1147" name="T42"/>
                <a:gd fmla="*/ 2147483646 h 705" name="T43"/>
                <a:gd fmla="*/ 2147483646 w 1147" name="T44"/>
                <a:gd fmla="*/ 2147483646 h 705" name="T45"/>
                <a:gd fmla="*/ 2147483646 w 1147" name="T46"/>
                <a:gd fmla="*/ 2147483646 h 705" name="T47"/>
                <a:gd fmla="*/ 2147483646 w 1147" name="T48"/>
                <a:gd fmla="*/ 2147483646 h 705" name="T49"/>
                <a:gd fmla="*/ 2147483646 w 1147" name="T50"/>
                <a:gd fmla="*/ 2147483646 h 705" name="T51"/>
                <a:gd fmla="*/ 2147483646 w 1147" name="T52"/>
                <a:gd fmla="*/ 2147483646 h 705" name="T53"/>
                <a:gd fmla="*/ 2147483646 w 1147" name="T54"/>
                <a:gd fmla="*/ 2147483646 h 705" name="T55"/>
                <a:gd fmla="*/ 2147483646 w 1147" name="T56"/>
                <a:gd fmla="*/ 2147483646 h 705" name="T57"/>
                <a:gd fmla="*/ 2147483646 w 1147" name="T58"/>
                <a:gd fmla="*/ 2147483646 h 705" name="T59"/>
                <a:gd fmla="*/ 2147483646 w 1147" name="T60"/>
                <a:gd fmla="*/ 2147483646 h 705" name="T61"/>
                <a:gd fmla="*/ 2147483646 w 1147" name="T62"/>
                <a:gd fmla="*/ 2147483646 h 705" name="T63"/>
                <a:gd fmla="*/ 2147483646 w 1147" name="T64"/>
                <a:gd fmla="*/ 2147483646 h 705" name="T65"/>
                <a:gd fmla="*/ 2147483646 w 1147" name="T66"/>
                <a:gd fmla="*/ 2147483646 h 705" name="T67"/>
                <a:gd fmla="*/ 2147483646 w 1147" name="T68"/>
                <a:gd fmla="*/ 2147483646 h 705" name="T69"/>
                <a:gd fmla="*/ 2147483646 w 1147" name="T70"/>
                <a:gd fmla="*/ 2147483646 h 705" name="T71"/>
                <a:gd fmla="*/ 2147483646 w 1147" name="T72"/>
                <a:gd fmla="*/ 2147483646 h 705" name="T73"/>
                <a:gd fmla="*/ 2147483646 w 1147" name="T74"/>
                <a:gd fmla="*/ 2147483646 h 705" name="T75"/>
                <a:gd fmla="*/ 2147483646 w 1147" name="T76"/>
                <a:gd fmla="*/ 2147483646 h 705" name="T77"/>
                <a:gd fmla="*/ 2147483646 w 1147" name="T78"/>
                <a:gd fmla="*/ 2147483646 h 705" name="T79"/>
                <a:gd fmla="*/ 2147483646 w 1147" name="T80"/>
                <a:gd fmla="*/ 2147483646 h 705" name="T81"/>
                <a:gd fmla="*/ 2147483646 w 1147" name="T82"/>
                <a:gd fmla="*/ 2147483646 h 705" name="T83"/>
                <a:gd fmla="*/ 2147483646 w 1147" name="T84"/>
                <a:gd fmla="*/ 2147483646 h 705" name="T85"/>
                <a:gd fmla="*/ 2147483646 w 1147" name="T86"/>
                <a:gd fmla="*/ 2147483646 h 705" name="T87"/>
                <a:gd fmla="*/ 2147483646 w 1147" name="T88"/>
                <a:gd fmla="*/ 2147483646 h 705" name="T89"/>
                <a:gd fmla="*/ 2147483646 w 1147" name="T90"/>
                <a:gd fmla="*/ 2147483646 h 705" name="T91"/>
                <a:gd fmla="*/ 2147483646 w 1147" name="T92"/>
                <a:gd fmla="*/ 2147483646 h 705" name="T93"/>
                <a:gd fmla="*/ 2147483646 w 1147" name="T94"/>
                <a:gd fmla="*/ 2147483646 h 705" name="T95"/>
                <a:gd fmla="*/ 2147483646 w 1147" name="T96"/>
                <a:gd fmla="*/ 2147483646 h 705" name="T97"/>
                <a:gd fmla="*/ 2147483646 w 1147" name="T98"/>
                <a:gd fmla="*/ 2147483646 h 705" name="T99"/>
                <a:gd fmla="*/ 2147483646 w 1147" name="T100"/>
                <a:gd fmla="*/ 2147483646 h 705" name="T101"/>
                <a:gd fmla="*/ 2147483646 w 1147" name="T102"/>
                <a:gd fmla="*/ 2147483646 h 705" name="T103"/>
                <a:gd fmla="*/ 2147483646 w 1147" name="T104"/>
                <a:gd fmla="*/ 2147483646 h 705" name="T105"/>
                <a:gd fmla="*/ 2147483646 w 1147" name="T106"/>
                <a:gd fmla="*/ 2147483646 h 705" name="T107"/>
                <a:gd fmla="*/ 2147483646 w 1147" name="T108"/>
                <a:gd fmla="*/ 2147483646 h 705" name="T109"/>
                <a:gd fmla="*/ 2147483646 w 1147" name="T110"/>
                <a:gd fmla="*/ 2147483646 h 705" name="T111"/>
                <a:gd fmla="*/ 2147483646 w 1147" name="T112"/>
                <a:gd fmla="*/ 2147483646 h 705" name="T113"/>
                <a:gd fmla="*/ 2147483646 w 1147" name="T114"/>
                <a:gd fmla="*/ 2147483646 h 705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w 1147" name="T174"/>
                <a:gd fmla="*/ 0 h 705" name="T175"/>
                <a:gd fmla="*/ 1147 w 1147" name="T176"/>
                <a:gd fmla="*/ 705 h 705" name="T177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T177" l="T174" r="T176" t="T175"/>
              <a:pathLst>
                <a:path h="705" w="1147">
                  <a:moveTo>
                    <a:pt x="431" y="286"/>
                  </a:moveTo>
                  <a:cubicBezTo>
                    <a:pt x="432" y="281"/>
                    <a:pt x="433" y="279"/>
                    <a:pt x="420" y="274"/>
                  </a:cubicBezTo>
                  <a:cubicBezTo>
                    <a:pt x="407" y="269"/>
                    <a:pt x="409" y="265"/>
                    <a:pt x="400" y="250"/>
                  </a:cubicBezTo>
                  <a:cubicBezTo>
                    <a:pt x="391" y="235"/>
                    <a:pt x="376" y="228"/>
                    <a:pt x="376" y="222"/>
                  </a:cubicBezTo>
                  <a:cubicBezTo>
                    <a:pt x="376" y="217"/>
                    <a:pt x="360" y="217"/>
                    <a:pt x="360" y="222"/>
                  </a:cubicBezTo>
                  <a:cubicBezTo>
                    <a:pt x="360" y="226"/>
                    <a:pt x="354" y="227"/>
                    <a:pt x="350" y="230"/>
                  </a:cubicBezTo>
                  <a:cubicBezTo>
                    <a:pt x="346" y="232"/>
                    <a:pt x="345" y="228"/>
                    <a:pt x="341" y="224"/>
                  </a:cubicBezTo>
                  <a:cubicBezTo>
                    <a:pt x="338" y="220"/>
                    <a:pt x="330" y="215"/>
                    <a:pt x="330" y="213"/>
                  </a:cubicBezTo>
                  <a:cubicBezTo>
                    <a:pt x="330" y="210"/>
                    <a:pt x="328" y="204"/>
                    <a:pt x="322" y="207"/>
                  </a:cubicBezTo>
                  <a:cubicBezTo>
                    <a:pt x="317" y="210"/>
                    <a:pt x="314" y="207"/>
                    <a:pt x="312" y="209"/>
                  </a:cubicBezTo>
                  <a:cubicBezTo>
                    <a:pt x="310" y="211"/>
                    <a:pt x="306" y="208"/>
                    <a:pt x="306" y="208"/>
                  </a:cubicBezTo>
                  <a:cubicBezTo>
                    <a:pt x="306" y="35"/>
                    <a:pt x="306" y="35"/>
                    <a:pt x="306" y="35"/>
                  </a:cubicBezTo>
                  <a:cubicBezTo>
                    <a:pt x="304" y="35"/>
                    <a:pt x="302" y="34"/>
                    <a:pt x="301" y="34"/>
                  </a:cubicBezTo>
                  <a:cubicBezTo>
                    <a:pt x="294" y="31"/>
                    <a:pt x="283" y="26"/>
                    <a:pt x="277" y="27"/>
                  </a:cubicBezTo>
                  <a:cubicBezTo>
                    <a:pt x="271" y="29"/>
                    <a:pt x="260" y="30"/>
                    <a:pt x="256" y="28"/>
                  </a:cubicBezTo>
                  <a:cubicBezTo>
                    <a:pt x="252" y="26"/>
                    <a:pt x="246" y="24"/>
                    <a:pt x="238" y="26"/>
                  </a:cubicBezTo>
                  <a:cubicBezTo>
                    <a:pt x="230" y="27"/>
                    <a:pt x="225" y="21"/>
                    <a:pt x="214" y="19"/>
                  </a:cubicBezTo>
                  <a:cubicBezTo>
                    <a:pt x="204" y="16"/>
                    <a:pt x="189" y="19"/>
                    <a:pt x="185" y="21"/>
                  </a:cubicBezTo>
                  <a:cubicBezTo>
                    <a:pt x="182" y="22"/>
                    <a:pt x="183" y="17"/>
                    <a:pt x="178" y="17"/>
                  </a:cubicBezTo>
                  <a:cubicBezTo>
                    <a:pt x="174" y="18"/>
                    <a:pt x="177" y="15"/>
                    <a:pt x="175" y="12"/>
                  </a:cubicBezTo>
                  <a:cubicBezTo>
                    <a:pt x="172" y="8"/>
                    <a:pt x="160" y="11"/>
                    <a:pt x="155" y="12"/>
                  </a:cubicBezTo>
                  <a:cubicBezTo>
                    <a:pt x="151" y="12"/>
                    <a:pt x="149" y="10"/>
                    <a:pt x="150" y="7"/>
                  </a:cubicBezTo>
                  <a:cubicBezTo>
                    <a:pt x="150" y="5"/>
                    <a:pt x="146" y="6"/>
                    <a:pt x="144" y="9"/>
                  </a:cubicBezTo>
                  <a:cubicBezTo>
                    <a:pt x="142" y="12"/>
                    <a:pt x="137" y="12"/>
                    <a:pt x="135" y="10"/>
                  </a:cubicBezTo>
                  <a:cubicBezTo>
                    <a:pt x="133" y="8"/>
                    <a:pt x="139" y="8"/>
                    <a:pt x="140" y="5"/>
                  </a:cubicBezTo>
                  <a:cubicBezTo>
                    <a:pt x="140" y="3"/>
                    <a:pt x="133" y="2"/>
                    <a:pt x="131" y="1"/>
                  </a:cubicBezTo>
                  <a:cubicBezTo>
                    <a:pt x="128" y="0"/>
                    <a:pt x="124" y="4"/>
                    <a:pt x="119" y="8"/>
                  </a:cubicBezTo>
                  <a:cubicBezTo>
                    <a:pt x="114" y="13"/>
                    <a:pt x="106" y="13"/>
                    <a:pt x="101" y="12"/>
                  </a:cubicBezTo>
                  <a:cubicBezTo>
                    <a:pt x="96" y="12"/>
                    <a:pt x="90" y="13"/>
                    <a:pt x="91" y="15"/>
                  </a:cubicBezTo>
                  <a:cubicBezTo>
                    <a:pt x="91" y="18"/>
                    <a:pt x="97" y="18"/>
                    <a:pt x="93" y="21"/>
                  </a:cubicBezTo>
                  <a:cubicBezTo>
                    <a:pt x="90" y="25"/>
                    <a:pt x="88" y="17"/>
                    <a:pt x="85" y="20"/>
                  </a:cubicBezTo>
                  <a:cubicBezTo>
                    <a:pt x="81" y="24"/>
                    <a:pt x="71" y="24"/>
                    <a:pt x="68" y="23"/>
                  </a:cubicBezTo>
                  <a:cubicBezTo>
                    <a:pt x="66" y="23"/>
                    <a:pt x="58" y="32"/>
                    <a:pt x="55" y="34"/>
                  </a:cubicBezTo>
                  <a:cubicBezTo>
                    <a:pt x="53" y="37"/>
                    <a:pt x="57" y="39"/>
                    <a:pt x="50" y="46"/>
                  </a:cubicBezTo>
                  <a:cubicBezTo>
                    <a:pt x="44" y="54"/>
                    <a:pt x="26" y="52"/>
                    <a:pt x="22" y="52"/>
                  </a:cubicBezTo>
                  <a:cubicBezTo>
                    <a:pt x="18" y="52"/>
                    <a:pt x="21" y="56"/>
                    <a:pt x="19" y="59"/>
                  </a:cubicBezTo>
                  <a:cubicBezTo>
                    <a:pt x="17" y="62"/>
                    <a:pt x="21" y="64"/>
                    <a:pt x="31" y="67"/>
                  </a:cubicBezTo>
                  <a:cubicBezTo>
                    <a:pt x="42" y="70"/>
                    <a:pt x="49" y="83"/>
                    <a:pt x="50" y="87"/>
                  </a:cubicBezTo>
                  <a:cubicBezTo>
                    <a:pt x="51" y="90"/>
                    <a:pt x="64" y="86"/>
                    <a:pt x="69" y="87"/>
                  </a:cubicBezTo>
                  <a:cubicBezTo>
                    <a:pt x="74" y="88"/>
                    <a:pt x="68" y="95"/>
                    <a:pt x="73" y="97"/>
                  </a:cubicBezTo>
                  <a:cubicBezTo>
                    <a:pt x="77" y="99"/>
                    <a:pt x="83" y="96"/>
                    <a:pt x="85" y="99"/>
                  </a:cubicBezTo>
                  <a:cubicBezTo>
                    <a:pt x="86" y="103"/>
                    <a:pt x="76" y="99"/>
                    <a:pt x="71" y="103"/>
                  </a:cubicBezTo>
                  <a:cubicBezTo>
                    <a:pt x="66" y="107"/>
                    <a:pt x="64" y="109"/>
                    <a:pt x="62" y="106"/>
                  </a:cubicBezTo>
                  <a:cubicBezTo>
                    <a:pt x="60" y="103"/>
                    <a:pt x="51" y="105"/>
                    <a:pt x="47" y="105"/>
                  </a:cubicBezTo>
                  <a:cubicBezTo>
                    <a:pt x="43" y="106"/>
                    <a:pt x="47" y="100"/>
                    <a:pt x="47" y="98"/>
                  </a:cubicBezTo>
                  <a:cubicBezTo>
                    <a:pt x="47" y="95"/>
                    <a:pt x="41" y="93"/>
                    <a:pt x="33" y="98"/>
                  </a:cubicBezTo>
                  <a:cubicBezTo>
                    <a:pt x="25" y="103"/>
                    <a:pt x="28" y="101"/>
                    <a:pt x="27" y="105"/>
                  </a:cubicBezTo>
                  <a:cubicBezTo>
                    <a:pt x="26" y="109"/>
                    <a:pt x="22" y="103"/>
                    <a:pt x="17" y="106"/>
                  </a:cubicBezTo>
                  <a:cubicBezTo>
                    <a:pt x="12" y="109"/>
                    <a:pt x="3" y="111"/>
                    <a:pt x="2" y="115"/>
                  </a:cubicBezTo>
                  <a:cubicBezTo>
                    <a:pt x="0" y="118"/>
                    <a:pt x="13" y="120"/>
                    <a:pt x="18" y="121"/>
                  </a:cubicBezTo>
                  <a:cubicBezTo>
                    <a:pt x="23" y="122"/>
                    <a:pt x="12" y="125"/>
                    <a:pt x="16" y="127"/>
                  </a:cubicBezTo>
                  <a:cubicBezTo>
                    <a:pt x="20" y="128"/>
                    <a:pt x="18" y="132"/>
                    <a:pt x="25" y="135"/>
                  </a:cubicBezTo>
                  <a:cubicBezTo>
                    <a:pt x="31" y="138"/>
                    <a:pt x="45" y="135"/>
                    <a:pt x="49" y="135"/>
                  </a:cubicBezTo>
                  <a:cubicBezTo>
                    <a:pt x="52" y="135"/>
                    <a:pt x="56" y="139"/>
                    <a:pt x="59" y="136"/>
                  </a:cubicBezTo>
                  <a:cubicBezTo>
                    <a:pt x="62" y="133"/>
                    <a:pt x="73" y="124"/>
                    <a:pt x="79" y="129"/>
                  </a:cubicBezTo>
                  <a:cubicBezTo>
                    <a:pt x="85" y="134"/>
                    <a:pt x="73" y="134"/>
                    <a:pt x="76" y="137"/>
                  </a:cubicBezTo>
                  <a:cubicBezTo>
                    <a:pt x="79" y="140"/>
                    <a:pt x="82" y="148"/>
                    <a:pt x="77" y="152"/>
                  </a:cubicBezTo>
                  <a:cubicBezTo>
                    <a:pt x="71" y="156"/>
                    <a:pt x="66" y="153"/>
                    <a:pt x="63" y="153"/>
                  </a:cubicBezTo>
                  <a:cubicBezTo>
                    <a:pt x="60" y="153"/>
                    <a:pt x="62" y="158"/>
                    <a:pt x="57" y="162"/>
                  </a:cubicBezTo>
                  <a:cubicBezTo>
                    <a:pt x="52" y="166"/>
                    <a:pt x="49" y="158"/>
                    <a:pt x="43" y="158"/>
                  </a:cubicBezTo>
                  <a:cubicBezTo>
                    <a:pt x="37" y="158"/>
                    <a:pt x="38" y="166"/>
                    <a:pt x="38" y="170"/>
                  </a:cubicBezTo>
                  <a:cubicBezTo>
                    <a:pt x="39" y="173"/>
                    <a:pt x="29" y="169"/>
                    <a:pt x="27" y="178"/>
                  </a:cubicBezTo>
                  <a:cubicBezTo>
                    <a:pt x="25" y="187"/>
                    <a:pt x="15" y="179"/>
                    <a:pt x="22" y="188"/>
                  </a:cubicBezTo>
                  <a:cubicBezTo>
                    <a:pt x="28" y="197"/>
                    <a:pt x="27" y="191"/>
                    <a:pt x="32" y="195"/>
                  </a:cubicBezTo>
                  <a:cubicBezTo>
                    <a:pt x="37" y="198"/>
                    <a:pt x="26" y="204"/>
                    <a:pt x="31" y="205"/>
                  </a:cubicBezTo>
                  <a:cubicBezTo>
                    <a:pt x="36" y="206"/>
                    <a:pt x="42" y="215"/>
                    <a:pt x="45" y="219"/>
                  </a:cubicBezTo>
                  <a:cubicBezTo>
                    <a:pt x="49" y="222"/>
                    <a:pt x="53" y="217"/>
                    <a:pt x="59" y="217"/>
                  </a:cubicBezTo>
                  <a:cubicBezTo>
                    <a:pt x="64" y="216"/>
                    <a:pt x="61" y="209"/>
                    <a:pt x="64" y="212"/>
                  </a:cubicBezTo>
                  <a:cubicBezTo>
                    <a:pt x="67" y="215"/>
                    <a:pt x="72" y="223"/>
                    <a:pt x="69" y="225"/>
                  </a:cubicBezTo>
                  <a:cubicBezTo>
                    <a:pt x="66" y="227"/>
                    <a:pt x="68" y="233"/>
                    <a:pt x="68" y="236"/>
                  </a:cubicBezTo>
                  <a:cubicBezTo>
                    <a:pt x="67" y="239"/>
                    <a:pt x="79" y="238"/>
                    <a:pt x="80" y="234"/>
                  </a:cubicBezTo>
                  <a:cubicBezTo>
                    <a:pt x="81" y="231"/>
                    <a:pt x="90" y="230"/>
                    <a:pt x="96" y="236"/>
                  </a:cubicBezTo>
                  <a:cubicBezTo>
                    <a:pt x="101" y="241"/>
                    <a:pt x="103" y="242"/>
                    <a:pt x="103" y="238"/>
                  </a:cubicBezTo>
                  <a:cubicBezTo>
                    <a:pt x="103" y="233"/>
                    <a:pt x="107" y="228"/>
                    <a:pt x="107" y="232"/>
                  </a:cubicBezTo>
                  <a:cubicBezTo>
                    <a:pt x="108" y="236"/>
                    <a:pt x="112" y="237"/>
                    <a:pt x="120" y="233"/>
                  </a:cubicBezTo>
                  <a:cubicBezTo>
                    <a:pt x="127" y="230"/>
                    <a:pt x="124" y="234"/>
                    <a:pt x="120" y="239"/>
                  </a:cubicBezTo>
                  <a:cubicBezTo>
                    <a:pt x="114" y="245"/>
                    <a:pt x="120" y="256"/>
                    <a:pt x="116" y="257"/>
                  </a:cubicBezTo>
                  <a:cubicBezTo>
                    <a:pt x="112" y="258"/>
                    <a:pt x="109" y="268"/>
                    <a:pt x="102" y="269"/>
                  </a:cubicBezTo>
                  <a:cubicBezTo>
                    <a:pt x="96" y="269"/>
                    <a:pt x="85" y="282"/>
                    <a:pt x="83" y="284"/>
                  </a:cubicBezTo>
                  <a:cubicBezTo>
                    <a:pt x="82" y="286"/>
                    <a:pt x="68" y="280"/>
                    <a:pt x="66" y="285"/>
                  </a:cubicBezTo>
                  <a:cubicBezTo>
                    <a:pt x="64" y="291"/>
                    <a:pt x="55" y="295"/>
                    <a:pt x="57" y="298"/>
                  </a:cubicBezTo>
                  <a:cubicBezTo>
                    <a:pt x="59" y="299"/>
                    <a:pt x="70" y="293"/>
                    <a:pt x="71" y="290"/>
                  </a:cubicBezTo>
                  <a:cubicBezTo>
                    <a:pt x="71" y="287"/>
                    <a:pt x="73" y="288"/>
                    <a:pt x="75" y="290"/>
                  </a:cubicBezTo>
                  <a:cubicBezTo>
                    <a:pt x="77" y="292"/>
                    <a:pt x="82" y="289"/>
                    <a:pt x="84" y="287"/>
                  </a:cubicBezTo>
                  <a:cubicBezTo>
                    <a:pt x="86" y="285"/>
                    <a:pt x="90" y="286"/>
                    <a:pt x="92" y="286"/>
                  </a:cubicBezTo>
                  <a:cubicBezTo>
                    <a:pt x="95" y="286"/>
                    <a:pt x="96" y="283"/>
                    <a:pt x="102" y="282"/>
                  </a:cubicBezTo>
                  <a:cubicBezTo>
                    <a:pt x="109" y="281"/>
                    <a:pt x="108" y="279"/>
                    <a:pt x="109" y="275"/>
                  </a:cubicBezTo>
                  <a:cubicBezTo>
                    <a:pt x="111" y="272"/>
                    <a:pt x="127" y="264"/>
                    <a:pt x="130" y="264"/>
                  </a:cubicBezTo>
                  <a:cubicBezTo>
                    <a:pt x="133" y="263"/>
                    <a:pt x="131" y="258"/>
                    <a:pt x="134" y="258"/>
                  </a:cubicBezTo>
                  <a:cubicBezTo>
                    <a:pt x="137" y="257"/>
                    <a:pt x="142" y="253"/>
                    <a:pt x="147" y="250"/>
                  </a:cubicBezTo>
                  <a:cubicBezTo>
                    <a:pt x="151" y="246"/>
                    <a:pt x="152" y="248"/>
                    <a:pt x="155" y="247"/>
                  </a:cubicBezTo>
                  <a:cubicBezTo>
                    <a:pt x="158" y="245"/>
                    <a:pt x="156" y="239"/>
                    <a:pt x="159" y="238"/>
                  </a:cubicBezTo>
                  <a:cubicBezTo>
                    <a:pt x="162" y="238"/>
                    <a:pt x="165" y="235"/>
                    <a:pt x="165" y="233"/>
                  </a:cubicBezTo>
                  <a:cubicBezTo>
                    <a:pt x="165" y="230"/>
                    <a:pt x="157" y="230"/>
                    <a:pt x="156" y="228"/>
                  </a:cubicBezTo>
                  <a:cubicBezTo>
                    <a:pt x="155" y="226"/>
                    <a:pt x="162" y="220"/>
                    <a:pt x="165" y="220"/>
                  </a:cubicBezTo>
                  <a:cubicBezTo>
                    <a:pt x="168" y="220"/>
                    <a:pt x="172" y="217"/>
                    <a:pt x="173" y="213"/>
                  </a:cubicBezTo>
                  <a:cubicBezTo>
                    <a:pt x="173" y="209"/>
                    <a:pt x="177" y="209"/>
                    <a:pt x="180" y="205"/>
                  </a:cubicBezTo>
                  <a:cubicBezTo>
                    <a:pt x="183" y="202"/>
                    <a:pt x="183" y="199"/>
                    <a:pt x="186" y="198"/>
                  </a:cubicBezTo>
                  <a:cubicBezTo>
                    <a:pt x="189" y="198"/>
                    <a:pt x="192" y="194"/>
                    <a:pt x="196" y="192"/>
                  </a:cubicBezTo>
                  <a:cubicBezTo>
                    <a:pt x="199" y="190"/>
                    <a:pt x="196" y="194"/>
                    <a:pt x="202" y="194"/>
                  </a:cubicBezTo>
                  <a:cubicBezTo>
                    <a:pt x="209" y="195"/>
                    <a:pt x="208" y="201"/>
                    <a:pt x="203" y="199"/>
                  </a:cubicBezTo>
                  <a:cubicBezTo>
                    <a:pt x="198" y="196"/>
                    <a:pt x="195" y="197"/>
                    <a:pt x="191" y="201"/>
                  </a:cubicBezTo>
                  <a:cubicBezTo>
                    <a:pt x="186" y="205"/>
                    <a:pt x="190" y="206"/>
                    <a:pt x="186" y="211"/>
                  </a:cubicBezTo>
                  <a:cubicBezTo>
                    <a:pt x="183" y="216"/>
                    <a:pt x="183" y="219"/>
                    <a:pt x="187" y="219"/>
                  </a:cubicBezTo>
                  <a:cubicBezTo>
                    <a:pt x="192" y="220"/>
                    <a:pt x="187" y="223"/>
                    <a:pt x="183" y="224"/>
                  </a:cubicBezTo>
                  <a:cubicBezTo>
                    <a:pt x="179" y="226"/>
                    <a:pt x="182" y="228"/>
                    <a:pt x="188" y="228"/>
                  </a:cubicBezTo>
                  <a:cubicBezTo>
                    <a:pt x="193" y="228"/>
                    <a:pt x="202" y="220"/>
                    <a:pt x="210" y="216"/>
                  </a:cubicBezTo>
                  <a:cubicBezTo>
                    <a:pt x="218" y="212"/>
                    <a:pt x="224" y="216"/>
                    <a:pt x="226" y="215"/>
                  </a:cubicBezTo>
                  <a:cubicBezTo>
                    <a:pt x="228" y="214"/>
                    <a:pt x="224" y="211"/>
                    <a:pt x="226" y="209"/>
                  </a:cubicBezTo>
                  <a:cubicBezTo>
                    <a:pt x="229" y="208"/>
                    <a:pt x="223" y="207"/>
                    <a:pt x="221" y="203"/>
                  </a:cubicBezTo>
                  <a:cubicBezTo>
                    <a:pt x="220" y="198"/>
                    <a:pt x="224" y="201"/>
                    <a:pt x="225" y="197"/>
                  </a:cubicBezTo>
                  <a:cubicBezTo>
                    <a:pt x="226" y="193"/>
                    <a:pt x="229" y="195"/>
                    <a:pt x="231" y="197"/>
                  </a:cubicBezTo>
                  <a:cubicBezTo>
                    <a:pt x="234" y="198"/>
                    <a:pt x="237" y="195"/>
                    <a:pt x="240" y="200"/>
                  </a:cubicBezTo>
                  <a:cubicBezTo>
                    <a:pt x="242" y="204"/>
                    <a:pt x="244" y="198"/>
                    <a:pt x="248" y="202"/>
                  </a:cubicBezTo>
                  <a:cubicBezTo>
                    <a:pt x="252" y="205"/>
                    <a:pt x="248" y="204"/>
                    <a:pt x="243" y="205"/>
                  </a:cubicBezTo>
                  <a:cubicBezTo>
                    <a:pt x="239" y="206"/>
                    <a:pt x="241" y="212"/>
                    <a:pt x="245" y="209"/>
                  </a:cubicBezTo>
                  <a:cubicBezTo>
                    <a:pt x="248" y="207"/>
                    <a:pt x="251" y="205"/>
                    <a:pt x="254" y="208"/>
                  </a:cubicBezTo>
                  <a:cubicBezTo>
                    <a:pt x="257" y="210"/>
                    <a:pt x="258" y="209"/>
                    <a:pt x="260" y="207"/>
                  </a:cubicBezTo>
                  <a:cubicBezTo>
                    <a:pt x="263" y="204"/>
                    <a:pt x="263" y="207"/>
                    <a:pt x="263" y="209"/>
                  </a:cubicBezTo>
                  <a:cubicBezTo>
                    <a:pt x="263" y="211"/>
                    <a:pt x="268" y="212"/>
                    <a:pt x="276" y="213"/>
                  </a:cubicBezTo>
                  <a:cubicBezTo>
                    <a:pt x="283" y="214"/>
                    <a:pt x="297" y="212"/>
                    <a:pt x="300" y="212"/>
                  </a:cubicBezTo>
                  <a:cubicBezTo>
                    <a:pt x="304" y="212"/>
                    <a:pt x="302" y="217"/>
                    <a:pt x="310" y="219"/>
                  </a:cubicBezTo>
                  <a:cubicBezTo>
                    <a:pt x="318" y="220"/>
                    <a:pt x="320" y="211"/>
                    <a:pt x="324" y="214"/>
                  </a:cubicBezTo>
                  <a:cubicBezTo>
                    <a:pt x="328" y="218"/>
                    <a:pt x="324" y="219"/>
                    <a:pt x="322" y="221"/>
                  </a:cubicBezTo>
                  <a:cubicBezTo>
                    <a:pt x="319" y="224"/>
                    <a:pt x="324" y="224"/>
                    <a:pt x="327" y="225"/>
                  </a:cubicBezTo>
                  <a:cubicBezTo>
                    <a:pt x="330" y="227"/>
                    <a:pt x="337" y="229"/>
                    <a:pt x="340" y="232"/>
                  </a:cubicBezTo>
                  <a:cubicBezTo>
                    <a:pt x="344" y="235"/>
                    <a:pt x="346" y="239"/>
                    <a:pt x="354" y="243"/>
                  </a:cubicBezTo>
                  <a:cubicBezTo>
                    <a:pt x="362" y="247"/>
                    <a:pt x="354" y="233"/>
                    <a:pt x="360" y="237"/>
                  </a:cubicBezTo>
                  <a:cubicBezTo>
                    <a:pt x="366" y="242"/>
                    <a:pt x="364" y="237"/>
                    <a:pt x="369" y="242"/>
                  </a:cubicBezTo>
                  <a:cubicBezTo>
                    <a:pt x="374" y="246"/>
                    <a:pt x="372" y="240"/>
                    <a:pt x="370" y="232"/>
                  </a:cubicBezTo>
                  <a:cubicBezTo>
                    <a:pt x="368" y="225"/>
                    <a:pt x="372" y="230"/>
                    <a:pt x="375" y="233"/>
                  </a:cubicBezTo>
                  <a:cubicBezTo>
                    <a:pt x="377" y="237"/>
                    <a:pt x="377" y="244"/>
                    <a:pt x="375" y="248"/>
                  </a:cubicBezTo>
                  <a:cubicBezTo>
                    <a:pt x="374" y="253"/>
                    <a:pt x="366" y="249"/>
                    <a:pt x="367" y="246"/>
                  </a:cubicBezTo>
                  <a:cubicBezTo>
                    <a:pt x="368" y="244"/>
                    <a:pt x="360" y="245"/>
                    <a:pt x="359" y="248"/>
                  </a:cubicBezTo>
                  <a:cubicBezTo>
                    <a:pt x="359" y="252"/>
                    <a:pt x="365" y="259"/>
                    <a:pt x="369" y="259"/>
                  </a:cubicBezTo>
                  <a:cubicBezTo>
                    <a:pt x="373" y="260"/>
                    <a:pt x="370" y="266"/>
                    <a:pt x="372" y="267"/>
                  </a:cubicBezTo>
                  <a:cubicBezTo>
                    <a:pt x="376" y="268"/>
                    <a:pt x="375" y="275"/>
                    <a:pt x="377" y="274"/>
                  </a:cubicBezTo>
                  <a:cubicBezTo>
                    <a:pt x="379" y="273"/>
                    <a:pt x="379" y="265"/>
                    <a:pt x="376" y="261"/>
                  </a:cubicBezTo>
                  <a:cubicBezTo>
                    <a:pt x="374" y="258"/>
                    <a:pt x="375" y="253"/>
                    <a:pt x="378" y="254"/>
                  </a:cubicBezTo>
                  <a:cubicBezTo>
                    <a:pt x="381" y="255"/>
                    <a:pt x="378" y="260"/>
                    <a:pt x="380" y="262"/>
                  </a:cubicBezTo>
                  <a:cubicBezTo>
                    <a:pt x="381" y="264"/>
                    <a:pt x="383" y="260"/>
                    <a:pt x="386" y="258"/>
                  </a:cubicBezTo>
                  <a:cubicBezTo>
                    <a:pt x="390" y="256"/>
                    <a:pt x="385" y="250"/>
                    <a:pt x="386" y="247"/>
                  </a:cubicBezTo>
                  <a:cubicBezTo>
                    <a:pt x="387" y="244"/>
                    <a:pt x="391" y="250"/>
                    <a:pt x="393" y="255"/>
                  </a:cubicBezTo>
                  <a:cubicBezTo>
                    <a:pt x="394" y="260"/>
                    <a:pt x="389" y="260"/>
                    <a:pt x="389" y="263"/>
                  </a:cubicBezTo>
                  <a:cubicBezTo>
                    <a:pt x="389" y="266"/>
                    <a:pt x="384" y="264"/>
                    <a:pt x="383" y="266"/>
                  </a:cubicBezTo>
                  <a:cubicBezTo>
                    <a:pt x="381" y="267"/>
                    <a:pt x="382" y="277"/>
                    <a:pt x="384" y="278"/>
                  </a:cubicBezTo>
                  <a:cubicBezTo>
                    <a:pt x="386" y="278"/>
                    <a:pt x="387" y="269"/>
                    <a:pt x="389" y="274"/>
                  </a:cubicBezTo>
                  <a:cubicBezTo>
                    <a:pt x="390" y="278"/>
                    <a:pt x="395" y="268"/>
                    <a:pt x="396" y="272"/>
                  </a:cubicBezTo>
                  <a:cubicBezTo>
                    <a:pt x="397" y="276"/>
                    <a:pt x="403" y="281"/>
                    <a:pt x="405" y="280"/>
                  </a:cubicBezTo>
                  <a:cubicBezTo>
                    <a:pt x="408" y="279"/>
                    <a:pt x="404" y="274"/>
                    <a:pt x="401" y="274"/>
                  </a:cubicBezTo>
                  <a:cubicBezTo>
                    <a:pt x="397" y="274"/>
                    <a:pt x="398" y="268"/>
                    <a:pt x="401" y="268"/>
                  </a:cubicBezTo>
                  <a:cubicBezTo>
                    <a:pt x="404" y="268"/>
                    <a:pt x="410" y="276"/>
                    <a:pt x="410" y="279"/>
                  </a:cubicBezTo>
                  <a:cubicBezTo>
                    <a:pt x="410" y="282"/>
                    <a:pt x="407" y="282"/>
                    <a:pt x="404" y="285"/>
                  </a:cubicBezTo>
                  <a:cubicBezTo>
                    <a:pt x="401" y="288"/>
                    <a:pt x="398" y="280"/>
                    <a:pt x="394" y="280"/>
                  </a:cubicBezTo>
                  <a:cubicBezTo>
                    <a:pt x="391" y="280"/>
                    <a:pt x="394" y="285"/>
                    <a:pt x="396" y="289"/>
                  </a:cubicBezTo>
                  <a:cubicBezTo>
                    <a:pt x="397" y="292"/>
                    <a:pt x="392" y="297"/>
                    <a:pt x="396" y="300"/>
                  </a:cubicBezTo>
                  <a:cubicBezTo>
                    <a:pt x="400" y="303"/>
                    <a:pt x="399" y="298"/>
                    <a:pt x="400" y="296"/>
                  </a:cubicBezTo>
                  <a:cubicBezTo>
                    <a:pt x="401" y="294"/>
                    <a:pt x="404" y="297"/>
                    <a:pt x="406" y="298"/>
                  </a:cubicBezTo>
                  <a:cubicBezTo>
                    <a:pt x="408" y="300"/>
                    <a:pt x="409" y="294"/>
                    <a:pt x="409" y="292"/>
                  </a:cubicBezTo>
                  <a:cubicBezTo>
                    <a:pt x="409" y="290"/>
                    <a:pt x="412" y="291"/>
                    <a:pt x="414" y="294"/>
                  </a:cubicBezTo>
                  <a:cubicBezTo>
                    <a:pt x="416" y="297"/>
                    <a:pt x="417" y="291"/>
                    <a:pt x="420" y="291"/>
                  </a:cubicBezTo>
                  <a:cubicBezTo>
                    <a:pt x="423" y="292"/>
                    <a:pt x="421" y="297"/>
                    <a:pt x="421" y="299"/>
                  </a:cubicBezTo>
                  <a:cubicBezTo>
                    <a:pt x="421" y="302"/>
                    <a:pt x="426" y="297"/>
                    <a:pt x="425" y="300"/>
                  </a:cubicBezTo>
                  <a:cubicBezTo>
                    <a:pt x="425" y="300"/>
                    <a:pt x="425" y="301"/>
                    <a:pt x="425" y="301"/>
                  </a:cubicBezTo>
                  <a:cubicBezTo>
                    <a:pt x="428" y="299"/>
                    <a:pt x="431" y="297"/>
                    <a:pt x="433" y="296"/>
                  </a:cubicBezTo>
                  <a:cubicBezTo>
                    <a:pt x="438" y="292"/>
                    <a:pt x="429" y="290"/>
                    <a:pt x="431" y="286"/>
                  </a:cubicBezTo>
                  <a:close/>
                  <a:moveTo>
                    <a:pt x="9" y="321"/>
                  </a:moveTo>
                  <a:cubicBezTo>
                    <a:pt x="15" y="319"/>
                    <a:pt x="17" y="316"/>
                    <a:pt x="15" y="313"/>
                  </a:cubicBezTo>
                  <a:cubicBezTo>
                    <a:pt x="12" y="310"/>
                    <a:pt x="4" y="323"/>
                    <a:pt x="9" y="321"/>
                  </a:cubicBezTo>
                  <a:close/>
                  <a:moveTo>
                    <a:pt x="51" y="299"/>
                  </a:moveTo>
                  <a:cubicBezTo>
                    <a:pt x="46" y="297"/>
                    <a:pt x="31" y="305"/>
                    <a:pt x="36" y="306"/>
                  </a:cubicBezTo>
                  <a:cubicBezTo>
                    <a:pt x="40" y="307"/>
                    <a:pt x="41" y="303"/>
                    <a:pt x="45" y="303"/>
                  </a:cubicBezTo>
                  <a:cubicBezTo>
                    <a:pt x="49" y="303"/>
                    <a:pt x="57" y="301"/>
                    <a:pt x="51" y="299"/>
                  </a:cubicBezTo>
                  <a:close/>
                  <a:moveTo>
                    <a:pt x="178" y="240"/>
                  </a:moveTo>
                  <a:cubicBezTo>
                    <a:pt x="178" y="237"/>
                    <a:pt x="174" y="237"/>
                    <a:pt x="169" y="243"/>
                  </a:cubicBezTo>
                  <a:cubicBezTo>
                    <a:pt x="164" y="249"/>
                    <a:pt x="160" y="252"/>
                    <a:pt x="159" y="255"/>
                  </a:cubicBezTo>
                  <a:cubicBezTo>
                    <a:pt x="159" y="257"/>
                    <a:pt x="153" y="254"/>
                    <a:pt x="151" y="258"/>
                  </a:cubicBezTo>
                  <a:cubicBezTo>
                    <a:pt x="149" y="261"/>
                    <a:pt x="152" y="269"/>
                    <a:pt x="156" y="266"/>
                  </a:cubicBezTo>
                  <a:cubicBezTo>
                    <a:pt x="159" y="264"/>
                    <a:pt x="160" y="266"/>
                    <a:pt x="162" y="266"/>
                  </a:cubicBezTo>
                  <a:cubicBezTo>
                    <a:pt x="164" y="266"/>
                    <a:pt x="174" y="259"/>
                    <a:pt x="177" y="256"/>
                  </a:cubicBezTo>
                  <a:cubicBezTo>
                    <a:pt x="179" y="252"/>
                    <a:pt x="173" y="251"/>
                    <a:pt x="172" y="249"/>
                  </a:cubicBezTo>
                  <a:cubicBezTo>
                    <a:pt x="172" y="247"/>
                    <a:pt x="178" y="247"/>
                    <a:pt x="180" y="245"/>
                  </a:cubicBezTo>
                  <a:cubicBezTo>
                    <a:pt x="183" y="244"/>
                    <a:pt x="178" y="243"/>
                    <a:pt x="178" y="240"/>
                  </a:cubicBezTo>
                  <a:close/>
                  <a:moveTo>
                    <a:pt x="19" y="210"/>
                  </a:moveTo>
                  <a:cubicBezTo>
                    <a:pt x="18" y="206"/>
                    <a:pt x="8" y="210"/>
                    <a:pt x="9" y="214"/>
                  </a:cubicBezTo>
                  <a:cubicBezTo>
                    <a:pt x="10" y="218"/>
                    <a:pt x="20" y="220"/>
                    <a:pt x="25" y="219"/>
                  </a:cubicBezTo>
                  <a:cubicBezTo>
                    <a:pt x="28" y="217"/>
                    <a:pt x="30" y="213"/>
                    <a:pt x="27" y="211"/>
                  </a:cubicBezTo>
                  <a:cubicBezTo>
                    <a:pt x="24" y="208"/>
                    <a:pt x="19" y="214"/>
                    <a:pt x="19" y="210"/>
                  </a:cubicBezTo>
                  <a:close/>
                  <a:moveTo>
                    <a:pt x="1137" y="413"/>
                  </a:moveTo>
                  <a:cubicBezTo>
                    <a:pt x="1137" y="410"/>
                    <a:pt x="1127" y="412"/>
                    <a:pt x="1122" y="409"/>
                  </a:cubicBezTo>
                  <a:cubicBezTo>
                    <a:pt x="1117" y="405"/>
                    <a:pt x="1109" y="422"/>
                    <a:pt x="1108" y="429"/>
                  </a:cubicBezTo>
                  <a:cubicBezTo>
                    <a:pt x="1106" y="436"/>
                    <a:pt x="1094" y="443"/>
                    <a:pt x="1094" y="443"/>
                  </a:cubicBezTo>
                  <a:cubicBezTo>
                    <a:pt x="1094" y="443"/>
                    <a:pt x="1058" y="444"/>
                    <a:pt x="1055" y="444"/>
                  </a:cubicBezTo>
                  <a:cubicBezTo>
                    <a:pt x="1053" y="444"/>
                    <a:pt x="1045" y="451"/>
                    <a:pt x="1040" y="455"/>
                  </a:cubicBezTo>
                  <a:cubicBezTo>
                    <a:pt x="1040" y="455"/>
                    <a:pt x="1040" y="455"/>
                    <a:pt x="1040" y="456"/>
                  </a:cubicBezTo>
                  <a:cubicBezTo>
                    <a:pt x="1044" y="462"/>
                    <a:pt x="1031" y="466"/>
                    <a:pt x="1018" y="467"/>
                  </a:cubicBezTo>
                  <a:cubicBezTo>
                    <a:pt x="1015" y="467"/>
                    <a:pt x="1012" y="467"/>
                    <a:pt x="1009" y="467"/>
                  </a:cubicBezTo>
                  <a:cubicBezTo>
                    <a:pt x="1010" y="469"/>
                    <a:pt x="1010" y="471"/>
                    <a:pt x="1010" y="472"/>
                  </a:cubicBezTo>
                  <a:cubicBezTo>
                    <a:pt x="1010" y="473"/>
                    <a:pt x="1009" y="474"/>
                    <a:pt x="1007" y="475"/>
                  </a:cubicBezTo>
                  <a:cubicBezTo>
                    <a:pt x="1005" y="479"/>
                    <a:pt x="989" y="486"/>
                    <a:pt x="981" y="491"/>
                  </a:cubicBezTo>
                  <a:cubicBezTo>
                    <a:pt x="971" y="496"/>
                    <a:pt x="958" y="493"/>
                    <a:pt x="958" y="486"/>
                  </a:cubicBezTo>
                  <a:cubicBezTo>
                    <a:pt x="958" y="478"/>
                    <a:pt x="965" y="480"/>
                    <a:pt x="967" y="483"/>
                  </a:cubicBezTo>
                  <a:cubicBezTo>
                    <a:pt x="967" y="484"/>
                    <a:pt x="969" y="483"/>
                    <a:pt x="971" y="482"/>
                  </a:cubicBezTo>
                  <a:cubicBezTo>
                    <a:pt x="969" y="479"/>
                    <a:pt x="969" y="476"/>
                    <a:pt x="970" y="473"/>
                  </a:cubicBezTo>
                  <a:cubicBezTo>
                    <a:pt x="967" y="472"/>
                    <a:pt x="971" y="460"/>
                    <a:pt x="965" y="459"/>
                  </a:cubicBezTo>
                  <a:cubicBezTo>
                    <a:pt x="959" y="457"/>
                    <a:pt x="952" y="467"/>
                    <a:pt x="953" y="461"/>
                  </a:cubicBezTo>
                  <a:cubicBezTo>
                    <a:pt x="954" y="454"/>
                    <a:pt x="963" y="449"/>
                    <a:pt x="958" y="440"/>
                  </a:cubicBezTo>
                  <a:cubicBezTo>
                    <a:pt x="952" y="432"/>
                    <a:pt x="942" y="432"/>
                    <a:pt x="940" y="438"/>
                  </a:cubicBezTo>
                  <a:cubicBezTo>
                    <a:pt x="938" y="445"/>
                    <a:pt x="931" y="442"/>
                    <a:pt x="929" y="447"/>
                  </a:cubicBezTo>
                  <a:cubicBezTo>
                    <a:pt x="926" y="452"/>
                    <a:pt x="924" y="463"/>
                    <a:pt x="926" y="471"/>
                  </a:cubicBezTo>
                  <a:cubicBezTo>
                    <a:pt x="928" y="479"/>
                    <a:pt x="925" y="483"/>
                    <a:pt x="918" y="487"/>
                  </a:cubicBezTo>
                  <a:cubicBezTo>
                    <a:pt x="910" y="492"/>
                    <a:pt x="906" y="480"/>
                    <a:pt x="909" y="466"/>
                  </a:cubicBezTo>
                  <a:cubicBezTo>
                    <a:pt x="911" y="456"/>
                    <a:pt x="917" y="446"/>
                    <a:pt x="912" y="446"/>
                  </a:cubicBezTo>
                  <a:cubicBezTo>
                    <a:pt x="907" y="446"/>
                    <a:pt x="918" y="434"/>
                    <a:pt x="929" y="432"/>
                  </a:cubicBezTo>
                  <a:cubicBezTo>
                    <a:pt x="939" y="429"/>
                    <a:pt x="952" y="430"/>
                    <a:pt x="952" y="427"/>
                  </a:cubicBezTo>
                  <a:cubicBezTo>
                    <a:pt x="952" y="426"/>
                    <a:pt x="953" y="426"/>
                    <a:pt x="954" y="426"/>
                  </a:cubicBezTo>
                  <a:cubicBezTo>
                    <a:pt x="951" y="424"/>
                    <a:pt x="949" y="422"/>
                    <a:pt x="947" y="421"/>
                  </a:cubicBezTo>
                  <a:cubicBezTo>
                    <a:pt x="947" y="422"/>
                    <a:pt x="947" y="422"/>
                    <a:pt x="946" y="423"/>
                  </a:cubicBezTo>
                  <a:cubicBezTo>
                    <a:pt x="942" y="426"/>
                    <a:pt x="943" y="419"/>
                    <a:pt x="935" y="419"/>
                  </a:cubicBezTo>
                  <a:cubicBezTo>
                    <a:pt x="928" y="419"/>
                    <a:pt x="920" y="426"/>
                    <a:pt x="914" y="423"/>
                  </a:cubicBezTo>
                  <a:cubicBezTo>
                    <a:pt x="908" y="420"/>
                    <a:pt x="911" y="416"/>
                    <a:pt x="906" y="416"/>
                  </a:cubicBezTo>
                  <a:cubicBezTo>
                    <a:pt x="900" y="416"/>
                    <a:pt x="910" y="405"/>
                    <a:pt x="902" y="410"/>
                  </a:cubicBezTo>
                  <a:cubicBezTo>
                    <a:pt x="894" y="414"/>
                    <a:pt x="882" y="425"/>
                    <a:pt x="876" y="420"/>
                  </a:cubicBezTo>
                  <a:cubicBezTo>
                    <a:pt x="871" y="415"/>
                    <a:pt x="866" y="422"/>
                    <a:pt x="862" y="418"/>
                  </a:cubicBezTo>
                  <a:cubicBezTo>
                    <a:pt x="858" y="414"/>
                    <a:pt x="876" y="403"/>
                    <a:pt x="884" y="403"/>
                  </a:cubicBezTo>
                  <a:cubicBezTo>
                    <a:pt x="886" y="403"/>
                    <a:pt x="888" y="402"/>
                    <a:pt x="890" y="401"/>
                  </a:cubicBezTo>
                  <a:cubicBezTo>
                    <a:pt x="886" y="399"/>
                    <a:pt x="876" y="396"/>
                    <a:pt x="874" y="399"/>
                  </a:cubicBezTo>
                  <a:cubicBezTo>
                    <a:pt x="871" y="402"/>
                    <a:pt x="867" y="400"/>
                    <a:pt x="864" y="397"/>
                  </a:cubicBezTo>
                  <a:cubicBezTo>
                    <a:pt x="862" y="394"/>
                    <a:pt x="859" y="398"/>
                    <a:pt x="855" y="393"/>
                  </a:cubicBezTo>
                  <a:cubicBezTo>
                    <a:pt x="851" y="389"/>
                    <a:pt x="847" y="392"/>
                    <a:pt x="845" y="393"/>
                  </a:cubicBezTo>
                  <a:cubicBezTo>
                    <a:pt x="842" y="394"/>
                    <a:pt x="839" y="391"/>
                    <a:pt x="835" y="390"/>
                  </a:cubicBezTo>
                  <a:cubicBezTo>
                    <a:pt x="831" y="388"/>
                    <a:pt x="834" y="384"/>
                    <a:pt x="830" y="381"/>
                  </a:cubicBezTo>
                  <a:cubicBezTo>
                    <a:pt x="827" y="378"/>
                    <a:pt x="826" y="386"/>
                    <a:pt x="826" y="386"/>
                  </a:cubicBezTo>
                  <a:cubicBezTo>
                    <a:pt x="516" y="388"/>
                    <a:pt x="516" y="388"/>
                    <a:pt x="516" y="388"/>
                  </a:cubicBezTo>
                  <a:cubicBezTo>
                    <a:pt x="516" y="388"/>
                    <a:pt x="516" y="389"/>
                    <a:pt x="517" y="389"/>
                  </a:cubicBezTo>
                  <a:cubicBezTo>
                    <a:pt x="521" y="393"/>
                    <a:pt x="518" y="396"/>
                    <a:pt x="519" y="401"/>
                  </a:cubicBezTo>
                  <a:cubicBezTo>
                    <a:pt x="520" y="406"/>
                    <a:pt x="519" y="412"/>
                    <a:pt x="515" y="412"/>
                  </a:cubicBezTo>
                  <a:cubicBezTo>
                    <a:pt x="512" y="412"/>
                    <a:pt x="511" y="408"/>
                    <a:pt x="514" y="407"/>
                  </a:cubicBezTo>
                  <a:cubicBezTo>
                    <a:pt x="517" y="405"/>
                    <a:pt x="515" y="400"/>
                    <a:pt x="512" y="400"/>
                  </a:cubicBezTo>
                  <a:cubicBezTo>
                    <a:pt x="511" y="400"/>
                    <a:pt x="510" y="398"/>
                    <a:pt x="510" y="395"/>
                  </a:cubicBezTo>
                  <a:cubicBezTo>
                    <a:pt x="505" y="397"/>
                    <a:pt x="499" y="396"/>
                    <a:pt x="492" y="395"/>
                  </a:cubicBezTo>
                  <a:cubicBezTo>
                    <a:pt x="492" y="396"/>
                    <a:pt x="493" y="396"/>
                    <a:pt x="493" y="396"/>
                  </a:cubicBezTo>
                  <a:cubicBezTo>
                    <a:pt x="493" y="399"/>
                    <a:pt x="494" y="406"/>
                    <a:pt x="498" y="411"/>
                  </a:cubicBezTo>
                  <a:cubicBezTo>
                    <a:pt x="502" y="417"/>
                    <a:pt x="500" y="420"/>
                    <a:pt x="503" y="422"/>
                  </a:cubicBezTo>
                  <a:cubicBezTo>
                    <a:pt x="507" y="424"/>
                    <a:pt x="507" y="426"/>
                    <a:pt x="503" y="426"/>
                  </a:cubicBezTo>
                  <a:cubicBezTo>
                    <a:pt x="500" y="425"/>
                    <a:pt x="502" y="428"/>
                    <a:pt x="501" y="436"/>
                  </a:cubicBezTo>
                  <a:cubicBezTo>
                    <a:pt x="500" y="443"/>
                    <a:pt x="500" y="459"/>
                    <a:pt x="499" y="464"/>
                  </a:cubicBezTo>
                  <a:cubicBezTo>
                    <a:pt x="499" y="468"/>
                    <a:pt x="493" y="476"/>
                    <a:pt x="496" y="481"/>
                  </a:cubicBezTo>
                  <a:cubicBezTo>
                    <a:pt x="500" y="486"/>
                    <a:pt x="502" y="493"/>
                    <a:pt x="500" y="499"/>
                  </a:cubicBezTo>
                  <a:cubicBezTo>
                    <a:pt x="498" y="506"/>
                    <a:pt x="499" y="509"/>
                    <a:pt x="501" y="514"/>
                  </a:cubicBezTo>
                  <a:cubicBezTo>
                    <a:pt x="504" y="519"/>
                    <a:pt x="502" y="527"/>
                    <a:pt x="505" y="529"/>
                  </a:cubicBezTo>
                  <a:cubicBezTo>
                    <a:pt x="508" y="531"/>
                    <a:pt x="511" y="534"/>
                    <a:pt x="513" y="539"/>
                  </a:cubicBezTo>
                  <a:cubicBezTo>
                    <a:pt x="516" y="543"/>
                    <a:pt x="519" y="540"/>
                    <a:pt x="519" y="545"/>
                  </a:cubicBezTo>
                  <a:cubicBezTo>
                    <a:pt x="520" y="549"/>
                    <a:pt x="520" y="550"/>
                    <a:pt x="524" y="552"/>
                  </a:cubicBezTo>
                  <a:cubicBezTo>
                    <a:pt x="528" y="554"/>
                    <a:pt x="525" y="558"/>
                    <a:pt x="525" y="561"/>
                  </a:cubicBezTo>
                  <a:cubicBezTo>
                    <a:pt x="525" y="563"/>
                    <a:pt x="530" y="568"/>
                    <a:pt x="537" y="573"/>
                  </a:cubicBezTo>
                  <a:cubicBezTo>
                    <a:pt x="543" y="579"/>
                    <a:pt x="538" y="584"/>
                    <a:pt x="543" y="584"/>
                  </a:cubicBezTo>
                  <a:cubicBezTo>
                    <a:pt x="547" y="584"/>
                    <a:pt x="552" y="587"/>
                    <a:pt x="557" y="590"/>
                  </a:cubicBezTo>
                  <a:cubicBezTo>
                    <a:pt x="561" y="593"/>
                    <a:pt x="563" y="591"/>
                    <a:pt x="566" y="592"/>
                  </a:cubicBezTo>
                  <a:cubicBezTo>
                    <a:pt x="569" y="592"/>
                    <a:pt x="575" y="599"/>
                    <a:pt x="577" y="604"/>
                  </a:cubicBezTo>
                  <a:cubicBezTo>
                    <a:pt x="577" y="606"/>
                    <a:pt x="578" y="609"/>
                    <a:pt x="579" y="611"/>
                  </a:cubicBezTo>
                  <a:cubicBezTo>
                    <a:pt x="605" y="608"/>
                    <a:pt x="605" y="608"/>
                    <a:pt x="605" y="608"/>
                  </a:cubicBezTo>
                  <a:cubicBezTo>
                    <a:pt x="605" y="608"/>
                    <a:pt x="613" y="613"/>
                    <a:pt x="618" y="614"/>
                  </a:cubicBezTo>
                  <a:cubicBezTo>
                    <a:pt x="622" y="615"/>
                    <a:pt x="647" y="625"/>
                    <a:pt x="647" y="625"/>
                  </a:cubicBezTo>
                  <a:cubicBezTo>
                    <a:pt x="679" y="624"/>
                    <a:pt x="679" y="624"/>
                    <a:pt x="679" y="624"/>
                  </a:cubicBezTo>
                  <a:cubicBezTo>
                    <a:pt x="683" y="619"/>
                    <a:pt x="683" y="619"/>
                    <a:pt x="683" y="619"/>
                  </a:cubicBezTo>
                  <a:cubicBezTo>
                    <a:pt x="700" y="619"/>
                    <a:pt x="700" y="619"/>
                    <a:pt x="700" y="619"/>
                  </a:cubicBezTo>
                  <a:cubicBezTo>
                    <a:pt x="700" y="619"/>
                    <a:pt x="711" y="630"/>
                    <a:pt x="713" y="631"/>
                  </a:cubicBezTo>
                  <a:cubicBezTo>
                    <a:pt x="715" y="632"/>
                    <a:pt x="720" y="637"/>
                    <a:pt x="720" y="640"/>
                  </a:cubicBezTo>
                  <a:cubicBezTo>
                    <a:pt x="720" y="643"/>
                    <a:pt x="722" y="646"/>
                    <a:pt x="724" y="647"/>
                  </a:cubicBezTo>
                  <a:cubicBezTo>
                    <a:pt x="727" y="648"/>
                    <a:pt x="736" y="654"/>
                    <a:pt x="737" y="654"/>
                  </a:cubicBezTo>
                  <a:cubicBezTo>
                    <a:pt x="739" y="653"/>
                    <a:pt x="741" y="643"/>
                    <a:pt x="746" y="643"/>
                  </a:cubicBezTo>
                  <a:cubicBezTo>
                    <a:pt x="751" y="644"/>
                    <a:pt x="764" y="647"/>
                    <a:pt x="766" y="655"/>
                  </a:cubicBezTo>
                  <a:cubicBezTo>
                    <a:pt x="768" y="662"/>
                    <a:pt x="775" y="668"/>
                    <a:pt x="777" y="670"/>
                  </a:cubicBezTo>
                  <a:cubicBezTo>
                    <a:pt x="779" y="672"/>
                    <a:pt x="778" y="676"/>
                    <a:pt x="779" y="679"/>
                  </a:cubicBezTo>
                  <a:cubicBezTo>
                    <a:pt x="781" y="681"/>
                    <a:pt x="781" y="685"/>
                    <a:pt x="783" y="685"/>
                  </a:cubicBezTo>
                  <a:cubicBezTo>
                    <a:pt x="785" y="685"/>
                    <a:pt x="794" y="691"/>
                    <a:pt x="798" y="691"/>
                  </a:cubicBezTo>
                  <a:cubicBezTo>
                    <a:pt x="800" y="691"/>
                    <a:pt x="801" y="692"/>
                    <a:pt x="803" y="693"/>
                  </a:cubicBezTo>
                  <a:cubicBezTo>
                    <a:pt x="804" y="684"/>
                    <a:pt x="794" y="682"/>
                    <a:pt x="800" y="678"/>
                  </a:cubicBezTo>
                  <a:cubicBezTo>
                    <a:pt x="806" y="674"/>
                    <a:pt x="800" y="670"/>
                    <a:pt x="803" y="668"/>
                  </a:cubicBezTo>
                  <a:cubicBezTo>
                    <a:pt x="806" y="666"/>
                    <a:pt x="811" y="664"/>
                    <a:pt x="811" y="661"/>
                  </a:cubicBezTo>
                  <a:cubicBezTo>
                    <a:pt x="811" y="658"/>
                    <a:pt x="814" y="658"/>
                    <a:pt x="818" y="658"/>
                  </a:cubicBezTo>
                  <a:cubicBezTo>
                    <a:pt x="822" y="659"/>
                    <a:pt x="829" y="652"/>
                    <a:pt x="829" y="649"/>
                  </a:cubicBezTo>
                  <a:cubicBezTo>
                    <a:pt x="828" y="646"/>
                    <a:pt x="829" y="646"/>
                    <a:pt x="834" y="647"/>
                  </a:cubicBezTo>
                  <a:cubicBezTo>
                    <a:pt x="839" y="648"/>
                    <a:pt x="838" y="641"/>
                    <a:pt x="841" y="642"/>
                  </a:cubicBezTo>
                  <a:cubicBezTo>
                    <a:pt x="844" y="643"/>
                    <a:pt x="847" y="645"/>
                    <a:pt x="847" y="643"/>
                  </a:cubicBezTo>
                  <a:cubicBezTo>
                    <a:pt x="847" y="640"/>
                    <a:pt x="850" y="641"/>
                    <a:pt x="852" y="644"/>
                  </a:cubicBezTo>
                  <a:cubicBezTo>
                    <a:pt x="855" y="647"/>
                    <a:pt x="861" y="648"/>
                    <a:pt x="862" y="644"/>
                  </a:cubicBezTo>
                  <a:cubicBezTo>
                    <a:pt x="862" y="641"/>
                    <a:pt x="866" y="644"/>
                    <a:pt x="869" y="648"/>
                  </a:cubicBezTo>
                  <a:cubicBezTo>
                    <a:pt x="872" y="651"/>
                    <a:pt x="874" y="650"/>
                    <a:pt x="879" y="650"/>
                  </a:cubicBezTo>
                  <a:cubicBezTo>
                    <a:pt x="883" y="651"/>
                    <a:pt x="883" y="649"/>
                    <a:pt x="884" y="646"/>
                  </a:cubicBezTo>
                  <a:cubicBezTo>
                    <a:pt x="884" y="643"/>
                    <a:pt x="889" y="653"/>
                    <a:pt x="894" y="653"/>
                  </a:cubicBezTo>
                  <a:cubicBezTo>
                    <a:pt x="898" y="654"/>
                    <a:pt x="895" y="650"/>
                    <a:pt x="891" y="648"/>
                  </a:cubicBezTo>
                  <a:cubicBezTo>
                    <a:pt x="888" y="645"/>
                    <a:pt x="892" y="644"/>
                    <a:pt x="889" y="641"/>
                  </a:cubicBezTo>
                  <a:cubicBezTo>
                    <a:pt x="886" y="639"/>
                    <a:pt x="893" y="636"/>
                    <a:pt x="899" y="636"/>
                  </a:cubicBezTo>
                  <a:cubicBezTo>
                    <a:pt x="905" y="637"/>
                    <a:pt x="904" y="638"/>
                    <a:pt x="907" y="635"/>
                  </a:cubicBezTo>
                  <a:cubicBezTo>
                    <a:pt x="909" y="631"/>
                    <a:pt x="911" y="635"/>
                    <a:pt x="911" y="638"/>
                  </a:cubicBezTo>
                  <a:cubicBezTo>
                    <a:pt x="911" y="641"/>
                    <a:pt x="921" y="636"/>
                    <a:pt x="926" y="636"/>
                  </a:cubicBezTo>
                  <a:cubicBezTo>
                    <a:pt x="931" y="636"/>
                    <a:pt x="936" y="640"/>
                    <a:pt x="937" y="643"/>
                  </a:cubicBezTo>
                  <a:cubicBezTo>
                    <a:pt x="937" y="646"/>
                    <a:pt x="941" y="648"/>
                    <a:pt x="944" y="645"/>
                  </a:cubicBezTo>
                  <a:cubicBezTo>
                    <a:pt x="948" y="641"/>
                    <a:pt x="951" y="638"/>
                    <a:pt x="955" y="641"/>
                  </a:cubicBezTo>
                  <a:cubicBezTo>
                    <a:pt x="958" y="645"/>
                    <a:pt x="962" y="649"/>
                    <a:pt x="966" y="654"/>
                  </a:cubicBezTo>
                  <a:cubicBezTo>
                    <a:pt x="970" y="658"/>
                    <a:pt x="964" y="663"/>
                    <a:pt x="966" y="666"/>
                  </a:cubicBezTo>
                  <a:cubicBezTo>
                    <a:pt x="969" y="670"/>
                    <a:pt x="966" y="674"/>
                    <a:pt x="971" y="678"/>
                  </a:cubicBezTo>
                  <a:cubicBezTo>
                    <a:pt x="976" y="681"/>
                    <a:pt x="972" y="688"/>
                    <a:pt x="976" y="689"/>
                  </a:cubicBezTo>
                  <a:cubicBezTo>
                    <a:pt x="980" y="690"/>
                    <a:pt x="983" y="697"/>
                    <a:pt x="983" y="699"/>
                  </a:cubicBezTo>
                  <a:cubicBezTo>
                    <a:pt x="984" y="702"/>
                    <a:pt x="991" y="705"/>
                    <a:pt x="992" y="701"/>
                  </a:cubicBezTo>
                  <a:cubicBezTo>
                    <a:pt x="992" y="696"/>
                    <a:pt x="996" y="691"/>
                    <a:pt x="997" y="687"/>
                  </a:cubicBezTo>
                  <a:cubicBezTo>
                    <a:pt x="997" y="683"/>
                    <a:pt x="994" y="669"/>
                    <a:pt x="991" y="665"/>
                  </a:cubicBezTo>
                  <a:cubicBezTo>
                    <a:pt x="987" y="660"/>
                    <a:pt x="991" y="659"/>
                    <a:pt x="987" y="654"/>
                  </a:cubicBezTo>
                  <a:cubicBezTo>
                    <a:pt x="983" y="649"/>
                    <a:pt x="981" y="639"/>
                    <a:pt x="981" y="632"/>
                  </a:cubicBezTo>
                  <a:cubicBezTo>
                    <a:pt x="981" y="624"/>
                    <a:pt x="990" y="612"/>
                    <a:pt x="994" y="608"/>
                  </a:cubicBezTo>
                  <a:cubicBezTo>
                    <a:pt x="999" y="605"/>
                    <a:pt x="1003" y="607"/>
                    <a:pt x="1004" y="603"/>
                  </a:cubicBezTo>
                  <a:cubicBezTo>
                    <a:pt x="1005" y="599"/>
                    <a:pt x="1011" y="594"/>
                    <a:pt x="1014" y="594"/>
                  </a:cubicBezTo>
                  <a:cubicBezTo>
                    <a:pt x="1017" y="594"/>
                    <a:pt x="1020" y="594"/>
                    <a:pt x="1020" y="591"/>
                  </a:cubicBezTo>
                  <a:cubicBezTo>
                    <a:pt x="1021" y="588"/>
                    <a:pt x="1026" y="584"/>
                    <a:pt x="1032" y="583"/>
                  </a:cubicBezTo>
                  <a:cubicBezTo>
                    <a:pt x="1039" y="582"/>
                    <a:pt x="1035" y="578"/>
                    <a:pt x="1033" y="575"/>
                  </a:cubicBezTo>
                  <a:cubicBezTo>
                    <a:pt x="1032" y="572"/>
                    <a:pt x="1035" y="569"/>
                    <a:pt x="1036" y="571"/>
                  </a:cubicBezTo>
                  <a:cubicBezTo>
                    <a:pt x="1037" y="573"/>
                    <a:pt x="1041" y="574"/>
                    <a:pt x="1044" y="572"/>
                  </a:cubicBezTo>
                  <a:cubicBezTo>
                    <a:pt x="1046" y="570"/>
                    <a:pt x="1052" y="565"/>
                    <a:pt x="1047" y="565"/>
                  </a:cubicBezTo>
                  <a:cubicBezTo>
                    <a:pt x="1041" y="565"/>
                    <a:pt x="1040" y="563"/>
                    <a:pt x="1043" y="561"/>
                  </a:cubicBezTo>
                  <a:cubicBezTo>
                    <a:pt x="1046" y="560"/>
                    <a:pt x="1044" y="554"/>
                    <a:pt x="1039" y="554"/>
                  </a:cubicBezTo>
                  <a:cubicBezTo>
                    <a:pt x="1035" y="553"/>
                    <a:pt x="1036" y="551"/>
                    <a:pt x="1039" y="548"/>
                  </a:cubicBezTo>
                  <a:cubicBezTo>
                    <a:pt x="1042" y="545"/>
                    <a:pt x="1035" y="541"/>
                    <a:pt x="1032" y="539"/>
                  </a:cubicBezTo>
                  <a:cubicBezTo>
                    <a:pt x="1028" y="536"/>
                    <a:pt x="1034" y="535"/>
                    <a:pt x="1036" y="535"/>
                  </a:cubicBezTo>
                  <a:cubicBezTo>
                    <a:pt x="1039" y="534"/>
                    <a:pt x="1037" y="523"/>
                    <a:pt x="1038" y="520"/>
                  </a:cubicBezTo>
                  <a:cubicBezTo>
                    <a:pt x="1039" y="517"/>
                    <a:pt x="1043" y="517"/>
                    <a:pt x="1042" y="520"/>
                  </a:cubicBezTo>
                  <a:cubicBezTo>
                    <a:pt x="1040" y="523"/>
                    <a:pt x="1037" y="527"/>
                    <a:pt x="1041" y="531"/>
                  </a:cubicBezTo>
                  <a:cubicBezTo>
                    <a:pt x="1044" y="535"/>
                    <a:pt x="1045" y="539"/>
                    <a:pt x="1044" y="544"/>
                  </a:cubicBezTo>
                  <a:cubicBezTo>
                    <a:pt x="1042" y="550"/>
                    <a:pt x="1045" y="549"/>
                    <a:pt x="1049" y="541"/>
                  </a:cubicBezTo>
                  <a:cubicBezTo>
                    <a:pt x="1052" y="534"/>
                    <a:pt x="1053" y="527"/>
                    <a:pt x="1050" y="526"/>
                  </a:cubicBezTo>
                  <a:cubicBezTo>
                    <a:pt x="1048" y="526"/>
                    <a:pt x="1048" y="518"/>
                    <a:pt x="1051" y="522"/>
                  </a:cubicBezTo>
                  <a:cubicBezTo>
                    <a:pt x="1054" y="525"/>
                    <a:pt x="1055" y="526"/>
                    <a:pt x="1059" y="521"/>
                  </a:cubicBezTo>
                  <a:cubicBezTo>
                    <a:pt x="1063" y="517"/>
                    <a:pt x="1068" y="509"/>
                    <a:pt x="1065" y="507"/>
                  </a:cubicBezTo>
                  <a:cubicBezTo>
                    <a:pt x="1062" y="505"/>
                    <a:pt x="1066" y="504"/>
                    <a:pt x="1071" y="504"/>
                  </a:cubicBezTo>
                  <a:cubicBezTo>
                    <a:pt x="1076" y="504"/>
                    <a:pt x="1087" y="501"/>
                    <a:pt x="1088" y="499"/>
                  </a:cubicBezTo>
                  <a:cubicBezTo>
                    <a:pt x="1090" y="494"/>
                    <a:pt x="1070" y="502"/>
                    <a:pt x="1070" y="499"/>
                  </a:cubicBezTo>
                  <a:cubicBezTo>
                    <a:pt x="1070" y="496"/>
                    <a:pt x="1083" y="493"/>
                    <a:pt x="1089" y="493"/>
                  </a:cubicBezTo>
                  <a:cubicBezTo>
                    <a:pt x="1094" y="493"/>
                    <a:pt x="1092" y="485"/>
                    <a:pt x="1094" y="488"/>
                  </a:cubicBezTo>
                  <a:cubicBezTo>
                    <a:pt x="1097" y="492"/>
                    <a:pt x="1100" y="491"/>
                    <a:pt x="1104" y="489"/>
                  </a:cubicBezTo>
                  <a:cubicBezTo>
                    <a:pt x="1107" y="487"/>
                    <a:pt x="1104" y="481"/>
                    <a:pt x="1101" y="480"/>
                  </a:cubicBezTo>
                  <a:cubicBezTo>
                    <a:pt x="1097" y="479"/>
                    <a:pt x="1103" y="477"/>
                    <a:pt x="1102" y="475"/>
                  </a:cubicBezTo>
                  <a:cubicBezTo>
                    <a:pt x="1101" y="472"/>
                    <a:pt x="1105" y="463"/>
                    <a:pt x="1109" y="462"/>
                  </a:cubicBezTo>
                  <a:cubicBezTo>
                    <a:pt x="1114" y="461"/>
                    <a:pt x="1112" y="458"/>
                    <a:pt x="1116" y="458"/>
                  </a:cubicBezTo>
                  <a:cubicBezTo>
                    <a:pt x="1120" y="458"/>
                    <a:pt x="1121" y="454"/>
                    <a:pt x="1124" y="450"/>
                  </a:cubicBezTo>
                  <a:cubicBezTo>
                    <a:pt x="1128" y="447"/>
                    <a:pt x="1133" y="456"/>
                    <a:pt x="1138" y="451"/>
                  </a:cubicBezTo>
                  <a:cubicBezTo>
                    <a:pt x="1140" y="448"/>
                    <a:pt x="1143" y="446"/>
                    <a:pt x="1147" y="444"/>
                  </a:cubicBezTo>
                  <a:cubicBezTo>
                    <a:pt x="1134" y="427"/>
                    <a:pt x="1137" y="416"/>
                    <a:pt x="1137" y="41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0" name="Freeform 126"/>
            <p:cNvSpPr>
              <a:spLocks noChangeArrowheads="1" noEditPoints="1"/>
            </p:cNvSpPr>
            <p:nvPr/>
          </p:nvSpPr>
          <p:spPr bwMode="auto">
            <a:xfrm>
              <a:off x="3372621" y="1425203"/>
              <a:ext cx="270431" cy="192721"/>
            </a:xfrm>
            <a:custGeom>
              <a:gdLst>
                <a:gd fmla="*/ 2147483646 w 145" name="T0"/>
                <a:gd fmla="*/ 2147483646 h 103" name="T1"/>
                <a:gd fmla="*/ 2147483646 w 145" name="T2"/>
                <a:gd fmla="*/ 2147483646 h 103" name="T3"/>
                <a:gd fmla="*/ 2147483646 w 145" name="T4"/>
                <a:gd fmla="*/ 2147483646 h 103" name="T5"/>
                <a:gd fmla="*/ 2147483646 w 145" name="T6"/>
                <a:gd fmla="*/ 2147483646 h 103" name="T7"/>
                <a:gd fmla="*/ 2147483646 w 145" name="T8"/>
                <a:gd fmla="*/ 2147483646 h 103" name="T9"/>
                <a:gd fmla="*/ 2147483646 w 145" name="T10"/>
                <a:gd fmla="*/ 2147483646 h 103" name="T11"/>
                <a:gd fmla="*/ 2147483646 w 145" name="T12"/>
                <a:gd fmla="*/ 2147483646 h 103" name="T13"/>
                <a:gd fmla="*/ 2147483646 w 145" name="T14"/>
                <a:gd fmla="*/ 2147483646 h 103" name="T15"/>
                <a:gd fmla="*/ 2147483646 w 145" name="T16"/>
                <a:gd fmla="*/ 2147483646 h 103" name="T17"/>
                <a:gd fmla="*/ 2147483646 w 145" name="T18"/>
                <a:gd fmla="*/ 0 h 103" name="T19"/>
                <a:gd fmla="*/ 2147483646 w 145" name="T20"/>
                <a:gd fmla="*/ 2147483646 h 103" name="T21"/>
                <a:gd fmla="*/ 2147483646 w 145" name="T22"/>
                <a:gd fmla="*/ 2147483646 h 103" name="T23"/>
                <a:gd fmla="*/ 2147483646 w 145" name="T24"/>
                <a:gd fmla="*/ 2147483646 h 103" name="T25"/>
                <a:gd fmla="*/ 2147483646 w 145" name="T26"/>
                <a:gd fmla="*/ 2147483646 h 103" name="T27"/>
                <a:gd fmla="*/ 2147483646 w 145" name="T28"/>
                <a:gd fmla="*/ 2147483646 h 103" name="T29"/>
                <a:gd fmla="*/ 2147483646 w 145" name="T30"/>
                <a:gd fmla="*/ 2147483646 h 103" name="T31"/>
                <a:gd fmla="*/ 2147483646 w 145" name="T32"/>
                <a:gd fmla="*/ 2147483646 h 103" name="T33"/>
                <a:gd fmla="*/ 2147483646 w 145" name="T34"/>
                <a:gd fmla="*/ 2147483646 h 103" name="T35"/>
                <a:gd fmla="*/ 2147483646 w 145" name="T36"/>
                <a:gd fmla="*/ 2147483646 h 103" name="T37"/>
                <a:gd fmla="*/ 2147483646 w 145" name="T38"/>
                <a:gd fmla="*/ 2147483646 h 103" name="T39"/>
                <a:gd fmla="*/ 2147483646 w 145" name="T40"/>
                <a:gd fmla="*/ 2147483646 h 103" name="T41"/>
                <a:gd fmla="*/ 2147483646 w 145" name="T42"/>
                <a:gd fmla="*/ 2147483646 h 103" name="T43"/>
                <a:gd fmla="*/ 2147483646 w 145" name="T44"/>
                <a:gd fmla="*/ 2147483646 h 103" name="T45"/>
                <a:gd fmla="*/ 2147483646 w 145" name="T46"/>
                <a:gd fmla="*/ 2147483646 h 103" name="T47"/>
                <a:gd fmla="*/ 2147483646 w 145" name="T48"/>
                <a:gd fmla="*/ 2147483646 h 103" name="T49"/>
                <a:gd fmla="*/ 2147483646 w 145" name="T50"/>
                <a:gd fmla="*/ 2147483646 h 103" name="T51"/>
                <a:gd fmla="*/ 2147483646 w 145" name="T52"/>
                <a:gd fmla="*/ 2147483646 h 103" name="T53"/>
                <a:gd fmla="*/ 2147483646 w 145" name="T54"/>
                <a:gd fmla="*/ 2147483646 h 103" name="T55"/>
                <a:gd fmla="*/ 2147483646 w 145" name="T56"/>
                <a:gd fmla="*/ 2147483646 h 103" name="T57"/>
                <a:gd fmla="*/ 2147483646 w 145" name="T58"/>
                <a:gd fmla="*/ 2147483646 h 103" name="T59"/>
                <a:gd fmla="*/ 2147483646 w 145" name="T60"/>
                <a:gd fmla="*/ 2147483646 h 103" name="T61"/>
                <a:gd fmla="*/ 2147483646 w 145" name="T62"/>
                <a:gd fmla="*/ 2147483646 h 103" name="T63"/>
                <a:gd fmla="*/ 2147483646 w 145" name="T64"/>
                <a:gd fmla="*/ 2147483646 h 103" name="T65"/>
                <a:gd fmla="*/ 2147483646 w 145" name="T66"/>
                <a:gd fmla="*/ 2147483646 h 103" name="T67"/>
                <a:gd fmla="*/ 2147483646 w 145" name="T68"/>
                <a:gd fmla="*/ 2147483646 h 103" name="T69"/>
                <a:gd fmla="*/ 2147483646 w 145" name="T70"/>
                <a:gd fmla="*/ 2147483646 h 103" name="T71"/>
                <a:gd fmla="*/ 2147483646 w 145" name="T72"/>
                <a:gd fmla="*/ 2147483646 h 103" name="T73"/>
                <a:gd fmla="*/ 2147483646 w 145" name="T74"/>
                <a:gd fmla="*/ 2147483646 h 103" name="T75"/>
                <a:gd fmla="*/ 2147483646 w 145" name="T76"/>
                <a:gd fmla="*/ 2147483646 h 103" name="T77"/>
                <a:gd fmla="*/ 2147483646 w 145" name="T78"/>
                <a:gd fmla="*/ 2147483646 h 103" name="T79"/>
                <a:gd fmla="*/ 2147483646 w 145" name="T80"/>
                <a:gd fmla="*/ 2147483646 h 103" name="T81"/>
                <a:gd fmla="*/ 2147483646 w 145" name="T82"/>
                <a:gd fmla="*/ 2147483646 h 103" name="T83"/>
                <a:gd fmla="*/ 2147483646 w 145" name="T84"/>
                <a:gd fmla="*/ 2147483646 h 103" name="T85"/>
                <a:gd fmla="*/ 2147483646 w 145" name="T86"/>
                <a:gd fmla="*/ 2147483646 h 103" name="T87"/>
                <a:gd fmla="*/ 2147483646 w 145" name="T88"/>
                <a:gd fmla="*/ 2147483646 h 103" name="T89"/>
                <a:gd fmla="*/ 2147483646 w 145" name="T90"/>
                <a:gd fmla="*/ 2147483646 h 103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145" name="T138"/>
                <a:gd fmla="*/ 0 h 103" name="T139"/>
                <a:gd fmla="*/ 145 w 145" name="T140"/>
                <a:gd fmla="*/ 103 h 103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103" w="145">
                  <a:moveTo>
                    <a:pt x="143" y="18"/>
                  </a:moveTo>
                  <a:cubicBezTo>
                    <a:pt x="139" y="18"/>
                    <a:pt x="135" y="18"/>
                    <a:pt x="132" y="18"/>
                  </a:cubicBezTo>
                  <a:cubicBezTo>
                    <a:pt x="128" y="17"/>
                    <a:pt x="120" y="17"/>
                    <a:pt x="118" y="15"/>
                  </a:cubicBezTo>
                  <a:cubicBezTo>
                    <a:pt x="116" y="12"/>
                    <a:pt x="113" y="11"/>
                    <a:pt x="113" y="13"/>
                  </a:cubicBezTo>
                  <a:cubicBezTo>
                    <a:pt x="113" y="16"/>
                    <a:pt x="107" y="16"/>
                    <a:pt x="104" y="14"/>
                  </a:cubicBezTo>
                  <a:cubicBezTo>
                    <a:pt x="101" y="12"/>
                    <a:pt x="96" y="10"/>
                    <a:pt x="93" y="9"/>
                  </a:cubicBezTo>
                  <a:cubicBezTo>
                    <a:pt x="92" y="8"/>
                    <a:pt x="89" y="7"/>
                    <a:pt x="87" y="6"/>
                  </a:cubicBezTo>
                  <a:cubicBezTo>
                    <a:pt x="83" y="6"/>
                    <a:pt x="74" y="3"/>
                    <a:pt x="67" y="4"/>
                  </a:cubicBezTo>
                  <a:cubicBezTo>
                    <a:pt x="60" y="4"/>
                    <a:pt x="39" y="3"/>
                    <a:pt x="30" y="3"/>
                  </a:cubicBezTo>
                  <a:cubicBezTo>
                    <a:pt x="22" y="4"/>
                    <a:pt x="21" y="0"/>
                    <a:pt x="16" y="0"/>
                  </a:cubicBezTo>
                  <a:cubicBezTo>
                    <a:pt x="12" y="0"/>
                    <a:pt x="14" y="5"/>
                    <a:pt x="7" y="6"/>
                  </a:cubicBezTo>
                  <a:cubicBezTo>
                    <a:pt x="0" y="6"/>
                    <a:pt x="0" y="10"/>
                    <a:pt x="5" y="14"/>
                  </a:cubicBezTo>
                  <a:cubicBezTo>
                    <a:pt x="7" y="16"/>
                    <a:pt x="7" y="20"/>
                    <a:pt x="7" y="25"/>
                  </a:cubicBezTo>
                  <a:cubicBezTo>
                    <a:pt x="8" y="25"/>
                    <a:pt x="9" y="24"/>
                    <a:pt x="10" y="23"/>
                  </a:cubicBezTo>
                  <a:cubicBezTo>
                    <a:pt x="12" y="21"/>
                    <a:pt x="14" y="21"/>
                    <a:pt x="14" y="24"/>
                  </a:cubicBezTo>
                  <a:cubicBezTo>
                    <a:pt x="14" y="26"/>
                    <a:pt x="18" y="25"/>
                    <a:pt x="21" y="25"/>
                  </a:cubicBezTo>
                  <a:cubicBezTo>
                    <a:pt x="23" y="25"/>
                    <a:pt x="22" y="27"/>
                    <a:pt x="25" y="25"/>
                  </a:cubicBezTo>
                  <a:cubicBezTo>
                    <a:pt x="28" y="23"/>
                    <a:pt x="32" y="24"/>
                    <a:pt x="32" y="27"/>
                  </a:cubicBezTo>
                  <a:cubicBezTo>
                    <a:pt x="32" y="29"/>
                    <a:pt x="38" y="28"/>
                    <a:pt x="35" y="31"/>
                  </a:cubicBezTo>
                  <a:cubicBezTo>
                    <a:pt x="31" y="34"/>
                    <a:pt x="27" y="35"/>
                    <a:pt x="27" y="38"/>
                  </a:cubicBezTo>
                  <a:cubicBezTo>
                    <a:pt x="27" y="40"/>
                    <a:pt x="31" y="45"/>
                    <a:pt x="28" y="48"/>
                  </a:cubicBezTo>
                  <a:cubicBezTo>
                    <a:pt x="25" y="51"/>
                    <a:pt x="29" y="56"/>
                    <a:pt x="26" y="56"/>
                  </a:cubicBezTo>
                  <a:cubicBezTo>
                    <a:pt x="23" y="56"/>
                    <a:pt x="20" y="57"/>
                    <a:pt x="23" y="60"/>
                  </a:cubicBezTo>
                  <a:cubicBezTo>
                    <a:pt x="27" y="64"/>
                    <a:pt x="29" y="66"/>
                    <a:pt x="27" y="66"/>
                  </a:cubicBezTo>
                  <a:cubicBezTo>
                    <a:pt x="24" y="66"/>
                    <a:pt x="23" y="71"/>
                    <a:pt x="24" y="73"/>
                  </a:cubicBezTo>
                  <a:cubicBezTo>
                    <a:pt x="25" y="74"/>
                    <a:pt x="31" y="77"/>
                    <a:pt x="26" y="78"/>
                  </a:cubicBezTo>
                  <a:cubicBezTo>
                    <a:pt x="22" y="79"/>
                    <a:pt x="22" y="83"/>
                    <a:pt x="22" y="85"/>
                  </a:cubicBezTo>
                  <a:cubicBezTo>
                    <a:pt x="22" y="86"/>
                    <a:pt x="22" y="87"/>
                    <a:pt x="23" y="89"/>
                  </a:cubicBezTo>
                  <a:cubicBezTo>
                    <a:pt x="25" y="88"/>
                    <a:pt x="27" y="88"/>
                    <a:pt x="29" y="89"/>
                  </a:cubicBezTo>
                  <a:cubicBezTo>
                    <a:pt x="34" y="91"/>
                    <a:pt x="37" y="103"/>
                    <a:pt x="43" y="102"/>
                  </a:cubicBezTo>
                  <a:cubicBezTo>
                    <a:pt x="46" y="102"/>
                    <a:pt x="44" y="100"/>
                    <a:pt x="46" y="99"/>
                  </a:cubicBezTo>
                  <a:cubicBezTo>
                    <a:pt x="47" y="97"/>
                    <a:pt x="50" y="98"/>
                    <a:pt x="52" y="98"/>
                  </a:cubicBezTo>
                  <a:cubicBezTo>
                    <a:pt x="55" y="98"/>
                    <a:pt x="56" y="94"/>
                    <a:pt x="63" y="94"/>
                  </a:cubicBezTo>
                  <a:cubicBezTo>
                    <a:pt x="69" y="94"/>
                    <a:pt x="73" y="94"/>
                    <a:pt x="77" y="94"/>
                  </a:cubicBezTo>
                  <a:cubicBezTo>
                    <a:pt x="81" y="94"/>
                    <a:pt x="84" y="93"/>
                    <a:pt x="85" y="90"/>
                  </a:cubicBezTo>
                  <a:cubicBezTo>
                    <a:pt x="86" y="87"/>
                    <a:pt x="89" y="84"/>
                    <a:pt x="94" y="84"/>
                  </a:cubicBezTo>
                  <a:cubicBezTo>
                    <a:pt x="98" y="83"/>
                    <a:pt x="98" y="78"/>
                    <a:pt x="98" y="76"/>
                  </a:cubicBezTo>
                  <a:cubicBezTo>
                    <a:pt x="98" y="73"/>
                    <a:pt x="106" y="69"/>
                    <a:pt x="106" y="67"/>
                  </a:cubicBezTo>
                  <a:cubicBezTo>
                    <a:pt x="107" y="65"/>
                    <a:pt x="102" y="57"/>
                    <a:pt x="107" y="51"/>
                  </a:cubicBezTo>
                  <a:cubicBezTo>
                    <a:pt x="111" y="44"/>
                    <a:pt x="116" y="43"/>
                    <a:pt x="116" y="40"/>
                  </a:cubicBezTo>
                  <a:cubicBezTo>
                    <a:pt x="116" y="36"/>
                    <a:pt x="121" y="35"/>
                    <a:pt x="126" y="34"/>
                  </a:cubicBezTo>
                  <a:cubicBezTo>
                    <a:pt x="132" y="33"/>
                    <a:pt x="134" y="30"/>
                    <a:pt x="139" y="28"/>
                  </a:cubicBezTo>
                  <a:cubicBezTo>
                    <a:pt x="143" y="26"/>
                    <a:pt x="144" y="23"/>
                    <a:pt x="143" y="18"/>
                  </a:cubicBezTo>
                  <a:close/>
                  <a:moveTo>
                    <a:pt x="144" y="55"/>
                  </a:moveTo>
                  <a:cubicBezTo>
                    <a:pt x="143" y="49"/>
                    <a:pt x="132" y="56"/>
                    <a:pt x="134" y="58"/>
                  </a:cubicBezTo>
                  <a:cubicBezTo>
                    <a:pt x="139" y="61"/>
                    <a:pt x="145" y="60"/>
                    <a:pt x="144" y="5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1" name="Freeform 127"/>
            <p:cNvSpPr>
              <a:spLocks noChangeArrowheads="1" noEditPoints="1"/>
            </p:cNvSpPr>
            <p:nvPr/>
          </p:nvSpPr>
          <p:spPr bwMode="auto">
            <a:xfrm>
              <a:off x="3989640" y="1474938"/>
              <a:ext cx="133661" cy="166300"/>
            </a:xfrm>
            <a:custGeom>
              <a:gdLst>
                <a:gd fmla="*/ 2147483646 w 71" name="T0"/>
                <a:gd fmla="*/ 0 h 89" name="T1"/>
                <a:gd fmla="*/ 2147483646 w 71" name="T2"/>
                <a:gd fmla="*/ 2147483646 h 89" name="T3"/>
                <a:gd fmla="*/ 2147483646 w 71" name="T4"/>
                <a:gd fmla="*/ 2147483646 h 89" name="T5"/>
                <a:gd fmla="*/ 2147483646 w 71" name="T6"/>
                <a:gd fmla="*/ 2147483646 h 89" name="T7"/>
                <a:gd fmla="*/ 2147483646 w 71" name="T8"/>
                <a:gd fmla="*/ 2147483646 h 89" name="T9"/>
                <a:gd fmla="*/ 2147483646 w 71" name="T10"/>
                <a:gd fmla="*/ 2147483646 h 89" name="T11"/>
                <a:gd fmla="*/ 2147483646 w 71" name="T12"/>
                <a:gd fmla="*/ 2147483646 h 89" name="T13"/>
                <a:gd fmla="*/ 2147483646 w 71" name="T14"/>
                <a:gd fmla="*/ 2147483646 h 89" name="T15"/>
                <a:gd fmla="*/ 2147483646 w 71" name="T16"/>
                <a:gd fmla="*/ 2147483646 h 89" name="T17"/>
                <a:gd fmla="*/ 2147483646 w 71" name="T18"/>
                <a:gd fmla="*/ 2147483646 h 89" name="T19"/>
                <a:gd fmla="*/ 2147483646 w 71" name="T20"/>
                <a:gd fmla="*/ 2147483646 h 89" name="T21"/>
                <a:gd fmla="*/ 0 w 71" name="T22"/>
                <a:gd fmla="*/ 2147483646 h 89" name="T23"/>
                <a:gd fmla="*/ 0 w 71" name="T24"/>
                <a:gd fmla="*/ 2147483646 h 89" name="T25"/>
                <a:gd fmla="*/ 2147483646 w 71" name="T26"/>
                <a:gd fmla="*/ 2147483646 h 89" name="T27"/>
                <a:gd fmla="*/ 2147483646 w 71" name="T28"/>
                <a:gd fmla="*/ 2147483646 h 89" name="T29"/>
                <a:gd fmla="*/ 2147483646 w 71" name="T30"/>
                <a:gd fmla="*/ 2147483646 h 89" name="T31"/>
                <a:gd fmla="*/ 2147483646 w 71" name="T32"/>
                <a:gd fmla="*/ 2147483646 h 89" name="T33"/>
                <a:gd fmla="*/ 2147483646 w 71" name="T34"/>
                <a:gd fmla="*/ 2147483646 h 89" name="T35"/>
                <a:gd fmla="*/ 2147483646 w 71" name="T36"/>
                <a:gd fmla="*/ 2147483646 h 89" name="T37"/>
                <a:gd fmla="*/ 2147483646 w 71" name="T38"/>
                <a:gd fmla="*/ 2147483646 h 89" name="T39"/>
                <a:gd fmla="*/ 2147483646 w 71" name="T40"/>
                <a:gd fmla="*/ 2147483646 h 89" name="T41"/>
                <a:gd fmla="*/ 2147483646 w 71" name="T42"/>
                <a:gd fmla="*/ 2147483646 h 89" name="T43"/>
                <a:gd fmla="*/ 2147483646 w 71" name="T44"/>
                <a:gd fmla="*/ 2147483646 h 89" name="T45"/>
                <a:gd fmla="*/ 2147483646 w 71" name="T46"/>
                <a:gd fmla="*/ 2147483646 h 89" name="T47"/>
                <a:gd fmla="*/ 2147483646 w 71" name="T48"/>
                <a:gd fmla="*/ 2147483646 h 89" name="T49"/>
                <a:gd fmla="*/ 2147483646 w 71" name="T50"/>
                <a:gd fmla="*/ 2147483646 h 89" name="T51"/>
                <a:gd fmla="*/ 2147483646 w 71" name="T52"/>
                <a:gd fmla="*/ 2147483646 h 89" name="T53"/>
                <a:gd fmla="*/ 2147483646 w 71" name="T54"/>
                <a:gd fmla="*/ 2147483646 h 89" name="T55"/>
                <a:gd fmla="*/ 2147483646 w 71" name="T56"/>
                <a:gd fmla="*/ 2147483646 h 89" name="T57"/>
                <a:gd fmla="*/ 2147483646 w 71" name="T58"/>
                <a:gd fmla="*/ 2147483646 h 89" name="T59"/>
                <a:gd fmla="*/ 2147483646 w 71" name="T60"/>
                <a:gd fmla="*/ 2147483646 h 89" name="T61"/>
                <a:gd fmla="*/ 2147483646 w 71" name="T62"/>
                <a:gd fmla="*/ 2147483646 h 89" name="T63"/>
                <a:gd fmla="*/ 2147483646 w 71" name="T64"/>
                <a:gd fmla="*/ 2147483646 h 89" name="T65"/>
                <a:gd fmla="*/ 2147483646 w 71" name="T66"/>
                <a:gd fmla="*/ 2147483646 h 89" name="T67"/>
                <a:gd fmla="*/ 2147483646 w 71" name="T68"/>
                <a:gd fmla="*/ 2147483646 h 89" name="T69"/>
                <a:gd fmla="*/ 2147483646 w 71" name="T70"/>
                <a:gd fmla="*/ 2147483646 h 89" name="T71"/>
                <a:gd fmla="*/ 2147483646 w 71" name="T72"/>
                <a:gd fmla="*/ 2147483646 h 89" name="T73"/>
                <a:gd fmla="*/ 2147483646 w 71" name="T74"/>
                <a:gd fmla="*/ 0 h 89" name="T75"/>
                <a:gd fmla="*/ 2147483646 w 71" name="T76"/>
                <a:gd fmla="*/ 2147483646 h 89" name="T77"/>
                <a:gd fmla="*/ 2147483646 w 71" name="T78"/>
                <a:gd fmla="*/ 2147483646 h 89" name="T79"/>
                <a:gd fmla="*/ 2147483646 w 71" name="T80"/>
                <a:gd fmla="*/ 2147483646 h 89" name="T81"/>
                <a:gd fmla="*/ 2147483646 w 71" name="T82"/>
                <a:gd fmla="*/ 2147483646 h 89" name="T83"/>
                <a:gd fmla="*/ 2147483646 w 71" name="T84"/>
                <a:gd fmla="*/ 2147483646 h 89" name="T85"/>
                <a:gd fmla="*/ 2147483646 w 71" name="T86"/>
                <a:gd fmla="*/ 2147483646 h 89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71" name="T132"/>
                <a:gd fmla="*/ 0 h 89" name="T133"/>
                <a:gd fmla="*/ 71 w 71" name="T134"/>
                <a:gd fmla="*/ 89 h 89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89" w="71">
                  <a:moveTo>
                    <a:pt x="70" y="0"/>
                  </a:moveTo>
                  <a:cubicBezTo>
                    <a:pt x="68" y="0"/>
                    <a:pt x="64" y="1"/>
                    <a:pt x="65" y="2"/>
                  </a:cubicBezTo>
                  <a:cubicBezTo>
                    <a:pt x="66" y="4"/>
                    <a:pt x="63" y="5"/>
                    <a:pt x="61" y="5"/>
                  </a:cubicBezTo>
                  <a:cubicBezTo>
                    <a:pt x="61" y="5"/>
                    <a:pt x="51" y="4"/>
                    <a:pt x="49" y="3"/>
                  </a:cubicBezTo>
                  <a:cubicBezTo>
                    <a:pt x="47" y="2"/>
                    <a:pt x="38" y="2"/>
                    <a:pt x="34" y="3"/>
                  </a:cubicBezTo>
                  <a:cubicBezTo>
                    <a:pt x="34" y="3"/>
                    <a:pt x="33" y="3"/>
                    <a:pt x="33" y="3"/>
                  </a:cubicBezTo>
                  <a:cubicBezTo>
                    <a:pt x="32" y="5"/>
                    <a:pt x="24" y="9"/>
                    <a:pt x="23" y="8"/>
                  </a:cubicBezTo>
                  <a:cubicBezTo>
                    <a:pt x="21" y="7"/>
                    <a:pt x="21" y="11"/>
                    <a:pt x="18" y="11"/>
                  </a:cubicBezTo>
                  <a:cubicBezTo>
                    <a:pt x="15" y="12"/>
                    <a:pt x="10" y="11"/>
                    <a:pt x="10" y="12"/>
                  </a:cubicBezTo>
                  <a:cubicBezTo>
                    <a:pt x="10" y="14"/>
                    <a:pt x="8" y="17"/>
                    <a:pt x="6" y="19"/>
                  </a:cubicBezTo>
                  <a:cubicBezTo>
                    <a:pt x="4" y="21"/>
                    <a:pt x="6" y="23"/>
                    <a:pt x="3" y="23"/>
                  </a:cubicBezTo>
                  <a:cubicBezTo>
                    <a:pt x="1" y="23"/>
                    <a:pt x="1" y="26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1"/>
                    <a:pt x="7" y="35"/>
                    <a:pt x="6" y="39"/>
                  </a:cubicBezTo>
                  <a:cubicBezTo>
                    <a:pt x="6" y="43"/>
                    <a:pt x="12" y="45"/>
                    <a:pt x="14" y="42"/>
                  </a:cubicBezTo>
                  <a:cubicBezTo>
                    <a:pt x="17" y="39"/>
                    <a:pt x="25" y="43"/>
                    <a:pt x="25" y="45"/>
                  </a:cubicBezTo>
                  <a:cubicBezTo>
                    <a:pt x="25" y="47"/>
                    <a:pt x="17" y="43"/>
                    <a:pt x="13" y="46"/>
                  </a:cubicBezTo>
                  <a:cubicBezTo>
                    <a:pt x="8" y="50"/>
                    <a:pt x="16" y="53"/>
                    <a:pt x="15" y="56"/>
                  </a:cubicBezTo>
                  <a:cubicBezTo>
                    <a:pt x="14" y="59"/>
                    <a:pt x="17" y="64"/>
                    <a:pt x="21" y="64"/>
                  </a:cubicBezTo>
                  <a:cubicBezTo>
                    <a:pt x="25" y="64"/>
                    <a:pt x="29" y="70"/>
                    <a:pt x="31" y="69"/>
                  </a:cubicBezTo>
                  <a:cubicBezTo>
                    <a:pt x="34" y="68"/>
                    <a:pt x="28" y="59"/>
                    <a:pt x="29" y="57"/>
                  </a:cubicBezTo>
                  <a:cubicBezTo>
                    <a:pt x="30" y="56"/>
                    <a:pt x="35" y="60"/>
                    <a:pt x="37" y="57"/>
                  </a:cubicBezTo>
                  <a:cubicBezTo>
                    <a:pt x="39" y="54"/>
                    <a:pt x="35" y="52"/>
                    <a:pt x="32" y="53"/>
                  </a:cubicBezTo>
                  <a:cubicBezTo>
                    <a:pt x="28" y="53"/>
                    <a:pt x="32" y="48"/>
                    <a:pt x="36" y="50"/>
                  </a:cubicBezTo>
                  <a:cubicBezTo>
                    <a:pt x="40" y="53"/>
                    <a:pt x="42" y="50"/>
                    <a:pt x="44" y="49"/>
                  </a:cubicBezTo>
                  <a:cubicBezTo>
                    <a:pt x="46" y="49"/>
                    <a:pt x="47" y="42"/>
                    <a:pt x="40" y="40"/>
                  </a:cubicBezTo>
                  <a:cubicBezTo>
                    <a:pt x="34" y="39"/>
                    <a:pt x="35" y="45"/>
                    <a:pt x="31" y="41"/>
                  </a:cubicBezTo>
                  <a:cubicBezTo>
                    <a:pt x="27" y="36"/>
                    <a:pt x="35" y="38"/>
                    <a:pt x="35" y="35"/>
                  </a:cubicBezTo>
                  <a:cubicBezTo>
                    <a:pt x="35" y="31"/>
                    <a:pt x="29" y="26"/>
                    <a:pt x="26" y="22"/>
                  </a:cubicBezTo>
                  <a:cubicBezTo>
                    <a:pt x="23" y="18"/>
                    <a:pt x="30" y="16"/>
                    <a:pt x="31" y="19"/>
                  </a:cubicBezTo>
                  <a:cubicBezTo>
                    <a:pt x="33" y="22"/>
                    <a:pt x="38" y="21"/>
                    <a:pt x="40" y="20"/>
                  </a:cubicBezTo>
                  <a:cubicBezTo>
                    <a:pt x="43" y="19"/>
                    <a:pt x="37" y="14"/>
                    <a:pt x="43" y="12"/>
                  </a:cubicBezTo>
                  <a:cubicBezTo>
                    <a:pt x="48" y="10"/>
                    <a:pt x="48" y="13"/>
                    <a:pt x="49" y="14"/>
                  </a:cubicBezTo>
                  <a:cubicBezTo>
                    <a:pt x="51" y="14"/>
                    <a:pt x="53" y="10"/>
                    <a:pt x="58" y="10"/>
                  </a:cubicBezTo>
                  <a:cubicBezTo>
                    <a:pt x="61" y="10"/>
                    <a:pt x="63" y="11"/>
                    <a:pt x="65" y="13"/>
                  </a:cubicBezTo>
                  <a:cubicBezTo>
                    <a:pt x="67" y="12"/>
                    <a:pt x="68" y="11"/>
                    <a:pt x="68" y="9"/>
                  </a:cubicBezTo>
                  <a:cubicBezTo>
                    <a:pt x="68" y="8"/>
                    <a:pt x="71" y="7"/>
                    <a:pt x="71" y="4"/>
                  </a:cubicBezTo>
                  <a:cubicBezTo>
                    <a:pt x="71" y="3"/>
                    <a:pt x="71" y="1"/>
                    <a:pt x="70" y="0"/>
                  </a:cubicBezTo>
                  <a:close/>
                  <a:moveTo>
                    <a:pt x="61" y="84"/>
                  </a:moveTo>
                  <a:cubicBezTo>
                    <a:pt x="58" y="82"/>
                    <a:pt x="46" y="85"/>
                    <a:pt x="43" y="82"/>
                  </a:cubicBezTo>
                  <a:cubicBezTo>
                    <a:pt x="40" y="79"/>
                    <a:pt x="34" y="84"/>
                    <a:pt x="36" y="85"/>
                  </a:cubicBezTo>
                  <a:cubicBezTo>
                    <a:pt x="40" y="85"/>
                    <a:pt x="46" y="89"/>
                    <a:pt x="53" y="89"/>
                  </a:cubicBezTo>
                  <a:cubicBezTo>
                    <a:pt x="59" y="89"/>
                    <a:pt x="68" y="86"/>
                    <a:pt x="68" y="84"/>
                  </a:cubicBezTo>
                  <a:cubicBezTo>
                    <a:pt x="68" y="83"/>
                    <a:pt x="64" y="85"/>
                    <a:pt x="61" y="8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2" name="Freeform 128"/>
            <p:cNvSpPr>
              <a:spLocks noChangeArrowheads="1"/>
            </p:cNvSpPr>
            <p:nvPr/>
          </p:nvSpPr>
          <p:spPr bwMode="auto">
            <a:xfrm>
              <a:off x="4238312" y="1619479"/>
              <a:ext cx="54398" cy="34192"/>
            </a:xfrm>
            <a:custGeom>
              <a:gdLst>
                <a:gd fmla="*/ 2147483646 w 29" name="T0"/>
                <a:gd fmla="*/ 2147483646 h 18" name="T1"/>
                <a:gd fmla="*/ 2147483646 w 29" name="T2"/>
                <a:gd fmla="*/ 2147483646 h 18" name="T3"/>
                <a:gd fmla="*/ 2147483646 w 29" name="T4"/>
                <a:gd fmla="*/ 2147483646 h 18" name="T5"/>
                <a:gd fmla="*/ 2147483646 w 29" name="T6"/>
                <a:gd fmla="*/ 2147483646 h 18" name="T7"/>
                <a:gd fmla="*/ 2147483646 w 29" name="T8"/>
                <a:gd fmla="*/ 2147483646 h 18" name="T9"/>
                <a:gd fmla="*/ 2147483646 w 29" name="T10"/>
                <a:gd fmla="*/ 2147483646 h 1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9" name="T18"/>
                <a:gd fmla="*/ 0 h 18" name="T19"/>
                <a:gd fmla="*/ 29 w 29" name="T20"/>
                <a:gd fmla="*/ 18 h 1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8" w="28">
                  <a:moveTo>
                    <a:pt x="20" y="11"/>
                  </a:moveTo>
                  <a:cubicBezTo>
                    <a:pt x="19" y="10"/>
                    <a:pt x="22" y="6"/>
                    <a:pt x="26" y="4"/>
                  </a:cubicBezTo>
                  <a:cubicBezTo>
                    <a:pt x="29" y="3"/>
                    <a:pt x="28" y="0"/>
                    <a:pt x="25" y="2"/>
                  </a:cubicBezTo>
                  <a:cubicBezTo>
                    <a:pt x="23" y="4"/>
                    <a:pt x="17" y="7"/>
                    <a:pt x="9" y="7"/>
                  </a:cubicBezTo>
                  <a:cubicBezTo>
                    <a:pt x="2" y="7"/>
                    <a:pt x="0" y="12"/>
                    <a:pt x="4" y="15"/>
                  </a:cubicBezTo>
                  <a:cubicBezTo>
                    <a:pt x="10" y="18"/>
                    <a:pt x="20" y="13"/>
                    <a:pt x="20" y="1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3" name="Freeform 129"/>
            <p:cNvSpPr>
              <a:spLocks noChangeArrowheads="1"/>
            </p:cNvSpPr>
            <p:nvPr/>
          </p:nvSpPr>
          <p:spPr bwMode="auto">
            <a:xfrm>
              <a:off x="3057118" y="738246"/>
              <a:ext cx="226914" cy="115011"/>
            </a:xfrm>
            <a:custGeom>
              <a:gdLst>
                <a:gd fmla="*/ 2147483646 w 121" name="T0"/>
                <a:gd fmla="*/ 2147483646 h 61" name="T1"/>
                <a:gd fmla="*/ 2147483646 w 121" name="T2"/>
                <a:gd fmla="*/ 2147483646 h 61" name="T3"/>
                <a:gd fmla="*/ 2147483646 w 121" name="T4"/>
                <a:gd fmla="*/ 2147483646 h 61" name="T5"/>
                <a:gd fmla="*/ 2147483646 w 121" name="T6"/>
                <a:gd fmla="*/ 2147483646 h 61" name="T7"/>
                <a:gd fmla="*/ 2147483646 w 121" name="T8"/>
                <a:gd fmla="*/ 2147483646 h 61" name="T9"/>
                <a:gd fmla="*/ 2147483646 w 121" name="T10"/>
                <a:gd fmla="*/ 2147483646 h 61" name="T11"/>
                <a:gd fmla="*/ 2147483646 w 121" name="T12"/>
                <a:gd fmla="*/ 2147483646 h 61" name="T13"/>
                <a:gd fmla="*/ 2147483646 w 121" name="T14"/>
                <a:gd fmla="*/ 2147483646 h 61" name="T15"/>
                <a:gd fmla="*/ 2147483646 w 121" name="T16"/>
                <a:gd fmla="*/ 2147483646 h 61" name="T17"/>
                <a:gd fmla="*/ 2147483646 w 121" name="T18"/>
                <a:gd fmla="*/ 2147483646 h 61" name="T19"/>
                <a:gd fmla="*/ 2147483646 w 121" name="T20"/>
                <a:gd fmla="*/ 2147483646 h 61" name="T21"/>
                <a:gd fmla="*/ 2147483646 w 121" name="T22"/>
                <a:gd fmla="*/ 2147483646 h 61" name="T23"/>
                <a:gd fmla="*/ 2147483646 w 121" name="T24"/>
                <a:gd fmla="*/ 2147483646 h 61" name="T25"/>
                <a:gd fmla="*/ 2147483646 w 121" name="T26"/>
                <a:gd fmla="*/ 2147483646 h 61" name="T27"/>
                <a:gd fmla="*/ 2147483646 w 121" name="T28"/>
                <a:gd fmla="*/ 2147483646 h 61" name="T29"/>
                <a:gd fmla="*/ 2147483646 w 121" name="T30"/>
                <a:gd fmla="*/ 2147483646 h 61" name="T31"/>
                <a:gd fmla="*/ 2147483646 w 121" name="T32"/>
                <a:gd fmla="*/ 2147483646 h 61" name="T33"/>
                <a:gd fmla="*/ 2147483646 w 121" name="T34"/>
                <a:gd fmla="*/ 2147483646 h 61" name="T35"/>
                <a:gd fmla="*/ 2147483646 w 121" name="T36"/>
                <a:gd fmla="*/ 2147483646 h 61" name="T37"/>
                <a:gd fmla="*/ 2147483646 w 121" name="T38"/>
                <a:gd fmla="*/ 2147483646 h 61" name="T39"/>
                <a:gd fmla="*/ 2147483646 w 121" name="T40"/>
                <a:gd fmla="*/ 2147483646 h 61" name="T41"/>
                <a:gd fmla="*/ 2147483646 w 121" name="T42"/>
                <a:gd fmla="*/ 2147483646 h 61" name="T43"/>
                <a:gd fmla="*/ 2147483646 w 121" name="T44"/>
                <a:gd fmla="*/ 2147483646 h 61" name="T45"/>
                <a:gd fmla="*/ 2147483646 w 121" name="T46"/>
                <a:gd fmla="*/ 2147483646 h 61" name="T47"/>
                <a:gd fmla="*/ 2147483646 w 121" name="T48"/>
                <a:gd fmla="*/ 2147483646 h 61" name="T49"/>
                <a:gd fmla="*/ 2147483646 w 121" name="T50"/>
                <a:gd fmla="*/ 2147483646 h 61" name="T51"/>
                <a:gd fmla="*/ 2147483646 w 121" name="T52"/>
                <a:gd fmla="*/ 2147483646 h 61" name="T53"/>
                <a:gd fmla="*/ 2147483646 w 121" name="T54"/>
                <a:gd fmla="*/ 2147483646 h 61" name="T55"/>
                <a:gd fmla="*/ 2147483646 w 121" name="T56"/>
                <a:gd fmla="*/ 2147483646 h 61" name="T57"/>
                <a:gd fmla="*/ 2147483646 w 121" name="T58"/>
                <a:gd fmla="*/ 2147483646 h 61" name="T59"/>
                <a:gd fmla="*/ 2147483646 w 121" name="T60"/>
                <a:gd fmla="*/ 2147483646 h 61" name="T61"/>
                <a:gd fmla="*/ 2147483646 w 121" name="T62"/>
                <a:gd fmla="*/ 2147483646 h 61" name="T63"/>
                <a:gd fmla="*/ 2147483646 w 121" name="T64"/>
                <a:gd fmla="*/ 2147483646 h 61" name="T65"/>
                <a:gd fmla="*/ 2147483646 w 121" name="T66"/>
                <a:gd fmla="*/ 2147483646 h 61" name="T67"/>
                <a:gd fmla="*/ 2147483646 w 121" name="T68"/>
                <a:gd fmla="*/ 2147483646 h 61" name="T69"/>
                <a:gd fmla="*/ 2147483646 w 121" name="T70"/>
                <a:gd fmla="*/ 2147483646 h 61" name="T71"/>
                <a:gd fmla="*/ 2147483646 w 121" name="T72"/>
                <a:gd fmla="*/ 2147483646 h 61" name="T73"/>
                <a:gd fmla="*/ 2147483646 w 121" name="T74"/>
                <a:gd fmla="*/ 2147483646 h 61" name="T75"/>
                <a:gd fmla="*/ 2147483646 w 121" name="T76"/>
                <a:gd fmla="*/ 2147483646 h 61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w 121" name="T117"/>
                <a:gd fmla="*/ 0 h 61" name="T118"/>
                <a:gd fmla="*/ 121 w 121" name="T119"/>
                <a:gd fmla="*/ 61 h 61" name="T120"/>
              </a:gdLst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b="T120" l="T117" r="T119" t="T118"/>
              <a:pathLst>
                <a:path h="61" w="120">
                  <a:moveTo>
                    <a:pt x="102" y="44"/>
                  </a:moveTo>
                  <a:cubicBezTo>
                    <a:pt x="109" y="43"/>
                    <a:pt x="108" y="36"/>
                    <a:pt x="111" y="36"/>
                  </a:cubicBezTo>
                  <a:cubicBezTo>
                    <a:pt x="114" y="37"/>
                    <a:pt x="118" y="31"/>
                    <a:pt x="120" y="28"/>
                  </a:cubicBezTo>
                  <a:cubicBezTo>
                    <a:pt x="121" y="25"/>
                    <a:pt x="118" y="19"/>
                    <a:pt x="114" y="19"/>
                  </a:cubicBezTo>
                  <a:cubicBezTo>
                    <a:pt x="110" y="19"/>
                    <a:pt x="107" y="16"/>
                    <a:pt x="108" y="13"/>
                  </a:cubicBezTo>
                  <a:cubicBezTo>
                    <a:pt x="109" y="11"/>
                    <a:pt x="106" y="8"/>
                    <a:pt x="106" y="6"/>
                  </a:cubicBezTo>
                  <a:cubicBezTo>
                    <a:pt x="106" y="5"/>
                    <a:pt x="101" y="6"/>
                    <a:pt x="98" y="7"/>
                  </a:cubicBezTo>
                  <a:cubicBezTo>
                    <a:pt x="95" y="7"/>
                    <a:pt x="90" y="0"/>
                    <a:pt x="87" y="2"/>
                  </a:cubicBezTo>
                  <a:cubicBezTo>
                    <a:pt x="85" y="3"/>
                    <a:pt x="87" y="6"/>
                    <a:pt x="86" y="8"/>
                  </a:cubicBezTo>
                  <a:cubicBezTo>
                    <a:pt x="85" y="10"/>
                    <a:pt x="79" y="7"/>
                    <a:pt x="79" y="9"/>
                  </a:cubicBezTo>
                  <a:cubicBezTo>
                    <a:pt x="79" y="11"/>
                    <a:pt x="77" y="12"/>
                    <a:pt x="75" y="9"/>
                  </a:cubicBezTo>
                  <a:cubicBezTo>
                    <a:pt x="73" y="7"/>
                    <a:pt x="68" y="8"/>
                    <a:pt x="68" y="10"/>
                  </a:cubicBezTo>
                  <a:cubicBezTo>
                    <a:pt x="68" y="12"/>
                    <a:pt x="66" y="10"/>
                    <a:pt x="62" y="8"/>
                  </a:cubicBezTo>
                  <a:cubicBezTo>
                    <a:pt x="59" y="6"/>
                    <a:pt x="55" y="11"/>
                    <a:pt x="55" y="13"/>
                  </a:cubicBezTo>
                  <a:cubicBezTo>
                    <a:pt x="55" y="16"/>
                    <a:pt x="54" y="16"/>
                    <a:pt x="50" y="11"/>
                  </a:cubicBezTo>
                  <a:cubicBezTo>
                    <a:pt x="47" y="5"/>
                    <a:pt x="44" y="11"/>
                    <a:pt x="45" y="14"/>
                  </a:cubicBezTo>
                  <a:cubicBezTo>
                    <a:pt x="47" y="17"/>
                    <a:pt x="46" y="21"/>
                    <a:pt x="44" y="20"/>
                  </a:cubicBezTo>
                  <a:cubicBezTo>
                    <a:pt x="41" y="18"/>
                    <a:pt x="38" y="21"/>
                    <a:pt x="36" y="23"/>
                  </a:cubicBezTo>
                  <a:cubicBezTo>
                    <a:pt x="35" y="25"/>
                    <a:pt x="30" y="16"/>
                    <a:pt x="33" y="14"/>
                  </a:cubicBezTo>
                  <a:cubicBezTo>
                    <a:pt x="37" y="12"/>
                    <a:pt x="21" y="3"/>
                    <a:pt x="16" y="3"/>
                  </a:cubicBezTo>
                  <a:cubicBezTo>
                    <a:pt x="11" y="3"/>
                    <a:pt x="15" y="6"/>
                    <a:pt x="18" y="9"/>
                  </a:cubicBezTo>
                  <a:cubicBezTo>
                    <a:pt x="21" y="12"/>
                    <a:pt x="16" y="11"/>
                    <a:pt x="14" y="9"/>
                  </a:cubicBezTo>
                  <a:cubicBezTo>
                    <a:pt x="12" y="6"/>
                    <a:pt x="8" y="8"/>
                    <a:pt x="6" y="11"/>
                  </a:cubicBezTo>
                  <a:cubicBezTo>
                    <a:pt x="4" y="15"/>
                    <a:pt x="1" y="17"/>
                    <a:pt x="1" y="19"/>
                  </a:cubicBezTo>
                  <a:cubicBezTo>
                    <a:pt x="0" y="21"/>
                    <a:pt x="6" y="24"/>
                    <a:pt x="12" y="22"/>
                  </a:cubicBezTo>
                  <a:cubicBezTo>
                    <a:pt x="17" y="19"/>
                    <a:pt x="23" y="19"/>
                    <a:pt x="25" y="22"/>
                  </a:cubicBezTo>
                  <a:cubicBezTo>
                    <a:pt x="28" y="24"/>
                    <a:pt x="20" y="25"/>
                    <a:pt x="23" y="27"/>
                  </a:cubicBezTo>
                  <a:cubicBezTo>
                    <a:pt x="26" y="29"/>
                    <a:pt x="24" y="31"/>
                    <a:pt x="17" y="30"/>
                  </a:cubicBezTo>
                  <a:cubicBezTo>
                    <a:pt x="11" y="30"/>
                    <a:pt x="3" y="32"/>
                    <a:pt x="4" y="34"/>
                  </a:cubicBezTo>
                  <a:cubicBezTo>
                    <a:pt x="6" y="36"/>
                    <a:pt x="21" y="32"/>
                    <a:pt x="21" y="34"/>
                  </a:cubicBezTo>
                  <a:cubicBezTo>
                    <a:pt x="21" y="36"/>
                    <a:pt x="21" y="40"/>
                    <a:pt x="25" y="38"/>
                  </a:cubicBezTo>
                  <a:cubicBezTo>
                    <a:pt x="29" y="37"/>
                    <a:pt x="26" y="41"/>
                    <a:pt x="28" y="42"/>
                  </a:cubicBezTo>
                  <a:cubicBezTo>
                    <a:pt x="30" y="43"/>
                    <a:pt x="30" y="47"/>
                    <a:pt x="24" y="47"/>
                  </a:cubicBezTo>
                  <a:cubicBezTo>
                    <a:pt x="19" y="48"/>
                    <a:pt x="16" y="49"/>
                    <a:pt x="19" y="51"/>
                  </a:cubicBezTo>
                  <a:cubicBezTo>
                    <a:pt x="21" y="54"/>
                    <a:pt x="27" y="52"/>
                    <a:pt x="33" y="50"/>
                  </a:cubicBezTo>
                  <a:cubicBezTo>
                    <a:pt x="39" y="49"/>
                    <a:pt x="47" y="56"/>
                    <a:pt x="53" y="59"/>
                  </a:cubicBezTo>
                  <a:cubicBezTo>
                    <a:pt x="60" y="61"/>
                    <a:pt x="72" y="58"/>
                    <a:pt x="73" y="54"/>
                  </a:cubicBezTo>
                  <a:cubicBezTo>
                    <a:pt x="74" y="51"/>
                    <a:pt x="83" y="52"/>
                    <a:pt x="87" y="49"/>
                  </a:cubicBezTo>
                  <a:cubicBezTo>
                    <a:pt x="91" y="47"/>
                    <a:pt x="96" y="44"/>
                    <a:pt x="102" y="4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4" name="Freeform 130"/>
            <p:cNvSpPr>
              <a:spLocks noChangeArrowheads="1"/>
            </p:cNvSpPr>
            <p:nvPr/>
          </p:nvSpPr>
          <p:spPr bwMode="auto">
            <a:xfrm>
              <a:off x="3349308" y="1108146"/>
              <a:ext cx="96361" cy="105686"/>
            </a:xfrm>
            <a:custGeom>
              <a:gdLst>
                <a:gd fmla="*/ 2147483646 w 51" name="T0"/>
                <a:gd fmla="*/ 2147483646 h 56" name="T1"/>
                <a:gd fmla="*/ 2147483646 w 51" name="T2"/>
                <a:gd fmla="*/ 2147483646 h 56" name="T3"/>
                <a:gd fmla="*/ 2147483646 w 51" name="T4"/>
                <a:gd fmla="*/ 2147483646 h 56" name="T5"/>
                <a:gd fmla="*/ 2147483646 w 51" name="T6"/>
                <a:gd fmla="*/ 2147483646 h 56" name="T7"/>
                <a:gd fmla="*/ 2147483646 w 51" name="T8"/>
                <a:gd fmla="*/ 2147483646 h 56" name="T9"/>
                <a:gd fmla="*/ 2147483646 w 51" name="T10"/>
                <a:gd fmla="*/ 2147483646 h 56" name="T11"/>
                <a:gd fmla="*/ 2147483646 w 51" name="T12"/>
                <a:gd fmla="*/ 2147483646 h 56" name="T13"/>
                <a:gd fmla="*/ 2147483646 w 51" name="T14"/>
                <a:gd fmla="*/ 2147483646 h 56" name="T15"/>
                <a:gd fmla="*/ 2147483646 w 51" name="T16"/>
                <a:gd fmla="*/ 2147483646 h 56" name="T17"/>
                <a:gd fmla="*/ 2147483646 w 51" name="T18"/>
                <a:gd fmla="*/ 2147483646 h 56" name="T19"/>
                <a:gd fmla="*/ 2147483646 w 51" name="T20"/>
                <a:gd fmla="*/ 2147483646 h 56" name="T21"/>
                <a:gd fmla="*/ 2147483646 w 51" name="T22"/>
                <a:gd fmla="*/ 2147483646 h 56" name="T23"/>
                <a:gd fmla="*/ 2147483646 w 51" name="T24"/>
                <a:gd fmla="*/ 2147483646 h 56" name="T25"/>
                <a:gd fmla="*/ 2147483646 w 51" name="T26"/>
                <a:gd fmla="*/ 2147483646 h 56" name="T27"/>
                <a:gd fmla="*/ 2147483646 w 51" name="T28"/>
                <a:gd fmla="*/ 2147483646 h 56" name="T29"/>
                <a:gd fmla="*/ 2147483646 w 51" name="T30"/>
                <a:gd fmla="*/ 2147483646 h 56" name="T31"/>
                <a:gd fmla="*/ 2147483646 w 51" name="T32"/>
                <a:gd fmla="*/ 2147483646 h 56" name="T33"/>
                <a:gd fmla="*/ 2147483646 w 51" name="T34"/>
                <a:gd fmla="*/ 2147483646 h 56" name="T35"/>
                <a:gd fmla="*/ 2147483646 w 51" name="T36"/>
                <a:gd fmla="*/ 2147483646 h 56" name="T37"/>
                <a:gd fmla="*/ 2147483646 w 51" name="T38"/>
                <a:gd fmla="*/ 2147483646 h 5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51" name="T60"/>
                <a:gd fmla="*/ 0 h 56" name="T61"/>
                <a:gd fmla="*/ 51 w 51" name="T62"/>
                <a:gd fmla="*/ 56 h 56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56" w="51">
                  <a:moveTo>
                    <a:pt x="45" y="17"/>
                  </a:moveTo>
                  <a:cubicBezTo>
                    <a:pt x="44" y="16"/>
                    <a:pt x="43" y="15"/>
                    <a:pt x="42" y="14"/>
                  </a:cubicBezTo>
                  <a:cubicBezTo>
                    <a:pt x="37" y="9"/>
                    <a:pt x="36" y="13"/>
                    <a:pt x="35" y="16"/>
                  </a:cubicBezTo>
                  <a:cubicBezTo>
                    <a:pt x="35" y="19"/>
                    <a:pt x="31" y="15"/>
                    <a:pt x="28" y="15"/>
                  </a:cubicBezTo>
                  <a:cubicBezTo>
                    <a:pt x="25" y="14"/>
                    <a:pt x="29" y="9"/>
                    <a:pt x="31" y="8"/>
                  </a:cubicBezTo>
                  <a:cubicBezTo>
                    <a:pt x="32" y="7"/>
                    <a:pt x="33" y="5"/>
                    <a:pt x="34" y="2"/>
                  </a:cubicBezTo>
                  <a:cubicBezTo>
                    <a:pt x="33" y="2"/>
                    <a:pt x="33" y="2"/>
                    <a:pt x="32" y="1"/>
                  </a:cubicBezTo>
                  <a:cubicBezTo>
                    <a:pt x="28" y="0"/>
                    <a:pt x="21" y="0"/>
                    <a:pt x="21" y="4"/>
                  </a:cubicBezTo>
                  <a:cubicBezTo>
                    <a:pt x="21" y="8"/>
                    <a:pt x="26" y="6"/>
                    <a:pt x="26" y="9"/>
                  </a:cubicBezTo>
                  <a:cubicBezTo>
                    <a:pt x="26" y="12"/>
                    <a:pt x="21" y="11"/>
                    <a:pt x="17" y="14"/>
                  </a:cubicBezTo>
                  <a:cubicBezTo>
                    <a:pt x="13" y="16"/>
                    <a:pt x="9" y="12"/>
                    <a:pt x="5" y="14"/>
                  </a:cubicBezTo>
                  <a:cubicBezTo>
                    <a:pt x="1" y="16"/>
                    <a:pt x="9" y="18"/>
                    <a:pt x="6" y="22"/>
                  </a:cubicBezTo>
                  <a:cubicBezTo>
                    <a:pt x="3" y="27"/>
                    <a:pt x="7" y="26"/>
                    <a:pt x="12" y="30"/>
                  </a:cubicBezTo>
                  <a:cubicBezTo>
                    <a:pt x="17" y="34"/>
                    <a:pt x="9" y="35"/>
                    <a:pt x="9" y="40"/>
                  </a:cubicBezTo>
                  <a:cubicBezTo>
                    <a:pt x="9" y="44"/>
                    <a:pt x="2" y="44"/>
                    <a:pt x="1" y="47"/>
                  </a:cubicBezTo>
                  <a:cubicBezTo>
                    <a:pt x="0" y="50"/>
                    <a:pt x="6" y="56"/>
                    <a:pt x="12" y="56"/>
                  </a:cubicBezTo>
                  <a:cubicBezTo>
                    <a:pt x="16" y="56"/>
                    <a:pt x="26" y="54"/>
                    <a:pt x="32" y="48"/>
                  </a:cubicBezTo>
                  <a:cubicBezTo>
                    <a:pt x="37" y="43"/>
                    <a:pt x="40" y="48"/>
                    <a:pt x="46" y="45"/>
                  </a:cubicBezTo>
                  <a:cubicBezTo>
                    <a:pt x="51" y="43"/>
                    <a:pt x="48" y="23"/>
                    <a:pt x="46" y="19"/>
                  </a:cubicBezTo>
                  <a:cubicBezTo>
                    <a:pt x="45" y="18"/>
                    <a:pt x="45" y="18"/>
                    <a:pt x="45" y="1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5" name="Freeform 131"/>
            <p:cNvSpPr>
              <a:spLocks noChangeArrowheads="1" noEditPoints="1"/>
            </p:cNvSpPr>
            <p:nvPr/>
          </p:nvSpPr>
          <p:spPr bwMode="auto">
            <a:xfrm>
              <a:off x="3395934" y="934075"/>
              <a:ext cx="214480" cy="326383"/>
            </a:xfrm>
            <a:custGeom>
              <a:gdLst>
                <a:gd fmla="*/ 2147483646 w 114" name="T0"/>
                <a:gd fmla="*/ 2147483646 h 174" name="T1"/>
                <a:gd fmla="*/ 2147483646 w 114" name="T2"/>
                <a:gd fmla="*/ 2147483646 h 174" name="T3"/>
                <a:gd fmla="*/ 2147483646 w 114" name="T4"/>
                <a:gd fmla="*/ 2147483646 h 174" name="T5"/>
                <a:gd fmla="*/ 2147483646 w 114" name="T6"/>
                <a:gd fmla="*/ 2147483646 h 174" name="T7"/>
                <a:gd fmla="*/ 2147483646 w 114" name="T8"/>
                <a:gd fmla="*/ 2147483646 h 174" name="T9"/>
                <a:gd fmla="*/ 2147483646 w 114" name="T10"/>
                <a:gd fmla="*/ 2147483646 h 174" name="T11"/>
                <a:gd fmla="*/ 2147483646 w 114" name="T12"/>
                <a:gd fmla="*/ 2147483646 h 174" name="T13"/>
                <a:gd fmla="*/ 2147483646 w 114" name="T14"/>
                <a:gd fmla="*/ 2147483646 h 174" name="T15"/>
                <a:gd fmla="*/ 2147483646 w 114" name="T16"/>
                <a:gd fmla="*/ 2147483646 h 174" name="T17"/>
                <a:gd fmla="*/ 2147483646 w 114" name="T18"/>
                <a:gd fmla="*/ 2147483646 h 174" name="T19"/>
                <a:gd fmla="*/ 2147483646 w 114" name="T20"/>
                <a:gd fmla="*/ 2147483646 h 174" name="T21"/>
                <a:gd fmla="*/ 2147483646 w 114" name="T22"/>
                <a:gd fmla="*/ 2147483646 h 174" name="T23"/>
                <a:gd fmla="*/ 2147483646 w 114" name="T24"/>
                <a:gd fmla="*/ 2147483646 h 174" name="T25"/>
                <a:gd fmla="*/ 2147483646 w 114" name="T26"/>
                <a:gd fmla="*/ 2147483646 h 174" name="T27"/>
                <a:gd fmla="*/ 2147483646 w 114" name="T28"/>
                <a:gd fmla="*/ 2147483646 h 174" name="T29"/>
                <a:gd fmla="*/ 2147483646 w 114" name="T30"/>
                <a:gd fmla="*/ 2147483646 h 174" name="T31"/>
                <a:gd fmla="*/ 2147483646 w 114" name="T32"/>
                <a:gd fmla="*/ 2147483646 h 174" name="T33"/>
                <a:gd fmla="*/ 2147483646 w 114" name="T34"/>
                <a:gd fmla="*/ 2147483646 h 174" name="T35"/>
                <a:gd fmla="*/ 2147483646 w 114" name="T36"/>
                <a:gd fmla="*/ 2147483646 h 174" name="T37"/>
                <a:gd fmla="*/ 2147483646 w 114" name="T38"/>
                <a:gd fmla="*/ 2147483646 h 174" name="T39"/>
                <a:gd fmla="*/ 2147483646 w 114" name="T40"/>
                <a:gd fmla="*/ 2147483646 h 174" name="T41"/>
                <a:gd fmla="*/ 2147483646 w 114" name="T42"/>
                <a:gd fmla="*/ 2147483646 h 174" name="T43"/>
                <a:gd fmla="*/ 2147483646 w 114" name="T44"/>
                <a:gd fmla="*/ 2147483646 h 174" name="T45"/>
                <a:gd fmla="*/ 2147483646 w 114" name="T46"/>
                <a:gd fmla="*/ 2147483646 h 174" name="T47"/>
                <a:gd fmla="*/ 2147483646 w 114" name="T48"/>
                <a:gd fmla="*/ 2147483646 h 174" name="T49"/>
                <a:gd fmla="*/ 2147483646 w 114" name="T50"/>
                <a:gd fmla="*/ 2147483646 h 174" name="T51"/>
                <a:gd fmla="*/ 2147483646 w 114" name="T52"/>
                <a:gd fmla="*/ 2147483646 h 174" name="T53"/>
                <a:gd fmla="*/ 2147483646 w 114" name="T54"/>
                <a:gd fmla="*/ 2147483646 h 174" name="T55"/>
                <a:gd fmla="*/ 2147483646 w 114" name="T56"/>
                <a:gd fmla="*/ 2147483646 h 174" name="T57"/>
                <a:gd fmla="*/ 2147483646 w 114" name="T58"/>
                <a:gd fmla="*/ 2147483646 h 174" name="T59"/>
                <a:gd fmla="*/ 2147483646 w 114" name="T60"/>
                <a:gd fmla="*/ 2147483646 h 174" name="T61"/>
                <a:gd fmla="*/ 2147483646 w 114" name="T62"/>
                <a:gd fmla="*/ 2147483646 h 174" name="T63"/>
                <a:gd fmla="*/ 2147483646 w 114" name="T64"/>
                <a:gd fmla="*/ 2147483646 h 174" name="T65"/>
                <a:gd fmla="*/ 2147483646 w 114" name="T66"/>
                <a:gd fmla="*/ 2147483646 h 174" name="T67"/>
                <a:gd fmla="*/ 2147483646 w 114" name="T68"/>
                <a:gd fmla="*/ 2147483646 h 174" name="T69"/>
                <a:gd fmla="*/ 2147483646 w 114" name="T70"/>
                <a:gd fmla="*/ 2147483646 h 174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114" name="T108"/>
                <a:gd fmla="*/ 0 h 174" name="T109"/>
                <a:gd fmla="*/ 114 w 114" name="T110"/>
                <a:gd fmla="*/ 174 h 174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174" w="114">
                  <a:moveTo>
                    <a:pt x="23" y="92"/>
                  </a:moveTo>
                  <a:cubicBezTo>
                    <a:pt x="18" y="88"/>
                    <a:pt x="13" y="95"/>
                    <a:pt x="9" y="95"/>
                  </a:cubicBezTo>
                  <a:cubicBezTo>
                    <a:pt x="8" y="98"/>
                    <a:pt x="7" y="100"/>
                    <a:pt x="6" y="101"/>
                  </a:cubicBezTo>
                  <a:cubicBezTo>
                    <a:pt x="4" y="102"/>
                    <a:pt x="0" y="107"/>
                    <a:pt x="3" y="108"/>
                  </a:cubicBezTo>
                  <a:cubicBezTo>
                    <a:pt x="6" y="108"/>
                    <a:pt x="10" y="112"/>
                    <a:pt x="10" y="109"/>
                  </a:cubicBezTo>
                  <a:cubicBezTo>
                    <a:pt x="11" y="106"/>
                    <a:pt x="12" y="102"/>
                    <a:pt x="17" y="107"/>
                  </a:cubicBezTo>
                  <a:cubicBezTo>
                    <a:pt x="18" y="108"/>
                    <a:pt x="19" y="109"/>
                    <a:pt x="20" y="110"/>
                  </a:cubicBezTo>
                  <a:cubicBezTo>
                    <a:pt x="21" y="108"/>
                    <a:pt x="26" y="108"/>
                    <a:pt x="29" y="105"/>
                  </a:cubicBezTo>
                  <a:cubicBezTo>
                    <a:pt x="32" y="102"/>
                    <a:pt x="27" y="97"/>
                    <a:pt x="23" y="92"/>
                  </a:cubicBezTo>
                  <a:close/>
                  <a:moveTo>
                    <a:pt x="114" y="134"/>
                  </a:moveTo>
                  <a:cubicBezTo>
                    <a:pt x="114" y="129"/>
                    <a:pt x="103" y="125"/>
                    <a:pt x="102" y="128"/>
                  </a:cubicBezTo>
                  <a:cubicBezTo>
                    <a:pt x="101" y="131"/>
                    <a:pt x="98" y="130"/>
                    <a:pt x="97" y="127"/>
                  </a:cubicBezTo>
                  <a:cubicBezTo>
                    <a:pt x="95" y="124"/>
                    <a:pt x="98" y="121"/>
                    <a:pt x="96" y="121"/>
                  </a:cubicBezTo>
                  <a:cubicBezTo>
                    <a:pt x="95" y="121"/>
                    <a:pt x="92" y="117"/>
                    <a:pt x="93" y="115"/>
                  </a:cubicBezTo>
                  <a:cubicBezTo>
                    <a:pt x="93" y="113"/>
                    <a:pt x="90" y="103"/>
                    <a:pt x="84" y="101"/>
                  </a:cubicBezTo>
                  <a:cubicBezTo>
                    <a:pt x="79" y="100"/>
                    <a:pt x="78" y="92"/>
                    <a:pt x="77" y="88"/>
                  </a:cubicBezTo>
                  <a:cubicBezTo>
                    <a:pt x="76" y="83"/>
                    <a:pt x="72" y="86"/>
                    <a:pt x="69" y="82"/>
                  </a:cubicBezTo>
                  <a:cubicBezTo>
                    <a:pt x="66" y="78"/>
                    <a:pt x="62" y="80"/>
                    <a:pt x="59" y="80"/>
                  </a:cubicBezTo>
                  <a:cubicBezTo>
                    <a:pt x="57" y="80"/>
                    <a:pt x="59" y="76"/>
                    <a:pt x="63" y="73"/>
                  </a:cubicBezTo>
                  <a:cubicBezTo>
                    <a:pt x="67" y="70"/>
                    <a:pt x="72" y="56"/>
                    <a:pt x="72" y="53"/>
                  </a:cubicBezTo>
                  <a:cubicBezTo>
                    <a:pt x="72" y="50"/>
                    <a:pt x="54" y="51"/>
                    <a:pt x="51" y="52"/>
                  </a:cubicBezTo>
                  <a:cubicBezTo>
                    <a:pt x="48" y="54"/>
                    <a:pt x="44" y="50"/>
                    <a:pt x="47" y="49"/>
                  </a:cubicBezTo>
                  <a:cubicBezTo>
                    <a:pt x="50" y="47"/>
                    <a:pt x="56" y="42"/>
                    <a:pt x="56" y="39"/>
                  </a:cubicBezTo>
                  <a:cubicBezTo>
                    <a:pt x="55" y="37"/>
                    <a:pt x="60" y="35"/>
                    <a:pt x="57" y="33"/>
                  </a:cubicBezTo>
                  <a:cubicBezTo>
                    <a:pt x="55" y="30"/>
                    <a:pt x="54" y="35"/>
                    <a:pt x="52" y="37"/>
                  </a:cubicBezTo>
                  <a:cubicBezTo>
                    <a:pt x="50" y="39"/>
                    <a:pt x="45" y="38"/>
                    <a:pt x="40" y="37"/>
                  </a:cubicBezTo>
                  <a:cubicBezTo>
                    <a:pt x="35" y="36"/>
                    <a:pt x="33" y="44"/>
                    <a:pt x="33" y="47"/>
                  </a:cubicBezTo>
                  <a:cubicBezTo>
                    <a:pt x="33" y="50"/>
                    <a:pt x="27" y="52"/>
                    <a:pt x="28" y="54"/>
                  </a:cubicBezTo>
                  <a:cubicBezTo>
                    <a:pt x="29" y="57"/>
                    <a:pt x="27" y="59"/>
                    <a:pt x="25" y="58"/>
                  </a:cubicBezTo>
                  <a:cubicBezTo>
                    <a:pt x="24" y="56"/>
                    <a:pt x="22" y="52"/>
                    <a:pt x="18" y="55"/>
                  </a:cubicBezTo>
                  <a:cubicBezTo>
                    <a:pt x="15" y="58"/>
                    <a:pt x="22" y="61"/>
                    <a:pt x="27" y="62"/>
                  </a:cubicBezTo>
                  <a:cubicBezTo>
                    <a:pt x="31" y="62"/>
                    <a:pt x="23" y="65"/>
                    <a:pt x="22" y="70"/>
                  </a:cubicBezTo>
                  <a:cubicBezTo>
                    <a:pt x="22" y="75"/>
                    <a:pt x="28" y="73"/>
                    <a:pt x="28" y="76"/>
                  </a:cubicBezTo>
                  <a:cubicBezTo>
                    <a:pt x="29" y="79"/>
                    <a:pt x="19" y="80"/>
                    <a:pt x="19" y="83"/>
                  </a:cubicBezTo>
                  <a:cubicBezTo>
                    <a:pt x="19" y="86"/>
                    <a:pt x="25" y="82"/>
                    <a:pt x="27" y="80"/>
                  </a:cubicBezTo>
                  <a:cubicBezTo>
                    <a:pt x="30" y="79"/>
                    <a:pt x="26" y="88"/>
                    <a:pt x="32" y="87"/>
                  </a:cubicBezTo>
                  <a:cubicBezTo>
                    <a:pt x="38" y="86"/>
                    <a:pt x="36" y="78"/>
                    <a:pt x="38" y="78"/>
                  </a:cubicBezTo>
                  <a:cubicBezTo>
                    <a:pt x="40" y="79"/>
                    <a:pt x="37" y="83"/>
                    <a:pt x="39" y="86"/>
                  </a:cubicBezTo>
                  <a:cubicBezTo>
                    <a:pt x="41" y="90"/>
                    <a:pt x="35" y="95"/>
                    <a:pt x="35" y="97"/>
                  </a:cubicBezTo>
                  <a:cubicBezTo>
                    <a:pt x="35" y="100"/>
                    <a:pt x="47" y="100"/>
                    <a:pt x="51" y="96"/>
                  </a:cubicBezTo>
                  <a:cubicBezTo>
                    <a:pt x="55" y="92"/>
                    <a:pt x="57" y="96"/>
                    <a:pt x="54" y="99"/>
                  </a:cubicBezTo>
                  <a:cubicBezTo>
                    <a:pt x="52" y="102"/>
                    <a:pt x="53" y="105"/>
                    <a:pt x="56" y="106"/>
                  </a:cubicBezTo>
                  <a:cubicBezTo>
                    <a:pt x="59" y="107"/>
                    <a:pt x="61" y="108"/>
                    <a:pt x="59" y="110"/>
                  </a:cubicBezTo>
                  <a:cubicBezTo>
                    <a:pt x="58" y="113"/>
                    <a:pt x="59" y="118"/>
                    <a:pt x="58" y="121"/>
                  </a:cubicBezTo>
                  <a:cubicBezTo>
                    <a:pt x="57" y="123"/>
                    <a:pt x="47" y="123"/>
                    <a:pt x="47" y="121"/>
                  </a:cubicBezTo>
                  <a:cubicBezTo>
                    <a:pt x="46" y="119"/>
                    <a:pt x="42" y="121"/>
                    <a:pt x="43" y="123"/>
                  </a:cubicBezTo>
                  <a:cubicBezTo>
                    <a:pt x="44" y="125"/>
                    <a:pt x="39" y="128"/>
                    <a:pt x="40" y="130"/>
                  </a:cubicBezTo>
                  <a:cubicBezTo>
                    <a:pt x="40" y="132"/>
                    <a:pt x="46" y="132"/>
                    <a:pt x="46" y="134"/>
                  </a:cubicBezTo>
                  <a:cubicBezTo>
                    <a:pt x="47" y="137"/>
                    <a:pt x="42" y="140"/>
                    <a:pt x="36" y="142"/>
                  </a:cubicBezTo>
                  <a:cubicBezTo>
                    <a:pt x="29" y="144"/>
                    <a:pt x="37" y="149"/>
                    <a:pt x="40" y="147"/>
                  </a:cubicBezTo>
                  <a:cubicBezTo>
                    <a:pt x="43" y="144"/>
                    <a:pt x="42" y="148"/>
                    <a:pt x="47" y="148"/>
                  </a:cubicBezTo>
                  <a:cubicBezTo>
                    <a:pt x="51" y="148"/>
                    <a:pt x="54" y="152"/>
                    <a:pt x="58" y="150"/>
                  </a:cubicBezTo>
                  <a:cubicBezTo>
                    <a:pt x="63" y="148"/>
                    <a:pt x="63" y="150"/>
                    <a:pt x="59" y="153"/>
                  </a:cubicBezTo>
                  <a:cubicBezTo>
                    <a:pt x="56" y="155"/>
                    <a:pt x="50" y="152"/>
                    <a:pt x="47" y="154"/>
                  </a:cubicBezTo>
                  <a:cubicBezTo>
                    <a:pt x="44" y="156"/>
                    <a:pt x="30" y="169"/>
                    <a:pt x="33" y="172"/>
                  </a:cubicBezTo>
                  <a:cubicBezTo>
                    <a:pt x="34" y="174"/>
                    <a:pt x="36" y="169"/>
                    <a:pt x="41" y="167"/>
                  </a:cubicBezTo>
                  <a:cubicBezTo>
                    <a:pt x="46" y="165"/>
                    <a:pt x="47" y="169"/>
                    <a:pt x="49" y="169"/>
                  </a:cubicBezTo>
                  <a:cubicBezTo>
                    <a:pt x="52" y="169"/>
                    <a:pt x="52" y="163"/>
                    <a:pt x="54" y="164"/>
                  </a:cubicBezTo>
                  <a:cubicBezTo>
                    <a:pt x="56" y="164"/>
                    <a:pt x="58" y="162"/>
                    <a:pt x="62" y="163"/>
                  </a:cubicBezTo>
                  <a:cubicBezTo>
                    <a:pt x="66" y="163"/>
                    <a:pt x="69" y="162"/>
                    <a:pt x="71" y="160"/>
                  </a:cubicBezTo>
                  <a:cubicBezTo>
                    <a:pt x="73" y="159"/>
                    <a:pt x="79" y="164"/>
                    <a:pt x="80" y="162"/>
                  </a:cubicBezTo>
                  <a:cubicBezTo>
                    <a:pt x="82" y="161"/>
                    <a:pt x="89" y="160"/>
                    <a:pt x="93" y="160"/>
                  </a:cubicBezTo>
                  <a:cubicBezTo>
                    <a:pt x="97" y="160"/>
                    <a:pt x="106" y="156"/>
                    <a:pt x="109" y="154"/>
                  </a:cubicBezTo>
                  <a:cubicBezTo>
                    <a:pt x="111" y="151"/>
                    <a:pt x="107" y="151"/>
                    <a:pt x="104" y="151"/>
                  </a:cubicBezTo>
                  <a:cubicBezTo>
                    <a:pt x="100" y="152"/>
                    <a:pt x="101" y="148"/>
                    <a:pt x="105" y="145"/>
                  </a:cubicBezTo>
                  <a:cubicBezTo>
                    <a:pt x="108" y="141"/>
                    <a:pt x="114" y="139"/>
                    <a:pt x="114" y="134"/>
                  </a:cubicBezTo>
                  <a:close/>
                  <a:moveTo>
                    <a:pt x="14" y="50"/>
                  </a:moveTo>
                  <a:cubicBezTo>
                    <a:pt x="18" y="50"/>
                    <a:pt x="23" y="42"/>
                    <a:pt x="21" y="40"/>
                  </a:cubicBezTo>
                  <a:cubicBezTo>
                    <a:pt x="19" y="38"/>
                    <a:pt x="10" y="50"/>
                    <a:pt x="14" y="50"/>
                  </a:cubicBezTo>
                  <a:close/>
                  <a:moveTo>
                    <a:pt x="78" y="14"/>
                  </a:moveTo>
                  <a:cubicBezTo>
                    <a:pt x="81" y="11"/>
                    <a:pt x="84" y="0"/>
                    <a:pt x="80" y="1"/>
                  </a:cubicBezTo>
                  <a:cubicBezTo>
                    <a:pt x="76" y="3"/>
                    <a:pt x="77" y="15"/>
                    <a:pt x="78" y="14"/>
                  </a:cubicBezTo>
                  <a:close/>
                </a:path>
              </a:pathLst>
            </a:custGeom>
            <a:solidFill>
              <a:schemeClr val="bg1"/>
            </a:solidFill>
            <a:ln cmpd="sng" w="9525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6" name="Freeform 132"/>
            <p:cNvSpPr>
              <a:spLocks noChangeArrowheads="1" noEditPoints="1"/>
            </p:cNvSpPr>
            <p:nvPr/>
          </p:nvSpPr>
          <p:spPr bwMode="auto">
            <a:xfrm>
              <a:off x="3395934" y="934075"/>
              <a:ext cx="214480" cy="326383"/>
            </a:xfrm>
            <a:custGeom>
              <a:gdLst>
                <a:gd fmla="*/ 2147483646 w 114" name="T0"/>
                <a:gd fmla="*/ 2147483646 h 174" name="T1"/>
                <a:gd fmla="*/ 2147483646 w 114" name="T2"/>
                <a:gd fmla="*/ 2147483646 h 174" name="T3"/>
                <a:gd fmla="*/ 2147483646 w 114" name="T4"/>
                <a:gd fmla="*/ 2147483646 h 174" name="T5"/>
                <a:gd fmla="*/ 2147483646 w 114" name="T6"/>
                <a:gd fmla="*/ 2147483646 h 174" name="T7"/>
                <a:gd fmla="*/ 2147483646 w 114" name="T8"/>
                <a:gd fmla="*/ 2147483646 h 174" name="T9"/>
                <a:gd fmla="*/ 2147483646 w 114" name="T10"/>
                <a:gd fmla="*/ 2147483646 h 174" name="T11"/>
                <a:gd fmla="*/ 2147483646 w 114" name="T12"/>
                <a:gd fmla="*/ 2147483646 h 174" name="T13"/>
                <a:gd fmla="*/ 2147483646 w 114" name="T14"/>
                <a:gd fmla="*/ 2147483646 h 174" name="T15"/>
                <a:gd fmla="*/ 2147483646 w 114" name="T16"/>
                <a:gd fmla="*/ 2147483646 h 174" name="T17"/>
                <a:gd fmla="*/ 2147483646 w 114" name="T18"/>
                <a:gd fmla="*/ 2147483646 h 174" name="T19"/>
                <a:gd fmla="*/ 2147483646 w 114" name="T20"/>
                <a:gd fmla="*/ 2147483646 h 174" name="T21"/>
                <a:gd fmla="*/ 2147483646 w 114" name="T22"/>
                <a:gd fmla="*/ 2147483646 h 174" name="T23"/>
                <a:gd fmla="*/ 2147483646 w 114" name="T24"/>
                <a:gd fmla="*/ 2147483646 h 174" name="T25"/>
                <a:gd fmla="*/ 2147483646 w 114" name="T26"/>
                <a:gd fmla="*/ 2147483646 h 174" name="T27"/>
                <a:gd fmla="*/ 2147483646 w 114" name="T28"/>
                <a:gd fmla="*/ 2147483646 h 174" name="T29"/>
                <a:gd fmla="*/ 2147483646 w 114" name="T30"/>
                <a:gd fmla="*/ 2147483646 h 174" name="T31"/>
                <a:gd fmla="*/ 2147483646 w 114" name="T32"/>
                <a:gd fmla="*/ 2147483646 h 174" name="T33"/>
                <a:gd fmla="*/ 2147483646 w 114" name="T34"/>
                <a:gd fmla="*/ 2147483646 h 174" name="T35"/>
                <a:gd fmla="*/ 2147483646 w 114" name="T36"/>
                <a:gd fmla="*/ 2147483646 h 174" name="T37"/>
                <a:gd fmla="*/ 2147483646 w 114" name="T38"/>
                <a:gd fmla="*/ 2147483646 h 174" name="T39"/>
                <a:gd fmla="*/ 2147483646 w 114" name="T40"/>
                <a:gd fmla="*/ 2147483646 h 174" name="T41"/>
                <a:gd fmla="*/ 2147483646 w 114" name="T42"/>
                <a:gd fmla="*/ 2147483646 h 174" name="T43"/>
                <a:gd fmla="*/ 2147483646 w 114" name="T44"/>
                <a:gd fmla="*/ 2147483646 h 174" name="T45"/>
                <a:gd fmla="*/ 2147483646 w 114" name="T46"/>
                <a:gd fmla="*/ 2147483646 h 174" name="T47"/>
                <a:gd fmla="*/ 2147483646 w 114" name="T48"/>
                <a:gd fmla="*/ 2147483646 h 174" name="T49"/>
                <a:gd fmla="*/ 2147483646 w 114" name="T50"/>
                <a:gd fmla="*/ 2147483646 h 174" name="T51"/>
                <a:gd fmla="*/ 2147483646 w 114" name="T52"/>
                <a:gd fmla="*/ 2147483646 h 174" name="T53"/>
                <a:gd fmla="*/ 2147483646 w 114" name="T54"/>
                <a:gd fmla="*/ 2147483646 h 174" name="T55"/>
                <a:gd fmla="*/ 2147483646 w 114" name="T56"/>
                <a:gd fmla="*/ 2147483646 h 174" name="T57"/>
                <a:gd fmla="*/ 2147483646 w 114" name="T58"/>
                <a:gd fmla="*/ 2147483646 h 174" name="T59"/>
                <a:gd fmla="*/ 2147483646 w 114" name="T60"/>
                <a:gd fmla="*/ 2147483646 h 174" name="T61"/>
                <a:gd fmla="*/ 2147483646 w 114" name="T62"/>
                <a:gd fmla="*/ 2147483646 h 174" name="T63"/>
                <a:gd fmla="*/ 2147483646 w 114" name="T64"/>
                <a:gd fmla="*/ 2147483646 h 174" name="T65"/>
                <a:gd fmla="*/ 2147483646 w 114" name="T66"/>
                <a:gd fmla="*/ 2147483646 h 174" name="T67"/>
                <a:gd fmla="*/ 2147483646 w 114" name="T68"/>
                <a:gd fmla="*/ 2147483646 h 174" name="T69"/>
                <a:gd fmla="*/ 2147483646 w 114" name="T70"/>
                <a:gd fmla="*/ 2147483646 h 174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114" name="T108"/>
                <a:gd fmla="*/ 0 h 174" name="T109"/>
                <a:gd fmla="*/ 114 w 114" name="T110"/>
                <a:gd fmla="*/ 174 h 174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174" w="114">
                  <a:moveTo>
                    <a:pt x="23" y="92"/>
                  </a:moveTo>
                  <a:cubicBezTo>
                    <a:pt x="18" y="88"/>
                    <a:pt x="13" y="95"/>
                    <a:pt x="9" y="95"/>
                  </a:cubicBezTo>
                  <a:cubicBezTo>
                    <a:pt x="8" y="98"/>
                    <a:pt x="7" y="100"/>
                    <a:pt x="6" y="101"/>
                  </a:cubicBezTo>
                  <a:cubicBezTo>
                    <a:pt x="4" y="102"/>
                    <a:pt x="0" y="107"/>
                    <a:pt x="3" y="108"/>
                  </a:cubicBezTo>
                  <a:cubicBezTo>
                    <a:pt x="6" y="108"/>
                    <a:pt x="10" y="112"/>
                    <a:pt x="10" y="109"/>
                  </a:cubicBezTo>
                  <a:cubicBezTo>
                    <a:pt x="11" y="106"/>
                    <a:pt x="12" y="102"/>
                    <a:pt x="17" y="107"/>
                  </a:cubicBezTo>
                  <a:cubicBezTo>
                    <a:pt x="18" y="108"/>
                    <a:pt x="19" y="109"/>
                    <a:pt x="20" y="110"/>
                  </a:cubicBezTo>
                  <a:cubicBezTo>
                    <a:pt x="21" y="108"/>
                    <a:pt x="26" y="108"/>
                    <a:pt x="29" y="105"/>
                  </a:cubicBezTo>
                  <a:cubicBezTo>
                    <a:pt x="32" y="102"/>
                    <a:pt x="27" y="97"/>
                    <a:pt x="23" y="92"/>
                  </a:cubicBezTo>
                  <a:close/>
                  <a:moveTo>
                    <a:pt x="114" y="134"/>
                  </a:moveTo>
                  <a:cubicBezTo>
                    <a:pt x="114" y="129"/>
                    <a:pt x="103" y="125"/>
                    <a:pt x="102" y="128"/>
                  </a:cubicBezTo>
                  <a:cubicBezTo>
                    <a:pt x="101" y="131"/>
                    <a:pt x="98" y="130"/>
                    <a:pt x="97" y="127"/>
                  </a:cubicBezTo>
                  <a:cubicBezTo>
                    <a:pt x="95" y="124"/>
                    <a:pt x="98" y="121"/>
                    <a:pt x="96" y="121"/>
                  </a:cubicBezTo>
                  <a:cubicBezTo>
                    <a:pt x="95" y="121"/>
                    <a:pt x="92" y="117"/>
                    <a:pt x="93" y="115"/>
                  </a:cubicBezTo>
                  <a:cubicBezTo>
                    <a:pt x="93" y="113"/>
                    <a:pt x="90" y="103"/>
                    <a:pt x="84" y="101"/>
                  </a:cubicBezTo>
                  <a:cubicBezTo>
                    <a:pt x="79" y="100"/>
                    <a:pt x="78" y="92"/>
                    <a:pt x="77" y="88"/>
                  </a:cubicBezTo>
                  <a:cubicBezTo>
                    <a:pt x="76" y="83"/>
                    <a:pt x="72" y="86"/>
                    <a:pt x="69" y="82"/>
                  </a:cubicBezTo>
                  <a:cubicBezTo>
                    <a:pt x="66" y="78"/>
                    <a:pt x="62" y="80"/>
                    <a:pt x="59" y="80"/>
                  </a:cubicBezTo>
                  <a:cubicBezTo>
                    <a:pt x="57" y="80"/>
                    <a:pt x="59" y="76"/>
                    <a:pt x="63" y="73"/>
                  </a:cubicBezTo>
                  <a:cubicBezTo>
                    <a:pt x="67" y="70"/>
                    <a:pt x="72" y="56"/>
                    <a:pt x="72" y="53"/>
                  </a:cubicBezTo>
                  <a:cubicBezTo>
                    <a:pt x="72" y="50"/>
                    <a:pt x="54" y="51"/>
                    <a:pt x="51" y="52"/>
                  </a:cubicBezTo>
                  <a:cubicBezTo>
                    <a:pt x="48" y="54"/>
                    <a:pt x="44" y="50"/>
                    <a:pt x="47" y="49"/>
                  </a:cubicBezTo>
                  <a:cubicBezTo>
                    <a:pt x="50" y="47"/>
                    <a:pt x="56" y="42"/>
                    <a:pt x="56" y="39"/>
                  </a:cubicBezTo>
                  <a:cubicBezTo>
                    <a:pt x="55" y="37"/>
                    <a:pt x="60" y="35"/>
                    <a:pt x="57" y="33"/>
                  </a:cubicBezTo>
                  <a:cubicBezTo>
                    <a:pt x="55" y="30"/>
                    <a:pt x="54" y="35"/>
                    <a:pt x="52" y="37"/>
                  </a:cubicBezTo>
                  <a:cubicBezTo>
                    <a:pt x="50" y="39"/>
                    <a:pt x="45" y="38"/>
                    <a:pt x="40" y="37"/>
                  </a:cubicBezTo>
                  <a:cubicBezTo>
                    <a:pt x="35" y="36"/>
                    <a:pt x="33" y="44"/>
                    <a:pt x="33" y="47"/>
                  </a:cubicBezTo>
                  <a:cubicBezTo>
                    <a:pt x="33" y="50"/>
                    <a:pt x="27" y="52"/>
                    <a:pt x="28" y="54"/>
                  </a:cubicBezTo>
                  <a:cubicBezTo>
                    <a:pt x="29" y="57"/>
                    <a:pt x="27" y="59"/>
                    <a:pt x="25" y="58"/>
                  </a:cubicBezTo>
                  <a:cubicBezTo>
                    <a:pt x="24" y="56"/>
                    <a:pt x="22" y="52"/>
                    <a:pt x="18" y="55"/>
                  </a:cubicBezTo>
                  <a:cubicBezTo>
                    <a:pt x="15" y="58"/>
                    <a:pt x="22" y="61"/>
                    <a:pt x="27" y="62"/>
                  </a:cubicBezTo>
                  <a:cubicBezTo>
                    <a:pt x="31" y="62"/>
                    <a:pt x="23" y="65"/>
                    <a:pt x="22" y="70"/>
                  </a:cubicBezTo>
                  <a:cubicBezTo>
                    <a:pt x="22" y="75"/>
                    <a:pt x="28" y="73"/>
                    <a:pt x="28" y="76"/>
                  </a:cubicBezTo>
                  <a:cubicBezTo>
                    <a:pt x="29" y="79"/>
                    <a:pt x="19" y="80"/>
                    <a:pt x="19" y="83"/>
                  </a:cubicBezTo>
                  <a:cubicBezTo>
                    <a:pt x="19" y="86"/>
                    <a:pt x="25" y="82"/>
                    <a:pt x="27" y="80"/>
                  </a:cubicBezTo>
                  <a:cubicBezTo>
                    <a:pt x="30" y="79"/>
                    <a:pt x="26" y="88"/>
                    <a:pt x="32" y="87"/>
                  </a:cubicBezTo>
                  <a:cubicBezTo>
                    <a:pt x="38" y="86"/>
                    <a:pt x="36" y="78"/>
                    <a:pt x="38" y="78"/>
                  </a:cubicBezTo>
                  <a:cubicBezTo>
                    <a:pt x="40" y="79"/>
                    <a:pt x="37" y="83"/>
                    <a:pt x="39" y="86"/>
                  </a:cubicBezTo>
                  <a:cubicBezTo>
                    <a:pt x="41" y="90"/>
                    <a:pt x="35" y="95"/>
                    <a:pt x="35" y="97"/>
                  </a:cubicBezTo>
                  <a:cubicBezTo>
                    <a:pt x="35" y="100"/>
                    <a:pt x="47" y="100"/>
                    <a:pt x="51" y="96"/>
                  </a:cubicBezTo>
                  <a:cubicBezTo>
                    <a:pt x="55" y="92"/>
                    <a:pt x="57" y="96"/>
                    <a:pt x="54" y="99"/>
                  </a:cubicBezTo>
                  <a:cubicBezTo>
                    <a:pt x="52" y="102"/>
                    <a:pt x="53" y="105"/>
                    <a:pt x="56" y="106"/>
                  </a:cubicBezTo>
                  <a:cubicBezTo>
                    <a:pt x="59" y="107"/>
                    <a:pt x="61" y="108"/>
                    <a:pt x="59" y="110"/>
                  </a:cubicBezTo>
                  <a:cubicBezTo>
                    <a:pt x="58" y="113"/>
                    <a:pt x="59" y="118"/>
                    <a:pt x="58" y="121"/>
                  </a:cubicBezTo>
                  <a:cubicBezTo>
                    <a:pt x="57" y="123"/>
                    <a:pt x="47" y="123"/>
                    <a:pt x="47" y="121"/>
                  </a:cubicBezTo>
                  <a:cubicBezTo>
                    <a:pt x="46" y="119"/>
                    <a:pt x="42" y="121"/>
                    <a:pt x="43" y="123"/>
                  </a:cubicBezTo>
                  <a:cubicBezTo>
                    <a:pt x="44" y="125"/>
                    <a:pt x="39" y="128"/>
                    <a:pt x="40" y="130"/>
                  </a:cubicBezTo>
                  <a:cubicBezTo>
                    <a:pt x="40" y="132"/>
                    <a:pt x="46" y="132"/>
                    <a:pt x="46" y="134"/>
                  </a:cubicBezTo>
                  <a:cubicBezTo>
                    <a:pt x="47" y="137"/>
                    <a:pt x="42" y="140"/>
                    <a:pt x="36" y="142"/>
                  </a:cubicBezTo>
                  <a:cubicBezTo>
                    <a:pt x="29" y="144"/>
                    <a:pt x="37" y="149"/>
                    <a:pt x="40" y="147"/>
                  </a:cubicBezTo>
                  <a:cubicBezTo>
                    <a:pt x="43" y="144"/>
                    <a:pt x="42" y="148"/>
                    <a:pt x="47" y="148"/>
                  </a:cubicBezTo>
                  <a:cubicBezTo>
                    <a:pt x="51" y="148"/>
                    <a:pt x="54" y="152"/>
                    <a:pt x="58" y="150"/>
                  </a:cubicBezTo>
                  <a:cubicBezTo>
                    <a:pt x="63" y="148"/>
                    <a:pt x="63" y="150"/>
                    <a:pt x="59" y="153"/>
                  </a:cubicBezTo>
                  <a:cubicBezTo>
                    <a:pt x="56" y="155"/>
                    <a:pt x="50" y="152"/>
                    <a:pt x="47" y="154"/>
                  </a:cubicBezTo>
                  <a:cubicBezTo>
                    <a:pt x="44" y="156"/>
                    <a:pt x="30" y="169"/>
                    <a:pt x="33" y="172"/>
                  </a:cubicBezTo>
                  <a:cubicBezTo>
                    <a:pt x="34" y="174"/>
                    <a:pt x="36" y="169"/>
                    <a:pt x="41" y="167"/>
                  </a:cubicBezTo>
                  <a:cubicBezTo>
                    <a:pt x="46" y="165"/>
                    <a:pt x="47" y="169"/>
                    <a:pt x="49" y="169"/>
                  </a:cubicBezTo>
                  <a:cubicBezTo>
                    <a:pt x="52" y="169"/>
                    <a:pt x="52" y="163"/>
                    <a:pt x="54" y="164"/>
                  </a:cubicBezTo>
                  <a:cubicBezTo>
                    <a:pt x="56" y="164"/>
                    <a:pt x="58" y="162"/>
                    <a:pt x="62" y="163"/>
                  </a:cubicBezTo>
                  <a:cubicBezTo>
                    <a:pt x="66" y="163"/>
                    <a:pt x="69" y="162"/>
                    <a:pt x="71" y="160"/>
                  </a:cubicBezTo>
                  <a:cubicBezTo>
                    <a:pt x="73" y="159"/>
                    <a:pt x="79" y="164"/>
                    <a:pt x="80" y="162"/>
                  </a:cubicBezTo>
                  <a:cubicBezTo>
                    <a:pt x="82" y="161"/>
                    <a:pt x="89" y="160"/>
                    <a:pt x="93" y="160"/>
                  </a:cubicBezTo>
                  <a:cubicBezTo>
                    <a:pt x="97" y="160"/>
                    <a:pt x="106" y="156"/>
                    <a:pt x="109" y="154"/>
                  </a:cubicBezTo>
                  <a:cubicBezTo>
                    <a:pt x="111" y="151"/>
                    <a:pt x="107" y="151"/>
                    <a:pt x="104" y="151"/>
                  </a:cubicBezTo>
                  <a:cubicBezTo>
                    <a:pt x="100" y="152"/>
                    <a:pt x="101" y="148"/>
                    <a:pt x="105" y="145"/>
                  </a:cubicBezTo>
                  <a:cubicBezTo>
                    <a:pt x="108" y="141"/>
                    <a:pt x="114" y="139"/>
                    <a:pt x="114" y="134"/>
                  </a:cubicBezTo>
                  <a:close/>
                  <a:moveTo>
                    <a:pt x="14" y="50"/>
                  </a:moveTo>
                  <a:cubicBezTo>
                    <a:pt x="18" y="50"/>
                    <a:pt x="23" y="42"/>
                    <a:pt x="21" y="40"/>
                  </a:cubicBezTo>
                  <a:cubicBezTo>
                    <a:pt x="19" y="38"/>
                    <a:pt x="10" y="50"/>
                    <a:pt x="14" y="50"/>
                  </a:cubicBezTo>
                  <a:close/>
                  <a:moveTo>
                    <a:pt x="78" y="14"/>
                  </a:moveTo>
                  <a:cubicBezTo>
                    <a:pt x="81" y="11"/>
                    <a:pt x="84" y="0"/>
                    <a:pt x="80" y="1"/>
                  </a:cubicBezTo>
                  <a:cubicBezTo>
                    <a:pt x="76" y="3"/>
                    <a:pt x="77" y="15"/>
                    <a:pt x="78" y="1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7" name="Freeform 133"/>
            <p:cNvSpPr>
              <a:spLocks noChangeArrowheads="1" noEditPoints="1"/>
            </p:cNvSpPr>
            <p:nvPr/>
          </p:nvSpPr>
          <p:spPr bwMode="auto">
            <a:xfrm>
              <a:off x="3740967" y="1028882"/>
              <a:ext cx="101024" cy="96361"/>
            </a:xfrm>
            <a:custGeom>
              <a:gdLst>
                <a:gd fmla="*/ 2147483646 w 54" name="T0"/>
                <a:gd fmla="*/ 2147483646 h 52" name="T1"/>
                <a:gd fmla="*/ 2147483646 w 54" name="T2"/>
                <a:gd fmla="*/ 2147483646 h 52" name="T3"/>
                <a:gd fmla="*/ 2147483646 w 54" name="T4"/>
                <a:gd fmla="*/ 2147483646 h 52" name="T5"/>
                <a:gd fmla="*/ 2147483646 w 54" name="T6"/>
                <a:gd fmla="*/ 2147483646 h 52" name="T7"/>
                <a:gd fmla="*/ 2147483646 w 54" name="T8"/>
                <a:gd fmla="*/ 2147483646 h 52" name="T9"/>
                <a:gd fmla="*/ 2147483646 w 54" name="T10"/>
                <a:gd fmla="*/ 2147483646 h 52" name="T11"/>
                <a:gd fmla="*/ 2147483646 w 54" name="T12"/>
                <a:gd fmla="*/ 2147483646 h 52" name="T13"/>
                <a:gd fmla="*/ 2147483646 w 54" name="T14"/>
                <a:gd fmla="*/ 2147483646 h 52" name="T15"/>
                <a:gd fmla="*/ 2147483646 w 54" name="T16"/>
                <a:gd fmla="*/ 2147483646 h 52" name="T17"/>
                <a:gd fmla="*/ 2147483646 w 54" name="T18"/>
                <a:gd fmla="*/ 2147483646 h 52" name="T19"/>
                <a:gd fmla="*/ 2147483646 w 54" name="T20"/>
                <a:gd fmla="*/ 2147483646 h 52" name="T21"/>
                <a:gd fmla="*/ 2147483646 w 54" name="T22"/>
                <a:gd fmla="*/ 2147483646 h 52" name="T23"/>
                <a:gd fmla="*/ 2147483646 w 54" name="T24"/>
                <a:gd fmla="*/ 2147483646 h 52" name="T25"/>
                <a:gd fmla="*/ 2147483646 w 54" name="T26"/>
                <a:gd fmla="*/ 2147483646 h 52" name="T27"/>
                <a:gd fmla="*/ 2147483646 w 54" name="T28"/>
                <a:gd fmla="*/ 2147483646 h 52" name="T29"/>
                <a:gd fmla="*/ 2147483646 w 54" name="T30"/>
                <a:gd fmla="*/ 2147483646 h 52" name="T31"/>
                <a:gd fmla="*/ 2147483646 w 54" name="T32"/>
                <a:gd fmla="*/ 2147483646 h 52" name="T33"/>
                <a:gd fmla="*/ 2147483646 w 54" name="T34"/>
                <a:gd fmla="*/ 2147483646 h 52" name="T35"/>
                <a:gd fmla="*/ 2147483646 w 54" name="T36"/>
                <a:gd fmla="*/ 2147483646 h 52" name="T37"/>
                <a:gd fmla="*/ 2147483646 w 54" name="T38"/>
                <a:gd fmla="*/ 2147483646 h 52" name="T39"/>
                <a:gd fmla="*/ 2147483646 w 54" name="T40"/>
                <a:gd fmla="*/ 2147483646 h 52" name="T41"/>
                <a:gd fmla="*/ 2147483646 w 54" name="T42"/>
                <a:gd fmla="*/ 2147483646 h 52" name="T43"/>
                <a:gd fmla="*/ 2147483646 w 54" name="T44"/>
                <a:gd fmla="*/ 2147483646 h 52" name="T45"/>
                <a:gd fmla="*/ 2147483646 w 54" name="T46"/>
                <a:gd fmla="*/ 2147483646 h 52" name="T47"/>
                <a:gd fmla="*/ 2147483646 w 54" name="T48"/>
                <a:gd fmla="*/ 2147483646 h 52" name="T49"/>
                <a:gd fmla="*/ 2147483646 w 54" name="T50"/>
                <a:gd fmla="*/ 2147483646 h 52" name="T51"/>
                <a:gd fmla="*/ 2147483646 w 54" name="T52"/>
                <a:gd fmla="*/ 2147483646 h 52" name="T53"/>
                <a:gd fmla="*/ 2147483646 w 54" name="T54"/>
                <a:gd fmla="*/ 2147483646 h 52" name="T55"/>
                <a:gd fmla="*/ 2147483646 w 54" name="T56"/>
                <a:gd fmla="*/ 2147483646 h 52" name="T57"/>
                <a:gd fmla="*/ 2147483646 w 54" name="T58"/>
                <a:gd fmla="*/ 2147483646 h 52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w 54" name="T90"/>
                <a:gd fmla="*/ 0 h 52" name="T91"/>
                <a:gd fmla="*/ 54 w 54" name="T92"/>
                <a:gd fmla="*/ 52 h 52" name="T93"/>
              </a:gdLst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b="T93" l="T90" r="T92" t="T91"/>
              <a:pathLst>
                <a:path h="52" w="54">
                  <a:moveTo>
                    <a:pt x="27" y="20"/>
                  </a:moveTo>
                  <a:cubicBezTo>
                    <a:pt x="26" y="19"/>
                    <a:pt x="25" y="13"/>
                    <a:pt x="27" y="12"/>
                  </a:cubicBezTo>
                  <a:cubicBezTo>
                    <a:pt x="29" y="10"/>
                    <a:pt x="30" y="4"/>
                    <a:pt x="28" y="2"/>
                  </a:cubicBezTo>
                  <a:cubicBezTo>
                    <a:pt x="27" y="0"/>
                    <a:pt x="21" y="2"/>
                    <a:pt x="20" y="7"/>
                  </a:cubicBezTo>
                  <a:cubicBezTo>
                    <a:pt x="20" y="11"/>
                    <a:pt x="15" y="9"/>
                    <a:pt x="13" y="10"/>
                  </a:cubicBezTo>
                  <a:cubicBezTo>
                    <a:pt x="12" y="11"/>
                    <a:pt x="16" y="13"/>
                    <a:pt x="14" y="15"/>
                  </a:cubicBezTo>
                  <a:cubicBezTo>
                    <a:pt x="12" y="17"/>
                    <a:pt x="11" y="12"/>
                    <a:pt x="7" y="12"/>
                  </a:cubicBezTo>
                  <a:cubicBezTo>
                    <a:pt x="4" y="11"/>
                    <a:pt x="4" y="17"/>
                    <a:pt x="2" y="20"/>
                  </a:cubicBezTo>
                  <a:cubicBezTo>
                    <a:pt x="0" y="23"/>
                    <a:pt x="1" y="29"/>
                    <a:pt x="2" y="33"/>
                  </a:cubicBezTo>
                  <a:cubicBezTo>
                    <a:pt x="2" y="37"/>
                    <a:pt x="7" y="39"/>
                    <a:pt x="6" y="43"/>
                  </a:cubicBezTo>
                  <a:cubicBezTo>
                    <a:pt x="5" y="44"/>
                    <a:pt x="7" y="46"/>
                    <a:pt x="8" y="48"/>
                  </a:cubicBezTo>
                  <a:cubicBezTo>
                    <a:pt x="12" y="48"/>
                    <a:pt x="16" y="48"/>
                    <a:pt x="18" y="49"/>
                  </a:cubicBezTo>
                  <a:cubicBezTo>
                    <a:pt x="19" y="49"/>
                    <a:pt x="20" y="49"/>
                    <a:pt x="22" y="48"/>
                  </a:cubicBezTo>
                  <a:cubicBezTo>
                    <a:pt x="21" y="46"/>
                    <a:pt x="17" y="44"/>
                    <a:pt x="18" y="42"/>
                  </a:cubicBezTo>
                  <a:cubicBezTo>
                    <a:pt x="18" y="40"/>
                    <a:pt x="21" y="42"/>
                    <a:pt x="24" y="44"/>
                  </a:cubicBezTo>
                  <a:cubicBezTo>
                    <a:pt x="26" y="46"/>
                    <a:pt x="31" y="46"/>
                    <a:pt x="32" y="43"/>
                  </a:cubicBezTo>
                  <a:cubicBezTo>
                    <a:pt x="32" y="42"/>
                    <a:pt x="31" y="35"/>
                    <a:pt x="28" y="36"/>
                  </a:cubicBezTo>
                  <a:cubicBezTo>
                    <a:pt x="24" y="38"/>
                    <a:pt x="24" y="37"/>
                    <a:pt x="22" y="36"/>
                  </a:cubicBezTo>
                  <a:cubicBezTo>
                    <a:pt x="21" y="34"/>
                    <a:pt x="25" y="31"/>
                    <a:pt x="26" y="29"/>
                  </a:cubicBezTo>
                  <a:cubicBezTo>
                    <a:pt x="26" y="26"/>
                    <a:pt x="32" y="27"/>
                    <a:pt x="33" y="25"/>
                  </a:cubicBezTo>
                  <a:cubicBezTo>
                    <a:pt x="34" y="23"/>
                    <a:pt x="29" y="20"/>
                    <a:pt x="27" y="20"/>
                  </a:cubicBezTo>
                  <a:close/>
                  <a:moveTo>
                    <a:pt x="53" y="30"/>
                  </a:moveTo>
                  <a:cubicBezTo>
                    <a:pt x="51" y="29"/>
                    <a:pt x="50" y="32"/>
                    <a:pt x="49" y="32"/>
                  </a:cubicBezTo>
                  <a:cubicBezTo>
                    <a:pt x="47" y="33"/>
                    <a:pt x="46" y="26"/>
                    <a:pt x="45" y="30"/>
                  </a:cubicBezTo>
                  <a:cubicBezTo>
                    <a:pt x="44" y="33"/>
                    <a:pt x="41" y="28"/>
                    <a:pt x="38" y="33"/>
                  </a:cubicBezTo>
                  <a:cubicBezTo>
                    <a:pt x="34" y="38"/>
                    <a:pt x="40" y="42"/>
                    <a:pt x="42" y="43"/>
                  </a:cubicBezTo>
                  <a:cubicBezTo>
                    <a:pt x="44" y="45"/>
                    <a:pt x="42" y="47"/>
                    <a:pt x="39" y="46"/>
                  </a:cubicBezTo>
                  <a:cubicBezTo>
                    <a:pt x="36" y="46"/>
                    <a:pt x="38" y="51"/>
                    <a:pt x="42" y="51"/>
                  </a:cubicBezTo>
                  <a:cubicBezTo>
                    <a:pt x="46" y="52"/>
                    <a:pt x="50" y="44"/>
                    <a:pt x="50" y="42"/>
                  </a:cubicBezTo>
                  <a:cubicBezTo>
                    <a:pt x="49" y="40"/>
                    <a:pt x="54" y="31"/>
                    <a:pt x="53" y="3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8" name="Freeform 134"/>
            <p:cNvSpPr>
              <a:spLocks noChangeArrowheads="1" noEditPoints="1"/>
            </p:cNvSpPr>
            <p:nvPr/>
          </p:nvSpPr>
          <p:spPr bwMode="auto">
            <a:xfrm>
              <a:off x="3810906" y="643440"/>
              <a:ext cx="261106" cy="461599"/>
            </a:xfrm>
            <a:custGeom>
              <a:gdLst>
                <a:gd fmla="*/ 2147483646 w 140" name="T0"/>
                <a:gd fmla="*/ 2147483646 h 247" name="T1"/>
                <a:gd fmla="*/ 2147483646 w 140" name="T2"/>
                <a:gd fmla="*/ 2147483646 h 247" name="T3"/>
                <a:gd fmla="*/ 2147483646 w 140" name="T4"/>
                <a:gd fmla="*/ 2147483646 h 247" name="T5"/>
                <a:gd fmla="*/ 2147483646 w 140" name="T6"/>
                <a:gd fmla="*/ 2147483646 h 247" name="T7"/>
                <a:gd fmla="*/ 2147483646 w 140" name="T8"/>
                <a:gd fmla="*/ 2147483646 h 247" name="T9"/>
                <a:gd fmla="*/ 2147483646 w 140" name="T10"/>
                <a:gd fmla="*/ 2147483646 h 247" name="T11"/>
                <a:gd fmla="*/ 2147483646 w 140" name="T12"/>
                <a:gd fmla="*/ 2147483646 h 247" name="T13"/>
                <a:gd fmla="*/ 2147483646 w 140" name="T14"/>
                <a:gd fmla="*/ 2147483646 h 247" name="T15"/>
                <a:gd fmla="*/ 2147483646 w 140" name="T16"/>
                <a:gd fmla="*/ 2147483646 h 247" name="T17"/>
                <a:gd fmla="*/ 2147483646 w 140" name="T18"/>
                <a:gd fmla="*/ 2147483646 h 247" name="T19"/>
                <a:gd fmla="*/ 2147483646 w 140" name="T20"/>
                <a:gd fmla="*/ 2147483646 h 247" name="T21"/>
                <a:gd fmla="*/ 2147483646 w 140" name="T22"/>
                <a:gd fmla="*/ 2147483646 h 247" name="T23"/>
                <a:gd fmla="*/ 2147483646 w 140" name="T24"/>
                <a:gd fmla="*/ 2147483646 h 247" name="T25"/>
                <a:gd fmla="*/ 2147483646 w 140" name="T26"/>
                <a:gd fmla="*/ 2147483646 h 247" name="T27"/>
                <a:gd fmla="*/ 2147483646 w 140" name="T28"/>
                <a:gd fmla="*/ 2147483646 h 247" name="T29"/>
                <a:gd fmla="*/ 2147483646 w 140" name="T30"/>
                <a:gd fmla="*/ 2147483646 h 247" name="T31"/>
                <a:gd fmla="*/ 2147483646 w 140" name="T32"/>
                <a:gd fmla="*/ 2147483646 h 247" name="T33"/>
                <a:gd fmla="*/ 0 w 140" name="T34"/>
                <a:gd fmla="*/ 2147483646 h 247" name="T35"/>
                <a:gd fmla="*/ 2147483646 w 140" name="T36"/>
                <a:gd fmla="*/ 2147483646 h 247" name="T37"/>
                <a:gd fmla="*/ 2147483646 w 140" name="T38"/>
                <a:gd fmla="*/ 2147483646 h 247" name="T39"/>
                <a:gd fmla="*/ 2147483646 w 140" name="T40"/>
                <a:gd fmla="*/ 2147483646 h 247" name="T41"/>
                <a:gd fmla="*/ 2147483646 w 140" name="T42"/>
                <a:gd fmla="*/ 2147483646 h 247" name="T43"/>
                <a:gd fmla="*/ 2147483646 w 140" name="T44"/>
                <a:gd fmla="*/ 2147483646 h 247" name="T45"/>
                <a:gd fmla="*/ 2147483646 w 140" name="T46"/>
                <a:gd fmla="*/ 2147483646 h 247" name="T47"/>
                <a:gd fmla="*/ 2147483646 w 140" name="T48"/>
                <a:gd fmla="*/ 2147483646 h 247" name="T49"/>
                <a:gd fmla="*/ 2147483646 w 140" name="T50"/>
                <a:gd fmla="*/ 2147483646 h 247" name="T51"/>
                <a:gd fmla="*/ 2147483646 w 140" name="T52"/>
                <a:gd fmla="*/ 2147483646 h 247" name="T53"/>
                <a:gd fmla="*/ 2147483646 w 140" name="T54"/>
                <a:gd fmla="*/ 2147483646 h 247" name="T55"/>
                <a:gd fmla="*/ 2147483646 w 140" name="T56"/>
                <a:gd fmla="*/ 2147483646 h 247" name="T57"/>
                <a:gd fmla="*/ 2147483646 w 140" name="T58"/>
                <a:gd fmla="*/ 2147483646 h 247" name="T59"/>
                <a:gd fmla="*/ 2147483646 w 140" name="T60"/>
                <a:gd fmla="*/ 2147483646 h 247" name="T61"/>
                <a:gd fmla="*/ 2147483646 w 140" name="T62"/>
                <a:gd fmla="*/ 2147483646 h 247" name="T63"/>
                <a:gd fmla="*/ 2147483646 w 140" name="T64"/>
                <a:gd fmla="*/ 2147483646 h 247" name="T65"/>
                <a:gd fmla="*/ 2147483646 w 140" name="T66"/>
                <a:gd fmla="*/ 2147483646 h 247" name="T67"/>
                <a:gd fmla="*/ 2147483646 w 140" name="T68"/>
                <a:gd fmla="*/ 2147483646 h 247" name="T69"/>
                <a:gd fmla="*/ 2147483646 w 140" name="T70"/>
                <a:gd fmla="*/ 2147483646 h 247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140" name="T108"/>
                <a:gd fmla="*/ 0 h 247" name="T109"/>
                <a:gd fmla="*/ 140 w 140" name="T110"/>
                <a:gd fmla="*/ 247 h 247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246" w="140">
                  <a:moveTo>
                    <a:pt x="139" y="58"/>
                  </a:moveTo>
                  <a:cubicBezTo>
                    <a:pt x="137" y="57"/>
                    <a:pt x="134" y="53"/>
                    <a:pt x="137" y="53"/>
                  </a:cubicBezTo>
                  <a:cubicBezTo>
                    <a:pt x="139" y="53"/>
                    <a:pt x="140" y="44"/>
                    <a:pt x="137" y="43"/>
                  </a:cubicBezTo>
                  <a:cubicBezTo>
                    <a:pt x="134" y="41"/>
                    <a:pt x="137" y="34"/>
                    <a:pt x="135" y="33"/>
                  </a:cubicBezTo>
                  <a:cubicBezTo>
                    <a:pt x="132" y="31"/>
                    <a:pt x="134" y="26"/>
                    <a:pt x="134" y="22"/>
                  </a:cubicBezTo>
                  <a:cubicBezTo>
                    <a:pt x="135" y="18"/>
                    <a:pt x="124" y="15"/>
                    <a:pt x="118" y="12"/>
                  </a:cubicBezTo>
                  <a:cubicBezTo>
                    <a:pt x="112" y="10"/>
                    <a:pt x="109" y="5"/>
                    <a:pt x="105" y="3"/>
                  </a:cubicBezTo>
                  <a:cubicBezTo>
                    <a:pt x="100" y="0"/>
                    <a:pt x="98" y="7"/>
                    <a:pt x="98" y="11"/>
                  </a:cubicBezTo>
                  <a:cubicBezTo>
                    <a:pt x="98" y="16"/>
                    <a:pt x="94" y="16"/>
                    <a:pt x="91" y="13"/>
                  </a:cubicBezTo>
                  <a:cubicBezTo>
                    <a:pt x="87" y="11"/>
                    <a:pt x="84" y="13"/>
                    <a:pt x="79" y="11"/>
                  </a:cubicBezTo>
                  <a:cubicBezTo>
                    <a:pt x="74" y="9"/>
                    <a:pt x="76" y="16"/>
                    <a:pt x="76" y="19"/>
                  </a:cubicBezTo>
                  <a:cubicBezTo>
                    <a:pt x="76" y="23"/>
                    <a:pt x="71" y="23"/>
                    <a:pt x="68" y="23"/>
                  </a:cubicBezTo>
                  <a:cubicBezTo>
                    <a:pt x="64" y="23"/>
                    <a:pt x="59" y="25"/>
                    <a:pt x="59" y="29"/>
                  </a:cubicBezTo>
                  <a:cubicBezTo>
                    <a:pt x="59" y="33"/>
                    <a:pt x="54" y="35"/>
                    <a:pt x="56" y="37"/>
                  </a:cubicBezTo>
                  <a:cubicBezTo>
                    <a:pt x="57" y="39"/>
                    <a:pt x="55" y="41"/>
                    <a:pt x="53" y="43"/>
                  </a:cubicBezTo>
                  <a:cubicBezTo>
                    <a:pt x="51" y="44"/>
                    <a:pt x="49" y="50"/>
                    <a:pt x="47" y="51"/>
                  </a:cubicBezTo>
                  <a:cubicBezTo>
                    <a:pt x="46" y="53"/>
                    <a:pt x="48" y="56"/>
                    <a:pt x="45" y="58"/>
                  </a:cubicBezTo>
                  <a:cubicBezTo>
                    <a:pt x="42" y="60"/>
                    <a:pt x="38" y="58"/>
                    <a:pt x="37" y="60"/>
                  </a:cubicBezTo>
                  <a:cubicBezTo>
                    <a:pt x="35" y="62"/>
                    <a:pt x="37" y="65"/>
                    <a:pt x="36" y="70"/>
                  </a:cubicBezTo>
                  <a:cubicBezTo>
                    <a:pt x="36" y="75"/>
                    <a:pt x="32" y="80"/>
                    <a:pt x="29" y="85"/>
                  </a:cubicBezTo>
                  <a:cubicBezTo>
                    <a:pt x="25" y="89"/>
                    <a:pt x="30" y="90"/>
                    <a:pt x="31" y="91"/>
                  </a:cubicBezTo>
                  <a:cubicBezTo>
                    <a:pt x="33" y="91"/>
                    <a:pt x="33" y="94"/>
                    <a:pt x="31" y="97"/>
                  </a:cubicBezTo>
                  <a:cubicBezTo>
                    <a:pt x="30" y="100"/>
                    <a:pt x="26" y="98"/>
                    <a:pt x="24" y="97"/>
                  </a:cubicBezTo>
                  <a:cubicBezTo>
                    <a:pt x="22" y="97"/>
                    <a:pt x="16" y="100"/>
                    <a:pt x="12" y="105"/>
                  </a:cubicBezTo>
                  <a:cubicBezTo>
                    <a:pt x="9" y="110"/>
                    <a:pt x="10" y="114"/>
                    <a:pt x="11" y="116"/>
                  </a:cubicBezTo>
                  <a:cubicBezTo>
                    <a:pt x="12" y="119"/>
                    <a:pt x="9" y="122"/>
                    <a:pt x="11" y="127"/>
                  </a:cubicBezTo>
                  <a:cubicBezTo>
                    <a:pt x="14" y="133"/>
                    <a:pt x="10" y="134"/>
                    <a:pt x="11" y="138"/>
                  </a:cubicBezTo>
                  <a:cubicBezTo>
                    <a:pt x="11" y="142"/>
                    <a:pt x="18" y="142"/>
                    <a:pt x="18" y="146"/>
                  </a:cubicBezTo>
                  <a:cubicBezTo>
                    <a:pt x="19" y="151"/>
                    <a:pt x="16" y="152"/>
                    <a:pt x="14" y="152"/>
                  </a:cubicBezTo>
                  <a:cubicBezTo>
                    <a:pt x="12" y="152"/>
                    <a:pt x="12" y="156"/>
                    <a:pt x="15" y="157"/>
                  </a:cubicBezTo>
                  <a:cubicBezTo>
                    <a:pt x="17" y="159"/>
                    <a:pt x="16" y="166"/>
                    <a:pt x="15" y="168"/>
                  </a:cubicBezTo>
                  <a:cubicBezTo>
                    <a:pt x="14" y="170"/>
                    <a:pt x="7" y="168"/>
                    <a:pt x="8" y="171"/>
                  </a:cubicBezTo>
                  <a:cubicBezTo>
                    <a:pt x="8" y="174"/>
                    <a:pt x="6" y="178"/>
                    <a:pt x="6" y="180"/>
                  </a:cubicBezTo>
                  <a:cubicBezTo>
                    <a:pt x="6" y="182"/>
                    <a:pt x="6" y="189"/>
                    <a:pt x="3" y="187"/>
                  </a:cubicBezTo>
                  <a:cubicBezTo>
                    <a:pt x="3" y="187"/>
                    <a:pt x="1" y="187"/>
                    <a:pt x="0" y="187"/>
                  </a:cubicBezTo>
                  <a:cubicBezTo>
                    <a:pt x="0" y="187"/>
                    <a:pt x="0" y="188"/>
                    <a:pt x="0" y="188"/>
                  </a:cubicBezTo>
                  <a:cubicBezTo>
                    <a:pt x="0" y="192"/>
                    <a:pt x="1" y="196"/>
                    <a:pt x="5" y="199"/>
                  </a:cubicBezTo>
                  <a:cubicBezTo>
                    <a:pt x="9" y="202"/>
                    <a:pt x="6" y="207"/>
                    <a:pt x="9" y="211"/>
                  </a:cubicBezTo>
                  <a:cubicBezTo>
                    <a:pt x="12" y="215"/>
                    <a:pt x="11" y="218"/>
                    <a:pt x="15" y="221"/>
                  </a:cubicBezTo>
                  <a:cubicBezTo>
                    <a:pt x="18" y="224"/>
                    <a:pt x="18" y="226"/>
                    <a:pt x="17" y="230"/>
                  </a:cubicBezTo>
                  <a:cubicBezTo>
                    <a:pt x="15" y="234"/>
                    <a:pt x="20" y="233"/>
                    <a:pt x="20" y="235"/>
                  </a:cubicBezTo>
                  <a:cubicBezTo>
                    <a:pt x="20" y="237"/>
                    <a:pt x="19" y="242"/>
                    <a:pt x="20" y="244"/>
                  </a:cubicBezTo>
                  <a:cubicBezTo>
                    <a:pt x="21" y="247"/>
                    <a:pt x="24" y="244"/>
                    <a:pt x="29" y="244"/>
                  </a:cubicBezTo>
                  <a:cubicBezTo>
                    <a:pt x="34" y="244"/>
                    <a:pt x="33" y="241"/>
                    <a:pt x="33" y="238"/>
                  </a:cubicBezTo>
                  <a:cubicBezTo>
                    <a:pt x="33" y="234"/>
                    <a:pt x="36" y="236"/>
                    <a:pt x="37" y="234"/>
                  </a:cubicBezTo>
                  <a:cubicBezTo>
                    <a:pt x="37" y="232"/>
                    <a:pt x="42" y="231"/>
                    <a:pt x="46" y="233"/>
                  </a:cubicBezTo>
                  <a:cubicBezTo>
                    <a:pt x="50" y="235"/>
                    <a:pt x="52" y="232"/>
                    <a:pt x="53" y="228"/>
                  </a:cubicBezTo>
                  <a:cubicBezTo>
                    <a:pt x="53" y="224"/>
                    <a:pt x="55" y="229"/>
                    <a:pt x="57" y="230"/>
                  </a:cubicBezTo>
                  <a:cubicBezTo>
                    <a:pt x="58" y="230"/>
                    <a:pt x="61" y="223"/>
                    <a:pt x="63" y="219"/>
                  </a:cubicBezTo>
                  <a:cubicBezTo>
                    <a:pt x="65" y="214"/>
                    <a:pt x="63" y="215"/>
                    <a:pt x="59" y="220"/>
                  </a:cubicBezTo>
                  <a:cubicBezTo>
                    <a:pt x="55" y="224"/>
                    <a:pt x="57" y="215"/>
                    <a:pt x="59" y="212"/>
                  </a:cubicBezTo>
                  <a:cubicBezTo>
                    <a:pt x="60" y="208"/>
                    <a:pt x="60" y="198"/>
                    <a:pt x="61" y="196"/>
                  </a:cubicBezTo>
                  <a:cubicBezTo>
                    <a:pt x="61" y="193"/>
                    <a:pt x="62" y="190"/>
                    <a:pt x="67" y="189"/>
                  </a:cubicBezTo>
                  <a:cubicBezTo>
                    <a:pt x="72" y="188"/>
                    <a:pt x="78" y="182"/>
                    <a:pt x="77" y="179"/>
                  </a:cubicBezTo>
                  <a:cubicBezTo>
                    <a:pt x="76" y="177"/>
                    <a:pt x="84" y="173"/>
                    <a:pt x="84" y="170"/>
                  </a:cubicBezTo>
                  <a:cubicBezTo>
                    <a:pt x="84" y="168"/>
                    <a:pt x="76" y="160"/>
                    <a:pt x="73" y="158"/>
                  </a:cubicBezTo>
                  <a:cubicBezTo>
                    <a:pt x="70" y="157"/>
                    <a:pt x="65" y="158"/>
                    <a:pt x="65" y="156"/>
                  </a:cubicBezTo>
                  <a:cubicBezTo>
                    <a:pt x="66" y="154"/>
                    <a:pt x="64" y="147"/>
                    <a:pt x="64" y="144"/>
                  </a:cubicBezTo>
                  <a:cubicBezTo>
                    <a:pt x="63" y="140"/>
                    <a:pt x="68" y="136"/>
                    <a:pt x="68" y="133"/>
                  </a:cubicBezTo>
                  <a:cubicBezTo>
                    <a:pt x="68" y="129"/>
                    <a:pt x="68" y="125"/>
                    <a:pt x="71" y="124"/>
                  </a:cubicBezTo>
                  <a:cubicBezTo>
                    <a:pt x="74" y="123"/>
                    <a:pt x="72" y="120"/>
                    <a:pt x="76" y="119"/>
                  </a:cubicBezTo>
                  <a:cubicBezTo>
                    <a:pt x="80" y="118"/>
                    <a:pt x="80" y="112"/>
                    <a:pt x="84" y="110"/>
                  </a:cubicBezTo>
                  <a:cubicBezTo>
                    <a:pt x="89" y="108"/>
                    <a:pt x="89" y="107"/>
                    <a:pt x="95" y="104"/>
                  </a:cubicBezTo>
                  <a:cubicBezTo>
                    <a:pt x="101" y="101"/>
                    <a:pt x="110" y="94"/>
                    <a:pt x="112" y="91"/>
                  </a:cubicBezTo>
                  <a:cubicBezTo>
                    <a:pt x="114" y="87"/>
                    <a:pt x="106" y="84"/>
                    <a:pt x="111" y="80"/>
                  </a:cubicBezTo>
                  <a:cubicBezTo>
                    <a:pt x="116" y="76"/>
                    <a:pt x="112" y="72"/>
                    <a:pt x="115" y="71"/>
                  </a:cubicBezTo>
                  <a:cubicBezTo>
                    <a:pt x="119" y="69"/>
                    <a:pt x="120" y="68"/>
                    <a:pt x="123" y="65"/>
                  </a:cubicBezTo>
                  <a:cubicBezTo>
                    <a:pt x="125" y="62"/>
                    <a:pt x="128" y="65"/>
                    <a:pt x="134" y="64"/>
                  </a:cubicBezTo>
                  <a:cubicBezTo>
                    <a:pt x="137" y="63"/>
                    <a:pt x="139" y="63"/>
                    <a:pt x="140" y="64"/>
                  </a:cubicBezTo>
                  <a:cubicBezTo>
                    <a:pt x="140" y="61"/>
                    <a:pt x="140" y="59"/>
                    <a:pt x="139" y="58"/>
                  </a:cubicBezTo>
                  <a:close/>
                  <a:moveTo>
                    <a:pt x="83" y="205"/>
                  </a:moveTo>
                  <a:cubicBezTo>
                    <a:pt x="76" y="205"/>
                    <a:pt x="73" y="218"/>
                    <a:pt x="75" y="220"/>
                  </a:cubicBezTo>
                  <a:cubicBezTo>
                    <a:pt x="76" y="221"/>
                    <a:pt x="89" y="205"/>
                    <a:pt x="83" y="20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89" name="Freeform 135"/>
            <p:cNvSpPr>
              <a:spLocks noChangeArrowheads="1" noEditPoints="1"/>
            </p:cNvSpPr>
            <p:nvPr/>
          </p:nvSpPr>
          <p:spPr bwMode="auto">
            <a:xfrm>
              <a:off x="4025386" y="968268"/>
              <a:ext cx="133661" cy="65277"/>
            </a:xfrm>
            <a:custGeom>
              <a:gdLst>
                <a:gd fmla="*/ 2147483646 w 71" name="T0"/>
                <a:gd fmla="*/ 2147483646 h 35" name="T1"/>
                <a:gd fmla="*/ 2147483646 w 71" name="T2"/>
                <a:gd fmla="*/ 2147483646 h 35" name="T3"/>
                <a:gd fmla="*/ 2147483646 w 71" name="T4"/>
                <a:gd fmla="*/ 2147483646 h 35" name="T5"/>
                <a:gd fmla="*/ 2147483646 w 71" name="T6"/>
                <a:gd fmla="*/ 2147483646 h 35" name="T7"/>
                <a:gd fmla="*/ 2147483646 w 71" name="T8"/>
                <a:gd fmla="*/ 2147483646 h 35" name="T9"/>
                <a:gd fmla="*/ 2147483646 w 71" name="T10"/>
                <a:gd fmla="*/ 2147483646 h 35" name="T11"/>
                <a:gd fmla="*/ 2147483646 w 71" name="T12"/>
                <a:gd fmla="*/ 2147483646 h 35" name="T13"/>
                <a:gd fmla="*/ 2147483646 w 71" name="T14"/>
                <a:gd fmla="*/ 2147483646 h 35" name="T15"/>
                <a:gd fmla="*/ 2147483646 w 71" name="T16"/>
                <a:gd fmla="*/ 2147483646 h 35" name="T17"/>
                <a:gd fmla="*/ 2147483646 w 71" name="T18"/>
                <a:gd fmla="*/ 2147483646 h 35" name="T19"/>
                <a:gd fmla="*/ 2147483646 w 71" name="T20"/>
                <a:gd fmla="*/ 2147483646 h 35" name="T21"/>
                <a:gd fmla="*/ 2147483646 w 71" name="T22"/>
                <a:gd fmla="*/ 2147483646 h 35" name="T23"/>
                <a:gd fmla="*/ 2147483646 w 71" name="T24"/>
                <a:gd fmla="*/ 2147483646 h 35" name="T25"/>
                <a:gd fmla="*/ 2147483646 w 71" name="T26"/>
                <a:gd fmla="*/ 2147483646 h 35" name="T27"/>
                <a:gd fmla="*/ 2147483646 w 71" name="T28"/>
                <a:gd fmla="*/ 2147483646 h 35" name="T29"/>
                <a:gd fmla="*/ 2147483646 w 71" name="T30"/>
                <a:gd fmla="*/ 2147483646 h 35" name="T31"/>
                <a:gd fmla="*/ 2147483646 w 71" name="T32"/>
                <a:gd fmla="*/ 2147483646 h 35" name="T33"/>
                <a:gd fmla="*/ 2147483646 w 71" name="T34"/>
                <a:gd fmla="*/ 2147483646 h 35" name="T35"/>
                <a:gd fmla="*/ 2147483646 w 71" name="T36"/>
                <a:gd fmla="*/ 2147483646 h 35" name="T37"/>
                <a:gd fmla="*/ 2147483646 w 71" name="T38"/>
                <a:gd fmla="*/ 2147483646 h 35" name="T39"/>
                <a:gd fmla="*/ 2147483646 w 71" name="T40"/>
                <a:gd fmla="*/ 2147483646 h 35" name="T41"/>
                <a:gd fmla="*/ 2147483646 w 71" name="T42"/>
                <a:gd fmla="*/ 2147483646 h 35" name="T43"/>
                <a:gd fmla="*/ 2147483646 w 71" name="T44"/>
                <a:gd fmla="*/ 2147483646 h 35" name="T45"/>
                <a:gd fmla="*/ 2147483646 w 71" name="T46"/>
                <a:gd fmla="*/ 2147483646 h 35" name="T47"/>
                <a:gd fmla="*/ 2147483646 w 71" name="T48"/>
                <a:gd fmla="*/ 2147483646 h 35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71" name="T75"/>
                <a:gd fmla="*/ 0 h 35" name="T76"/>
                <a:gd fmla="*/ 71 w 71" name="T77"/>
                <a:gd fmla="*/ 35 h 35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35" w="71">
                  <a:moveTo>
                    <a:pt x="66" y="10"/>
                  </a:moveTo>
                  <a:cubicBezTo>
                    <a:pt x="68" y="7"/>
                    <a:pt x="71" y="6"/>
                    <a:pt x="69" y="2"/>
                  </a:cubicBezTo>
                  <a:cubicBezTo>
                    <a:pt x="68" y="3"/>
                    <a:pt x="67" y="3"/>
                    <a:pt x="66" y="4"/>
                  </a:cubicBezTo>
                  <a:cubicBezTo>
                    <a:pt x="61" y="5"/>
                    <a:pt x="51" y="0"/>
                    <a:pt x="45" y="1"/>
                  </a:cubicBezTo>
                  <a:cubicBezTo>
                    <a:pt x="39" y="3"/>
                    <a:pt x="27" y="3"/>
                    <a:pt x="24" y="6"/>
                  </a:cubicBezTo>
                  <a:cubicBezTo>
                    <a:pt x="21" y="9"/>
                    <a:pt x="14" y="9"/>
                    <a:pt x="17" y="12"/>
                  </a:cubicBezTo>
                  <a:cubicBezTo>
                    <a:pt x="20" y="15"/>
                    <a:pt x="17" y="16"/>
                    <a:pt x="19" y="19"/>
                  </a:cubicBezTo>
                  <a:cubicBezTo>
                    <a:pt x="22" y="22"/>
                    <a:pt x="23" y="24"/>
                    <a:pt x="26" y="23"/>
                  </a:cubicBezTo>
                  <a:cubicBezTo>
                    <a:pt x="29" y="22"/>
                    <a:pt x="32" y="24"/>
                    <a:pt x="28" y="2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34" y="27"/>
                    <a:pt x="39" y="27"/>
                    <a:pt x="40" y="28"/>
                  </a:cubicBezTo>
                  <a:cubicBezTo>
                    <a:pt x="42" y="29"/>
                    <a:pt x="50" y="35"/>
                    <a:pt x="52" y="34"/>
                  </a:cubicBezTo>
                  <a:cubicBezTo>
                    <a:pt x="53" y="34"/>
                    <a:pt x="58" y="34"/>
                    <a:pt x="62" y="35"/>
                  </a:cubicBezTo>
                  <a:cubicBezTo>
                    <a:pt x="62" y="34"/>
                    <a:pt x="62" y="32"/>
                    <a:pt x="63" y="32"/>
                  </a:cubicBezTo>
                  <a:cubicBezTo>
                    <a:pt x="64" y="31"/>
                    <a:pt x="68" y="31"/>
                    <a:pt x="66" y="28"/>
                  </a:cubicBezTo>
                  <a:cubicBezTo>
                    <a:pt x="64" y="26"/>
                    <a:pt x="64" y="25"/>
                    <a:pt x="63" y="22"/>
                  </a:cubicBezTo>
                  <a:cubicBezTo>
                    <a:pt x="63" y="19"/>
                    <a:pt x="62" y="18"/>
                    <a:pt x="63" y="16"/>
                  </a:cubicBezTo>
                  <a:cubicBezTo>
                    <a:pt x="63" y="14"/>
                    <a:pt x="65" y="13"/>
                    <a:pt x="66" y="10"/>
                  </a:cubicBezTo>
                  <a:close/>
                  <a:moveTo>
                    <a:pt x="7" y="18"/>
                  </a:moveTo>
                  <a:cubicBezTo>
                    <a:pt x="1" y="20"/>
                    <a:pt x="0" y="28"/>
                    <a:pt x="3" y="28"/>
                  </a:cubicBezTo>
                  <a:cubicBezTo>
                    <a:pt x="6" y="28"/>
                    <a:pt x="13" y="22"/>
                    <a:pt x="15" y="20"/>
                  </a:cubicBezTo>
                  <a:cubicBezTo>
                    <a:pt x="16" y="18"/>
                    <a:pt x="13" y="16"/>
                    <a:pt x="7" y="18"/>
                  </a:cubicBezTo>
                  <a:close/>
                  <a:moveTo>
                    <a:pt x="12" y="13"/>
                  </a:moveTo>
                  <a:cubicBezTo>
                    <a:pt x="14" y="11"/>
                    <a:pt x="3" y="12"/>
                    <a:pt x="5" y="14"/>
                  </a:cubicBezTo>
                  <a:cubicBezTo>
                    <a:pt x="7" y="16"/>
                    <a:pt x="11" y="16"/>
                    <a:pt x="12" y="1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0" name="Freeform 136"/>
            <p:cNvSpPr>
              <a:spLocks noChangeArrowheads="1"/>
            </p:cNvSpPr>
            <p:nvPr/>
          </p:nvSpPr>
          <p:spPr bwMode="auto">
            <a:xfrm>
              <a:off x="4270950" y="2312653"/>
              <a:ext cx="169409" cy="206709"/>
            </a:xfrm>
            <a:custGeom>
              <a:gdLst>
                <a:gd fmla="*/ 2147483646 w 91" name="T0"/>
                <a:gd fmla="*/ 2147483646 h 110" name="T1"/>
                <a:gd fmla="*/ 2147483646 w 91" name="T2"/>
                <a:gd fmla="*/ 2147483646 h 110" name="T3"/>
                <a:gd fmla="*/ 2147483646 w 91" name="T4"/>
                <a:gd fmla="*/ 2147483646 h 110" name="T5"/>
                <a:gd fmla="*/ 2147483646 w 91" name="T6"/>
                <a:gd fmla="*/ 2147483646 h 110" name="T7"/>
                <a:gd fmla="*/ 2147483646 w 91" name="T8"/>
                <a:gd fmla="*/ 2147483646 h 110" name="T9"/>
                <a:gd fmla="*/ 2147483646 w 91" name="T10"/>
                <a:gd fmla="*/ 2147483646 h 110" name="T11"/>
                <a:gd fmla="*/ 2147483646 w 91" name="T12"/>
                <a:gd fmla="*/ 2147483646 h 110" name="T13"/>
                <a:gd fmla="*/ 2147483646 w 91" name="T14"/>
                <a:gd fmla="*/ 2147483646 h 110" name="T15"/>
                <a:gd fmla="*/ 2147483646 w 91" name="T16"/>
                <a:gd fmla="*/ 2147483646 h 110" name="T17"/>
                <a:gd fmla="*/ 2147483646 w 91" name="T18"/>
                <a:gd fmla="*/ 2147483646 h 110" name="T19"/>
                <a:gd fmla="*/ 2147483646 w 91" name="T20"/>
                <a:gd fmla="*/ 2147483646 h 110" name="T21"/>
                <a:gd fmla="*/ 2147483646 w 91" name="T22"/>
                <a:gd fmla="*/ 0 h 110" name="T23"/>
                <a:gd fmla="*/ 2147483646 w 91" name="T24"/>
                <a:gd fmla="*/ 2147483646 h 110" name="T25"/>
                <a:gd fmla="*/ 2147483646 w 91" name="T26"/>
                <a:gd fmla="*/ 2147483646 h 110" name="T27"/>
                <a:gd fmla="*/ 2147483646 w 91" name="T28"/>
                <a:gd fmla="*/ 2147483646 h 110" name="T29"/>
                <a:gd fmla="*/ 2147483646 w 91" name="T30"/>
                <a:gd fmla="*/ 2147483646 h 110" name="T31"/>
                <a:gd fmla="*/ 2147483646 w 91" name="T32"/>
                <a:gd fmla="*/ 2147483646 h 110" name="T33"/>
                <a:gd fmla="*/ 2147483646 w 91" name="T34"/>
                <a:gd fmla="*/ 2147483646 h 110" name="T35"/>
                <a:gd fmla="*/ 2147483646 w 91" name="T36"/>
                <a:gd fmla="*/ 2147483646 h 110" name="T37"/>
                <a:gd fmla="*/ 2147483646 w 91" name="T38"/>
                <a:gd fmla="*/ 2147483646 h 110" name="T39"/>
                <a:gd fmla="*/ 2147483646 w 91" name="T40"/>
                <a:gd fmla="*/ 2147483646 h 110" name="T41"/>
                <a:gd fmla="*/ 0 w 91" name="T42"/>
                <a:gd fmla="*/ 2147483646 h 110" name="T43"/>
                <a:gd fmla="*/ 0 w 91" name="T44"/>
                <a:gd fmla="*/ 2147483646 h 110" name="T45"/>
                <a:gd fmla="*/ 2147483646 w 91" name="T46"/>
                <a:gd fmla="*/ 2147483646 h 110" name="T47"/>
                <a:gd fmla="*/ 2147483646 w 91" name="T48"/>
                <a:gd fmla="*/ 2147483646 h 110" name="T49"/>
                <a:gd fmla="*/ 2147483646 w 91" name="T50"/>
                <a:gd fmla="*/ 2147483646 h 110" name="T51"/>
                <a:gd fmla="*/ 2147483646 w 91" name="T52"/>
                <a:gd fmla="*/ 2147483646 h 110" name="T53"/>
                <a:gd fmla="*/ 2147483646 w 91" name="T54"/>
                <a:gd fmla="*/ 2147483646 h 110" name="T55"/>
                <a:gd fmla="*/ 2147483646 w 91" name="T56"/>
                <a:gd fmla="*/ 2147483646 h 110" name="T57"/>
                <a:gd fmla="*/ 2147483646 w 91" name="T58"/>
                <a:gd fmla="*/ 2147483646 h 110" name="T59"/>
                <a:gd fmla="*/ 2147483646 w 91" name="T60"/>
                <a:gd fmla="*/ 2147483646 h 110" name="T61"/>
                <a:gd fmla="*/ 2147483646 w 91" name="T62"/>
                <a:gd fmla="*/ 2147483646 h 110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91" name="T96"/>
                <a:gd fmla="*/ 0 h 110" name="T97"/>
                <a:gd fmla="*/ 91 w 91" name="T98"/>
                <a:gd fmla="*/ 110 h 110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110" w="91">
                  <a:moveTo>
                    <a:pt x="80" y="25"/>
                  </a:moveTo>
                  <a:cubicBezTo>
                    <a:pt x="85" y="17"/>
                    <a:pt x="85" y="17"/>
                    <a:pt x="85" y="17"/>
                  </a:cubicBezTo>
                  <a:cubicBezTo>
                    <a:pt x="91" y="9"/>
                    <a:pt x="91" y="9"/>
                    <a:pt x="91" y="9"/>
                  </a:cubicBezTo>
                  <a:cubicBezTo>
                    <a:pt x="88" y="10"/>
                    <a:pt x="86" y="10"/>
                    <a:pt x="85" y="11"/>
                  </a:cubicBezTo>
                  <a:cubicBezTo>
                    <a:pt x="83" y="12"/>
                    <a:pt x="80" y="10"/>
                    <a:pt x="80" y="8"/>
                  </a:cubicBezTo>
                  <a:cubicBezTo>
                    <a:pt x="79" y="7"/>
                    <a:pt x="74" y="8"/>
                    <a:pt x="70" y="10"/>
                  </a:cubicBezTo>
                  <a:cubicBezTo>
                    <a:pt x="66" y="13"/>
                    <a:pt x="64" y="17"/>
                    <a:pt x="62" y="16"/>
                  </a:cubicBezTo>
                  <a:cubicBezTo>
                    <a:pt x="61" y="15"/>
                    <a:pt x="52" y="14"/>
                    <a:pt x="49" y="14"/>
                  </a:cubicBezTo>
                  <a:cubicBezTo>
                    <a:pt x="47" y="14"/>
                    <a:pt x="39" y="9"/>
                    <a:pt x="36" y="7"/>
                  </a:cubicBezTo>
                  <a:cubicBezTo>
                    <a:pt x="34" y="4"/>
                    <a:pt x="27" y="5"/>
                    <a:pt x="25" y="4"/>
                  </a:cubicBezTo>
                  <a:cubicBezTo>
                    <a:pt x="23" y="3"/>
                    <a:pt x="20" y="3"/>
                    <a:pt x="18" y="1"/>
                  </a:cubicBezTo>
                  <a:cubicBezTo>
                    <a:pt x="17" y="0"/>
                    <a:pt x="14" y="0"/>
                    <a:pt x="12" y="0"/>
                  </a:cubicBezTo>
                  <a:cubicBezTo>
                    <a:pt x="9" y="1"/>
                    <a:pt x="3" y="4"/>
                    <a:pt x="3" y="6"/>
                  </a:cubicBezTo>
                  <a:cubicBezTo>
                    <a:pt x="2" y="7"/>
                    <a:pt x="2" y="8"/>
                    <a:pt x="1" y="8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2" y="25"/>
                    <a:pt x="12" y="30"/>
                    <a:pt x="11" y="34"/>
                  </a:cubicBezTo>
                  <a:cubicBezTo>
                    <a:pt x="11" y="39"/>
                    <a:pt x="7" y="45"/>
                    <a:pt x="4" y="47"/>
                  </a:cubicBezTo>
                  <a:cubicBezTo>
                    <a:pt x="3" y="48"/>
                    <a:pt x="2" y="51"/>
                    <a:pt x="1" y="54"/>
                  </a:cubicBezTo>
                  <a:cubicBezTo>
                    <a:pt x="5" y="56"/>
                    <a:pt x="8" y="57"/>
                    <a:pt x="8" y="59"/>
                  </a:cubicBezTo>
                  <a:cubicBezTo>
                    <a:pt x="8" y="61"/>
                    <a:pt x="0" y="60"/>
                    <a:pt x="0" y="66"/>
                  </a:cubicBezTo>
                  <a:cubicBezTo>
                    <a:pt x="0" y="66"/>
                    <a:pt x="0" y="67"/>
                    <a:pt x="0" y="67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2" y="96"/>
                    <a:pt x="42" y="96"/>
                    <a:pt x="42" y="96"/>
                  </a:cubicBezTo>
                  <a:cubicBezTo>
                    <a:pt x="42" y="96"/>
                    <a:pt x="52" y="103"/>
                    <a:pt x="61" y="110"/>
                  </a:cubicBezTo>
                  <a:cubicBezTo>
                    <a:pt x="65" y="99"/>
                    <a:pt x="71" y="88"/>
                    <a:pt x="72" y="85"/>
                  </a:cubicBezTo>
                  <a:cubicBezTo>
                    <a:pt x="75" y="82"/>
                    <a:pt x="77" y="82"/>
                    <a:pt x="79" y="80"/>
                  </a:cubicBezTo>
                  <a:cubicBezTo>
                    <a:pt x="81" y="77"/>
                    <a:pt x="82" y="81"/>
                    <a:pt x="85" y="76"/>
                  </a:cubicBezTo>
                  <a:cubicBezTo>
                    <a:pt x="86" y="75"/>
                    <a:pt x="86" y="75"/>
                    <a:pt x="86" y="74"/>
                  </a:cubicBezTo>
                  <a:cubicBezTo>
                    <a:pt x="81" y="65"/>
                    <a:pt x="81" y="65"/>
                    <a:pt x="81" y="65"/>
                  </a:cubicBezTo>
                  <a:lnTo>
                    <a:pt x="80" y="25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1" name="Freeform 137"/>
            <p:cNvSpPr>
              <a:spLocks noChangeArrowheads="1"/>
            </p:cNvSpPr>
            <p:nvPr/>
          </p:nvSpPr>
          <p:spPr bwMode="auto">
            <a:xfrm>
              <a:off x="4177698" y="2328196"/>
              <a:ext cx="115011" cy="119674"/>
            </a:xfrm>
            <a:custGeom>
              <a:gdLst>
                <a:gd fmla="*/ 2147483646 w 62" name="T0"/>
                <a:gd fmla="*/ 2147483646 h 64" name="T1"/>
                <a:gd fmla="*/ 2147483646 w 62" name="T2"/>
                <a:gd fmla="*/ 2147483646 h 64" name="T3"/>
                <a:gd fmla="*/ 2147483646 w 62" name="T4"/>
                <a:gd fmla="*/ 0 h 64" name="T5"/>
                <a:gd fmla="*/ 2147483646 w 62" name="T6"/>
                <a:gd fmla="*/ 2147483646 h 64" name="T7"/>
                <a:gd fmla="*/ 2147483646 w 62" name="T8"/>
                <a:gd fmla="*/ 2147483646 h 64" name="T9"/>
                <a:gd fmla="*/ 2147483646 w 62" name="T10"/>
                <a:gd fmla="*/ 2147483646 h 64" name="T11"/>
                <a:gd fmla="*/ 2147483646 w 62" name="T12"/>
                <a:gd fmla="*/ 2147483646 h 64" name="T13"/>
                <a:gd fmla="*/ 2147483646 w 62" name="T14"/>
                <a:gd fmla="*/ 2147483646 h 64" name="T15"/>
                <a:gd fmla="*/ 2147483646 w 62" name="T16"/>
                <a:gd fmla="*/ 2147483646 h 64" name="T17"/>
                <a:gd fmla="*/ 2147483646 w 62" name="T18"/>
                <a:gd fmla="*/ 2147483646 h 64" name="T19"/>
                <a:gd fmla="*/ 2147483646 w 62" name="T20"/>
                <a:gd fmla="*/ 2147483646 h 64" name="T21"/>
                <a:gd fmla="*/ 2147483646 w 62" name="T22"/>
                <a:gd fmla="*/ 2147483646 h 64" name="T23"/>
                <a:gd fmla="*/ 2147483646 w 62" name="T24"/>
                <a:gd fmla="*/ 2147483646 h 64" name="T25"/>
                <a:gd fmla="*/ 2147483646 w 62" name="T26"/>
                <a:gd fmla="*/ 2147483646 h 64" name="T27"/>
                <a:gd fmla="*/ 2147483646 w 62" name="T28"/>
                <a:gd fmla="*/ 2147483646 h 64" name="T29"/>
                <a:gd fmla="*/ 0 w 62" name="T30"/>
                <a:gd fmla="*/ 2147483646 h 64" name="T31"/>
                <a:gd fmla="*/ 2147483646 w 62" name="T32"/>
                <a:gd fmla="*/ 2147483646 h 64" name="T33"/>
                <a:gd fmla="*/ 2147483646 w 62" name="T34"/>
                <a:gd fmla="*/ 2147483646 h 64" name="T35"/>
                <a:gd fmla="*/ 2147483646 w 62" name="T36"/>
                <a:gd fmla="*/ 2147483646 h 64" name="T37"/>
                <a:gd fmla="*/ 2147483646 w 62" name="T38"/>
                <a:gd fmla="*/ 2147483646 h 64" name="T39"/>
                <a:gd fmla="*/ 2147483646 w 62" name="T40"/>
                <a:gd fmla="*/ 2147483646 h 64" name="T41"/>
                <a:gd fmla="*/ 2147483646 w 62" name="T42"/>
                <a:gd fmla="*/ 2147483646 h 64" name="T43"/>
                <a:gd fmla="*/ 2147483646 w 62" name="T44"/>
                <a:gd fmla="*/ 2147483646 h 64" name="T45"/>
                <a:gd fmla="*/ 2147483646 w 62" name="T46"/>
                <a:gd fmla="*/ 2147483646 h 64" name="T47"/>
                <a:gd fmla="*/ 2147483646 w 62" name="T48"/>
                <a:gd fmla="*/ 2147483646 h 64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62" name="T75"/>
                <a:gd fmla="*/ 0 h 64" name="T76"/>
                <a:gd fmla="*/ 62 w 62" name="T77"/>
                <a:gd fmla="*/ 64 h 64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64" w="62">
                  <a:moveTo>
                    <a:pt x="57" y="13"/>
                  </a:moveTo>
                  <a:cubicBezTo>
                    <a:pt x="56" y="5"/>
                    <a:pt x="56" y="5"/>
                    <a:pt x="56" y="5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1"/>
                    <a:pt x="48" y="3"/>
                    <a:pt x="47" y="4"/>
                  </a:cubicBezTo>
                  <a:cubicBezTo>
                    <a:pt x="47" y="6"/>
                    <a:pt x="42" y="5"/>
                    <a:pt x="40" y="4"/>
                  </a:cubicBezTo>
                  <a:cubicBezTo>
                    <a:pt x="38" y="3"/>
                    <a:pt x="33" y="6"/>
                    <a:pt x="32" y="7"/>
                  </a:cubicBezTo>
                  <a:cubicBezTo>
                    <a:pt x="31" y="9"/>
                    <a:pt x="28" y="4"/>
                    <a:pt x="25" y="5"/>
                  </a:cubicBezTo>
                  <a:cubicBezTo>
                    <a:pt x="23" y="5"/>
                    <a:pt x="17" y="7"/>
                    <a:pt x="17" y="7"/>
                  </a:cubicBezTo>
                  <a:cubicBezTo>
                    <a:pt x="17" y="7"/>
                    <a:pt x="16" y="14"/>
                    <a:pt x="16" y="17"/>
                  </a:cubicBezTo>
                  <a:cubicBezTo>
                    <a:pt x="16" y="20"/>
                    <a:pt x="19" y="20"/>
                    <a:pt x="19" y="22"/>
                  </a:cubicBezTo>
                  <a:cubicBezTo>
                    <a:pt x="19" y="25"/>
                    <a:pt x="16" y="27"/>
                    <a:pt x="16" y="28"/>
                  </a:cubicBezTo>
                  <a:cubicBezTo>
                    <a:pt x="16" y="30"/>
                    <a:pt x="14" y="31"/>
                    <a:pt x="11" y="31"/>
                  </a:cubicBezTo>
                  <a:cubicBezTo>
                    <a:pt x="9" y="32"/>
                    <a:pt x="9" y="36"/>
                    <a:pt x="7" y="38"/>
                  </a:cubicBezTo>
                  <a:cubicBezTo>
                    <a:pt x="5" y="39"/>
                    <a:pt x="6" y="43"/>
                    <a:pt x="4" y="46"/>
                  </a:cubicBezTo>
                  <a:cubicBezTo>
                    <a:pt x="3" y="48"/>
                    <a:pt x="2" y="52"/>
                    <a:pt x="2" y="55"/>
                  </a:cubicBezTo>
                  <a:cubicBezTo>
                    <a:pt x="2" y="58"/>
                    <a:pt x="2" y="62"/>
                    <a:pt x="0" y="63"/>
                  </a:cubicBezTo>
                  <a:cubicBezTo>
                    <a:pt x="4" y="64"/>
                    <a:pt x="5" y="63"/>
                    <a:pt x="6" y="62"/>
                  </a:cubicBezTo>
                  <a:cubicBezTo>
                    <a:pt x="8" y="61"/>
                    <a:pt x="18" y="59"/>
                    <a:pt x="18" y="59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9" y="52"/>
                    <a:pt x="32" y="47"/>
                    <a:pt x="36" y="46"/>
                  </a:cubicBezTo>
                  <a:cubicBezTo>
                    <a:pt x="40" y="45"/>
                    <a:pt x="46" y="45"/>
                    <a:pt x="51" y="46"/>
                  </a:cubicBezTo>
                  <a:cubicBezTo>
                    <a:pt x="52" y="43"/>
                    <a:pt x="53" y="40"/>
                    <a:pt x="54" y="39"/>
                  </a:cubicBezTo>
                  <a:cubicBezTo>
                    <a:pt x="57" y="37"/>
                    <a:pt x="61" y="31"/>
                    <a:pt x="61" y="26"/>
                  </a:cubicBezTo>
                  <a:cubicBezTo>
                    <a:pt x="62" y="22"/>
                    <a:pt x="62" y="17"/>
                    <a:pt x="62" y="17"/>
                  </a:cubicBezTo>
                  <a:lnTo>
                    <a:pt x="57" y="13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2" name="Freeform 138"/>
            <p:cNvSpPr>
              <a:spLocks noChangeArrowheads="1"/>
            </p:cNvSpPr>
            <p:nvPr/>
          </p:nvSpPr>
          <p:spPr bwMode="auto">
            <a:xfrm>
              <a:off x="4746536" y="1378577"/>
              <a:ext cx="374563" cy="216035"/>
            </a:xfrm>
            <a:custGeom>
              <a:gdLst>
                <a:gd fmla="*/ 2147483646 w 200" name="T0"/>
                <a:gd fmla="*/ 2147483646 h 116" name="T1"/>
                <a:gd fmla="*/ 2147483646 w 200" name="T2"/>
                <a:gd fmla="*/ 2147483646 h 116" name="T3"/>
                <a:gd fmla="*/ 2147483646 w 200" name="T4"/>
                <a:gd fmla="*/ 2147483646 h 116" name="T5"/>
                <a:gd fmla="*/ 2147483646 w 200" name="T6"/>
                <a:gd fmla="*/ 2147483646 h 116" name="T7"/>
                <a:gd fmla="*/ 2147483646 w 200" name="T8"/>
                <a:gd fmla="*/ 2147483646 h 116" name="T9"/>
                <a:gd fmla="*/ 2147483646 w 200" name="T10"/>
                <a:gd fmla="*/ 2147483646 h 116" name="T11"/>
                <a:gd fmla="*/ 2147483646 w 200" name="T12"/>
                <a:gd fmla="*/ 2147483646 h 116" name="T13"/>
                <a:gd fmla="*/ 2147483646 w 200" name="T14"/>
                <a:gd fmla="*/ 2147483646 h 116" name="T15"/>
                <a:gd fmla="*/ 2147483646 w 200" name="T16"/>
                <a:gd fmla="*/ 2147483646 h 116" name="T17"/>
                <a:gd fmla="*/ 2147483646 w 200" name="T18"/>
                <a:gd fmla="*/ 2147483646 h 116" name="T19"/>
                <a:gd fmla="*/ 2147483646 w 200" name="T20"/>
                <a:gd fmla="*/ 2147483646 h 116" name="T21"/>
                <a:gd fmla="*/ 2147483646 w 200" name="T22"/>
                <a:gd fmla="*/ 2147483646 h 116" name="T23"/>
                <a:gd fmla="*/ 2147483646 w 200" name="T24"/>
                <a:gd fmla="*/ 2147483646 h 116" name="T25"/>
                <a:gd fmla="*/ 2147483646 w 200" name="T26"/>
                <a:gd fmla="*/ 2147483646 h 116" name="T27"/>
                <a:gd fmla="*/ 2147483646 w 200" name="T28"/>
                <a:gd fmla="*/ 2147483646 h 116" name="T29"/>
                <a:gd fmla="*/ 2147483646 w 200" name="T30"/>
                <a:gd fmla="*/ 2147483646 h 116" name="T31"/>
                <a:gd fmla="*/ 2147483646 w 200" name="T32"/>
                <a:gd fmla="*/ 2147483646 h 116" name="T33"/>
                <a:gd fmla="*/ 2147483646 w 200" name="T34"/>
                <a:gd fmla="*/ 2147483646 h 116" name="T35"/>
                <a:gd fmla="*/ 2147483646 w 200" name="T36"/>
                <a:gd fmla="*/ 0 h 116" name="T37"/>
                <a:gd fmla="*/ 2147483646 w 200" name="T38"/>
                <a:gd fmla="*/ 2147483646 h 116" name="T39"/>
                <a:gd fmla="*/ 0 w 200" name="T40"/>
                <a:gd fmla="*/ 2147483646 h 116" name="T41"/>
                <a:gd fmla="*/ 0 w 200" name="T42"/>
                <a:gd fmla="*/ 2147483646 h 116" name="T43"/>
                <a:gd fmla="*/ 2147483646 w 200" name="T44"/>
                <a:gd fmla="*/ 2147483646 h 116" name="T45"/>
                <a:gd fmla="*/ 2147483646 w 200" name="T46"/>
                <a:gd fmla="*/ 2147483646 h 116" name="T47"/>
                <a:gd fmla="*/ 2147483646 w 200" name="T48"/>
                <a:gd fmla="*/ 2147483646 h 116" name="T49"/>
                <a:gd fmla="*/ 2147483646 w 200" name="T50"/>
                <a:gd fmla="*/ 2147483646 h 116" name="T51"/>
                <a:gd fmla="*/ 2147483646 w 200" name="T52"/>
                <a:gd fmla="*/ 2147483646 h 116" name="T53"/>
                <a:gd fmla="*/ 2147483646 w 200" name="T54"/>
                <a:gd fmla="*/ 2147483646 h 116" name="T55"/>
                <a:gd fmla="*/ 2147483646 w 200" name="T56"/>
                <a:gd fmla="*/ 2147483646 h 116" name="T57"/>
                <a:gd fmla="*/ 2147483646 w 200" name="T58"/>
                <a:gd fmla="*/ 2147483646 h 116" name="T59"/>
                <a:gd fmla="*/ 2147483646 w 200" name="T60"/>
                <a:gd fmla="*/ 2147483646 h 116" name="T61"/>
                <a:gd fmla="*/ 2147483646 w 200" name="T62"/>
                <a:gd fmla="*/ 2147483646 h 116" name="T63"/>
                <a:gd fmla="*/ 2147483646 w 200" name="T64"/>
                <a:gd fmla="*/ 2147483646 h 116" name="T65"/>
                <a:gd fmla="*/ 2147483646 w 200" name="T66"/>
                <a:gd fmla="*/ 2147483646 h 116" name="T67"/>
                <a:gd fmla="*/ 2147483646 w 200" name="T68"/>
                <a:gd fmla="*/ 2147483646 h 116" name="T69"/>
                <a:gd fmla="*/ 2147483646 w 200" name="T70"/>
                <a:gd fmla="*/ 2147483646 h 116" name="T71"/>
                <a:gd fmla="*/ 2147483646 w 200" name="T72"/>
                <a:gd fmla="*/ 2147483646 h 116" name="T73"/>
                <a:gd fmla="*/ 2147483646 w 200" name="T74"/>
                <a:gd fmla="*/ 2147483646 h 116" name="T75"/>
                <a:gd fmla="*/ 2147483646 w 200" name="T76"/>
                <a:gd fmla="*/ 2147483646 h 116" name="T77"/>
                <a:gd fmla="*/ 2147483646 w 200" name="T78"/>
                <a:gd fmla="*/ 2147483646 h 116" name="T79"/>
                <a:gd fmla="*/ 2147483646 w 200" name="T80"/>
                <a:gd fmla="*/ 2147483646 h 116" name="T81"/>
                <a:gd fmla="*/ 2147483646 w 200" name="T82"/>
                <a:gd fmla="*/ 2147483646 h 116" name="T83"/>
                <a:gd fmla="*/ 2147483646 w 200" name="T84"/>
                <a:gd fmla="*/ 2147483646 h 116" name="T85"/>
                <a:gd fmla="*/ 2147483646 w 200" name="T86"/>
                <a:gd fmla="*/ 2147483646 h 116" name="T87"/>
                <a:gd fmla="*/ 2147483646 w 200" name="T88"/>
                <a:gd fmla="*/ 2147483646 h 116" name="T89"/>
                <a:gd fmla="*/ 2147483646 w 200" name="T90"/>
                <a:gd fmla="*/ 2147483646 h 116" name="T91"/>
                <a:gd fmla="*/ 2147483646 w 200" name="T92"/>
                <a:gd fmla="*/ 2147483646 h 116" name="T93"/>
                <a:gd fmla="*/ 2147483646 w 200" name="T94"/>
                <a:gd fmla="*/ 2147483646 h 116" name="T95"/>
                <a:gd fmla="*/ 2147483646 w 200" name="T96"/>
                <a:gd fmla="*/ 2147483646 h 116" name="T97"/>
                <a:gd fmla="*/ 2147483646 w 200" name="T98"/>
                <a:gd fmla="*/ 2147483646 h 116" name="T99"/>
                <a:gd fmla="*/ 2147483646 w 200" name="T100"/>
                <a:gd fmla="*/ 2147483646 h 116" name="T101"/>
                <a:gd fmla="*/ 2147483646 w 200" name="T102"/>
                <a:gd fmla="*/ 2147483646 h 116" name="T103"/>
                <a:gd fmla="*/ 2147483646 w 200" name="T104"/>
                <a:gd fmla="*/ 2147483646 h 11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w 200" name="T159"/>
                <a:gd fmla="*/ 0 h 116" name="T160"/>
                <a:gd fmla="*/ 200 w 200" name="T161"/>
                <a:gd fmla="*/ 116 h 116" name="T162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T162" l="T159" r="T161" t="T160"/>
              <a:pathLst>
                <a:path h="115" w="200">
                  <a:moveTo>
                    <a:pt x="194" y="65"/>
                  </a:moveTo>
                  <a:cubicBezTo>
                    <a:pt x="189" y="61"/>
                    <a:pt x="180" y="55"/>
                    <a:pt x="179" y="58"/>
                  </a:cubicBezTo>
                  <a:cubicBezTo>
                    <a:pt x="178" y="61"/>
                    <a:pt x="172" y="61"/>
                    <a:pt x="170" y="59"/>
                  </a:cubicBezTo>
                  <a:cubicBezTo>
                    <a:pt x="168" y="56"/>
                    <a:pt x="166" y="53"/>
                    <a:pt x="159" y="55"/>
                  </a:cubicBezTo>
                  <a:cubicBezTo>
                    <a:pt x="152" y="58"/>
                    <a:pt x="148" y="62"/>
                    <a:pt x="148" y="64"/>
                  </a:cubicBezTo>
                  <a:cubicBezTo>
                    <a:pt x="147" y="67"/>
                    <a:pt x="143" y="70"/>
                    <a:pt x="142" y="66"/>
                  </a:cubicBezTo>
                  <a:cubicBezTo>
                    <a:pt x="142" y="63"/>
                    <a:pt x="136" y="61"/>
                    <a:pt x="133" y="60"/>
                  </a:cubicBezTo>
                  <a:cubicBezTo>
                    <a:pt x="129" y="59"/>
                    <a:pt x="124" y="61"/>
                    <a:pt x="123" y="58"/>
                  </a:cubicBezTo>
                  <a:cubicBezTo>
                    <a:pt x="123" y="54"/>
                    <a:pt x="117" y="50"/>
                    <a:pt x="117" y="46"/>
                  </a:cubicBezTo>
                  <a:cubicBezTo>
                    <a:pt x="116" y="42"/>
                    <a:pt x="118" y="36"/>
                    <a:pt x="114" y="35"/>
                  </a:cubicBezTo>
                  <a:cubicBezTo>
                    <a:pt x="111" y="35"/>
                    <a:pt x="108" y="29"/>
                    <a:pt x="105" y="29"/>
                  </a:cubicBezTo>
                  <a:cubicBezTo>
                    <a:pt x="102" y="29"/>
                    <a:pt x="85" y="29"/>
                    <a:pt x="83" y="28"/>
                  </a:cubicBezTo>
                  <a:cubicBezTo>
                    <a:pt x="80" y="27"/>
                    <a:pt x="69" y="31"/>
                    <a:pt x="68" y="29"/>
                  </a:cubicBezTo>
                  <a:cubicBezTo>
                    <a:pt x="67" y="27"/>
                    <a:pt x="59" y="18"/>
                    <a:pt x="55" y="14"/>
                  </a:cubicBezTo>
                  <a:cubicBezTo>
                    <a:pt x="54" y="16"/>
                    <a:pt x="53" y="18"/>
                    <a:pt x="51" y="19"/>
                  </a:cubicBezTo>
                  <a:cubicBezTo>
                    <a:pt x="43" y="25"/>
                    <a:pt x="35" y="24"/>
                    <a:pt x="38" y="17"/>
                  </a:cubicBezTo>
                  <a:cubicBezTo>
                    <a:pt x="40" y="10"/>
                    <a:pt x="41" y="1"/>
                    <a:pt x="36" y="1"/>
                  </a:cubicBezTo>
                  <a:cubicBezTo>
                    <a:pt x="32" y="1"/>
                    <a:pt x="35" y="16"/>
                    <a:pt x="32" y="17"/>
                  </a:cubicBezTo>
                  <a:cubicBezTo>
                    <a:pt x="29" y="18"/>
                    <a:pt x="28" y="6"/>
                    <a:pt x="30" y="0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3" y="59"/>
                    <a:pt x="6" y="59"/>
                    <a:pt x="8" y="59"/>
                  </a:cubicBezTo>
                  <a:cubicBezTo>
                    <a:pt x="12" y="60"/>
                    <a:pt x="12" y="56"/>
                    <a:pt x="12" y="54"/>
                  </a:cubicBezTo>
                  <a:cubicBezTo>
                    <a:pt x="12" y="52"/>
                    <a:pt x="17" y="48"/>
                    <a:pt x="20" y="48"/>
                  </a:cubicBezTo>
                  <a:cubicBezTo>
                    <a:pt x="23" y="48"/>
                    <a:pt x="23" y="44"/>
                    <a:pt x="24" y="44"/>
                  </a:cubicBezTo>
                  <a:cubicBezTo>
                    <a:pt x="25" y="44"/>
                    <a:pt x="28" y="43"/>
                    <a:pt x="29" y="41"/>
                  </a:cubicBezTo>
                  <a:cubicBezTo>
                    <a:pt x="30" y="40"/>
                    <a:pt x="35" y="42"/>
                    <a:pt x="37" y="43"/>
                  </a:cubicBezTo>
                  <a:cubicBezTo>
                    <a:pt x="38" y="45"/>
                    <a:pt x="42" y="46"/>
                    <a:pt x="45" y="46"/>
                  </a:cubicBezTo>
                  <a:cubicBezTo>
                    <a:pt x="48" y="47"/>
                    <a:pt x="49" y="56"/>
                    <a:pt x="49" y="58"/>
                  </a:cubicBezTo>
                  <a:cubicBezTo>
                    <a:pt x="49" y="60"/>
                    <a:pt x="64" y="60"/>
                    <a:pt x="66" y="60"/>
                  </a:cubicBezTo>
                  <a:cubicBezTo>
                    <a:pt x="68" y="61"/>
                    <a:pt x="68" y="65"/>
                    <a:pt x="71" y="68"/>
                  </a:cubicBezTo>
                  <a:cubicBezTo>
                    <a:pt x="73" y="71"/>
                    <a:pt x="75" y="75"/>
                    <a:pt x="76" y="77"/>
                  </a:cubicBezTo>
                  <a:cubicBezTo>
                    <a:pt x="77" y="79"/>
                    <a:pt x="85" y="82"/>
                    <a:pt x="87" y="85"/>
                  </a:cubicBezTo>
                  <a:cubicBezTo>
                    <a:pt x="89" y="88"/>
                    <a:pt x="95" y="91"/>
                    <a:pt x="100" y="93"/>
                  </a:cubicBezTo>
                  <a:cubicBezTo>
                    <a:pt x="105" y="95"/>
                    <a:pt x="109" y="101"/>
                    <a:pt x="112" y="101"/>
                  </a:cubicBezTo>
                  <a:cubicBezTo>
                    <a:pt x="114" y="100"/>
                    <a:pt x="122" y="104"/>
                    <a:pt x="122" y="104"/>
                  </a:cubicBezTo>
                  <a:cubicBezTo>
                    <a:pt x="123" y="111"/>
                    <a:pt x="123" y="111"/>
                    <a:pt x="123" y="111"/>
                  </a:cubicBezTo>
                  <a:cubicBezTo>
                    <a:pt x="123" y="111"/>
                    <a:pt x="123" y="111"/>
                    <a:pt x="124" y="111"/>
                  </a:cubicBezTo>
                  <a:cubicBezTo>
                    <a:pt x="128" y="110"/>
                    <a:pt x="130" y="114"/>
                    <a:pt x="133" y="114"/>
                  </a:cubicBezTo>
                  <a:cubicBezTo>
                    <a:pt x="134" y="114"/>
                    <a:pt x="136" y="115"/>
                    <a:pt x="137" y="116"/>
                  </a:cubicBezTo>
                  <a:cubicBezTo>
                    <a:pt x="137" y="110"/>
                    <a:pt x="139" y="107"/>
                    <a:pt x="142" y="105"/>
                  </a:cubicBezTo>
                  <a:cubicBezTo>
                    <a:pt x="145" y="102"/>
                    <a:pt x="140" y="98"/>
                    <a:pt x="141" y="95"/>
                  </a:cubicBezTo>
                  <a:cubicBezTo>
                    <a:pt x="141" y="91"/>
                    <a:pt x="133" y="89"/>
                    <a:pt x="134" y="86"/>
                  </a:cubicBezTo>
                  <a:cubicBezTo>
                    <a:pt x="134" y="83"/>
                    <a:pt x="141" y="83"/>
                    <a:pt x="144" y="82"/>
                  </a:cubicBezTo>
                  <a:cubicBezTo>
                    <a:pt x="147" y="81"/>
                    <a:pt x="145" y="76"/>
                    <a:pt x="148" y="76"/>
                  </a:cubicBezTo>
                  <a:cubicBezTo>
                    <a:pt x="151" y="76"/>
                    <a:pt x="152" y="73"/>
                    <a:pt x="153" y="70"/>
                  </a:cubicBezTo>
                  <a:cubicBezTo>
                    <a:pt x="154" y="67"/>
                    <a:pt x="159" y="70"/>
                    <a:pt x="162" y="68"/>
                  </a:cubicBezTo>
                  <a:cubicBezTo>
                    <a:pt x="165" y="66"/>
                    <a:pt x="169" y="64"/>
                    <a:pt x="170" y="66"/>
                  </a:cubicBezTo>
                  <a:cubicBezTo>
                    <a:pt x="170" y="67"/>
                    <a:pt x="167" y="73"/>
                    <a:pt x="166" y="75"/>
                  </a:cubicBezTo>
                  <a:cubicBezTo>
                    <a:pt x="170" y="75"/>
                    <a:pt x="177" y="74"/>
                    <a:pt x="179" y="73"/>
                  </a:cubicBezTo>
                  <a:cubicBezTo>
                    <a:pt x="180" y="71"/>
                    <a:pt x="187" y="75"/>
                    <a:pt x="189" y="71"/>
                  </a:cubicBezTo>
                  <a:cubicBezTo>
                    <a:pt x="192" y="67"/>
                    <a:pt x="200" y="70"/>
                    <a:pt x="194" y="6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3" name="Freeform 139"/>
            <p:cNvSpPr>
              <a:spLocks noChangeArrowheads="1" noEditPoints="1"/>
            </p:cNvSpPr>
            <p:nvPr/>
          </p:nvSpPr>
          <p:spPr bwMode="auto">
            <a:xfrm>
              <a:off x="3675691" y="156974"/>
              <a:ext cx="547079" cy="864137"/>
            </a:xfrm>
            <a:custGeom>
              <a:gdLst>
                <a:gd fmla="*/ 2147483646 w 292" name="T0"/>
                <a:gd fmla="*/ 2147483646 h 462" name="T1"/>
                <a:gd fmla="*/ 2147483646 w 292" name="T2"/>
                <a:gd fmla="*/ 2147483646 h 462" name="T3"/>
                <a:gd fmla="*/ 2147483646 w 292" name="T4"/>
                <a:gd fmla="*/ 2147483646 h 462" name="T5"/>
                <a:gd fmla="*/ 2147483646 w 292" name="T6"/>
                <a:gd fmla="*/ 2147483646 h 462" name="T7"/>
                <a:gd fmla="*/ 2147483646 w 292" name="T8"/>
                <a:gd fmla="*/ 2147483646 h 462" name="T9"/>
                <a:gd fmla="*/ 2147483646 w 292" name="T10"/>
                <a:gd fmla="*/ 2147483646 h 462" name="T11"/>
                <a:gd fmla="*/ 2147483646 w 292" name="T12"/>
                <a:gd fmla="*/ 2147483646 h 462" name="T13"/>
                <a:gd fmla="*/ 2147483646 w 292" name="T14"/>
                <a:gd fmla="*/ 2147483646 h 462" name="T15"/>
                <a:gd fmla="*/ 2147483646 w 292" name="T16"/>
                <a:gd fmla="*/ 2147483646 h 462" name="T17"/>
                <a:gd fmla="*/ 2147483646 w 292" name="T18"/>
                <a:gd fmla="*/ 2147483646 h 462" name="T19"/>
                <a:gd fmla="*/ 2147483646 w 292" name="T20"/>
                <a:gd fmla="*/ 2147483646 h 462" name="T21"/>
                <a:gd fmla="*/ 2147483646 w 292" name="T22"/>
                <a:gd fmla="*/ 2147483646 h 462" name="T23"/>
                <a:gd fmla="*/ 2147483646 w 292" name="T24"/>
                <a:gd fmla="*/ 2147483646 h 462" name="T25"/>
                <a:gd fmla="*/ 2147483646 w 292" name="T26"/>
                <a:gd fmla="*/ 2147483646 h 462" name="T27"/>
                <a:gd fmla="*/ 2147483646 w 292" name="T28"/>
                <a:gd fmla="*/ 2147483646 h 462" name="T29"/>
                <a:gd fmla="*/ 2147483646 w 292" name="T30"/>
                <a:gd fmla="*/ 2147483646 h 462" name="T31"/>
                <a:gd fmla="*/ 2147483646 w 292" name="T32"/>
                <a:gd fmla="*/ 2147483646 h 462" name="T33"/>
                <a:gd fmla="*/ 2147483646 w 292" name="T34"/>
                <a:gd fmla="*/ 2147483646 h 462" name="T35"/>
                <a:gd fmla="*/ 2147483646 w 292" name="T36"/>
                <a:gd fmla="*/ 2147483646 h 462" name="T37"/>
                <a:gd fmla="*/ 2147483646 w 292" name="T38"/>
                <a:gd fmla="*/ 2147483646 h 462" name="T39"/>
                <a:gd fmla="*/ 2147483646 w 292" name="T40"/>
                <a:gd fmla="*/ 2147483646 h 462" name="T41"/>
                <a:gd fmla="*/ 2147483646 w 292" name="T42"/>
                <a:gd fmla="*/ 2147483646 h 462" name="T43"/>
                <a:gd fmla="*/ 2147483646 w 292" name="T44"/>
                <a:gd fmla="*/ 2147483646 h 462" name="T45"/>
                <a:gd fmla="*/ 2147483646 w 292" name="T46"/>
                <a:gd fmla="*/ 2147483646 h 462" name="T47"/>
                <a:gd fmla="*/ 2147483646 w 292" name="T48"/>
                <a:gd fmla="*/ 2147483646 h 462" name="T49"/>
                <a:gd fmla="*/ 2147483646 w 292" name="T50"/>
                <a:gd fmla="*/ 2147483646 h 462" name="T51"/>
                <a:gd fmla="*/ 2147483646 w 292" name="T52"/>
                <a:gd fmla="*/ 2147483646 h 462" name="T53"/>
                <a:gd fmla="*/ 2147483646 w 292" name="T54"/>
                <a:gd fmla="*/ 2147483646 h 462" name="T55"/>
                <a:gd fmla="*/ 2147483646 w 292" name="T56"/>
                <a:gd fmla="*/ 2147483646 h 462" name="T57"/>
                <a:gd fmla="*/ 2147483646 w 292" name="T58"/>
                <a:gd fmla="*/ 2147483646 h 462" name="T59"/>
                <a:gd fmla="*/ 2147483646 w 292" name="T60"/>
                <a:gd fmla="*/ 2147483646 h 462" name="T61"/>
                <a:gd fmla="*/ 2147483646 w 292" name="T62"/>
                <a:gd fmla="*/ 2147483646 h 462" name="T63"/>
                <a:gd fmla="*/ 2147483646 w 292" name="T64"/>
                <a:gd fmla="*/ 2147483646 h 462" name="T65"/>
                <a:gd fmla="*/ 2147483646 w 292" name="T66"/>
                <a:gd fmla="*/ 2147483646 h 462" name="T67"/>
                <a:gd fmla="*/ 2147483646 w 292" name="T68"/>
                <a:gd fmla="*/ 2147483646 h 462" name="T69"/>
                <a:gd fmla="*/ 2147483646 w 292" name="T70"/>
                <a:gd fmla="*/ 2147483646 h 462" name="T71"/>
                <a:gd fmla="*/ 2147483646 w 292" name="T72"/>
                <a:gd fmla="*/ 2147483646 h 462" name="T73"/>
                <a:gd fmla="*/ 2147483646 w 292" name="T74"/>
                <a:gd fmla="*/ 2147483646 h 462" name="T75"/>
                <a:gd fmla="*/ 2147483646 w 292" name="T76"/>
                <a:gd fmla="*/ 2147483646 h 462" name="T77"/>
                <a:gd fmla="*/ 2147483646 w 292" name="T78"/>
                <a:gd fmla="*/ 2147483646 h 462" name="T79"/>
                <a:gd fmla="*/ 2147483646 w 292" name="T80"/>
                <a:gd fmla="*/ 2147483646 h 462" name="T81"/>
                <a:gd fmla="*/ 2147483646 w 292" name="T82"/>
                <a:gd fmla="*/ 2147483646 h 462" name="T83"/>
                <a:gd fmla="*/ 2147483646 w 292" name="T84"/>
                <a:gd fmla="*/ 2147483646 h 462" name="T85"/>
                <a:gd fmla="*/ 2147483646 w 292" name="T86"/>
                <a:gd fmla="*/ 2147483646 h 462" name="T87"/>
                <a:gd fmla="*/ 2147483646 w 292" name="T88"/>
                <a:gd fmla="*/ 2147483646 h 462" name="T89"/>
                <a:gd fmla="*/ 2147483646 w 292" name="T90"/>
                <a:gd fmla="*/ 2147483646 h 462" name="T91"/>
                <a:gd fmla="*/ 2147483646 w 292" name="T92"/>
                <a:gd fmla="*/ 2147483646 h 462" name="T93"/>
                <a:gd fmla="*/ 2147483646 w 292" name="T94"/>
                <a:gd fmla="*/ 2147483646 h 462" name="T95"/>
                <a:gd fmla="*/ 2147483646 w 292" name="T96"/>
                <a:gd fmla="*/ 2147483646 h 462" name="T97"/>
                <a:gd fmla="*/ 2147483646 w 292" name="T98"/>
                <a:gd fmla="*/ 2147483646 h 462" name="T99"/>
                <a:gd fmla="*/ 2147483646 w 292" name="T100"/>
                <a:gd fmla="*/ 2147483646 h 462" name="T101"/>
                <a:gd fmla="*/ 2147483646 w 292" name="T102"/>
                <a:gd fmla="*/ 2147483646 h 462" name="T103"/>
                <a:gd fmla="*/ 2147483646 w 292" name="T104"/>
                <a:gd fmla="*/ 2147483646 h 462" name="T105"/>
                <a:gd fmla="*/ 2147483646 w 292" name="T106"/>
                <a:gd fmla="*/ 2147483646 h 462" name="T107"/>
                <a:gd fmla="*/ 2147483646 w 292" name="T108"/>
                <a:gd fmla="*/ 2147483646 h 462" name="T109"/>
                <a:gd fmla="*/ 2147483646 w 292" name="T110"/>
                <a:gd fmla="*/ 2147483646 h 462" name="T111"/>
                <a:gd fmla="*/ 2147483646 w 292" name="T112"/>
                <a:gd fmla="*/ 2147483646 h 462" name="T113"/>
                <a:gd fmla="*/ 2147483646 w 292" name="T114"/>
                <a:gd fmla="*/ 2147483646 h 462" name="T115"/>
                <a:gd fmla="*/ 2147483646 w 292" name="T116"/>
                <a:gd fmla="*/ 2147483646 h 462" name="T117"/>
                <a:gd fmla="*/ 2147483646 w 292" name="T118"/>
                <a:gd fmla="*/ 2147483646 h 462" name="T119"/>
                <a:gd fmla="*/ 2147483646 w 292" name="T120"/>
                <a:gd fmla="*/ 2147483646 h 462" name="T121"/>
                <a:gd fmla="*/ 2147483646 w 292" name="T122"/>
                <a:gd fmla="*/ 2147483646 h 462" name="T123"/>
                <a:gd fmla="*/ 2147483646 w 292" name="T124"/>
                <a:gd fmla="*/ 2147483646 h 462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60000 65536" name="T186"/>
                <a:gd fmla="*/ 0 60000 65536" name="T187"/>
                <a:gd fmla="*/ 0 60000 65536" name="T188"/>
                <a:gd fmla="*/ 0 w 292" name="T189"/>
                <a:gd fmla="*/ 0 h 462" name="T190"/>
                <a:gd fmla="*/ 292 w 292" name="T191"/>
                <a:gd fmla="*/ 462 h 462" name="T192"/>
              </a:gdLst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b="T192" l="T189" r="T191" t="T190"/>
              <a:pathLst>
                <a:path h="462" w="292">
                  <a:moveTo>
                    <a:pt x="283" y="247"/>
                  </a:moveTo>
                  <a:cubicBezTo>
                    <a:pt x="282" y="250"/>
                    <a:pt x="278" y="249"/>
                    <a:pt x="278" y="247"/>
                  </a:cubicBezTo>
                  <a:cubicBezTo>
                    <a:pt x="278" y="244"/>
                    <a:pt x="271" y="242"/>
                    <a:pt x="270" y="241"/>
                  </a:cubicBezTo>
                  <a:cubicBezTo>
                    <a:pt x="270" y="240"/>
                    <a:pt x="273" y="240"/>
                    <a:pt x="276" y="242"/>
                  </a:cubicBezTo>
                  <a:cubicBezTo>
                    <a:pt x="279" y="243"/>
                    <a:pt x="281" y="242"/>
                    <a:pt x="284" y="239"/>
                  </a:cubicBezTo>
                  <a:cubicBezTo>
                    <a:pt x="287" y="236"/>
                    <a:pt x="291" y="239"/>
                    <a:pt x="291" y="236"/>
                  </a:cubicBezTo>
                  <a:cubicBezTo>
                    <a:pt x="292" y="234"/>
                    <a:pt x="286" y="232"/>
                    <a:pt x="285" y="231"/>
                  </a:cubicBezTo>
                  <a:cubicBezTo>
                    <a:pt x="284" y="229"/>
                    <a:pt x="281" y="227"/>
                    <a:pt x="277" y="228"/>
                  </a:cubicBezTo>
                  <a:cubicBezTo>
                    <a:pt x="273" y="228"/>
                    <a:pt x="273" y="227"/>
                    <a:pt x="271" y="225"/>
                  </a:cubicBezTo>
                  <a:cubicBezTo>
                    <a:pt x="269" y="223"/>
                    <a:pt x="262" y="226"/>
                    <a:pt x="262" y="231"/>
                  </a:cubicBezTo>
                  <a:cubicBezTo>
                    <a:pt x="262" y="236"/>
                    <a:pt x="258" y="234"/>
                    <a:pt x="259" y="232"/>
                  </a:cubicBezTo>
                  <a:cubicBezTo>
                    <a:pt x="261" y="229"/>
                    <a:pt x="257" y="226"/>
                    <a:pt x="261" y="226"/>
                  </a:cubicBezTo>
                  <a:cubicBezTo>
                    <a:pt x="264" y="225"/>
                    <a:pt x="262" y="220"/>
                    <a:pt x="256" y="219"/>
                  </a:cubicBezTo>
                  <a:cubicBezTo>
                    <a:pt x="250" y="219"/>
                    <a:pt x="248" y="224"/>
                    <a:pt x="249" y="226"/>
                  </a:cubicBezTo>
                  <a:cubicBezTo>
                    <a:pt x="251" y="227"/>
                    <a:pt x="245" y="234"/>
                    <a:pt x="242" y="234"/>
                  </a:cubicBezTo>
                  <a:cubicBezTo>
                    <a:pt x="240" y="234"/>
                    <a:pt x="243" y="228"/>
                    <a:pt x="243" y="225"/>
                  </a:cubicBezTo>
                  <a:cubicBezTo>
                    <a:pt x="242" y="222"/>
                    <a:pt x="240" y="223"/>
                    <a:pt x="235" y="229"/>
                  </a:cubicBezTo>
                  <a:cubicBezTo>
                    <a:pt x="231" y="234"/>
                    <a:pt x="227" y="239"/>
                    <a:pt x="225" y="239"/>
                  </a:cubicBezTo>
                  <a:cubicBezTo>
                    <a:pt x="222" y="240"/>
                    <a:pt x="222" y="235"/>
                    <a:pt x="227" y="232"/>
                  </a:cubicBezTo>
                  <a:cubicBezTo>
                    <a:pt x="231" y="230"/>
                    <a:pt x="231" y="224"/>
                    <a:pt x="234" y="224"/>
                  </a:cubicBezTo>
                  <a:cubicBezTo>
                    <a:pt x="237" y="224"/>
                    <a:pt x="237" y="220"/>
                    <a:pt x="233" y="219"/>
                  </a:cubicBezTo>
                  <a:cubicBezTo>
                    <a:pt x="228" y="218"/>
                    <a:pt x="228" y="223"/>
                    <a:pt x="226" y="224"/>
                  </a:cubicBezTo>
                  <a:cubicBezTo>
                    <a:pt x="225" y="226"/>
                    <a:pt x="218" y="222"/>
                    <a:pt x="218" y="223"/>
                  </a:cubicBezTo>
                  <a:cubicBezTo>
                    <a:pt x="219" y="225"/>
                    <a:pt x="215" y="225"/>
                    <a:pt x="216" y="228"/>
                  </a:cubicBezTo>
                  <a:cubicBezTo>
                    <a:pt x="218" y="230"/>
                    <a:pt x="216" y="232"/>
                    <a:pt x="214" y="229"/>
                  </a:cubicBezTo>
                  <a:cubicBezTo>
                    <a:pt x="212" y="226"/>
                    <a:pt x="208" y="229"/>
                    <a:pt x="206" y="232"/>
                  </a:cubicBezTo>
                  <a:cubicBezTo>
                    <a:pt x="204" y="235"/>
                    <a:pt x="201" y="235"/>
                    <a:pt x="203" y="236"/>
                  </a:cubicBezTo>
                  <a:cubicBezTo>
                    <a:pt x="205" y="237"/>
                    <a:pt x="205" y="242"/>
                    <a:pt x="202" y="243"/>
                  </a:cubicBezTo>
                  <a:cubicBezTo>
                    <a:pt x="199" y="244"/>
                    <a:pt x="200" y="235"/>
                    <a:pt x="198" y="235"/>
                  </a:cubicBezTo>
                  <a:cubicBezTo>
                    <a:pt x="196" y="236"/>
                    <a:pt x="197" y="231"/>
                    <a:pt x="200" y="231"/>
                  </a:cubicBezTo>
                  <a:cubicBezTo>
                    <a:pt x="204" y="231"/>
                    <a:pt x="207" y="226"/>
                    <a:pt x="206" y="225"/>
                  </a:cubicBezTo>
                  <a:cubicBezTo>
                    <a:pt x="206" y="223"/>
                    <a:pt x="202" y="224"/>
                    <a:pt x="202" y="226"/>
                  </a:cubicBezTo>
                  <a:cubicBezTo>
                    <a:pt x="202" y="229"/>
                    <a:pt x="197" y="228"/>
                    <a:pt x="193" y="228"/>
                  </a:cubicBezTo>
                  <a:cubicBezTo>
                    <a:pt x="189" y="228"/>
                    <a:pt x="189" y="233"/>
                    <a:pt x="194" y="236"/>
                  </a:cubicBezTo>
                  <a:cubicBezTo>
                    <a:pt x="199" y="238"/>
                    <a:pt x="193" y="240"/>
                    <a:pt x="191" y="238"/>
                  </a:cubicBezTo>
                  <a:cubicBezTo>
                    <a:pt x="188" y="236"/>
                    <a:pt x="185" y="237"/>
                    <a:pt x="182" y="238"/>
                  </a:cubicBezTo>
                  <a:cubicBezTo>
                    <a:pt x="180" y="239"/>
                    <a:pt x="188" y="242"/>
                    <a:pt x="189" y="244"/>
                  </a:cubicBezTo>
                  <a:cubicBezTo>
                    <a:pt x="189" y="245"/>
                    <a:pt x="184" y="242"/>
                    <a:pt x="183" y="243"/>
                  </a:cubicBezTo>
                  <a:cubicBezTo>
                    <a:pt x="182" y="244"/>
                    <a:pt x="178" y="242"/>
                    <a:pt x="177" y="239"/>
                  </a:cubicBezTo>
                  <a:cubicBezTo>
                    <a:pt x="177" y="237"/>
                    <a:pt x="169" y="241"/>
                    <a:pt x="174" y="242"/>
                  </a:cubicBezTo>
                  <a:cubicBezTo>
                    <a:pt x="178" y="243"/>
                    <a:pt x="176" y="245"/>
                    <a:pt x="176" y="249"/>
                  </a:cubicBezTo>
                  <a:cubicBezTo>
                    <a:pt x="176" y="253"/>
                    <a:pt x="171" y="250"/>
                    <a:pt x="172" y="247"/>
                  </a:cubicBezTo>
                  <a:cubicBezTo>
                    <a:pt x="173" y="243"/>
                    <a:pt x="169" y="244"/>
                    <a:pt x="166" y="246"/>
                  </a:cubicBezTo>
                  <a:cubicBezTo>
                    <a:pt x="163" y="248"/>
                    <a:pt x="167" y="242"/>
                    <a:pt x="165" y="240"/>
                  </a:cubicBezTo>
                  <a:cubicBezTo>
                    <a:pt x="164" y="237"/>
                    <a:pt x="161" y="240"/>
                    <a:pt x="157" y="240"/>
                  </a:cubicBezTo>
                  <a:cubicBezTo>
                    <a:pt x="154" y="241"/>
                    <a:pt x="152" y="241"/>
                    <a:pt x="154" y="243"/>
                  </a:cubicBezTo>
                  <a:cubicBezTo>
                    <a:pt x="156" y="246"/>
                    <a:pt x="156" y="249"/>
                    <a:pt x="153" y="249"/>
                  </a:cubicBezTo>
                  <a:cubicBezTo>
                    <a:pt x="150" y="248"/>
                    <a:pt x="149" y="249"/>
                    <a:pt x="150" y="251"/>
                  </a:cubicBezTo>
                  <a:cubicBezTo>
                    <a:pt x="150" y="254"/>
                    <a:pt x="146" y="254"/>
                    <a:pt x="146" y="252"/>
                  </a:cubicBezTo>
                  <a:cubicBezTo>
                    <a:pt x="145" y="249"/>
                    <a:pt x="140" y="250"/>
                    <a:pt x="138" y="253"/>
                  </a:cubicBezTo>
                  <a:cubicBezTo>
                    <a:pt x="136" y="255"/>
                    <a:pt x="132" y="257"/>
                    <a:pt x="132" y="260"/>
                  </a:cubicBezTo>
                  <a:cubicBezTo>
                    <a:pt x="133" y="263"/>
                    <a:pt x="136" y="259"/>
                    <a:pt x="139" y="260"/>
                  </a:cubicBezTo>
                  <a:cubicBezTo>
                    <a:pt x="142" y="261"/>
                    <a:pt x="139" y="262"/>
                    <a:pt x="141" y="264"/>
                  </a:cubicBezTo>
                  <a:cubicBezTo>
                    <a:pt x="142" y="265"/>
                    <a:pt x="142" y="269"/>
                    <a:pt x="140" y="267"/>
                  </a:cubicBezTo>
                  <a:cubicBezTo>
                    <a:pt x="137" y="265"/>
                    <a:pt x="134" y="264"/>
                    <a:pt x="134" y="268"/>
                  </a:cubicBezTo>
                  <a:cubicBezTo>
                    <a:pt x="133" y="271"/>
                    <a:pt x="131" y="267"/>
                    <a:pt x="129" y="265"/>
                  </a:cubicBezTo>
                  <a:cubicBezTo>
                    <a:pt x="127" y="262"/>
                    <a:pt x="125" y="269"/>
                    <a:pt x="123" y="268"/>
                  </a:cubicBezTo>
                  <a:cubicBezTo>
                    <a:pt x="121" y="266"/>
                    <a:pt x="127" y="261"/>
                    <a:pt x="125" y="258"/>
                  </a:cubicBezTo>
                  <a:cubicBezTo>
                    <a:pt x="124" y="256"/>
                    <a:pt x="123" y="260"/>
                    <a:pt x="119" y="264"/>
                  </a:cubicBezTo>
                  <a:cubicBezTo>
                    <a:pt x="115" y="267"/>
                    <a:pt x="110" y="267"/>
                    <a:pt x="112" y="269"/>
                  </a:cubicBezTo>
                  <a:cubicBezTo>
                    <a:pt x="113" y="271"/>
                    <a:pt x="108" y="272"/>
                    <a:pt x="107" y="275"/>
                  </a:cubicBezTo>
                  <a:cubicBezTo>
                    <a:pt x="106" y="278"/>
                    <a:pt x="98" y="279"/>
                    <a:pt x="93" y="283"/>
                  </a:cubicBezTo>
                  <a:cubicBezTo>
                    <a:pt x="88" y="286"/>
                    <a:pt x="94" y="286"/>
                    <a:pt x="97" y="283"/>
                  </a:cubicBezTo>
                  <a:cubicBezTo>
                    <a:pt x="100" y="280"/>
                    <a:pt x="101" y="282"/>
                    <a:pt x="105" y="279"/>
                  </a:cubicBezTo>
                  <a:cubicBezTo>
                    <a:pt x="110" y="276"/>
                    <a:pt x="114" y="274"/>
                    <a:pt x="116" y="275"/>
                  </a:cubicBezTo>
                  <a:cubicBezTo>
                    <a:pt x="118" y="276"/>
                    <a:pt x="121" y="277"/>
                    <a:pt x="123" y="274"/>
                  </a:cubicBezTo>
                  <a:cubicBezTo>
                    <a:pt x="125" y="271"/>
                    <a:pt x="128" y="272"/>
                    <a:pt x="130" y="273"/>
                  </a:cubicBezTo>
                  <a:cubicBezTo>
                    <a:pt x="132" y="275"/>
                    <a:pt x="126" y="277"/>
                    <a:pt x="129" y="279"/>
                  </a:cubicBezTo>
                  <a:cubicBezTo>
                    <a:pt x="131" y="282"/>
                    <a:pt x="126" y="284"/>
                    <a:pt x="126" y="281"/>
                  </a:cubicBezTo>
                  <a:cubicBezTo>
                    <a:pt x="126" y="279"/>
                    <a:pt x="122" y="277"/>
                    <a:pt x="121" y="279"/>
                  </a:cubicBezTo>
                  <a:cubicBezTo>
                    <a:pt x="120" y="281"/>
                    <a:pt x="118" y="284"/>
                    <a:pt x="116" y="284"/>
                  </a:cubicBezTo>
                  <a:cubicBezTo>
                    <a:pt x="114" y="284"/>
                    <a:pt x="111" y="288"/>
                    <a:pt x="111" y="292"/>
                  </a:cubicBezTo>
                  <a:cubicBezTo>
                    <a:pt x="111" y="296"/>
                    <a:pt x="107" y="292"/>
                    <a:pt x="107" y="295"/>
                  </a:cubicBezTo>
                  <a:cubicBezTo>
                    <a:pt x="107" y="299"/>
                    <a:pt x="101" y="305"/>
                    <a:pt x="97" y="310"/>
                  </a:cubicBezTo>
                  <a:cubicBezTo>
                    <a:pt x="92" y="314"/>
                    <a:pt x="96" y="315"/>
                    <a:pt x="95" y="318"/>
                  </a:cubicBezTo>
                  <a:cubicBezTo>
                    <a:pt x="93" y="321"/>
                    <a:pt x="88" y="318"/>
                    <a:pt x="86" y="319"/>
                  </a:cubicBezTo>
                  <a:cubicBezTo>
                    <a:pt x="84" y="321"/>
                    <a:pt x="87" y="328"/>
                    <a:pt x="85" y="330"/>
                  </a:cubicBezTo>
                  <a:cubicBezTo>
                    <a:pt x="82" y="332"/>
                    <a:pt x="85" y="335"/>
                    <a:pt x="85" y="337"/>
                  </a:cubicBezTo>
                  <a:cubicBezTo>
                    <a:pt x="85" y="340"/>
                    <a:pt x="78" y="336"/>
                    <a:pt x="78" y="338"/>
                  </a:cubicBezTo>
                  <a:cubicBezTo>
                    <a:pt x="77" y="341"/>
                    <a:pt x="71" y="340"/>
                    <a:pt x="70" y="341"/>
                  </a:cubicBezTo>
                  <a:cubicBezTo>
                    <a:pt x="68" y="342"/>
                    <a:pt x="73" y="346"/>
                    <a:pt x="76" y="348"/>
                  </a:cubicBezTo>
                  <a:cubicBezTo>
                    <a:pt x="79" y="350"/>
                    <a:pt x="73" y="352"/>
                    <a:pt x="73" y="349"/>
                  </a:cubicBezTo>
                  <a:cubicBezTo>
                    <a:pt x="72" y="347"/>
                    <a:pt x="68" y="351"/>
                    <a:pt x="63" y="353"/>
                  </a:cubicBezTo>
                  <a:cubicBezTo>
                    <a:pt x="57" y="356"/>
                    <a:pt x="60" y="360"/>
                    <a:pt x="56" y="361"/>
                  </a:cubicBezTo>
                  <a:cubicBezTo>
                    <a:pt x="52" y="361"/>
                    <a:pt x="53" y="367"/>
                    <a:pt x="50" y="369"/>
                  </a:cubicBezTo>
                  <a:cubicBezTo>
                    <a:pt x="47" y="371"/>
                    <a:pt x="48" y="364"/>
                    <a:pt x="44" y="364"/>
                  </a:cubicBezTo>
                  <a:cubicBezTo>
                    <a:pt x="40" y="364"/>
                    <a:pt x="40" y="367"/>
                    <a:pt x="43" y="371"/>
                  </a:cubicBezTo>
                  <a:cubicBezTo>
                    <a:pt x="45" y="374"/>
                    <a:pt x="39" y="371"/>
                    <a:pt x="36" y="374"/>
                  </a:cubicBezTo>
                  <a:cubicBezTo>
                    <a:pt x="34" y="377"/>
                    <a:pt x="27" y="376"/>
                    <a:pt x="26" y="378"/>
                  </a:cubicBezTo>
                  <a:cubicBezTo>
                    <a:pt x="24" y="381"/>
                    <a:pt x="31" y="381"/>
                    <a:pt x="32" y="383"/>
                  </a:cubicBezTo>
                  <a:cubicBezTo>
                    <a:pt x="33" y="385"/>
                    <a:pt x="26" y="384"/>
                    <a:pt x="22" y="383"/>
                  </a:cubicBezTo>
                  <a:cubicBezTo>
                    <a:pt x="18" y="382"/>
                    <a:pt x="19" y="388"/>
                    <a:pt x="16" y="387"/>
                  </a:cubicBezTo>
                  <a:cubicBezTo>
                    <a:pt x="13" y="386"/>
                    <a:pt x="8" y="390"/>
                    <a:pt x="11" y="392"/>
                  </a:cubicBezTo>
                  <a:cubicBezTo>
                    <a:pt x="13" y="395"/>
                    <a:pt x="9" y="395"/>
                    <a:pt x="7" y="393"/>
                  </a:cubicBezTo>
                  <a:cubicBezTo>
                    <a:pt x="4" y="392"/>
                    <a:pt x="2" y="396"/>
                    <a:pt x="1" y="398"/>
                  </a:cubicBezTo>
                  <a:cubicBezTo>
                    <a:pt x="1" y="401"/>
                    <a:pt x="6" y="403"/>
                    <a:pt x="6" y="404"/>
                  </a:cubicBezTo>
                  <a:cubicBezTo>
                    <a:pt x="6" y="405"/>
                    <a:pt x="1" y="408"/>
                    <a:pt x="4" y="408"/>
                  </a:cubicBezTo>
                  <a:cubicBezTo>
                    <a:pt x="7" y="409"/>
                    <a:pt x="5" y="412"/>
                    <a:pt x="3" y="412"/>
                  </a:cubicBezTo>
                  <a:cubicBezTo>
                    <a:pt x="1" y="413"/>
                    <a:pt x="1" y="415"/>
                    <a:pt x="3" y="418"/>
                  </a:cubicBezTo>
                  <a:cubicBezTo>
                    <a:pt x="5" y="420"/>
                    <a:pt x="0" y="421"/>
                    <a:pt x="2" y="425"/>
                  </a:cubicBezTo>
                  <a:cubicBezTo>
                    <a:pt x="5" y="428"/>
                    <a:pt x="7" y="424"/>
                    <a:pt x="8" y="426"/>
                  </a:cubicBezTo>
                  <a:cubicBezTo>
                    <a:pt x="9" y="429"/>
                    <a:pt x="13" y="427"/>
                    <a:pt x="16" y="423"/>
                  </a:cubicBezTo>
                  <a:cubicBezTo>
                    <a:pt x="20" y="420"/>
                    <a:pt x="21" y="427"/>
                    <a:pt x="18" y="427"/>
                  </a:cubicBezTo>
                  <a:cubicBezTo>
                    <a:pt x="15" y="427"/>
                    <a:pt x="12" y="429"/>
                    <a:pt x="12" y="432"/>
                  </a:cubicBezTo>
                  <a:cubicBezTo>
                    <a:pt x="13" y="435"/>
                    <a:pt x="8" y="434"/>
                    <a:pt x="8" y="430"/>
                  </a:cubicBezTo>
                  <a:cubicBezTo>
                    <a:pt x="8" y="427"/>
                    <a:pt x="2" y="431"/>
                    <a:pt x="4" y="434"/>
                  </a:cubicBezTo>
                  <a:cubicBezTo>
                    <a:pt x="6" y="436"/>
                    <a:pt x="3" y="438"/>
                    <a:pt x="3" y="440"/>
                  </a:cubicBezTo>
                  <a:cubicBezTo>
                    <a:pt x="3" y="443"/>
                    <a:pt x="8" y="442"/>
                    <a:pt x="10" y="440"/>
                  </a:cubicBezTo>
                  <a:cubicBezTo>
                    <a:pt x="11" y="437"/>
                    <a:pt x="14" y="437"/>
                    <a:pt x="16" y="440"/>
                  </a:cubicBezTo>
                  <a:cubicBezTo>
                    <a:pt x="17" y="443"/>
                    <a:pt x="13" y="441"/>
                    <a:pt x="13" y="445"/>
                  </a:cubicBezTo>
                  <a:cubicBezTo>
                    <a:pt x="13" y="449"/>
                    <a:pt x="10" y="445"/>
                    <a:pt x="8" y="448"/>
                  </a:cubicBezTo>
                  <a:cubicBezTo>
                    <a:pt x="6" y="451"/>
                    <a:pt x="17" y="457"/>
                    <a:pt x="20" y="458"/>
                  </a:cubicBezTo>
                  <a:cubicBezTo>
                    <a:pt x="23" y="458"/>
                    <a:pt x="26" y="462"/>
                    <a:pt x="33" y="461"/>
                  </a:cubicBezTo>
                  <a:cubicBezTo>
                    <a:pt x="40" y="460"/>
                    <a:pt x="52" y="448"/>
                    <a:pt x="54" y="446"/>
                  </a:cubicBezTo>
                  <a:cubicBezTo>
                    <a:pt x="56" y="443"/>
                    <a:pt x="59" y="446"/>
                    <a:pt x="62" y="444"/>
                  </a:cubicBezTo>
                  <a:cubicBezTo>
                    <a:pt x="64" y="442"/>
                    <a:pt x="63" y="437"/>
                    <a:pt x="65" y="436"/>
                  </a:cubicBezTo>
                  <a:cubicBezTo>
                    <a:pt x="67" y="435"/>
                    <a:pt x="68" y="441"/>
                    <a:pt x="69" y="442"/>
                  </a:cubicBezTo>
                  <a:cubicBezTo>
                    <a:pt x="71" y="442"/>
                    <a:pt x="72" y="444"/>
                    <a:pt x="72" y="447"/>
                  </a:cubicBezTo>
                  <a:cubicBezTo>
                    <a:pt x="73" y="447"/>
                    <a:pt x="75" y="447"/>
                    <a:pt x="75" y="447"/>
                  </a:cubicBezTo>
                  <a:cubicBezTo>
                    <a:pt x="78" y="449"/>
                    <a:pt x="78" y="442"/>
                    <a:pt x="78" y="440"/>
                  </a:cubicBezTo>
                  <a:cubicBezTo>
                    <a:pt x="78" y="438"/>
                    <a:pt x="80" y="434"/>
                    <a:pt x="80" y="431"/>
                  </a:cubicBezTo>
                  <a:cubicBezTo>
                    <a:pt x="79" y="428"/>
                    <a:pt x="86" y="430"/>
                    <a:pt x="87" y="428"/>
                  </a:cubicBezTo>
                  <a:cubicBezTo>
                    <a:pt x="88" y="426"/>
                    <a:pt x="89" y="419"/>
                    <a:pt x="87" y="417"/>
                  </a:cubicBezTo>
                  <a:cubicBezTo>
                    <a:pt x="84" y="416"/>
                    <a:pt x="84" y="412"/>
                    <a:pt x="86" y="412"/>
                  </a:cubicBezTo>
                  <a:cubicBezTo>
                    <a:pt x="88" y="412"/>
                    <a:pt x="91" y="411"/>
                    <a:pt x="90" y="406"/>
                  </a:cubicBezTo>
                  <a:cubicBezTo>
                    <a:pt x="90" y="402"/>
                    <a:pt x="83" y="402"/>
                    <a:pt x="83" y="398"/>
                  </a:cubicBezTo>
                  <a:cubicBezTo>
                    <a:pt x="82" y="394"/>
                    <a:pt x="86" y="393"/>
                    <a:pt x="83" y="387"/>
                  </a:cubicBezTo>
                  <a:cubicBezTo>
                    <a:pt x="81" y="382"/>
                    <a:pt x="84" y="379"/>
                    <a:pt x="83" y="376"/>
                  </a:cubicBezTo>
                  <a:cubicBezTo>
                    <a:pt x="82" y="374"/>
                    <a:pt x="81" y="370"/>
                    <a:pt x="84" y="365"/>
                  </a:cubicBezTo>
                  <a:cubicBezTo>
                    <a:pt x="88" y="360"/>
                    <a:pt x="94" y="357"/>
                    <a:pt x="96" y="357"/>
                  </a:cubicBezTo>
                  <a:cubicBezTo>
                    <a:pt x="98" y="358"/>
                    <a:pt x="102" y="360"/>
                    <a:pt x="103" y="357"/>
                  </a:cubicBezTo>
                  <a:cubicBezTo>
                    <a:pt x="105" y="354"/>
                    <a:pt x="105" y="351"/>
                    <a:pt x="103" y="351"/>
                  </a:cubicBezTo>
                  <a:cubicBezTo>
                    <a:pt x="102" y="350"/>
                    <a:pt x="97" y="349"/>
                    <a:pt x="101" y="345"/>
                  </a:cubicBezTo>
                  <a:cubicBezTo>
                    <a:pt x="104" y="340"/>
                    <a:pt x="108" y="335"/>
                    <a:pt x="108" y="330"/>
                  </a:cubicBezTo>
                  <a:cubicBezTo>
                    <a:pt x="109" y="325"/>
                    <a:pt x="107" y="322"/>
                    <a:pt x="109" y="320"/>
                  </a:cubicBezTo>
                  <a:cubicBezTo>
                    <a:pt x="110" y="318"/>
                    <a:pt x="114" y="320"/>
                    <a:pt x="117" y="318"/>
                  </a:cubicBezTo>
                  <a:cubicBezTo>
                    <a:pt x="120" y="316"/>
                    <a:pt x="118" y="313"/>
                    <a:pt x="119" y="311"/>
                  </a:cubicBezTo>
                  <a:cubicBezTo>
                    <a:pt x="121" y="310"/>
                    <a:pt x="123" y="304"/>
                    <a:pt x="125" y="303"/>
                  </a:cubicBezTo>
                  <a:cubicBezTo>
                    <a:pt x="127" y="301"/>
                    <a:pt x="129" y="299"/>
                    <a:pt x="128" y="297"/>
                  </a:cubicBezTo>
                  <a:cubicBezTo>
                    <a:pt x="126" y="295"/>
                    <a:pt x="131" y="293"/>
                    <a:pt x="131" y="289"/>
                  </a:cubicBezTo>
                  <a:cubicBezTo>
                    <a:pt x="131" y="285"/>
                    <a:pt x="136" y="283"/>
                    <a:pt x="140" y="283"/>
                  </a:cubicBezTo>
                  <a:cubicBezTo>
                    <a:pt x="143" y="283"/>
                    <a:pt x="148" y="283"/>
                    <a:pt x="148" y="279"/>
                  </a:cubicBezTo>
                  <a:cubicBezTo>
                    <a:pt x="148" y="276"/>
                    <a:pt x="146" y="269"/>
                    <a:pt x="151" y="271"/>
                  </a:cubicBezTo>
                  <a:cubicBezTo>
                    <a:pt x="156" y="273"/>
                    <a:pt x="159" y="271"/>
                    <a:pt x="163" y="273"/>
                  </a:cubicBezTo>
                  <a:cubicBezTo>
                    <a:pt x="166" y="276"/>
                    <a:pt x="170" y="276"/>
                    <a:pt x="170" y="271"/>
                  </a:cubicBezTo>
                  <a:cubicBezTo>
                    <a:pt x="170" y="267"/>
                    <a:pt x="172" y="260"/>
                    <a:pt x="177" y="263"/>
                  </a:cubicBezTo>
                  <a:cubicBezTo>
                    <a:pt x="177" y="263"/>
                    <a:pt x="177" y="263"/>
                    <a:pt x="178" y="263"/>
                  </a:cubicBezTo>
                  <a:cubicBezTo>
                    <a:pt x="179" y="260"/>
                    <a:pt x="182" y="258"/>
                    <a:pt x="185" y="258"/>
                  </a:cubicBezTo>
                  <a:cubicBezTo>
                    <a:pt x="189" y="258"/>
                    <a:pt x="192" y="266"/>
                    <a:pt x="197" y="267"/>
                  </a:cubicBezTo>
                  <a:cubicBezTo>
                    <a:pt x="203" y="268"/>
                    <a:pt x="208" y="270"/>
                    <a:pt x="210" y="268"/>
                  </a:cubicBezTo>
                  <a:cubicBezTo>
                    <a:pt x="211" y="265"/>
                    <a:pt x="215" y="269"/>
                    <a:pt x="218" y="268"/>
                  </a:cubicBezTo>
                  <a:cubicBezTo>
                    <a:pt x="222" y="267"/>
                    <a:pt x="222" y="274"/>
                    <a:pt x="225" y="270"/>
                  </a:cubicBezTo>
                  <a:cubicBezTo>
                    <a:pt x="228" y="265"/>
                    <a:pt x="224" y="263"/>
                    <a:pt x="230" y="263"/>
                  </a:cubicBezTo>
                  <a:cubicBezTo>
                    <a:pt x="235" y="264"/>
                    <a:pt x="232" y="257"/>
                    <a:pt x="232" y="254"/>
                  </a:cubicBezTo>
                  <a:cubicBezTo>
                    <a:pt x="232" y="250"/>
                    <a:pt x="239" y="249"/>
                    <a:pt x="239" y="246"/>
                  </a:cubicBezTo>
                  <a:cubicBezTo>
                    <a:pt x="239" y="243"/>
                    <a:pt x="248" y="246"/>
                    <a:pt x="250" y="243"/>
                  </a:cubicBezTo>
                  <a:cubicBezTo>
                    <a:pt x="252" y="241"/>
                    <a:pt x="257" y="240"/>
                    <a:pt x="259" y="243"/>
                  </a:cubicBezTo>
                  <a:cubicBezTo>
                    <a:pt x="261" y="247"/>
                    <a:pt x="270" y="248"/>
                    <a:pt x="271" y="251"/>
                  </a:cubicBezTo>
                  <a:cubicBezTo>
                    <a:pt x="271" y="253"/>
                    <a:pt x="271" y="255"/>
                    <a:pt x="271" y="258"/>
                  </a:cubicBezTo>
                  <a:cubicBezTo>
                    <a:pt x="272" y="256"/>
                    <a:pt x="274" y="255"/>
                    <a:pt x="276" y="255"/>
                  </a:cubicBezTo>
                  <a:cubicBezTo>
                    <a:pt x="279" y="255"/>
                    <a:pt x="282" y="250"/>
                    <a:pt x="285" y="251"/>
                  </a:cubicBezTo>
                  <a:cubicBezTo>
                    <a:pt x="288" y="251"/>
                    <a:pt x="290" y="251"/>
                    <a:pt x="291" y="247"/>
                  </a:cubicBezTo>
                  <a:cubicBezTo>
                    <a:pt x="288" y="245"/>
                    <a:pt x="283" y="245"/>
                    <a:pt x="283" y="247"/>
                  </a:cubicBezTo>
                  <a:close/>
                  <a:moveTo>
                    <a:pt x="81" y="34"/>
                  </a:moveTo>
                  <a:cubicBezTo>
                    <a:pt x="86" y="35"/>
                    <a:pt x="76" y="40"/>
                    <a:pt x="75" y="45"/>
                  </a:cubicBezTo>
                  <a:cubicBezTo>
                    <a:pt x="73" y="49"/>
                    <a:pt x="82" y="54"/>
                    <a:pt x="86" y="57"/>
                  </a:cubicBezTo>
                  <a:cubicBezTo>
                    <a:pt x="90" y="61"/>
                    <a:pt x="99" y="60"/>
                    <a:pt x="102" y="58"/>
                  </a:cubicBezTo>
                  <a:cubicBezTo>
                    <a:pt x="105" y="56"/>
                    <a:pt x="104" y="49"/>
                    <a:pt x="108" y="49"/>
                  </a:cubicBezTo>
                  <a:cubicBezTo>
                    <a:pt x="113" y="50"/>
                    <a:pt x="110" y="46"/>
                    <a:pt x="114" y="44"/>
                  </a:cubicBezTo>
                  <a:cubicBezTo>
                    <a:pt x="117" y="43"/>
                    <a:pt x="118" y="48"/>
                    <a:pt x="115" y="51"/>
                  </a:cubicBezTo>
                  <a:cubicBezTo>
                    <a:pt x="112" y="55"/>
                    <a:pt x="120" y="54"/>
                    <a:pt x="125" y="50"/>
                  </a:cubicBezTo>
                  <a:cubicBezTo>
                    <a:pt x="129" y="46"/>
                    <a:pt x="130" y="50"/>
                    <a:pt x="129" y="54"/>
                  </a:cubicBezTo>
                  <a:cubicBezTo>
                    <a:pt x="128" y="58"/>
                    <a:pt x="119" y="56"/>
                    <a:pt x="116" y="60"/>
                  </a:cubicBezTo>
                  <a:cubicBezTo>
                    <a:pt x="112" y="65"/>
                    <a:pt x="102" y="61"/>
                    <a:pt x="98" y="66"/>
                  </a:cubicBezTo>
                  <a:cubicBezTo>
                    <a:pt x="93" y="71"/>
                    <a:pt x="102" y="71"/>
                    <a:pt x="108" y="70"/>
                  </a:cubicBezTo>
                  <a:cubicBezTo>
                    <a:pt x="114" y="69"/>
                    <a:pt x="126" y="68"/>
                    <a:pt x="131" y="69"/>
                  </a:cubicBezTo>
                  <a:cubicBezTo>
                    <a:pt x="135" y="70"/>
                    <a:pt x="128" y="72"/>
                    <a:pt x="120" y="72"/>
                  </a:cubicBezTo>
                  <a:cubicBezTo>
                    <a:pt x="113" y="72"/>
                    <a:pt x="110" y="74"/>
                    <a:pt x="111" y="76"/>
                  </a:cubicBezTo>
                  <a:cubicBezTo>
                    <a:pt x="111" y="78"/>
                    <a:pt x="100" y="74"/>
                    <a:pt x="100" y="78"/>
                  </a:cubicBezTo>
                  <a:cubicBezTo>
                    <a:pt x="99" y="83"/>
                    <a:pt x="110" y="84"/>
                    <a:pt x="111" y="87"/>
                  </a:cubicBezTo>
                  <a:cubicBezTo>
                    <a:pt x="112" y="90"/>
                    <a:pt x="119" y="87"/>
                    <a:pt x="122" y="88"/>
                  </a:cubicBezTo>
                  <a:cubicBezTo>
                    <a:pt x="125" y="89"/>
                    <a:pt x="117" y="91"/>
                    <a:pt x="116" y="93"/>
                  </a:cubicBezTo>
                  <a:cubicBezTo>
                    <a:pt x="115" y="94"/>
                    <a:pt x="124" y="96"/>
                    <a:pt x="126" y="98"/>
                  </a:cubicBezTo>
                  <a:cubicBezTo>
                    <a:pt x="127" y="101"/>
                    <a:pt x="133" y="99"/>
                    <a:pt x="133" y="96"/>
                  </a:cubicBezTo>
                  <a:cubicBezTo>
                    <a:pt x="133" y="91"/>
                    <a:pt x="139" y="78"/>
                    <a:pt x="146" y="76"/>
                  </a:cubicBezTo>
                  <a:cubicBezTo>
                    <a:pt x="154" y="73"/>
                    <a:pt x="149" y="70"/>
                    <a:pt x="150" y="66"/>
                  </a:cubicBezTo>
                  <a:cubicBezTo>
                    <a:pt x="151" y="62"/>
                    <a:pt x="157" y="65"/>
                    <a:pt x="156" y="62"/>
                  </a:cubicBezTo>
                  <a:cubicBezTo>
                    <a:pt x="154" y="58"/>
                    <a:pt x="155" y="57"/>
                    <a:pt x="160" y="52"/>
                  </a:cubicBezTo>
                  <a:cubicBezTo>
                    <a:pt x="164" y="48"/>
                    <a:pt x="167" y="51"/>
                    <a:pt x="173" y="48"/>
                  </a:cubicBezTo>
                  <a:cubicBezTo>
                    <a:pt x="179" y="46"/>
                    <a:pt x="182" y="50"/>
                    <a:pt x="175" y="51"/>
                  </a:cubicBezTo>
                  <a:cubicBezTo>
                    <a:pt x="170" y="51"/>
                    <a:pt x="173" y="58"/>
                    <a:pt x="177" y="59"/>
                  </a:cubicBezTo>
                  <a:cubicBezTo>
                    <a:pt x="182" y="61"/>
                    <a:pt x="178" y="63"/>
                    <a:pt x="181" y="63"/>
                  </a:cubicBezTo>
                  <a:cubicBezTo>
                    <a:pt x="185" y="64"/>
                    <a:pt x="184" y="69"/>
                    <a:pt x="179" y="74"/>
                  </a:cubicBezTo>
                  <a:cubicBezTo>
                    <a:pt x="175" y="79"/>
                    <a:pt x="180" y="80"/>
                    <a:pt x="190" y="76"/>
                  </a:cubicBezTo>
                  <a:cubicBezTo>
                    <a:pt x="199" y="73"/>
                    <a:pt x="193" y="79"/>
                    <a:pt x="196" y="82"/>
                  </a:cubicBezTo>
                  <a:cubicBezTo>
                    <a:pt x="199" y="85"/>
                    <a:pt x="206" y="80"/>
                    <a:pt x="210" y="75"/>
                  </a:cubicBezTo>
                  <a:cubicBezTo>
                    <a:pt x="214" y="71"/>
                    <a:pt x="220" y="71"/>
                    <a:pt x="220" y="69"/>
                  </a:cubicBezTo>
                  <a:cubicBezTo>
                    <a:pt x="220" y="66"/>
                    <a:pt x="216" y="65"/>
                    <a:pt x="212" y="67"/>
                  </a:cubicBezTo>
                  <a:cubicBezTo>
                    <a:pt x="209" y="68"/>
                    <a:pt x="200" y="67"/>
                    <a:pt x="203" y="65"/>
                  </a:cubicBezTo>
                  <a:cubicBezTo>
                    <a:pt x="206" y="62"/>
                    <a:pt x="205" y="60"/>
                    <a:pt x="201" y="60"/>
                  </a:cubicBezTo>
                  <a:cubicBezTo>
                    <a:pt x="196" y="61"/>
                    <a:pt x="188" y="58"/>
                    <a:pt x="192" y="57"/>
                  </a:cubicBezTo>
                  <a:cubicBezTo>
                    <a:pt x="196" y="55"/>
                    <a:pt x="189" y="50"/>
                    <a:pt x="186" y="51"/>
                  </a:cubicBezTo>
                  <a:cubicBezTo>
                    <a:pt x="182" y="51"/>
                    <a:pt x="183" y="47"/>
                    <a:pt x="184" y="44"/>
                  </a:cubicBezTo>
                  <a:cubicBezTo>
                    <a:pt x="184" y="41"/>
                    <a:pt x="174" y="40"/>
                    <a:pt x="176" y="39"/>
                  </a:cubicBezTo>
                  <a:cubicBezTo>
                    <a:pt x="178" y="38"/>
                    <a:pt x="171" y="36"/>
                    <a:pt x="170" y="38"/>
                  </a:cubicBezTo>
                  <a:cubicBezTo>
                    <a:pt x="168" y="40"/>
                    <a:pt x="165" y="39"/>
                    <a:pt x="165" y="36"/>
                  </a:cubicBezTo>
                  <a:cubicBezTo>
                    <a:pt x="165" y="33"/>
                    <a:pt x="158" y="34"/>
                    <a:pt x="155" y="34"/>
                  </a:cubicBezTo>
                  <a:cubicBezTo>
                    <a:pt x="152" y="35"/>
                    <a:pt x="153" y="28"/>
                    <a:pt x="150" y="26"/>
                  </a:cubicBezTo>
                  <a:cubicBezTo>
                    <a:pt x="147" y="23"/>
                    <a:pt x="143" y="30"/>
                    <a:pt x="141" y="30"/>
                  </a:cubicBezTo>
                  <a:cubicBezTo>
                    <a:pt x="139" y="29"/>
                    <a:pt x="143" y="25"/>
                    <a:pt x="144" y="22"/>
                  </a:cubicBezTo>
                  <a:cubicBezTo>
                    <a:pt x="145" y="19"/>
                    <a:pt x="134" y="15"/>
                    <a:pt x="132" y="18"/>
                  </a:cubicBezTo>
                  <a:cubicBezTo>
                    <a:pt x="131" y="21"/>
                    <a:pt x="129" y="13"/>
                    <a:pt x="126" y="12"/>
                  </a:cubicBezTo>
                  <a:cubicBezTo>
                    <a:pt x="124" y="12"/>
                    <a:pt x="126" y="17"/>
                    <a:pt x="124" y="18"/>
                  </a:cubicBezTo>
                  <a:cubicBezTo>
                    <a:pt x="121" y="18"/>
                    <a:pt x="118" y="21"/>
                    <a:pt x="122" y="23"/>
                  </a:cubicBezTo>
                  <a:cubicBezTo>
                    <a:pt x="126" y="26"/>
                    <a:pt x="130" y="38"/>
                    <a:pt x="129" y="40"/>
                  </a:cubicBezTo>
                  <a:cubicBezTo>
                    <a:pt x="129" y="42"/>
                    <a:pt x="117" y="31"/>
                    <a:pt x="117" y="26"/>
                  </a:cubicBezTo>
                  <a:cubicBezTo>
                    <a:pt x="116" y="21"/>
                    <a:pt x="110" y="16"/>
                    <a:pt x="109" y="20"/>
                  </a:cubicBezTo>
                  <a:cubicBezTo>
                    <a:pt x="107" y="24"/>
                    <a:pt x="103" y="25"/>
                    <a:pt x="104" y="29"/>
                  </a:cubicBezTo>
                  <a:cubicBezTo>
                    <a:pt x="106" y="33"/>
                    <a:pt x="101" y="34"/>
                    <a:pt x="101" y="31"/>
                  </a:cubicBezTo>
                  <a:cubicBezTo>
                    <a:pt x="101" y="28"/>
                    <a:pt x="95" y="25"/>
                    <a:pt x="93" y="24"/>
                  </a:cubicBezTo>
                  <a:cubicBezTo>
                    <a:pt x="91" y="24"/>
                    <a:pt x="99" y="23"/>
                    <a:pt x="102" y="21"/>
                  </a:cubicBezTo>
                  <a:cubicBezTo>
                    <a:pt x="106" y="19"/>
                    <a:pt x="99" y="17"/>
                    <a:pt x="96" y="19"/>
                  </a:cubicBezTo>
                  <a:cubicBezTo>
                    <a:pt x="93" y="21"/>
                    <a:pt x="88" y="17"/>
                    <a:pt x="86" y="20"/>
                  </a:cubicBezTo>
                  <a:cubicBezTo>
                    <a:pt x="84" y="23"/>
                    <a:pt x="82" y="20"/>
                    <a:pt x="78" y="19"/>
                  </a:cubicBezTo>
                  <a:cubicBezTo>
                    <a:pt x="75" y="19"/>
                    <a:pt x="72" y="24"/>
                    <a:pt x="69" y="23"/>
                  </a:cubicBezTo>
                  <a:cubicBezTo>
                    <a:pt x="67" y="22"/>
                    <a:pt x="65" y="28"/>
                    <a:pt x="69" y="35"/>
                  </a:cubicBezTo>
                  <a:cubicBezTo>
                    <a:pt x="73" y="41"/>
                    <a:pt x="76" y="33"/>
                    <a:pt x="81" y="34"/>
                  </a:cubicBezTo>
                  <a:close/>
                  <a:moveTo>
                    <a:pt x="71" y="54"/>
                  </a:moveTo>
                  <a:cubicBezTo>
                    <a:pt x="74" y="55"/>
                    <a:pt x="76" y="60"/>
                    <a:pt x="79" y="59"/>
                  </a:cubicBezTo>
                  <a:cubicBezTo>
                    <a:pt x="80" y="59"/>
                    <a:pt x="75" y="53"/>
                    <a:pt x="71" y="50"/>
                  </a:cubicBezTo>
                  <a:cubicBezTo>
                    <a:pt x="68" y="46"/>
                    <a:pt x="68" y="43"/>
                    <a:pt x="64" y="44"/>
                  </a:cubicBezTo>
                  <a:cubicBezTo>
                    <a:pt x="59" y="45"/>
                    <a:pt x="68" y="53"/>
                    <a:pt x="71" y="54"/>
                  </a:cubicBezTo>
                  <a:close/>
                  <a:moveTo>
                    <a:pt x="150" y="13"/>
                  </a:moveTo>
                  <a:cubicBezTo>
                    <a:pt x="153" y="15"/>
                    <a:pt x="147" y="15"/>
                    <a:pt x="149" y="18"/>
                  </a:cubicBezTo>
                  <a:cubicBezTo>
                    <a:pt x="157" y="25"/>
                    <a:pt x="186" y="17"/>
                    <a:pt x="190" y="19"/>
                  </a:cubicBezTo>
                  <a:cubicBezTo>
                    <a:pt x="194" y="21"/>
                    <a:pt x="165" y="24"/>
                    <a:pt x="167" y="27"/>
                  </a:cubicBezTo>
                  <a:cubicBezTo>
                    <a:pt x="168" y="30"/>
                    <a:pt x="191" y="32"/>
                    <a:pt x="193" y="30"/>
                  </a:cubicBezTo>
                  <a:cubicBezTo>
                    <a:pt x="195" y="28"/>
                    <a:pt x="199" y="34"/>
                    <a:pt x="207" y="35"/>
                  </a:cubicBezTo>
                  <a:cubicBezTo>
                    <a:pt x="214" y="35"/>
                    <a:pt x="214" y="32"/>
                    <a:pt x="219" y="32"/>
                  </a:cubicBezTo>
                  <a:cubicBezTo>
                    <a:pt x="225" y="31"/>
                    <a:pt x="234" y="29"/>
                    <a:pt x="234" y="25"/>
                  </a:cubicBezTo>
                  <a:cubicBezTo>
                    <a:pt x="234" y="22"/>
                    <a:pt x="251" y="18"/>
                    <a:pt x="249" y="13"/>
                  </a:cubicBezTo>
                  <a:cubicBezTo>
                    <a:pt x="248" y="7"/>
                    <a:pt x="232" y="11"/>
                    <a:pt x="227" y="9"/>
                  </a:cubicBezTo>
                  <a:cubicBezTo>
                    <a:pt x="223" y="6"/>
                    <a:pt x="212" y="3"/>
                    <a:pt x="210" y="7"/>
                  </a:cubicBezTo>
                  <a:cubicBezTo>
                    <a:pt x="209" y="10"/>
                    <a:pt x="206" y="11"/>
                    <a:pt x="204" y="10"/>
                  </a:cubicBezTo>
                  <a:cubicBezTo>
                    <a:pt x="203" y="8"/>
                    <a:pt x="205" y="0"/>
                    <a:pt x="198" y="3"/>
                  </a:cubicBezTo>
                  <a:cubicBezTo>
                    <a:pt x="190" y="5"/>
                    <a:pt x="197" y="13"/>
                    <a:pt x="196" y="14"/>
                  </a:cubicBezTo>
                  <a:cubicBezTo>
                    <a:pt x="194" y="15"/>
                    <a:pt x="187" y="12"/>
                    <a:pt x="187" y="9"/>
                  </a:cubicBezTo>
                  <a:cubicBezTo>
                    <a:pt x="186" y="5"/>
                    <a:pt x="178" y="12"/>
                    <a:pt x="177" y="8"/>
                  </a:cubicBezTo>
                  <a:cubicBezTo>
                    <a:pt x="176" y="4"/>
                    <a:pt x="167" y="1"/>
                    <a:pt x="165" y="1"/>
                  </a:cubicBezTo>
                  <a:cubicBezTo>
                    <a:pt x="163" y="1"/>
                    <a:pt x="167" y="4"/>
                    <a:pt x="166" y="6"/>
                  </a:cubicBezTo>
                  <a:cubicBezTo>
                    <a:pt x="165" y="8"/>
                    <a:pt x="160" y="4"/>
                    <a:pt x="158" y="4"/>
                  </a:cubicBezTo>
                  <a:cubicBezTo>
                    <a:pt x="156" y="4"/>
                    <a:pt x="159" y="8"/>
                    <a:pt x="158" y="10"/>
                  </a:cubicBezTo>
                  <a:cubicBezTo>
                    <a:pt x="157" y="12"/>
                    <a:pt x="153" y="4"/>
                    <a:pt x="149" y="4"/>
                  </a:cubicBezTo>
                  <a:cubicBezTo>
                    <a:pt x="146" y="4"/>
                    <a:pt x="147" y="8"/>
                    <a:pt x="145" y="8"/>
                  </a:cubicBezTo>
                  <a:cubicBezTo>
                    <a:pt x="142" y="9"/>
                    <a:pt x="148" y="12"/>
                    <a:pt x="150" y="1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4" name="Freeform 140"/>
            <p:cNvSpPr>
              <a:spLocks noChangeArrowheads="1"/>
            </p:cNvSpPr>
            <p:nvPr/>
          </p:nvSpPr>
          <p:spPr bwMode="auto">
            <a:xfrm>
              <a:off x="7533223" y="847040"/>
              <a:ext cx="71493" cy="26422"/>
            </a:xfrm>
            <a:custGeom>
              <a:gdLst>
                <a:gd fmla="*/ 2147483646 w 38" name="T0"/>
                <a:gd fmla="*/ 2147483646 h 14" name="T1"/>
                <a:gd fmla="*/ 2147483646 w 38" name="T2"/>
                <a:gd fmla="*/ 2147483646 h 14" name="T3"/>
                <a:gd fmla="*/ 2147483646 w 38" name="T4"/>
                <a:gd fmla="*/ 2147483646 h 14" name="T5"/>
                <a:gd fmla="*/ 2147483646 w 38" name="T6"/>
                <a:gd fmla="*/ 2147483646 h 14" name="T7"/>
                <a:gd fmla="*/ 2147483646 w 38" name="T8"/>
                <a:gd fmla="*/ 2147483646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38" name="T15"/>
                <a:gd fmla="*/ 0 h 14" name="T16"/>
                <a:gd fmla="*/ 38 w 38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38">
                  <a:moveTo>
                    <a:pt x="17" y="2"/>
                  </a:moveTo>
                  <a:cubicBezTo>
                    <a:pt x="15" y="3"/>
                    <a:pt x="0" y="2"/>
                    <a:pt x="3" y="6"/>
                  </a:cubicBezTo>
                  <a:cubicBezTo>
                    <a:pt x="6" y="9"/>
                    <a:pt x="18" y="7"/>
                    <a:pt x="24" y="11"/>
                  </a:cubicBezTo>
                  <a:cubicBezTo>
                    <a:pt x="30" y="14"/>
                    <a:pt x="38" y="11"/>
                    <a:pt x="38" y="9"/>
                  </a:cubicBezTo>
                  <a:cubicBezTo>
                    <a:pt x="38" y="6"/>
                    <a:pt x="19" y="0"/>
                    <a:pt x="17" y="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5" name="Freeform 141"/>
            <p:cNvSpPr>
              <a:spLocks noChangeArrowheads="1" noEditPoints="1"/>
            </p:cNvSpPr>
            <p:nvPr/>
          </p:nvSpPr>
          <p:spPr bwMode="auto">
            <a:xfrm>
              <a:off x="6282089" y="1380132"/>
              <a:ext cx="362130" cy="360575"/>
            </a:xfrm>
            <a:custGeom>
              <a:gdLst>
                <a:gd fmla="*/ 2147483646 w 193" name="T0"/>
                <a:gd fmla="*/ 2147483646 h 193" name="T1"/>
                <a:gd fmla="*/ 2147483646 w 193" name="T2"/>
                <a:gd fmla="*/ 2147483646 h 193" name="T3"/>
                <a:gd fmla="*/ 2147483646 w 193" name="T4"/>
                <a:gd fmla="*/ 2147483646 h 193" name="T5"/>
                <a:gd fmla="*/ 2147483646 w 193" name="T6"/>
                <a:gd fmla="*/ 2147483646 h 193" name="T7"/>
                <a:gd fmla="*/ 2147483646 w 193" name="T8"/>
                <a:gd fmla="*/ 2147483646 h 193" name="T9"/>
                <a:gd fmla="*/ 2147483646 w 193" name="T10"/>
                <a:gd fmla="*/ 2147483646 h 193" name="T11"/>
                <a:gd fmla="*/ 2147483646 w 193" name="T12"/>
                <a:gd fmla="*/ 2147483646 h 193" name="T13"/>
                <a:gd fmla="*/ 2147483646 w 193" name="T14"/>
                <a:gd fmla="*/ 2147483646 h 193" name="T15"/>
                <a:gd fmla="*/ 2147483646 w 193" name="T16"/>
                <a:gd fmla="*/ 2147483646 h 193" name="T17"/>
                <a:gd fmla="*/ 2147483646 w 193" name="T18"/>
                <a:gd fmla="*/ 2147483646 h 193" name="T19"/>
                <a:gd fmla="*/ 2147483646 w 193" name="T20"/>
                <a:gd fmla="*/ 2147483646 h 193" name="T21"/>
                <a:gd fmla="*/ 2147483646 w 193" name="T22"/>
                <a:gd fmla="*/ 2147483646 h 193" name="T23"/>
                <a:gd fmla="*/ 2147483646 w 193" name="T24"/>
                <a:gd fmla="*/ 2147483646 h 193" name="T25"/>
                <a:gd fmla="*/ 2147483646 w 193" name="T26"/>
                <a:gd fmla="*/ 2147483646 h 193" name="T27"/>
                <a:gd fmla="*/ 2147483646 w 193" name="T28"/>
                <a:gd fmla="*/ 2147483646 h 193" name="T29"/>
                <a:gd fmla="*/ 2147483646 w 193" name="T30"/>
                <a:gd fmla="*/ 2147483646 h 193" name="T31"/>
                <a:gd fmla="*/ 2147483646 w 193" name="T32"/>
                <a:gd fmla="*/ 2147483646 h 193" name="T33"/>
                <a:gd fmla="*/ 2147483646 w 193" name="T34"/>
                <a:gd fmla="*/ 2147483646 h 193" name="T35"/>
                <a:gd fmla="*/ 2147483646 w 193" name="T36"/>
                <a:gd fmla="*/ 2147483646 h 193" name="T37"/>
                <a:gd fmla="*/ 2147483646 w 193" name="T38"/>
                <a:gd fmla="*/ 2147483646 h 193" name="T39"/>
                <a:gd fmla="*/ 2147483646 w 193" name="T40"/>
                <a:gd fmla="*/ 2147483646 h 193" name="T41"/>
                <a:gd fmla="*/ 2147483646 w 193" name="T42"/>
                <a:gd fmla="*/ 2147483646 h 193" name="T43"/>
                <a:gd fmla="*/ 2147483646 w 193" name="T44"/>
                <a:gd fmla="*/ 2147483646 h 193" name="T45"/>
                <a:gd fmla="*/ 2147483646 w 193" name="T46"/>
                <a:gd fmla="*/ 2147483646 h 193" name="T47"/>
                <a:gd fmla="*/ 2147483646 w 193" name="T48"/>
                <a:gd fmla="*/ 2147483646 h 193" name="T49"/>
                <a:gd fmla="*/ 2147483646 w 193" name="T50"/>
                <a:gd fmla="*/ 2147483646 h 193" name="T51"/>
                <a:gd fmla="*/ 2147483646 w 193" name="T52"/>
                <a:gd fmla="*/ 2147483646 h 193" name="T53"/>
                <a:gd fmla="*/ 2147483646 w 193" name="T54"/>
                <a:gd fmla="*/ 2147483646 h 193" name="T55"/>
                <a:gd fmla="*/ 2147483646 w 193" name="T56"/>
                <a:gd fmla="*/ 2147483646 h 193" name="T57"/>
                <a:gd fmla="*/ 2147483646 w 193" name="T58"/>
                <a:gd fmla="*/ 2147483646 h 193" name="T59"/>
                <a:gd fmla="*/ 2147483646 w 193" name="T60"/>
                <a:gd fmla="*/ 2147483646 h 193" name="T61"/>
                <a:gd fmla="*/ 2147483646 w 193" name="T62"/>
                <a:gd fmla="*/ 2147483646 h 193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193" name="T96"/>
                <a:gd fmla="*/ 0 h 193" name="T97"/>
                <a:gd fmla="*/ 193 w 193" name="T98"/>
                <a:gd fmla="*/ 193 h 193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193" w="193">
                  <a:moveTo>
                    <a:pt x="182" y="21"/>
                  </a:moveTo>
                  <a:cubicBezTo>
                    <a:pt x="180" y="18"/>
                    <a:pt x="176" y="23"/>
                    <a:pt x="171" y="24"/>
                  </a:cubicBezTo>
                  <a:cubicBezTo>
                    <a:pt x="166" y="25"/>
                    <a:pt x="150" y="12"/>
                    <a:pt x="146" y="6"/>
                  </a:cubicBezTo>
                  <a:cubicBezTo>
                    <a:pt x="142" y="0"/>
                    <a:pt x="136" y="5"/>
                    <a:pt x="139" y="9"/>
                  </a:cubicBezTo>
                  <a:cubicBezTo>
                    <a:pt x="142" y="13"/>
                    <a:pt x="138" y="15"/>
                    <a:pt x="138" y="21"/>
                  </a:cubicBezTo>
                  <a:cubicBezTo>
                    <a:pt x="138" y="27"/>
                    <a:pt x="134" y="27"/>
                    <a:pt x="135" y="31"/>
                  </a:cubicBezTo>
                  <a:cubicBezTo>
                    <a:pt x="136" y="35"/>
                    <a:pt x="130" y="34"/>
                    <a:pt x="126" y="35"/>
                  </a:cubicBezTo>
                  <a:cubicBezTo>
                    <a:pt x="122" y="35"/>
                    <a:pt x="126" y="39"/>
                    <a:pt x="121" y="41"/>
                  </a:cubicBezTo>
                  <a:cubicBezTo>
                    <a:pt x="117" y="43"/>
                    <a:pt x="117" y="47"/>
                    <a:pt x="119" y="48"/>
                  </a:cubicBezTo>
                  <a:cubicBezTo>
                    <a:pt x="122" y="49"/>
                    <a:pt x="120" y="54"/>
                    <a:pt x="119" y="57"/>
                  </a:cubicBezTo>
                  <a:cubicBezTo>
                    <a:pt x="119" y="60"/>
                    <a:pt x="122" y="57"/>
                    <a:pt x="125" y="54"/>
                  </a:cubicBezTo>
                  <a:cubicBezTo>
                    <a:pt x="128" y="51"/>
                    <a:pt x="130" y="56"/>
                    <a:pt x="131" y="53"/>
                  </a:cubicBezTo>
                  <a:cubicBezTo>
                    <a:pt x="132" y="50"/>
                    <a:pt x="124" y="48"/>
                    <a:pt x="124" y="45"/>
                  </a:cubicBezTo>
                  <a:cubicBezTo>
                    <a:pt x="125" y="41"/>
                    <a:pt x="130" y="46"/>
                    <a:pt x="134" y="44"/>
                  </a:cubicBezTo>
                  <a:cubicBezTo>
                    <a:pt x="138" y="42"/>
                    <a:pt x="146" y="43"/>
                    <a:pt x="151" y="48"/>
                  </a:cubicBezTo>
                  <a:cubicBezTo>
                    <a:pt x="156" y="52"/>
                    <a:pt x="157" y="50"/>
                    <a:pt x="158" y="45"/>
                  </a:cubicBezTo>
                  <a:cubicBezTo>
                    <a:pt x="159" y="40"/>
                    <a:pt x="167" y="37"/>
                    <a:pt x="174" y="37"/>
                  </a:cubicBezTo>
                  <a:cubicBezTo>
                    <a:pt x="182" y="37"/>
                    <a:pt x="183" y="34"/>
                    <a:pt x="180" y="32"/>
                  </a:cubicBezTo>
                  <a:cubicBezTo>
                    <a:pt x="178" y="30"/>
                    <a:pt x="193" y="21"/>
                    <a:pt x="193" y="18"/>
                  </a:cubicBezTo>
                  <a:cubicBezTo>
                    <a:pt x="192" y="15"/>
                    <a:pt x="185" y="24"/>
                    <a:pt x="182" y="21"/>
                  </a:cubicBezTo>
                  <a:close/>
                  <a:moveTo>
                    <a:pt x="121" y="67"/>
                  </a:moveTo>
                  <a:cubicBezTo>
                    <a:pt x="118" y="68"/>
                    <a:pt x="115" y="79"/>
                    <a:pt x="119" y="82"/>
                  </a:cubicBezTo>
                  <a:cubicBezTo>
                    <a:pt x="123" y="85"/>
                    <a:pt x="113" y="90"/>
                    <a:pt x="113" y="97"/>
                  </a:cubicBezTo>
                  <a:cubicBezTo>
                    <a:pt x="114" y="103"/>
                    <a:pt x="107" y="103"/>
                    <a:pt x="106" y="108"/>
                  </a:cubicBezTo>
                  <a:cubicBezTo>
                    <a:pt x="105" y="112"/>
                    <a:pt x="102" y="111"/>
                    <a:pt x="96" y="116"/>
                  </a:cubicBezTo>
                  <a:cubicBezTo>
                    <a:pt x="90" y="120"/>
                    <a:pt x="87" y="115"/>
                    <a:pt x="89" y="112"/>
                  </a:cubicBezTo>
                  <a:cubicBezTo>
                    <a:pt x="90" y="109"/>
                    <a:pt x="80" y="114"/>
                    <a:pt x="80" y="121"/>
                  </a:cubicBezTo>
                  <a:cubicBezTo>
                    <a:pt x="81" y="128"/>
                    <a:pt x="71" y="129"/>
                    <a:pt x="73" y="132"/>
                  </a:cubicBezTo>
                  <a:cubicBezTo>
                    <a:pt x="76" y="136"/>
                    <a:pt x="66" y="138"/>
                    <a:pt x="66" y="135"/>
                  </a:cubicBezTo>
                  <a:cubicBezTo>
                    <a:pt x="67" y="132"/>
                    <a:pt x="60" y="133"/>
                    <a:pt x="53" y="136"/>
                  </a:cubicBezTo>
                  <a:cubicBezTo>
                    <a:pt x="45" y="139"/>
                    <a:pt x="40" y="133"/>
                    <a:pt x="36" y="137"/>
                  </a:cubicBezTo>
                  <a:cubicBezTo>
                    <a:pt x="32" y="142"/>
                    <a:pt x="24" y="149"/>
                    <a:pt x="19" y="150"/>
                  </a:cubicBezTo>
                  <a:cubicBezTo>
                    <a:pt x="13" y="151"/>
                    <a:pt x="16" y="158"/>
                    <a:pt x="19" y="157"/>
                  </a:cubicBezTo>
                  <a:cubicBezTo>
                    <a:pt x="23" y="155"/>
                    <a:pt x="29" y="157"/>
                    <a:pt x="31" y="154"/>
                  </a:cubicBezTo>
                  <a:cubicBezTo>
                    <a:pt x="33" y="151"/>
                    <a:pt x="49" y="147"/>
                    <a:pt x="59" y="147"/>
                  </a:cubicBezTo>
                  <a:cubicBezTo>
                    <a:pt x="69" y="147"/>
                    <a:pt x="63" y="152"/>
                    <a:pt x="64" y="157"/>
                  </a:cubicBezTo>
                  <a:cubicBezTo>
                    <a:pt x="65" y="162"/>
                    <a:pt x="73" y="161"/>
                    <a:pt x="77" y="156"/>
                  </a:cubicBezTo>
                  <a:cubicBezTo>
                    <a:pt x="82" y="151"/>
                    <a:pt x="85" y="152"/>
                    <a:pt x="81" y="149"/>
                  </a:cubicBezTo>
                  <a:cubicBezTo>
                    <a:pt x="78" y="146"/>
                    <a:pt x="82" y="143"/>
                    <a:pt x="85" y="147"/>
                  </a:cubicBezTo>
                  <a:cubicBezTo>
                    <a:pt x="87" y="151"/>
                    <a:pt x="96" y="151"/>
                    <a:pt x="99" y="146"/>
                  </a:cubicBezTo>
                  <a:cubicBezTo>
                    <a:pt x="102" y="141"/>
                    <a:pt x="103" y="147"/>
                    <a:pt x="107" y="147"/>
                  </a:cubicBezTo>
                  <a:cubicBezTo>
                    <a:pt x="111" y="146"/>
                    <a:pt x="114" y="136"/>
                    <a:pt x="114" y="140"/>
                  </a:cubicBezTo>
                  <a:cubicBezTo>
                    <a:pt x="114" y="144"/>
                    <a:pt x="121" y="143"/>
                    <a:pt x="125" y="138"/>
                  </a:cubicBezTo>
                  <a:cubicBezTo>
                    <a:pt x="129" y="134"/>
                    <a:pt x="125" y="126"/>
                    <a:pt x="128" y="122"/>
                  </a:cubicBezTo>
                  <a:cubicBezTo>
                    <a:pt x="130" y="118"/>
                    <a:pt x="133" y="110"/>
                    <a:pt x="130" y="105"/>
                  </a:cubicBezTo>
                  <a:cubicBezTo>
                    <a:pt x="128" y="100"/>
                    <a:pt x="136" y="97"/>
                    <a:pt x="141" y="93"/>
                  </a:cubicBezTo>
                  <a:cubicBezTo>
                    <a:pt x="145" y="89"/>
                    <a:pt x="136" y="69"/>
                    <a:pt x="135" y="63"/>
                  </a:cubicBezTo>
                  <a:cubicBezTo>
                    <a:pt x="135" y="57"/>
                    <a:pt x="124" y="65"/>
                    <a:pt x="121" y="67"/>
                  </a:cubicBezTo>
                  <a:close/>
                  <a:moveTo>
                    <a:pt x="48" y="153"/>
                  </a:moveTo>
                  <a:cubicBezTo>
                    <a:pt x="46" y="157"/>
                    <a:pt x="42" y="155"/>
                    <a:pt x="37" y="156"/>
                  </a:cubicBezTo>
                  <a:cubicBezTo>
                    <a:pt x="32" y="157"/>
                    <a:pt x="32" y="170"/>
                    <a:pt x="35" y="171"/>
                  </a:cubicBezTo>
                  <a:cubicBezTo>
                    <a:pt x="38" y="172"/>
                    <a:pt x="41" y="172"/>
                    <a:pt x="42" y="168"/>
                  </a:cubicBezTo>
                  <a:cubicBezTo>
                    <a:pt x="43" y="164"/>
                    <a:pt x="48" y="163"/>
                    <a:pt x="51" y="165"/>
                  </a:cubicBezTo>
                  <a:cubicBezTo>
                    <a:pt x="55" y="166"/>
                    <a:pt x="59" y="160"/>
                    <a:pt x="59" y="155"/>
                  </a:cubicBezTo>
                  <a:cubicBezTo>
                    <a:pt x="59" y="150"/>
                    <a:pt x="49" y="150"/>
                    <a:pt x="48" y="153"/>
                  </a:cubicBezTo>
                  <a:close/>
                  <a:moveTo>
                    <a:pt x="25" y="166"/>
                  </a:moveTo>
                  <a:cubicBezTo>
                    <a:pt x="25" y="163"/>
                    <a:pt x="17" y="164"/>
                    <a:pt x="17" y="161"/>
                  </a:cubicBezTo>
                  <a:cubicBezTo>
                    <a:pt x="17" y="158"/>
                    <a:pt x="12" y="159"/>
                    <a:pt x="7" y="163"/>
                  </a:cubicBezTo>
                  <a:cubicBezTo>
                    <a:pt x="2" y="167"/>
                    <a:pt x="0" y="167"/>
                    <a:pt x="2" y="171"/>
                  </a:cubicBezTo>
                  <a:cubicBezTo>
                    <a:pt x="4" y="175"/>
                    <a:pt x="7" y="171"/>
                    <a:pt x="8" y="168"/>
                  </a:cubicBezTo>
                  <a:cubicBezTo>
                    <a:pt x="10" y="164"/>
                    <a:pt x="13" y="173"/>
                    <a:pt x="10" y="179"/>
                  </a:cubicBezTo>
                  <a:cubicBezTo>
                    <a:pt x="7" y="185"/>
                    <a:pt x="10" y="193"/>
                    <a:pt x="14" y="193"/>
                  </a:cubicBezTo>
                  <a:cubicBezTo>
                    <a:pt x="18" y="192"/>
                    <a:pt x="22" y="180"/>
                    <a:pt x="27" y="174"/>
                  </a:cubicBezTo>
                  <a:cubicBezTo>
                    <a:pt x="32" y="167"/>
                    <a:pt x="25" y="170"/>
                    <a:pt x="25" y="16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6" name="Freeform 142"/>
            <p:cNvSpPr>
              <a:spLocks noChangeArrowheads="1" noEditPoints="1"/>
            </p:cNvSpPr>
            <p:nvPr/>
          </p:nvSpPr>
          <p:spPr bwMode="auto">
            <a:xfrm>
              <a:off x="5130425" y="1160989"/>
              <a:ext cx="1266676" cy="878125"/>
            </a:xfrm>
            <a:custGeom>
              <a:gdLst>
                <a:gd fmla="*/ 2147483646 w 677" name="T0"/>
                <a:gd fmla="*/ 2147483646 h 469" name="T1"/>
                <a:gd fmla="*/ 2147483646 w 677" name="T2"/>
                <a:gd fmla="*/ 2147483646 h 469" name="T3"/>
                <a:gd fmla="*/ 2147483646 w 677" name="T4"/>
                <a:gd fmla="*/ 2147483646 h 469" name="T5"/>
                <a:gd fmla="*/ 2147483646 w 677" name="T6"/>
                <a:gd fmla="*/ 2147483646 h 469" name="T7"/>
                <a:gd fmla="*/ 2147483646 w 677" name="T8"/>
                <a:gd fmla="*/ 2147483646 h 469" name="T9"/>
                <a:gd fmla="*/ 2147483646 w 677" name="T10"/>
                <a:gd fmla="*/ 2147483646 h 469" name="T11"/>
                <a:gd fmla="*/ 2147483646 w 677" name="T12"/>
                <a:gd fmla="*/ 2147483646 h 469" name="T13"/>
                <a:gd fmla="*/ 2147483646 w 677" name="T14"/>
                <a:gd fmla="*/ 2147483646 h 469" name="T15"/>
                <a:gd fmla="*/ 2147483646 w 677" name="T16"/>
                <a:gd fmla="*/ 2147483646 h 469" name="T17"/>
                <a:gd fmla="*/ 2147483646 w 677" name="T18"/>
                <a:gd fmla="*/ 2147483646 h 469" name="T19"/>
                <a:gd fmla="*/ 2147483646 w 677" name="T20"/>
                <a:gd fmla="*/ 2147483646 h 469" name="T21"/>
                <a:gd fmla="*/ 2147483646 w 677" name="T22"/>
                <a:gd fmla="*/ 2147483646 h 469" name="T23"/>
                <a:gd fmla="*/ 2147483646 w 677" name="T24"/>
                <a:gd fmla="*/ 2147483646 h 469" name="T25"/>
                <a:gd fmla="*/ 2147483646 w 677" name="T26"/>
                <a:gd fmla="*/ 2147483646 h 469" name="T27"/>
                <a:gd fmla="*/ 2147483646 w 677" name="T28"/>
                <a:gd fmla="*/ 2147483646 h 469" name="T29"/>
                <a:gd fmla="*/ 2147483646 w 677" name="T30"/>
                <a:gd fmla="*/ 2147483646 h 469" name="T31"/>
                <a:gd fmla="*/ 2147483646 w 677" name="T32"/>
                <a:gd fmla="*/ 2147483646 h 469" name="T33"/>
                <a:gd fmla="*/ 2147483646 w 677" name="T34"/>
                <a:gd fmla="*/ 2147483646 h 469" name="T35"/>
                <a:gd fmla="*/ 2147483646 w 677" name="T36"/>
                <a:gd fmla="*/ 2147483646 h 469" name="T37"/>
                <a:gd fmla="*/ 2147483646 w 677" name="T38"/>
                <a:gd fmla="*/ 2147483646 h 469" name="T39"/>
                <a:gd fmla="*/ 2147483646 w 677" name="T40"/>
                <a:gd fmla="*/ 2147483646 h 469" name="T41"/>
                <a:gd fmla="*/ 2147483646 w 677" name="T42"/>
                <a:gd fmla="*/ 2147483646 h 469" name="T43"/>
                <a:gd fmla="*/ 0 w 677" name="T44"/>
                <a:gd fmla="*/ 2147483646 h 469" name="T45"/>
                <a:gd fmla="*/ 2147483646 w 677" name="T46"/>
                <a:gd fmla="*/ 2147483646 h 469" name="T47"/>
                <a:gd fmla="*/ 2147483646 w 677" name="T48"/>
                <a:gd fmla="*/ 2147483646 h 469" name="T49"/>
                <a:gd fmla="*/ 2147483646 w 677" name="T50"/>
                <a:gd fmla="*/ 2147483646 h 469" name="T51"/>
                <a:gd fmla="*/ 2147483646 w 677" name="T52"/>
                <a:gd fmla="*/ 2147483646 h 469" name="T53"/>
                <a:gd fmla="*/ 2147483646 w 677" name="T54"/>
                <a:gd fmla="*/ 2147483646 h 469" name="T55"/>
                <a:gd fmla="*/ 2147483646 w 677" name="T56"/>
                <a:gd fmla="*/ 2147483646 h 469" name="T57"/>
                <a:gd fmla="*/ 2147483646 w 677" name="T58"/>
                <a:gd fmla="*/ 2147483646 h 469" name="T59"/>
                <a:gd fmla="*/ 2147483646 w 677" name="T60"/>
                <a:gd fmla="*/ 2147483646 h 469" name="T61"/>
                <a:gd fmla="*/ 2147483646 w 677" name="T62"/>
                <a:gd fmla="*/ 2147483646 h 469" name="T63"/>
                <a:gd fmla="*/ 2147483646 w 677" name="T64"/>
                <a:gd fmla="*/ 2147483646 h 469" name="T65"/>
                <a:gd fmla="*/ 2147483646 w 677" name="T66"/>
                <a:gd fmla="*/ 2147483646 h 469" name="T67"/>
                <a:gd fmla="*/ 2147483646 w 677" name="T68"/>
                <a:gd fmla="*/ 2147483646 h 469" name="T69"/>
                <a:gd fmla="*/ 2147483646 w 677" name="T70"/>
                <a:gd fmla="*/ 2147483646 h 469" name="T71"/>
                <a:gd fmla="*/ 2147483646 w 677" name="T72"/>
                <a:gd fmla="*/ 2147483646 h 469" name="T73"/>
                <a:gd fmla="*/ 2147483646 w 677" name="T74"/>
                <a:gd fmla="*/ 2147483646 h 469" name="T75"/>
                <a:gd fmla="*/ 2147483646 w 677" name="T76"/>
                <a:gd fmla="*/ 2147483646 h 469" name="T77"/>
                <a:gd fmla="*/ 2147483646 w 677" name="T78"/>
                <a:gd fmla="*/ 2147483646 h 469" name="T79"/>
                <a:gd fmla="*/ 2147483646 w 677" name="T80"/>
                <a:gd fmla="*/ 2147483646 h 469" name="T81"/>
                <a:gd fmla="*/ 2147483646 w 677" name="T82"/>
                <a:gd fmla="*/ 2147483646 h 469" name="T83"/>
                <a:gd fmla="*/ 2147483646 w 677" name="T84"/>
                <a:gd fmla="*/ 2147483646 h 469" name="T85"/>
                <a:gd fmla="*/ 2147483646 w 677" name="T86"/>
                <a:gd fmla="*/ 2147483646 h 469" name="T87"/>
                <a:gd fmla="*/ 2147483646 w 677" name="T88"/>
                <a:gd fmla="*/ 2147483646 h 469" name="T89"/>
                <a:gd fmla="*/ 2147483646 w 677" name="T90"/>
                <a:gd fmla="*/ 2147483646 h 469" name="T91"/>
                <a:gd fmla="*/ 2147483646 w 677" name="T92"/>
                <a:gd fmla="*/ 2147483646 h 469" name="T93"/>
                <a:gd fmla="*/ 2147483646 w 677" name="T94"/>
                <a:gd fmla="*/ 2147483646 h 469" name="T95"/>
                <a:gd fmla="*/ 2147483646 w 677" name="T96"/>
                <a:gd fmla="*/ 2147483646 h 469" name="T97"/>
                <a:gd fmla="*/ 2147483646 w 677" name="T98"/>
                <a:gd fmla="*/ 2147483646 h 469" name="T99"/>
                <a:gd fmla="*/ 2147483646 w 677" name="T100"/>
                <a:gd fmla="*/ 2147483646 h 469" name="T101"/>
                <a:gd fmla="*/ 2147483646 w 677" name="T102"/>
                <a:gd fmla="*/ 2147483646 h 469" name="T103"/>
                <a:gd fmla="*/ 2147483646 w 677" name="T104"/>
                <a:gd fmla="*/ 2147483646 h 469" name="T105"/>
                <a:gd fmla="*/ 2147483646 w 677" name="T106"/>
                <a:gd fmla="*/ 2147483646 h 469" name="T107"/>
                <a:gd fmla="*/ 2147483646 w 677" name="T108"/>
                <a:gd fmla="*/ 2147483646 h 469" name="T109"/>
                <a:gd fmla="*/ 2147483646 w 677" name="T110"/>
                <a:gd fmla="*/ 2147483646 h 469" name="T111"/>
                <a:gd fmla="*/ 2147483646 w 677" name="T112"/>
                <a:gd fmla="*/ 2147483646 h 469" name="T113"/>
                <a:gd fmla="*/ 2147483646 w 677" name="T114"/>
                <a:gd fmla="*/ 2147483646 h 469" name="T115"/>
                <a:gd fmla="*/ 2147483646 w 677" name="T116"/>
                <a:gd fmla="*/ 2147483646 h 469" name="T117"/>
                <a:gd fmla="*/ 2147483646 w 677" name="T118"/>
                <a:gd fmla="*/ 2147483646 h 469" name="T119"/>
                <a:gd fmla="*/ 2147483646 w 677" name="T120"/>
                <a:gd fmla="*/ 2147483646 h 469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w 677" name="T183"/>
                <a:gd fmla="*/ 0 h 469" name="T184"/>
                <a:gd fmla="*/ 677 w 677" name="T185"/>
                <a:gd fmla="*/ 469 h 469" name="T186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T186" l="T183" r="T185" t="T184"/>
              <a:pathLst>
                <a:path h="469" w="677">
                  <a:moveTo>
                    <a:pt x="673" y="83"/>
                  </a:moveTo>
                  <a:cubicBezTo>
                    <a:pt x="673" y="77"/>
                    <a:pt x="666" y="79"/>
                    <a:pt x="664" y="81"/>
                  </a:cubicBezTo>
                  <a:cubicBezTo>
                    <a:pt x="662" y="83"/>
                    <a:pt x="655" y="81"/>
                    <a:pt x="653" y="85"/>
                  </a:cubicBezTo>
                  <a:cubicBezTo>
                    <a:pt x="651" y="89"/>
                    <a:pt x="648" y="87"/>
                    <a:pt x="643" y="87"/>
                  </a:cubicBezTo>
                  <a:cubicBezTo>
                    <a:pt x="638" y="88"/>
                    <a:pt x="632" y="86"/>
                    <a:pt x="632" y="83"/>
                  </a:cubicBezTo>
                  <a:cubicBezTo>
                    <a:pt x="632" y="80"/>
                    <a:pt x="629" y="77"/>
                    <a:pt x="630" y="73"/>
                  </a:cubicBezTo>
                  <a:cubicBezTo>
                    <a:pt x="630" y="70"/>
                    <a:pt x="625" y="71"/>
                    <a:pt x="622" y="68"/>
                  </a:cubicBezTo>
                  <a:cubicBezTo>
                    <a:pt x="618" y="65"/>
                    <a:pt x="612" y="62"/>
                    <a:pt x="610" y="63"/>
                  </a:cubicBezTo>
                  <a:cubicBezTo>
                    <a:pt x="609" y="64"/>
                    <a:pt x="605" y="59"/>
                    <a:pt x="599" y="59"/>
                  </a:cubicBezTo>
                  <a:cubicBezTo>
                    <a:pt x="594" y="59"/>
                    <a:pt x="594" y="55"/>
                    <a:pt x="595" y="53"/>
                  </a:cubicBezTo>
                  <a:cubicBezTo>
                    <a:pt x="596" y="50"/>
                    <a:pt x="590" y="43"/>
                    <a:pt x="589" y="39"/>
                  </a:cubicBezTo>
                  <a:cubicBezTo>
                    <a:pt x="588" y="35"/>
                    <a:pt x="584" y="34"/>
                    <a:pt x="583" y="26"/>
                  </a:cubicBezTo>
                  <a:cubicBezTo>
                    <a:pt x="581" y="17"/>
                    <a:pt x="576" y="19"/>
                    <a:pt x="577" y="15"/>
                  </a:cubicBezTo>
                  <a:cubicBezTo>
                    <a:pt x="578" y="11"/>
                    <a:pt x="572" y="9"/>
                    <a:pt x="570" y="7"/>
                  </a:cubicBezTo>
                  <a:cubicBezTo>
                    <a:pt x="568" y="5"/>
                    <a:pt x="561" y="6"/>
                    <a:pt x="556" y="3"/>
                  </a:cubicBezTo>
                  <a:cubicBezTo>
                    <a:pt x="551" y="0"/>
                    <a:pt x="548" y="2"/>
                    <a:pt x="544" y="1"/>
                  </a:cubicBezTo>
                  <a:cubicBezTo>
                    <a:pt x="539" y="0"/>
                    <a:pt x="528" y="2"/>
                    <a:pt x="527" y="2"/>
                  </a:cubicBezTo>
                  <a:cubicBezTo>
                    <a:pt x="526" y="2"/>
                    <a:pt x="517" y="1"/>
                    <a:pt x="513" y="7"/>
                  </a:cubicBezTo>
                  <a:cubicBezTo>
                    <a:pt x="508" y="13"/>
                    <a:pt x="512" y="13"/>
                    <a:pt x="514" y="13"/>
                  </a:cubicBezTo>
                  <a:cubicBezTo>
                    <a:pt x="516" y="13"/>
                    <a:pt x="517" y="19"/>
                    <a:pt x="517" y="21"/>
                  </a:cubicBezTo>
                  <a:cubicBezTo>
                    <a:pt x="517" y="23"/>
                    <a:pt x="514" y="26"/>
                    <a:pt x="512" y="27"/>
                  </a:cubicBezTo>
                  <a:cubicBezTo>
                    <a:pt x="510" y="27"/>
                    <a:pt x="506" y="35"/>
                    <a:pt x="505" y="37"/>
                  </a:cubicBezTo>
                  <a:cubicBezTo>
                    <a:pt x="504" y="40"/>
                    <a:pt x="499" y="47"/>
                    <a:pt x="500" y="49"/>
                  </a:cubicBezTo>
                  <a:cubicBezTo>
                    <a:pt x="500" y="51"/>
                    <a:pt x="497" y="54"/>
                    <a:pt x="495" y="54"/>
                  </a:cubicBezTo>
                  <a:cubicBezTo>
                    <a:pt x="492" y="54"/>
                    <a:pt x="486" y="59"/>
                    <a:pt x="484" y="60"/>
                  </a:cubicBezTo>
                  <a:cubicBezTo>
                    <a:pt x="482" y="60"/>
                    <a:pt x="474" y="59"/>
                    <a:pt x="473" y="57"/>
                  </a:cubicBezTo>
                  <a:cubicBezTo>
                    <a:pt x="473" y="56"/>
                    <a:pt x="472" y="55"/>
                    <a:pt x="471" y="55"/>
                  </a:cubicBezTo>
                  <a:cubicBezTo>
                    <a:pt x="461" y="73"/>
                    <a:pt x="461" y="73"/>
                    <a:pt x="461" y="73"/>
                  </a:cubicBezTo>
                  <a:cubicBezTo>
                    <a:pt x="461" y="78"/>
                    <a:pt x="461" y="78"/>
                    <a:pt x="461" y="78"/>
                  </a:cubicBezTo>
                  <a:cubicBezTo>
                    <a:pt x="461" y="78"/>
                    <a:pt x="455" y="80"/>
                    <a:pt x="459" y="84"/>
                  </a:cubicBezTo>
                  <a:cubicBezTo>
                    <a:pt x="464" y="89"/>
                    <a:pt x="464" y="85"/>
                    <a:pt x="471" y="85"/>
                  </a:cubicBezTo>
                  <a:cubicBezTo>
                    <a:pt x="477" y="85"/>
                    <a:pt x="480" y="90"/>
                    <a:pt x="482" y="86"/>
                  </a:cubicBezTo>
                  <a:cubicBezTo>
                    <a:pt x="483" y="83"/>
                    <a:pt x="489" y="81"/>
                    <a:pt x="493" y="85"/>
                  </a:cubicBezTo>
                  <a:cubicBezTo>
                    <a:pt x="496" y="89"/>
                    <a:pt x="508" y="97"/>
                    <a:pt x="507" y="100"/>
                  </a:cubicBezTo>
                  <a:cubicBezTo>
                    <a:pt x="507" y="104"/>
                    <a:pt x="500" y="103"/>
                    <a:pt x="496" y="102"/>
                  </a:cubicBezTo>
                  <a:cubicBezTo>
                    <a:pt x="491" y="100"/>
                    <a:pt x="485" y="105"/>
                    <a:pt x="481" y="105"/>
                  </a:cubicBezTo>
                  <a:cubicBezTo>
                    <a:pt x="477" y="105"/>
                    <a:pt x="472" y="106"/>
                    <a:pt x="467" y="110"/>
                  </a:cubicBezTo>
                  <a:cubicBezTo>
                    <a:pt x="463" y="115"/>
                    <a:pt x="464" y="119"/>
                    <a:pt x="457" y="120"/>
                  </a:cubicBezTo>
                  <a:cubicBezTo>
                    <a:pt x="451" y="121"/>
                    <a:pt x="448" y="120"/>
                    <a:pt x="440" y="125"/>
                  </a:cubicBezTo>
                  <a:cubicBezTo>
                    <a:pt x="433" y="130"/>
                    <a:pt x="425" y="128"/>
                    <a:pt x="422" y="126"/>
                  </a:cubicBezTo>
                  <a:cubicBezTo>
                    <a:pt x="419" y="125"/>
                    <a:pt x="414" y="124"/>
                    <a:pt x="411" y="129"/>
                  </a:cubicBezTo>
                  <a:cubicBezTo>
                    <a:pt x="408" y="134"/>
                    <a:pt x="415" y="137"/>
                    <a:pt x="414" y="142"/>
                  </a:cubicBezTo>
                  <a:cubicBezTo>
                    <a:pt x="414" y="148"/>
                    <a:pt x="406" y="147"/>
                    <a:pt x="400" y="153"/>
                  </a:cubicBezTo>
                  <a:cubicBezTo>
                    <a:pt x="395" y="160"/>
                    <a:pt x="385" y="163"/>
                    <a:pt x="380" y="162"/>
                  </a:cubicBezTo>
                  <a:cubicBezTo>
                    <a:pt x="375" y="161"/>
                    <a:pt x="364" y="158"/>
                    <a:pt x="355" y="163"/>
                  </a:cubicBezTo>
                  <a:cubicBezTo>
                    <a:pt x="345" y="167"/>
                    <a:pt x="339" y="174"/>
                    <a:pt x="335" y="173"/>
                  </a:cubicBezTo>
                  <a:cubicBezTo>
                    <a:pt x="332" y="172"/>
                    <a:pt x="332" y="168"/>
                    <a:pt x="326" y="169"/>
                  </a:cubicBezTo>
                  <a:cubicBezTo>
                    <a:pt x="321" y="169"/>
                    <a:pt x="318" y="168"/>
                    <a:pt x="315" y="166"/>
                  </a:cubicBezTo>
                  <a:cubicBezTo>
                    <a:pt x="311" y="163"/>
                    <a:pt x="308" y="167"/>
                    <a:pt x="302" y="163"/>
                  </a:cubicBezTo>
                  <a:cubicBezTo>
                    <a:pt x="297" y="158"/>
                    <a:pt x="286" y="159"/>
                    <a:pt x="282" y="158"/>
                  </a:cubicBezTo>
                  <a:cubicBezTo>
                    <a:pt x="278" y="158"/>
                    <a:pt x="261" y="158"/>
                    <a:pt x="255" y="158"/>
                  </a:cubicBezTo>
                  <a:cubicBezTo>
                    <a:pt x="249" y="157"/>
                    <a:pt x="241" y="159"/>
                    <a:pt x="241" y="156"/>
                  </a:cubicBezTo>
                  <a:cubicBezTo>
                    <a:pt x="240" y="153"/>
                    <a:pt x="236" y="151"/>
                    <a:pt x="234" y="145"/>
                  </a:cubicBezTo>
                  <a:cubicBezTo>
                    <a:pt x="233" y="138"/>
                    <a:pt x="229" y="136"/>
                    <a:pt x="225" y="135"/>
                  </a:cubicBezTo>
                  <a:cubicBezTo>
                    <a:pt x="222" y="134"/>
                    <a:pt x="221" y="131"/>
                    <a:pt x="218" y="130"/>
                  </a:cubicBezTo>
                  <a:cubicBezTo>
                    <a:pt x="217" y="130"/>
                    <a:pt x="215" y="125"/>
                    <a:pt x="210" y="125"/>
                  </a:cubicBezTo>
                  <a:cubicBezTo>
                    <a:pt x="205" y="125"/>
                    <a:pt x="187" y="123"/>
                    <a:pt x="184" y="119"/>
                  </a:cubicBezTo>
                  <a:cubicBezTo>
                    <a:pt x="182" y="115"/>
                    <a:pt x="187" y="114"/>
                    <a:pt x="187" y="109"/>
                  </a:cubicBezTo>
                  <a:cubicBezTo>
                    <a:pt x="187" y="105"/>
                    <a:pt x="190" y="100"/>
                    <a:pt x="188" y="98"/>
                  </a:cubicBezTo>
                  <a:cubicBezTo>
                    <a:pt x="186" y="97"/>
                    <a:pt x="182" y="93"/>
                    <a:pt x="182" y="90"/>
                  </a:cubicBezTo>
                  <a:cubicBezTo>
                    <a:pt x="181" y="86"/>
                    <a:pt x="176" y="82"/>
                    <a:pt x="172" y="82"/>
                  </a:cubicBezTo>
                  <a:cubicBezTo>
                    <a:pt x="168" y="82"/>
                    <a:pt x="165" y="79"/>
                    <a:pt x="162" y="76"/>
                  </a:cubicBezTo>
                  <a:cubicBezTo>
                    <a:pt x="158" y="73"/>
                    <a:pt x="155" y="73"/>
                    <a:pt x="154" y="66"/>
                  </a:cubicBezTo>
                  <a:cubicBezTo>
                    <a:pt x="154" y="65"/>
                    <a:pt x="153" y="65"/>
                    <a:pt x="153" y="65"/>
                  </a:cubicBezTo>
                  <a:cubicBezTo>
                    <a:pt x="152" y="64"/>
                    <a:pt x="150" y="64"/>
                    <a:pt x="149" y="64"/>
                  </a:cubicBezTo>
                  <a:cubicBezTo>
                    <a:pt x="148" y="64"/>
                    <a:pt x="147" y="63"/>
                    <a:pt x="146" y="62"/>
                  </a:cubicBezTo>
                  <a:cubicBezTo>
                    <a:pt x="145" y="65"/>
                    <a:pt x="142" y="67"/>
                    <a:pt x="142" y="69"/>
                  </a:cubicBezTo>
                  <a:cubicBezTo>
                    <a:pt x="142" y="72"/>
                    <a:pt x="141" y="76"/>
                    <a:pt x="137" y="76"/>
                  </a:cubicBezTo>
                  <a:cubicBezTo>
                    <a:pt x="134" y="76"/>
                    <a:pt x="130" y="78"/>
                    <a:pt x="130" y="84"/>
                  </a:cubicBezTo>
                  <a:cubicBezTo>
                    <a:pt x="130" y="90"/>
                    <a:pt x="133" y="91"/>
                    <a:pt x="132" y="93"/>
                  </a:cubicBezTo>
                  <a:cubicBezTo>
                    <a:pt x="130" y="96"/>
                    <a:pt x="123" y="98"/>
                    <a:pt x="121" y="97"/>
                  </a:cubicBezTo>
                  <a:cubicBezTo>
                    <a:pt x="119" y="96"/>
                    <a:pt x="114" y="97"/>
                    <a:pt x="111" y="96"/>
                  </a:cubicBezTo>
                  <a:cubicBezTo>
                    <a:pt x="107" y="96"/>
                    <a:pt x="104" y="91"/>
                    <a:pt x="103" y="96"/>
                  </a:cubicBezTo>
                  <a:cubicBezTo>
                    <a:pt x="102" y="101"/>
                    <a:pt x="94" y="116"/>
                    <a:pt x="96" y="118"/>
                  </a:cubicBezTo>
                  <a:cubicBezTo>
                    <a:pt x="98" y="119"/>
                    <a:pt x="99" y="123"/>
                    <a:pt x="96" y="123"/>
                  </a:cubicBezTo>
                  <a:cubicBezTo>
                    <a:pt x="93" y="123"/>
                    <a:pt x="90" y="123"/>
                    <a:pt x="88" y="121"/>
                  </a:cubicBezTo>
                  <a:cubicBezTo>
                    <a:pt x="86" y="119"/>
                    <a:pt x="81" y="123"/>
                    <a:pt x="77" y="123"/>
                  </a:cubicBezTo>
                  <a:cubicBezTo>
                    <a:pt x="76" y="123"/>
                    <a:pt x="68" y="126"/>
                    <a:pt x="71" y="128"/>
                  </a:cubicBezTo>
                  <a:cubicBezTo>
                    <a:pt x="73" y="129"/>
                    <a:pt x="73" y="135"/>
                    <a:pt x="73" y="137"/>
                  </a:cubicBezTo>
                  <a:cubicBezTo>
                    <a:pt x="73" y="140"/>
                    <a:pt x="79" y="147"/>
                    <a:pt x="78" y="150"/>
                  </a:cubicBezTo>
                  <a:cubicBezTo>
                    <a:pt x="77" y="152"/>
                    <a:pt x="72" y="155"/>
                    <a:pt x="72" y="158"/>
                  </a:cubicBezTo>
                  <a:cubicBezTo>
                    <a:pt x="72" y="162"/>
                    <a:pt x="73" y="165"/>
                    <a:pt x="71" y="165"/>
                  </a:cubicBezTo>
                  <a:cubicBezTo>
                    <a:pt x="69" y="166"/>
                    <a:pt x="64" y="168"/>
                    <a:pt x="61" y="170"/>
                  </a:cubicBezTo>
                  <a:cubicBezTo>
                    <a:pt x="58" y="172"/>
                    <a:pt x="54" y="172"/>
                    <a:pt x="52" y="175"/>
                  </a:cubicBezTo>
                  <a:cubicBezTo>
                    <a:pt x="51" y="178"/>
                    <a:pt x="49" y="181"/>
                    <a:pt x="43" y="180"/>
                  </a:cubicBezTo>
                  <a:cubicBezTo>
                    <a:pt x="39" y="180"/>
                    <a:pt x="37" y="179"/>
                    <a:pt x="33" y="183"/>
                  </a:cubicBezTo>
                  <a:cubicBezTo>
                    <a:pt x="30" y="188"/>
                    <a:pt x="29" y="186"/>
                    <a:pt x="26" y="188"/>
                  </a:cubicBezTo>
                  <a:cubicBezTo>
                    <a:pt x="24" y="190"/>
                    <a:pt x="21" y="186"/>
                    <a:pt x="19" y="186"/>
                  </a:cubicBezTo>
                  <a:cubicBezTo>
                    <a:pt x="17" y="185"/>
                    <a:pt x="15" y="188"/>
                    <a:pt x="13" y="188"/>
                  </a:cubicBezTo>
                  <a:cubicBezTo>
                    <a:pt x="11" y="188"/>
                    <a:pt x="9" y="191"/>
                    <a:pt x="6" y="192"/>
                  </a:cubicBezTo>
                  <a:cubicBezTo>
                    <a:pt x="4" y="193"/>
                    <a:pt x="1" y="192"/>
                    <a:pt x="1" y="195"/>
                  </a:cubicBezTo>
                  <a:cubicBezTo>
                    <a:pt x="1" y="197"/>
                    <a:pt x="1" y="199"/>
                    <a:pt x="0" y="2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1" y="210"/>
                    <a:pt x="1" y="210"/>
                    <a:pt x="1" y="210"/>
                  </a:cubicBezTo>
                  <a:cubicBezTo>
                    <a:pt x="1" y="210"/>
                    <a:pt x="12" y="214"/>
                    <a:pt x="12" y="217"/>
                  </a:cubicBezTo>
                  <a:cubicBezTo>
                    <a:pt x="13" y="221"/>
                    <a:pt x="15" y="232"/>
                    <a:pt x="15" y="232"/>
                  </a:cubicBezTo>
                  <a:cubicBezTo>
                    <a:pt x="15" y="232"/>
                    <a:pt x="15" y="232"/>
                    <a:pt x="14" y="232"/>
                  </a:cubicBezTo>
                  <a:cubicBezTo>
                    <a:pt x="19" y="236"/>
                    <a:pt x="25" y="239"/>
                    <a:pt x="25" y="241"/>
                  </a:cubicBezTo>
                  <a:cubicBezTo>
                    <a:pt x="25" y="242"/>
                    <a:pt x="25" y="247"/>
                    <a:pt x="30" y="249"/>
                  </a:cubicBezTo>
                  <a:cubicBezTo>
                    <a:pt x="34" y="251"/>
                    <a:pt x="37" y="253"/>
                    <a:pt x="39" y="254"/>
                  </a:cubicBezTo>
                  <a:cubicBezTo>
                    <a:pt x="39" y="253"/>
                    <a:pt x="40" y="253"/>
                    <a:pt x="40" y="253"/>
                  </a:cubicBezTo>
                  <a:cubicBezTo>
                    <a:pt x="44" y="252"/>
                    <a:pt x="44" y="252"/>
                    <a:pt x="44" y="252"/>
                  </a:cubicBezTo>
                  <a:cubicBezTo>
                    <a:pt x="44" y="252"/>
                    <a:pt x="45" y="253"/>
                    <a:pt x="47" y="255"/>
                  </a:cubicBezTo>
                  <a:cubicBezTo>
                    <a:pt x="48" y="251"/>
                    <a:pt x="55" y="247"/>
                    <a:pt x="59" y="247"/>
                  </a:cubicBezTo>
                  <a:cubicBezTo>
                    <a:pt x="64" y="248"/>
                    <a:pt x="73" y="255"/>
                    <a:pt x="72" y="258"/>
                  </a:cubicBezTo>
                  <a:cubicBezTo>
                    <a:pt x="71" y="261"/>
                    <a:pt x="64" y="271"/>
                    <a:pt x="61" y="272"/>
                  </a:cubicBezTo>
                  <a:cubicBezTo>
                    <a:pt x="60" y="272"/>
                    <a:pt x="58" y="272"/>
                    <a:pt x="56" y="272"/>
                  </a:cubicBezTo>
                  <a:cubicBezTo>
                    <a:pt x="56" y="274"/>
                    <a:pt x="56" y="275"/>
                    <a:pt x="56" y="276"/>
                  </a:cubicBezTo>
                  <a:cubicBezTo>
                    <a:pt x="56" y="278"/>
                    <a:pt x="60" y="282"/>
                    <a:pt x="62" y="286"/>
                  </a:cubicBezTo>
                  <a:cubicBezTo>
                    <a:pt x="64" y="290"/>
                    <a:pt x="58" y="292"/>
                    <a:pt x="55" y="290"/>
                  </a:cubicBezTo>
                  <a:cubicBezTo>
                    <a:pt x="52" y="287"/>
                    <a:pt x="51" y="292"/>
                    <a:pt x="52" y="295"/>
                  </a:cubicBezTo>
                  <a:cubicBezTo>
                    <a:pt x="54" y="297"/>
                    <a:pt x="53" y="303"/>
                    <a:pt x="56" y="304"/>
                  </a:cubicBezTo>
                  <a:cubicBezTo>
                    <a:pt x="60" y="304"/>
                    <a:pt x="62" y="310"/>
                    <a:pt x="66" y="310"/>
                  </a:cubicBezTo>
                  <a:cubicBezTo>
                    <a:pt x="69" y="310"/>
                    <a:pt x="73" y="316"/>
                    <a:pt x="73" y="316"/>
                  </a:cubicBezTo>
                  <a:cubicBezTo>
                    <a:pt x="73" y="316"/>
                    <a:pt x="77" y="319"/>
                    <a:pt x="77" y="321"/>
                  </a:cubicBezTo>
                  <a:cubicBezTo>
                    <a:pt x="77" y="321"/>
                    <a:pt x="77" y="321"/>
                    <a:pt x="77" y="322"/>
                  </a:cubicBezTo>
                  <a:cubicBezTo>
                    <a:pt x="81" y="321"/>
                    <a:pt x="84" y="321"/>
                    <a:pt x="84" y="320"/>
                  </a:cubicBezTo>
                  <a:cubicBezTo>
                    <a:pt x="85" y="318"/>
                    <a:pt x="90" y="318"/>
                    <a:pt x="93" y="321"/>
                  </a:cubicBezTo>
                  <a:cubicBezTo>
                    <a:pt x="97" y="325"/>
                    <a:pt x="111" y="334"/>
                    <a:pt x="116" y="338"/>
                  </a:cubicBezTo>
                  <a:cubicBezTo>
                    <a:pt x="121" y="342"/>
                    <a:pt x="134" y="347"/>
                    <a:pt x="138" y="347"/>
                  </a:cubicBezTo>
                  <a:cubicBezTo>
                    <a:pt x="142" y="347"/>
                    <a:pt x="146" y="350"/>
                    <a:pt x="153" y="350"/>
                  </a:cubicBezTo>
                  <a:cubicBezTo>
                    <a:pt x="154" y="349"/>
                    <a:pt x="154" y="350"/>
                    <a:pt x="155" y="350"/>
                  </a:cubicBezTo>
                  <a:cubicBezTo>
                    <a:pt x="156" y="349"/>
                    <a:pt x="158" y="349"/>
                    <a:pt x="159" y="347"/>
                  </a:cubicBezTo>
                  <a:cubicBezTo>
                    <a:pt x="161" y="344"/>
                    <a:pt x="163" y="349"/>
                    <a:pt x="162" y="353"/>
                  </a:cubicBezTo>
                  <a:cubicBezTo>
                    <a:pt x="162" y="354"/>
                    <a:pt x="162" y="356"/>
                    <a:pt x="163" y="358"/>
                  </a:cubicBezTo>
                  <a:cubicBezTo>
                    <a:pt x="164" y="356"/>
                    <a:pt x="165" y="355"/>
                    <a:pt x="166" y="353"/>
                  </a:cubicBezTo>
                  <a:cubicBezTo>
                    <a:pt x="168" y="347"/>
                    <a:pt x="171" y="348"/>
                    <a:pt x="174" y="346"/>
                  </a:cubicBezTo>
                  <a:cubicBezTo>
                    <a:pt x="176" y="344"/>
                    <a:pt x="178" y="345"/>
                    <a:pt x="183" y="347"/>
                  </a:cubicBezTo>
                  <a:cubicBezTo>
                    <a:pt x="187" y="350"/>
                    <a:pt x="189" y="345"/>
                    <a:pt x="196" y="351"/>
                  </a:cubicBezTo>
                  <a:cubicBezTo>
                    <a:pt x="197" y="350"/>
                    <a:pt x="199" y="349"/>
                    <a:pt x="200" y="349"/>
                  </a:cubicBezTo>
                  <a:cubicBezTo>
                    <a:pt x="201" y="349"/>
                    <a:pt x="203" y="347"/>
                    <a:pt x="205" y="345"/>
                  </a:cubicBezTo>
                  <a:cubicBezTo>
                    <a:pt x="207" y="342"/>
                    <a:pt x="207" y="340"/>
                    <a:pt x="210" y="340"/>
                  </a:cubicBezTo>
                  <a:cubicBezTo>
                    <a:pt x="212" y="341"/>
                    <a:pt x="214" y="337"/>
                    <a:pt x="219" y="334"/>
                  </a:cubicBezTo>
                  <a:cubicBezTo>
                    <a:pt x="225" y="331"/>
                    <a:pt x="230" y="336"/>
                    <a:pt x="233" y="333"/>
                  </a:cubicBezTo>
                  <a:cubicBezTo>
                    <a:pt x="235" y="331"/>
                    <a:pt x="239" y="330"/>
                    <a:pt x="239" y="333"/>
                  </a:cubicBezTo>
                  <a:cubicBezTo>
                    <a:pt x="239" y="335"/>
                    <a:pt x="242" y="337"/>
                    <a:pt x="243" y="340"/>
                  </a:cubicBezTo>
                  <a:cubicBezTo>
                    <a:pt x="244" y="342"/>
                    <a:pt x="248" y="343"/>
                    <a:pt x="249" y="344"/>
                  </a:cubicBezTo>
                  <a:cubicBezTo>
                    <a:pt x="250" y="343"/>
                    <a:pt x="251" y="343"/>
                    <a:pt x="251" y="343"/>
                  </a:cubicBezTo>
                  <a:cubicBezTo>
                    <a:pt x="254" y="341"/>
                    <a:pt x="259" y="343"/>
                    <a:pt x="259" y="346"/>
                  </a:cubicBezTo>
                  <a:cubicBezTo>
                    <a:pt x="259" y="349"/>
                    <a:pt x="259" y="352"/>
                    <a:pt x="261" y="352"/>
                  </a:cubicBezTo>
                  <a:cubicBezTo>
                    <a:pt x="264" y="352"/>
                    <a:pt x="266" y="352"/>
                    <a:pt x="266" y="358"/>
                  </a:cubicBezTo>
                  <a:cubicBezTo>
                    <a:pt x="266" y="363"/>
                    <a:pt x="268" y="369"/>
                    <a:pt x="263" y="374"/>
                  </a:cubicBezTo>
                  <a:cubicBezTo>
                    <a:pt x="258" y="379"/>
                    <a:pt x="253" y="387"/>
                    <a:pt x="254" y="390"/>
                  </a:cubicBezTo>
                  <a:cubicBezTo>
                    <a:pt x="255" y="392"/>
                    <a:pt x="252" y="397"/>
                    <a:pt x="256" y="395"/>
                  </a:cubicBezTo>
                  <a:cubicBezTo>
                    <a:pt x="259" y="394"/>
                    <a:pt x="267" y="395"/>
                    <a:pt x="266" y="397"/>
                  </a:cubicBezTo>
                  <a:cubicBezTo>
                    <a:pt x="265" y="399"/>
                    <a:pt x="266" y="406"/>
                    <a:pt x="270" y="407"/>
                  </a:cubicBezTo>
                  <a:cubicBezTo>
                    <a:pt x="273" y="407"/>
                    <a:pt x="275" y="409"/>
                    <a:pt x="274" y="412"/>
                  </a:cubicBezTo>
                  <a:cubicBezTo>
                    <a:pt x="273" y="415"/>
                    <a:pt x="271" y="419"/>
                    <a:pt x="274" y="419"/>
                  </a:cubicBezTo>
                  <a:cubicBezTo>
                    <a:pt x="277" y="419"/>
                    <a:pt x="281" y="419"/>
                    <a:pt x="280" y="422"/>
                  </a:cubicBezTo>
                  <a:cubicBezTo>
                    <a:pt x="280" y="425"/>
                    <a:pt x="282" y="428"/>
                    <a:pt x="287" y="426"/>
                  </a:cubicBezTo>
                  <a:cubicBezTo>
                    <a:pt x="290" y="425"/>
                    <a:pt x="292" y="424"/>
                    <a:pt x="292" y="425"/>
                  </a:cubicBezTo>
                  <a:cubicBezTo>
                    <a:pt x="294" y="425"/>
                    <a:pt x="294" y="429"/>
                    <a:pt x="298" y="430"/>
                  </a:cubicBezTo>
                  <a:cubicBezTo>
                    <a:pt x="301" y="431"/>
                    <a:pt x="300" y="422"/>
                    <a:pt x="298" y="421"/>
                  </a:cubicBezTo>
                  <a:cubicBezTo>
                    <a:pt x="297" y="420"/>
                    <a:pt x="299" y="414"/>
                    <a:pt x="300" y="415"/>
                  </a:cubicBezTo>
                  <a:cubicBezTo>
                    <a:pt x="301" y="417"/>
                    <a:pt x="305" y="415"/>
                    <a:pt x="308" y="413"/>
                  </a:cubicBezTo>
                  <a:cubicBezTo>
                    <a:pt x="310" y="410"/>
                    <a:pt x="314" y="415"/>
                    <a:pt x="316" y="412"/>
                  </a:cubicBezTo>
                  <a:cubicBezTo>
                    <a:pt x="318" y="409"/>
                    <a:pt x="322" y="414"/>
                    <a:pt x="326" y="412"/>
                  </a:cubicBezTo>
                  <a:cubicBezTo>
                    <a:pt x="330" y="410"/>
                    <a:pt x="332" y="414"/>
                    <a:pt x="333" y="410"/>
                  </a:cubicBezTo>
                  <a:cubicBezTo>
                    <a:pt x="335" y="407"/>
                    <a:pt x="341" y="403"/>
                    <a:pt x="342" y="405"/>
                  </a:cubicBezTo>
                  <a:cubicBezTo>
                    <a:pt x="344" y="406"/>
                    <a:pt x="344" y="409"/>
                    <a:pt x="352" y="410"/>
                  </a:cubicBezTo>
                  <a:cubicBezTo>
                    <a:pt x="359" y="410"/>
                    <a:pt x="355" y="414"/>
                    <a:pt x="355" y="416"/>
                  </a:cubicBezTo>
                  <a:cubicBezTo>
                    <a:pt x="355" y="418"/>
                    <a:pt x="363" y="424"/>
                    <a:pt x="366" y="425"/>
                  </a:cubicBezTo>
                  <a:cubicBezTo>
                    <a:pt x="366" y="425"/>
                    <a:pt x="367" y="425"/>
                    <a:pt x="368" y="427"/>
                  </a:cubicBezTo>
                  <a:cubicBezTo>
                    <a:pt x="370" y="425"/>
                    <a:pt x="374" y="427"/>
                    <a:pt x="375" y="425"/>
                  </a:cubicBezTo>
                  <a:cubicBezTo>
                    <a:pt x="376" y="422"/>
                    <a:pt x="380" y="423"/>
                    <a:pt x="381" y="425"/>
                  </a:cubicBezTo>
                  <a:cubicBezTo>
                    <a:pt x="383" y="428"/>
                    <a:pt x="384" y="428"/>
                    <a:pt x="388" y="425"/>
                  </a:cubicBezTo>
                  <a:cubicBezTo>
                    <a:pt x="391" y="422"/>
                    <a:pt x="393" y="428"/>
                    <a:pt x="391" y="430"/>
                  </a:cubicBezTo>
                  <a:cubicBezTo>
                    <a:pt x="389" y="431"/>
                    <a:pt x="390" y="437"/>
                    <a:pt x="393" y="440"/>
                  </a:cubicBezTo>
                  <a:cubicBezTo>
                    <a:pt x="396" y="443"/>
                    <a:pt x="397" y="438"/>
                    <a:pt x="396" y="435"/>
                  </a:cubicBezTo>
                  <a:cubicBezTo>
                    <a:pt x="396" y="432"/>
                    <a:pt x="402" y="429"/>
                    <a:pt x="412" y="425"/>
                  </a:cubicBezTo>
                  <a:cubicBezTo>
                    <a:pt x="423" y="422"/>
                    <a:pt x="434" y="414"/>
                    <a:pt x="434" y="412"/>
                  </a:cubicBezTo>
                  <a:cubicBezTo>
                    <a:pt x="434" y="411"/>
                    <a:pt x="442" y="415"/>
                    <a:pt x="445" y="413"/>
                  </a:cubicBezTo>
                  <a:cubicBezTo>
                    <a:pt x="449" y="410"/>
                    <a:pt x="461" y="410"/>
                    <a:pt x="465" y="410"/>
                  </a:cubicBezTo>
                  <a:cubicBezTo>
                    <a:pt x="468" y="409"/>
                    <a:pt x="468" y="407"/>
                    <a:pt x="471" y="404"/>
                  </a:cubicBezTo>
                  <a:cubicBezTo>
                    <a:pt x="475" y="401"/>
                    <a:pt x="474" y="400"/>
                    <a:pt x="478" y="398"/>
                  </a:cubicBezTo>
                  <a:cubicBezTo>
                    <a:pt x="482" y="397"/>
                    <a:pt x="484" y="394"/>
                    <a:pt x="484" y="392"/>
                  </a:cubicBezTo>
                  <a:cubicBezTo>
                    <a:pt x="484" y="390"/>
                    <a:pt x="492" y="389"/>
                    <a:pt x="492" y="387"/>
                  </a:cubicBezTo>
                  <a:cubicBezTo>
                    <a:pt x="492" y="385"/>
                    <a:pt x="498" y="384"/>
                    <a:pt x="498" y="381"/>
                  </a:cubicBezTo>
                  <a:cubicBezTo>
                    <a:pt x="498" y="379"/>
                    <a:pt x="501" y="379"/>
                    <a:pt x="503" y="377"/>
                  </a:cubicBezTo>
                  <a:cubicBezTo>
                    <a:pt x="504" y="375"/>
                    <a:pt x="501" y="369"/>
                    <a:pt x="504" y="368"/>
                  </a:cubicBezTo>
                  <a:cubicBezTo>
                    <a:pt x="507" y="368"/>
                    <a:pt x="503" y="364"/>
                    <a:pt x="503" y="363"/>
                  </a:cubicBezTo>
                  <a:cubicBezTo>
                    <a:pt x="502" y="361"/>
                    <a:pt x="508" y="361"/>
                    <a:pt x="510" y="359"/>
                  </a:cubicBezTo>
                  <a:cubicBezTo>
                    <a:pt x="513" y="357"/>
                    <a:pt x="515" y="355"/>
                    <a:pt x="516" y="351"/>
                  </a:cubicBezTo>
                  <a:cubicBezTo>
                    <a:pt x="516" y="348"/>
                    <a:pt x="521" y="345"/>
                    <a:pt x="523" y="345"/>
                  </a:cubicBezTo>
                  <a:cubicBezTo>
                    <a:pt x="525" y="344"/>
                    <a:pt x="526" y="339"/>
                    <a:pt x="525" y="335"/>
                  </a:cubicBezTo>
                  <a:cubicBezTo>
                    <a:pt x="525" y="332"/>
                    <a:pt x="529" y="333"/>
                    <a:pt x="527" y="331"/>
                  </a:cubicBezTo>
                  <a:cubicBezTo>
                    <a:pt x="525" y="330"/>
                    <a:pt x="528" y="325"/>
                    <a:pt x="532" y="324"/>
                  </a:cubicBezTo>
                  <a:cubicBezTo>
                    <a:pt x="536" y="323"/>
                    <a:pt x="529" y="321"/>
                    <a:pt x="527" y="323"/>
                  </a:cubicBezTo>
                  <a:cubicBezTo>
                    <a:pt x="525" y="325"/>
                    <a:pt x="523" y="318"/>
                    <a:pt x="521" y="321"/>
                  </a:cubicBezTo>
                  <a:cubicBezTo>
                    <a:pt x="519" y="323"/>
                    <a:pt x="513" y="319"/>
                    <a:pt x="517" y="318"/>
                  </a:cubicBezTo>
                  <a:cubicBezTo>
                    <a:pt x="520" y="317"/>
                    <a:pt x="526" y="313"/>
                    <a:pt x="529" y="312"/>
                  </a:cubicBezTo>
                  <a:cubicBezTo>
                    <a:pt x="531" y="312"/>
                    <a:pt x="525" y="306"/>
                    <a:pt x="522" y="306"/>
                  </a:cubicBezTo>
                  <a:cubicBezTo>
                    <a:pt x="519" y="306"/>
                    <a:pt x="515" y="299"/>
                    <a:pt x="512" y="299"/>
                  </a:cubicBezTo>
                  <a:cubicBezTo>
                    <a:pt x="508" y="299"/>
                    <a:pt x="514" y="297"/>
                    <a:pt x="518" y="299"/>
                  </a:cubicBezTo>
                  <a:cubicBezTo>
                    <a:pt x="522" y="301"/>
                    <a:pt x="526" y="302"/>
                    <a:pt x="528" y="301"/>
                  </a:cubicBezTo>
                  <a:cubicBezTo>
                    <a:pt x="530" y="299"/>
                    <a:pt x="522" y="292"/>
                    <a:pt x="519" y="290"/>
                  </a:cubicBezTo>
                  <a:cubicBezTo>
                    <a:pt x="516" y="288"/>
                    <a:pt x="518" y="284"/>
                    <a:pt x="517" y="283"/>
                  </a:cubicBezTo>
                  <a:cubicBezTo>
                    <a:pt x="515" y="282"/>
                    <a:pt x="511" y="273"/>
                    <a:pt x="509" y="269"/>
                  </a:cubicBezTo>
                  <a:cubicBezTo>
                    <a:pt x="508" y="266"/>
                    <a:pt x="501" y="265"/>
                    <a:pt x="499" y="262"/>
                  </a:cubicBezTo>
                  <a:cubicBezTo>
                    <a:pt x="498" y="260"/>
                    <a:pt x="500" y="254"/>
                    <a:pt x="505" y="252"/>
                  </a:cubicBezTo>
                  <a:cubicBezTo>
                    <a:pt x="510" y="250"/>
                    <a:pt x="508" y="245"/>
                    <a:pt x="510" y="246"/>
                  </a:cubicBezTo>
                  <a:cubicBezTo>
                    <a:pt x="512" y="246"/>
                    <a:pt x="514" y="245"/>
                    <a:pt x="516" y="242"/>
                  </a:cubicBezTo>
                  <a:cubicBezTo>
                    <a:pt x="518" y="238"/>
                    <a:pt x="521" y="240"/>
                    <a:pt x="523" y="238"/>
                  </a:cubicBezTo>
                  <a:cubicBezTo>
                    <a:pt x="525" y="236"/>
                    <a:pt x="533" y="236"/>
                    <a:pt x="536" y="234"/>
                  </a:cubicBezTo>
                  <a:cubicBezTo>
                    <a:pt x="539" y="232"/>
                    <a:pt x="533" y="226"/>
                    <a:pt x="529" y="227"/>
                  </a:cubicBezTo>
                  <a:cubicBezTo>
                    <a:pt x="526" y="228"/>
                    <a:pt x="521" y="227"/>
                    <a:pt x="518" y="223"/>
                  </a:cubicBezTo>
                  <a:cubicBezTo>
                    <a:pt x="516" y="219"/>
                    <a:pt x="509" y="230"/>
                    <a:pt x="503" y="232"/>
                  </a:cubicBezTo>
                  <a:cubicBezTo>
                    <a:pt x="498" y="235"/>
                    <a:pt x="495" y="228"/>
                    <a:pt x="496" y="223"/>
                  </a:cubicBezTo>
                  <a:cubicBezTo>
                    <a:pt x="498" y="219"/>
                    <a:pt x="492" y="219"/>
                    <a:pt x="485" y="219"/>
                  </a:cubicBezTo>
                  <a:cubicBezTo>
                    <a:pt x="477" y="220"/>
                    <a:pt x="480" y="206"/>
                    <a:pt x="485" y="205"/>
                  </a:cubicBezTo>
                  <a:cubicBezTo>
                    <a:pt x="489" y="205"/>
                    <a:pt x="496" y="210"/>
                    <a:pt x="499" y="201"/>
                  </a:cubicBezTo>
                  <a:cubicBezTo>
                    <a:pt x="501" y="193"/>
                    <a:pt x="505" y="199"/>
                    <a:pt x="512" y="192"/>
                  </a:cubicBezTo>
                  <a:cubicBezTo>
                    <a:pt x="518" y="185"/>
                    <a:pt x="525" y="180"/>
                    <a:pt x="531" y="185"/>
                  </a:cubicBezTo>
                  <a:cubicBezTo>
                    <a:pt x="536" y="189"/>
                    <a:pt x="525" y="196"/>
                    <a:pt x="523" y="200"/>
                  </a:cubicBezTo>
                  <a:cubicBezTo>
                    <a:pt x="521" y="204"/>
                    <a:pt x="525" y="205"/>
                    <a:pt x="522" y="209"/>
                  </a:cubicBezTo>
                  <a:cubicBezTo>
                    <a:pt x="518" y="212"/>
                    <a:pt x="523" y="213"/>
                    <a:pt x="529" y="208"/>
                  </a:cubicBezTo>
                  <a:cubicBezTo>
                    <a:pt x="536" y="204"/>
                    <a:pt x="544" y="199"/>
                    <a:pt x="550" y="197"/>
                  </a:cubicBezTo>
                  <a:cubicBezTo>
                    <a:pt x="552" y="196"/>
                    <a:pt x="554" y="196"/>
                    <a:pt x="556" y="196"/>
                  </a:cubicBezTo>
                  <a:cubicBezTo>
                    <a:pt x="557" y="194"/>
                    <a:pt x="558" y="192"/>
                    <a:pt x="559" y="191"/>
                  </a:cubicBezTo>
                  <a:cubicBezTo>
                    <a:pt x="563" y="189"/>
                    <a:pt x="578" y="182"/>
                    <a:pt x="580" y="179"/>
                  </a:cubicBezTo>
                  <a:cubicBezTo>
                    <a:pt x="582" y="177"/>
                    <a:pt x="584" y="171"/>
                    <a:pt x="587" y="171"/>
                  </a:cubicBezTo>
                  <a:cubicBezTo>
                    <a:pt x="590" y="171"/>
                    <a:pt x="590" y="174"/>
                    <a:pt x="594" y="174"/>
                  </a:cubicBezTo>
                  <a:cubicBezTo>
                    <a:pt x="599" y="174"/>
                    <a:pt x="604" y="176"/>
                    <a:pt x="602" y="172"/>
                  </a:cubicBezTo>
                  <a:cubicBezTo>
                    <a:pt x="599" y="169"/>
                    <a:pt x="601" y="169"/>
                    <a:pt x="606" y="168"/>
                  </a:cubicBezTo>
                  <a:cubicBezTo>
                    <a:pt x="611" y="167"/>
                    <a:pt x="610" y="162"/>
                    <a:pt x="614" y="162"/>
                  </a:cubicBezTo>
                  <a:cubicBezTo>
                    <a:pt x="618" y="162"/>
                    <a:pt x="617" y="153"/>
                    <a:pt x="621" y="153"/>
                  </a:cubicBezTo>
                  <a:cubicBezTo>
                    <a:pt x="624" y="153"/>
                    <a:pt x="626" y="158"/>
                    <a:pt x="630" y="157"/>
                  </a:cubicBezTo>
                  <a:cubicBezTo>
                    <a:pt x="631" y="157"/>
                    <a:pt x="632" y="157"/>
                    <a:pt x="633" y="157"/>
                  </a:cubicBezTo>
                  <a:cubicBezTo>
                    <a:pt x="634" y="157"/>
                    <a:pt x="635" y="156"/>
                    <a:pt x="636" y="155"/>
                  </a:cubicBezTo>
                  <a:cubicBezTo>
                    <a:pt x="635" y="151"/>
                    <a:pt x="636" y="147"/>
                    <a:pt x="635" y="145"/>
                  </a:cubicBezTo>
                  <a:cubicBezTo>
                    <a:pt x="633" y="141"/>
                    <a:pt x="635" y="138"/>
                    <a:pt x="634" y="135"/>
                  </a:cubicBezTo>
                  <a:cubicBezTo>
                    <a:pt x="634" y="133"/>
                    <a:pt x="633" y="127"/>
                    <a:pt x="636" y="127"/>
                  </a:cubicBezTo>
                  <a:cubicBezTo>
                    <a:pt x="639" y="127"/>
                    <a:pt x="642" y="121"/>
                    <a:pt x="645" y="123"/>
                  </a:cubicBezTo>
                  <a:cubicBezTo>
                    <a:pt x="649" y="125"/>
                    <a:pt x="655" y="126"/>
                    <a:pt x="655" y="123"/>
                  </a:cubicBezTo>
                  <a:cubicBezTo>
                    <a:pt x="655" y="120"/>
                    <a:pt x="660" y="120"/>
                    <a:pt x="661" y="116"/>
                  </a:cubicBezTo>
                  <a:cubicBezTo>
                    <a:pt x="661" y="112"/>
                    <a:pt x="666" y="111"/>
                    <a:pt x="667" y="107"/>
                  </a:cubicBezTo>
                  <a:cubicBezTo>
                    <a:pt x="668" y="103"/>
                    <a:pt x="670" y="95"/>
                    <a:pt x="673" y="93"/>
                  </a:cubicBezTo>
                  <a:cubicBezTo>
                    <a:pt x="677" y="91"/>
                    <a:pt x="673" y="89"/>
                    <a:pt x="673" y="83"/>
                  </a:cubicBezTo>
                  <a:close/>
                  <a:moveTo>
                    <a:pt x="510" y="399"/>
                  </a:moveTo>
                  <a:cubicBezTo>
                    <a:pt x="506" y="412"/>
                    <a:pt x="515" y="419"/>
                    <a:pt x="516" y="418"/>
                  </a:cubicBezTo>
                  <a:cubicBezTo>
                    <a:pt x="519" y="416"/>
                    <a:pt x="533" y="387"/>
                    <a:pt x="530" y="383"/>
                  </a:cubicBezTo>
                  <a:cubicBezTo>
                    <a:pt x="527" y="379"/>
                    <a:pt x="513" y="386"/>
                    <a:pt x="510" y="399"/>
                  </a:cubicBezTo>
                  <a:close/>
                  <a:moveTo>
                    <a:pt x="391" y="444"/>
                  </a:moveTo>
                  <a:cubicBezTo>
                    <a:pt x="386" y="444"/>
                    <a:pt x="375" y="451"/>
                    <a:pt x="380" y="460"/>
                  </a:cubicBezTo>
                  <a:cubicBezTo>
                    <a:pt x="384" y="469"/>
                    <a:pt x="398" y="463"/>
                    <a:pt x="399" y="459"/>
                  </a:cubicBezTo>
                  <a:cubicBezTo>
                    <a:pt x="399" y="455"/>
                    <a:pt x="406" y="448"/>
                    <a:pt x="405" y="445"/>
                  </a:cubicBezTo>
                  <a:cubicBezTo>
                    <a:pt x="404" y="443"/>
                    <a:pt x="395" y="444"/>
                    <a:pt x="391" y="44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7" name="Freeform 143"/>
            <p:cNvSpPr>
              <a:spLocks noChangeArrowheads="1" noEditPoints="1"/>
            </p:cNvSpPr>
            <p:nvPr/>
          </p:nvSpPr>
          <p:spPr bwMode="auto">
            <a:xfrm>
              <a:off x="6019429" y="2022017"/>
              <a:ext cx="203601" cy="285973"/>
            </a:xfrm>
            <a:custGeom>
              <a:gdLst>
                <a:gd fmla="*/ 2147483646 w 109" name="T0"/>
                <a:gd fmla="*/ 2147483646 h 153" name="T1"/>
                <a:gd fmla="*/ 2147483646 w 109" name="T2"/>
                <a:gd fmla="*/ 2147483646 h 153" name="T3"/>
                <a:gd fmla="*/ 2147483646 w 109" name="T4"/>
                <a:gd fmla="*/ 2147483646 h 153" name="T5"/>
                <a:gd fmla="*/ 2147483646 w 109" name="T6"/>
                <a:gd fmla="*/ 2147483646 h 153" name="T7"/>
                <a:gd fmla="*/ 2147483646 w 109" name="T8"/>
                <a:gd fmla="*/ 2147483646 h 153" name="T9"/>
                <a:gd fmla="*/ 2147483646 w 109" name="T10"/>
                <a:gd fmla="*/ 2147483646 h 153" name="T11"/>
                <a:gd fmla="*/ 2147483646 w 109" name="T12"/>
                <a:gd fmla="*/ 2147483646 h 153" name="T13"/>
                <a:gd fmla="*/ 2147483646 w 109" name="T14"/>
                <a:gd fmla="*/ 2147483646 h 153" name="T15"/>
                <a:gd fmla="*/ 2147483646 w 109" name="T16"/>
                <a:gd fmla="*/ 2147483646 h 153" name="T17"/>
                <a:gd fmla="*/ 2147483646 w 109" name="T18"/>
                <a:gd fmla="*/ 2147483646 h 153" name="T19"/>
                <a:gd fmla="*/ 2147483646 w 109" name="T20"/>
                <a:gd fmla="*/ 2147483646 h 153" name="T21"/>
                <a:gd fmla="*/ 2147483646 w 109" name="T22"/>
                <a:gd fmla="*/ 2147483646 h 153" name="T23"/>
                <a:gd fmla="*/ 2147483646 w 109" name="T24"/>
                <a:gd fmla="*/ 2147483646 h 153" name="T25"/>
                <a:gd fmla="*/ 2147483646 w 109" name="T26"/>
                <a:gd fmla="*/ 2147483646 h 153" name="T27"/>
                <a:gd fmla="*/ 2147483646 w 109" name="T28"/>
                <a:gd fmla="*/ 2147483646 h 153" name="T29"/>
                <a:gd fmla="*/ 2147483646 w 109" name="T30"/>
                <a:gd fmla="*/ 2147483646 h 153" name="T31"/>
                <a:gd fmla="*/ 2147483646 w 109" name="T32"/>
                <a:gd fmla="*/ 2147483646 h 153" name="T33"/>
                <a:gd fmla="*/ 2147483646 w 109" name="T34"/>
                <a:gd fmla="*/ 2147483646 h 153" name="T35"/>
                <a:gd fmla="*/ 2147483646 w 109" name="T36"/>
                <a:gd fmla="*/ 2147483646 h 153" name="T37"/>
                <a:gd fmla="*/ 2147483646 w 109" name="T38"/>
                <a:gd fmla="*/ 2147483646 h 153" name="T39"/>
                <a:gd fmla="*/ 2147483646 w 109" name="T40"/>
                <a:gd fmla="*/ 2147483646 h 153" name="T41"/>
                <a:gd fmla="*/ 2147483646 w 109" name="T42"/>
                <a:gd fmla="*/ 2147483646 h 153" name="T43"/>
                <a:gd fmla="*/ 2147483646 w 109" name="T44"/>
                <a:gd fmla="*/ 2147483646 h 153" name="T45"/>
                <a:gd fmla="*/ 2147483646 w 109" name="T46"/>
                <a:gd fmla="*/ 2147483646 h 153" name="T47"/>
                <a:gd fmla="*/ 2147483646 w 109" name="T48"/>
                <a:gd fmla="*/ 2147483646 h 153" name="T49"/>
                <a:gd fmla="*/ 2147483646 w 109" name="T50"/>
                <a:gd fmla="*/ 2147483646 h 153" name="T51"/>
                <a:gd fmla="*/ 2147483646 w 109" name="T52"/>
                <a:gd fmla="*/ 2147483646 h 153" name="T53"/>
                <a:gd fmla="*/ 2147483646 w 109" name="T54"/>
                <a:gd fmla="*/ 2147483646 h 153" name="T55"/>
                <a:gd fmla="*/ 2147483646 w 109" name="T56"/>
                <a:gd fmla="*/ 2147483646 h 153" name="T57"/>
                <a:gd fmla="*/ 2147483646 w 109" name="T58"/>
                <a:gd fmla="*/ 2147483646 h 153" name="T59"/>
                <a:gd fmla="*/ 2147483646 w 109" name="T60"/>
                <a:gd fmla="*/ 2147483646 h 153" name="T61"/>
                <a:gd fmla="*/ 2147483646 w 109" name="T62"/>
                <a:gd fmla="*/ 2147483646 h 153" name="T63"/>
                <a:gd fmla="*/ 2147483646 w 109" name="T64"/>
                <a:gd fmla="*/ 2147483646 h 153" name="T65"/>
                <a:gd fmla="*/ 2147483646 w 109" name="T66"/>
                <a:gd fmla="*/ 2147483646 h 153" name="T67"/>
                <a:gd fmla="*/ 2147483646 w 109" name="T68"/>
                <a:gd fmla="*/ 2147483646 h 153" name="T69"/>
                <a:gd fmla="*/ 2147483646 w 109" name="T70"/>
                <a:gd fmla="*/ 2147483646 h 153" name="T71"/>
                <a:gd fmla="*/ 2147483646 w 109" name="T72"/>
                <a:gd fmla="*/ 2147483646 h 153" name="T73"/>
                <a:gd fmla="*/ 2147483646 w 109" name="T74"/>
                <a:gd fmla="*/ 2147483646 h 153" name="T75"/>
                <a:gd fmla="*/ 2147483646 w 109" name="T76"/>
                <a:gd fmla="*/ 2147483646 h 153" name="T77"/>
                <a:gd fmla="*/ 2147483646 w 109" name="T78"/>
                <a:gd fmla="*/ 2147483646 h 153" name="T79"/>
                <a:gd fmla="*/ 2147483646 w 109" name="T80"/>
                <a:gd fmla="*/ 2147483646 h 153" name="T81"/>
                <a:gd fmla="*/ 2147483646 w 109" name="T82"/>
                <a:gd fmla="*/ 2147483646 h 153" name="T83"/>
                <a:gd fmla="*/ 2147483646 w 109" name="T84"/>
                <a:gd fmla="*/ 2147483646 h 153" name="T85"/>
                <a:gd fmla="*/ 2147483646 w 109" name="T86"/>
                <a:gd fmla="*/ 2147483646 h 153" name="T87"/>
                <a:gd fmla="*/ 2147483646 w 109" name="T88"/>
                <a:gd fmla="*/ 2147483646 h 153" name="T89"/>
                <a:gd fmla="*/ 2147483646 w 109" name="T90"/>
                <a:gd fmla="*/ 2147483646 h 153" name="T91"/>
                <a:gd fmla="*/ 2147483646 w 109" name="T92"/>
                <a:gd fmla="*/ 2147483646 h 153" name="T93"/>
                <a:gd fmla="*/ 2147483646 w 109" name="T94"/>
                <a:gd fmla="*/ 2147483646 h 153" name="T95"/>
                <a:gd fmla="*/ 2147483646 w 109" name="T96"/>
                <a:gd fmla="*/ 2147483646 h 153" name="T97"/>
                <a:gd fmla="*/ 2147483646 w 109" name="T98"/>
                <a:gd fmla="*/ 2147483646 h 153" name="T99"/>
                <a:gd fmla="*/ 2147483646 w 109" name="T100"/>
                <a:gd fmla="*/ 2147483646 h 153" name="T101"/>
                <a:gd fmla="*/ 2147483646 w 109" name="T102"/>
                <a:gd fmla="*/ 2147483646 h 153" name="T103"/>
                <a:gd fmla="*/ 2147483646 w 109" name="T104"/>
                <a:gd fmla="*/ 2147483646 h 153" name="T105"/>
                <a:gd fmla="*/ 2147483646 w 109" name="T106"/>
                <a:gd fmla="*/ 2147483646 h 153" name="T107"/>
                <a:gd fmla="*/ 2147483646 w 109" name="T108"/>
                <a:gd fmla="*/ 2147483646 h 153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w 109" name="T165"/>
                <a:gd fmla="*/ 0 h 153" name="T166"/>
                <a:gd fmla="*/ 109 w 109" name="T167"/>
                <a:gd fmla="*/ 153 h 153" name="T168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T168" l="T165" r="T167" t="T166"/>
              <a:pathLst>
                <a:path h="153" w="109">
                  <a:moveTo>
                    <a:pt x="58" y="59"/>
                  </a:moveTo>
                  <a:cubicBezTo>
                    <a:pt x="64" y="58"/>
                    <a:pt x="73" y="66"/>
                    <a:pt x="72" y="69"/>
                  </a:cubicBezTo>
                  <a:cubicBezTo>
                    <a:pt x="70" y="72"/>
                    <a:pt x="72" y="82"/>
                    <a:pt x="75" y="79"/>
                  </a:cubicBezTo>
                  <a:cubicBezTo>
                    <a:pt x="78" y="76"/>
                    <a:pt x="83" y="80"/>
                    <a:pt x="80" y="84"/>
                  </a:cubicBezTo>
                  <a:cubicBezTo>
                    <a:pt x="77" y="88"/>
                    <a:pt x="84" y="93"/>
                    <a:pt x="85" y="98"/>
                  </a:cubicBezTo>
                  <a:cubicBezTo>
                    <a:pt x="86" y="103"/>
                    <a:pt x="90" y="99"/>
                    <a:pt x="89" y="95"/>
                  </a:cubicBezTo>
                  <a:cubicBezTo>
                    <a:pt x="88" y="91"/>
                    <a:pt x="90" y="91"/>
                    <a:pt x="94" y="88"/>
                  </a:cubicBezTo>
                  <a:cubicBezTo>
                    <a:pt x="98" y="85"/>
                    <a:pt x="94" y="80"/>
                    <a:pt x="91" y="75"/>
                  </a:cubicBezTo>
                  <a:cubicBezTo>
                    <a:pt x="88" y="69"/>
                    <a:pt x="78" y="71"/>
                    <a:pt x="78" y="66"/>
                  </a:cubicBezTo>
                  <a:cubicBezTo>
                    <a:pt x="78" y="60"/>
                    <a:pt x="71" y="59"/>
                    <a:pt x="71" y="56"/>
                  </a:cubicBezTo>
                  <a:cubicBezTo>
                    <a:pt x="70" y="53"/>
                    <a:pt x="61" y="50"/>
                    <a:pt x="55" y="53"/>
                  </a:cubicBezTo>
                  <a:cubicBezTo>
                    <a:pt x="49" y="56"/>
                    <a:pt x="53" y="47"/>
                    <a:pt x="49" y="43"/>
                  </a:cubicBezTo>
                  <a:cubicBezTo>
                    <a:pt x="45" y="38"/>
                    <a:pt x="52" y="32"/>
                    <a:pt x="57" y="27"/>
                  </a:cubicBezTo>
                  <a:cubicBezTo>
                    <a:pt x="62" y="21"/>
                    <a:pt x="56" y="12"/>
                    <a:pt x="56" y="8"/>
                  </a:cubicBezTo>
                  <a:cubicBezTo>
                    <a:pt x="57" y="4"/>
                    <a:pt x="57" y="3"/>
                    <a:pt x="54" y="4"/>
                  </a:cubicBezTo>
                  <a:cubicBezTo>
                    <a:pt x="52" y="6"/>
                    <a:pt x="42" y="0"/>
                    <a:pt x="38" y="3"/>
                  </a:cubicBezTo>
                  <a:cubicBezTo>
                    <a:pt x="34" y="6"/>
                    <a:pt x="38" y="28"/>
                    <a:pt x="36" y="29"/>
                  </a:cubicBezTo>
                  <a:cubicBezTo>
                    <a:pt x="34" y="31"/>
                    <a:pt x="31" y="26"/>
                    <a:pt x="30" y="28"/>
                  </a:cubicBezTo>
                  <a:cubicBezTo>
                    <a:pt x="29" y="31"/>
                    <a:pt x="31" y="43"/>
                    <a:pt x="33" y="43"/>
                  </a:cubicBezTo>
                  <a:cubicBezTo>
                    <a:pt x="36" y="43"/>
                    <a:pt x="38" y="47"/>
                    <a:pt x="36" y="52"/>
                  </a:cubicBezTo>
                  <a:cubicBezTo>
                    <a:pt x="35" y="57"/>
                    <a:pt x="41" y="58"/>
                    <a:pt x="48" y="56"/>
                  </a:cubicBezTo>
                  <a:cubicBezTo>
                    <a:pt x="54" y="53"/>
                    <a:pt x="52" y="60"/>
                    <a:pt x="58" y="59"/>
                  </a:cubicBezTo>
                  <a:close/>
                  <a:moveTo>
                    <a:pt x="37" y="62"/>
                  </a:moveTo>
                  <a:cubicBezTo>
                    <a:pt x="38" y="67"/>
                    <a:pt x="40" y="76"/>
                    <a:pt x="47" y="74"/>
                  </a:cubicBezTo>
                  <a:cubicBezTo>
                    <a:pt x="55" y="72"/>
                    <a:pt x="36" y="58"/>
                    <a:pt x="37" y="62"/>
                  </a:cubicBezTo>
                  <a:close/>
                  <a:moveTo>
                    <a:pt x="55" y="94"/>
                  </a:moveTo>
                  <a:cubicBezTo>
                    <a:pt x="57" y="94"/>
                    <a:pt x="61" y="94"/>
                    <a:pt x="61" y="91"/>
                  </a:cubicBezTo>
                  <a:cubicBezTo>
                    <a:pt x="62" y="88"/>
                    <a:pt x="65" y="97"/>
                    <a:pt x="62" y="100"/>
                  </a:cubicBezTo>
                  <a:cubicBezTo>
                    <a:pt x="59" y="103"/>
                    <a:pt x="59" y="111"/>
                    <a:pt x="64" y="112"/>
                  </a:cubicBezTo>
                  <a:cubicBezTo>
                    <a:pt x="69" y="113"/>
                    <a:pt x="77" y="97"/>
                    <a:pt x="76" y="94"/>
                  </a:cubicBezTo>
                  <a:cubicBezTo>
                    <a:pt x="75" y="91"/>
                    <a:pt x="71" y="96"/>
                    <a:pt x="72" y="92"/>
                  </a:cubicBezTo>
                  <a:cubicBezTo>
                    <a:pt x="73" y="88"/>
                    <a:pt x="60" y="78"/>
                    <a:pt x="55" y="79"/>
                  </a:cubicBezTo>
                  <a:cubicBezTo>
                    <a:pt x="50" y="80"/>
                    <a:pt x="51" y="95"/>
                    <a:pt x="55" y="94"/>
                  </a:cubicBezTo>
                  <a:close/>
                  <a:moveTo>
                    <a:pt x="16" y="101"/>
                  </a:moveTo>
                  <a:cubicBezTo>
                    <a:pt x="11" y="107"/>
                    <a:pt x="0" y="116"/>
                    <a:pt x="2" y="119"/>
                  </a:cubicBezTo>
                  <a:cubicBezTo>
                    <a:pt x="4" y="123"/>
                    <a:pt x="16" y="105"/>
                    <a:pt x="22" y="100"/>
                  </a:cubicBezTo>
                  <a:cubicBezTo>
                    <a:pt x="28" y="96"/>
                    <a:pt x="27" y="92"/>
                    <a:pt x="25" y="88"/>
                  </a:cubicBezTo>
                  <a:cubicBezTo>
                    <a:pt x="23" y="84"/>
                    <a:pt x="21" y="95"/>
                    <a:pt x="16" y="101"/>
                  </a:cubicBezTo>
                  <a:close/>
                  <a:moveTo>
                    <a:pt x="75" y="107"/>
                  </a:moveTo>
                  <a:cubicBezTo>
                    <a:pt x="77" y="111"/>
                    <a:pt x="86" y="105"/>
                    <a:pt x="84" y="102"/>
                  </a:cubicBezTo>
                  <a:cubicBezTo>
                    <a:pt x="81" y="99"/>
                    <a:pt x="74" y="105"/>
                    <a:pt x="75" y="107"/>
                  </a:cubicBezTo>
                  <a:close/>
                  <a:moveTo>
                    <a:pt x="105" y="133"/>
                  </a:moveTo>
                  <a:cubicBezTo>
                    <a:pt x="109" y="129"/>
                    <a:pt x="103" y="116"/>
                    <a:pt x="103" y="108"/>
                  </a:cubicBezTo>
                  <a:cubicBezTo>
                    <a:pt x="103" y="100"/>
                    <a:pt x="92" y="103"/>
                    <a:pt x="95" y="108"/>
                  </a:cubicBezTo>
                  <a:cubicBezTo>
                    <a:pt x="98" y="113"/>
                    <a:pt x="89" y="109"/>
                    <a:pt x="88" y="114"/>
                  </a:cubicBezTo>
                  <a:cubicBezTo>
                    <a:pt x="88" y="119"/>
                    <a:pt x="81" y="115"/>
                    <a:pt x="82" y="119"/>
                  </a:cubicBezTo>
                  <a:cubicBezTo>
                    <a:pt x="82" y="123"/>
                    <a:pt x="75" y="119"/>
                    <a:pt x="72" y="116"/>
                  </a:cubicBezTo>
                  <a:cubicBezTo>
                    <a:pt x="68" y="114"/>
                    <a:pt x="64" y="123"/>
                    <a:pt x="59" y="124"/>
                  </a:cubicBezTo>
                  <a:cubicBezTo>
                    <a:pt x="54" y="125"/>
                    <a:pt x="51" y="136"/>
                    <a:pt x="54" y="136"/>
                  </a:cubicBezTo>
                  <a:cubicBezTo>
                    <a:pt x="58" y="135"/>
                    <a:pt x="60" y="130"/>
                    <a:pt x="64" y="130"/>
                  </a:cubicBezTo>
                  <a:cubicBezTo>
                    <a:pt x="68" y="131"/>
                    <a:pt x="67" y="126"/>
                    <a:pt x="73" y="127"/>
                  </a:cubicBezTo>
                  <a:cubicBezTo>
                    <a:pt x="78" y="128"/>
                    <a:pt x="74" y="145"/>
                    <a:pt x="82" y="147"/>
                  </a:cubicBezTo>
                  <a:cubicBezTo>
                    <a:pt x="90" y="148"/>
                    <a:pt x="90" y="153"/>
                    <a:pt x="94" y="153"/>
                  </a:cubicBezTo>
                  <a:cubicBezTo>
                    <a:pt x="97" y="153"/>
                    <a:pt x="93" y="142"/>
                    <a:pt x="93" y="138"/>
                  </a:cubicBezTo>
                  <a:cubicBezTo>
                    <a:pt x="94" y="135"/>
                    <a:pt x="101" y="138"/>
                    <a:pt x="105" y="13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8" name="Freeform 144"/>
            <p:cNvSpPr>
              <a:spLocks noChangeArrowheads="1" noEditPoints="1"/>
            </p:cNvSpPr>
            <p:nvPr/>
          </p:nvSpPr>
          <p:spPr bwMode="auto">
            <a:xfrm>
              <a:off x="6524544" y="2482061"/>
              <a:ext cx="267323" cy="169409"/>
            </a:xfrm>
            <a:custGeom>
              <a:gdLst>
                <a:gd fmla="*/ 2147483646 w 143" name="T0"/>
                <a:gd fmla="*/ 2147483646 h 91" name="T1"/>
                <a:gd fmla="*/ 2147483646 w 143" name="T2"/>
                <a:gd fmla="*/ 2147483646 h 91" name="T3"/>
                <a:gd fmla="*/ 2147483646 w 143" name="T4"/>
                <a:gd fmla="*/ 2147483646 h 91" name="T5"/>
                <a:gd fmla="*/ 2147483646 w 143" name="T6"/>
                <a:gd fmla="*/ 2147483646 h 91" name="T7"/>
                <a:gd fmla="*/ 2147483646 w 143" name="T8"/>
                <a:gd fmla="*/ 2147483646 h 91" name="T9"/>
                <a:gd fmla="*/ 2147483646 w 143" name="T10"/>
                <a:gd fmla="*/ 2147483646 h 91" name="T11"/>
                <a:gd fmla="*/ 2147483646 w 143" name="T12"/>
                <a:gd fmla="*/ 2147483646 h 91" name="T13"/>
                <a:gd fmla="*/ 2147483646 w 143" name="T14"/>
                <a:gd fmla="*/ 2147483646 h 91" name="T15"/>
                <a:gd fmla="*/ 0 w 143" name="T16"/>
                <a:gd fmla="*/ 0 h 91" name="T17"/>
                <a:gd fmla="*/ 0 w 143" name="T18"/>
                <a:gd fmla="*/ 2147483646 h 91" name="T19"/>
                <a:gd fmla="*/ 2147483646 w 143" name="T20"/>
                <a:gd fmla="*/ 2147483646 h 91" name="T21"/>
                <a:gd fmla="*/ 2147483646 w 143" name="T22"/>
                <a:gd fmla="*/ 2147483646 h 91" name="T23"/>
                <a:gd fmla="*/ 2147483646 w 143" name="T24"/>
                <a:gd fmla="*/ 2147483646 h 91" name="T25"/>
                <a:gd fmla="*/ 2147483646 w 143" name="T26"/>
                <a:gd fmla="*/ 2147483646 h 91" name="T27"/>
                <a:gd fmla="*/ 2147483646 w 143" name="T28"/>
                <a:gd fmla="*/ 2147483646 h 91" name="T29"/>
                <a:gd fmla="*/ 2147483646 w 143" name="T30"/>
                <a:gd fmla="*/ 2147483646 h 91" name="T31"/>
                <a:gd fmla="*/ 2147483646 w 143" name="T32"/>
                <a:gd fmla="*/ 2147483646 h 91" name="T33"/>
                <a:gd fmla="*/ 2147483646 w 143" name="T34"/>
                <a:gd fmla="*/ 2147483646 h 91" name="T35"/>
                <a:gd fmla="*/ 2147483646 w 143" name="T36"/>
                <a:gd fmla="*/ 2147483646 h 91" name="T37"/>
                <a:gd fmla="*/ 2147483646 w 143" name="T38"/>
                <a:gd fmla="*/ 2147483646 h 91" name="T39"/>
                <a:gd fmla="*/ 2147483646 w 143" name="T40"/>
                <a:gd fmla="*/ 2147483646 h 91" name="T41"/>
                <a:gd fmla="*/ 2147483646 w 143" name="T42"/>
                <a:gd fmla="*/ 2147483646 h 91" name="T43"/>
                <a:gd fmla="*/ 2147483646 w 143" name="T44"/>
                <a:gd fmla="*/ 2147483646 h 91" name="T45"/>
                <a:gd fmla="*/ 2147483646 w 143" name="T46"/>
                <a:gd fmla="*/ 2147483646 h 91" name="T47"/>
                <a:gd fmla="*/ 2147483646 w 143" name="T48"/>
                <a:gd fmla="*/ 2147483646 h 91" name="T49"/>
                <a:gd fmla="*/ 2147483646 w 143" name="T50"/>
                <a:gd fmla="*/ 2147483646 h 91" name="T51"/>
                <a:gd fmla="*/ 2147483646 w 143" name="T52"/>
                <a:gd fmla="*/ 2147483646 h 91" name="T53"/>
                <a:gd fmla="*/ 2147483646 w 143" name="T54"/>
                <a:gd fmla="*/ 2147483646 h 91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w 143" name="T84"/>
                <a:gd fmla="*/ 0 h 91" name="T85"/>
                <a:gd fmla="*/ 143 w 143" name="T86"/>
                <a:gd fmla="*/ 91 h 91" name="T87"/>
              </a:gdLst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b="T87" l="T84" r="T86" t="T85"/>
              <a:pathLst>
                <a:path h="91" w="143">
                  <a:moveTo>
                    <a:pt x="102" y="84"/>
                  </a:moveTo>
                  <a:cubicBezTo>
                    <a:pt x="100" y="83"/>
                    <a:pt x="94" y="79"/>
                    <a:pt x="94" y="76"/>
                  </a:cubicBezTo>
                  <a:cubicBezTo>
                    <a:pt x="95" y="74"/>
                    <a:pt x="88" y="74"/>
                    <a:pt x="83" y="71"/>
                  </a:cubicBezTo>
                  <a:cubicBezTo>
                    <a:pt x="78" y="68"/>
                    <a:pt x="80" y="58"/>
                    <a:pt x="75" y="56"/>
                  </a:cubicBezTo>
                  <a:cubicBezTo>
                    <a:pt x="70" y="54"/>
                    <a:pt x="66" y="46"/>
                    <a:pt x="72" y="47"/>
                  </a:cubicBezTo>
                  <a:cubicBezTo>
                    <a:pt x="78" y="47"/>
                    <a:pt x="79" y="44"/>
                    <a:pt x="75" y="39"/>
                  </a:cubicBezTo>
                  <a:cubicBezTo>
                    <a:pt x="70" y="35"/>
                    <a:pt x="53" y="33"/>
                    <a:pt x="52" y="27"/>
                  </a:cubicBezTo>
                  <a:cubicBezTo>
                    <a:pt x="52" y="21"/>
                    <a:pt x="21" y="6"/>
                    <a:pt x="8" y="3"/>
                  </a:cubicBezTo>
                  <a:cubicBezTo>
                    <a:pt x="6" y="2"/>
                    <a:pt x="3" y="1"/>
                    <a:pt x="0" y="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3" y="73"/>
                    <a:pt x="7" y="75"/>
                    <a:pt x="12" y="75"/>
                  </a:cubicBezTo>
                  <a:cubicBezTo>
                    <a:pt x="26" y="76"/>
                    <a:pt x="23" y="68"/>
                    <a:pt x="25" y="68"/>
                  </a:cubicBezTo>
                  <a:cubicBezTo>
                    <a:pt x="28" y="68"/>
                    <a:pt x="29" y="63"/>
                    <a:pt x="32" y="59"/>
                  </a:cubicBezTo>
                  <a:cubicBezTo>
                    <a:pt x="35" y="56"/>
                    <a:pt x="48" y="59"/>
                    <a:pt x="56" y="65"/>
                  </a:cubicBezTo>
                  <a:cubicBezTo>
                    <a:pt x="63" y="71"/>
                    <a:pt x="72" y="88"/>
                    <a:pt x="80" y="87"/>
                  </a:cubicBezTo>
                  <a:cubicBezTo>
                    <a:pt x="88" y="85"/>
                    <a:pt x="97" y="91"/>
                    <a:pt x="104" y="91"/>
                  </a:cubicBezTo>
                  <a:cubicBezTo>
                    <a:pt x="111" y="91"/>
                    <a:pt x="105" y="85"/>
                    <a:pt x="102" y="84"/>
                  </a:cubicBezTo>
                  <a:close/>
                  <a:moveTo>
                    <a:pt x="121" y="25"/>
                  </a:moveTo>
                  <a:cubicBezTo>
                    <a:pt x="121" y="28"/>
                    <a:pt x="116" y="29"/>
                    <a:pt x="108" y="33"/>
                  </a:cubicBezTo>
                  <a:cubicBezTo>
                    <a:pt x="99" y="36"/>
                    <a:pt x="84" y="29"/>
                    <a:pt x="84" y="34"/>
                  </a:cubicBezTo>
                  <a:cubicBezTo>
                    <a:pt x="83" y="37"/>
                    <a:pt x="93" y="42"/>
                    <a:pt x="102" y="42"/>
                  </a:cubicBezTo>
                  <a:cubicBezTo>
                    <a:pt x="111" y="42"/>
                    <a:pt x="125" y="33"/>
                    <a:pt x="125" y="30"/>
                  </a:cubicBezTo>
                  <a:cubicBezTo>
                    <a:pt x="125" y="28"/>
                    <a:pt x="131" y="23"/>
                    <a:pt x="129" y="20"/>
                  </a:cubicBezTo>
                  <a:cubicBezTo>
                    <a:pt x="126" y="18"/>
                    <a:pt x="121" y="22"/>
                    <a:pt x="121" y="25"/>
                  </a:cubicBezTo>
                  <a:close/>
                  <a:moveTo>
                    <a:pt x="133" y="12"/>
                  </a:moveTo>
                  <a:cubicBezTo>
                    <a:pt x="127" y="9"/>
                    <a:pt x="123" y="6"/>
                    <a:pt x="129" y="13"/>
                  </a:cubicBezTo>
                  <a:cubicBezTo>
                    <a:pt x="136" y="19"/>
                    <a:pt x="132" y="24"/>
                    <a:pt x="136" y="23"/>
                  </a:cubicBezTo>
                  <a:cubicBezTo>
                    <a:pt x="143" y="22"/>
                    <a:pt x="138" y="15"/>
                    <a:pt x="133" y="1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699" name="Freeform 145"/>
            <p:cNvSpPr>
              <a:spLocks noChangeArrowheads="1"/>
            </p:cNvSpPr>
            <p:nvPr/>
          </p:nvSpPr>
          <p:spPr bwMode="auto">
            <a:xfrm>
              <a:off x="5250098" y="2216293"/>
              <a:ext cx="45072" cy="87035"/>
            </a:xfrm>
            <a:custGeom>
              <a:gdLst>
                <a:gd fmla="*/ 2147483646 w 24" name="T0"/>
                <a:gd fmla="*/ 0 h 47" name="T1"/>
                <a:gd fmla="*/ 2147483646 w 24" name="T2"/>
                <a:gd fmla="*/ 2147483646 h 47" name="T3"/>
                <a:gd fmla="*/ 2147483646 w 24" name="T4"/>
                <a:gd fmla="*/ 2147483646 h 47" name="T5"/>
                <a:gd fmla="*/ 2147483646 w 24" name="T6"/>
                <a:gd fmla="*/ 2147483646 h 47" name="T7"/>
                <a:gd fmla="*/ 2147483646 w 24" name="T8"/>
                <a:gd fmla="*/ 2147483646 h 47" name="T9"/>
                <a:gd fmla="*/ 2147483646 w 24" name="T10"/>
                <a:gd fmla="*/ 0 h 4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4" name="T18"/>
                <a:gd fmla="*/ 0 h 47" name="T19"/>
                <a:gd fmla="*/ 24 w 24" name="T20"/>
                <a:gd fmla="*/ 47 h 4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47" w="24">
                  <a:moveTo>
                    <a:pt x="5" y="0"/>
                  </a:moveTo>
                  <a:cubicBezTo>
                    <a:pt x="2" y="1"/>
                    <a:pt x="3" y="7"/>
                    <a:pt x="1" y="11"/>
                  </a:cubicBezTo>
                  <a:cubicBezTo>
                    <a:pt x="0" y="15"/>
                    <a:pt x="0" y="20"/>
                    <a:pt x="1" y="26"/>
                  </a:cubicBezTo>
                  <a:cubicBezTo>
                    <a:pt x="1" y="32"/>
                    <a:pt x="1" y="39"/>
                    <a:pt x="6" y="43"/>
                  </a:cubicBezTo>
                  <a:cubicBezTo>
                    <a:pt x="13" y="47"/>
                    <a:pt x="23" y="36"/>
                    <a:pt x="24" y="27"/>
                  </a:cubicBezTo>
                  <a:cubicBezTo>
                    <a:pt x="24" y="17"/>
                    <a:pt x="8" y="0"/>
                    <a:pt x="5" y="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0" name="Freeform 146"/>
            <p:cNvSpPr>
              <a:spLocks noChangeArrowheads="1"/>
            </p:cNvSpPr>
            <p:nvPr/>
          </p:nvSpPr>
          <p:spPr bwMode="auto">
            <a:xfrm>
              <a:off x="4463671" y="2667012"/>
              <a:ext cx="156975" cy="310841"/>
            </a:xfrm>
            <a:custGeom>
              <a:gdLst>
                <a:gd fmla="*/ 2147483646 w 84" name="T0"/>
                <a:gd fmla="*/ 2147483646 h 166" name="T1"/>
                <a:gd fmla="*/ 2147483646 w 84" name="T2"/>
                <a:gd fmla="*/ 2147483646 h 166" name="T3"/>
                <a:gd fmla="*/ 2147483646 w 84" name="T4"/>
                <a:gd fmla="*/ 2147483646 h 166" name="T5"/>
                <a:gd fmla="*/ 2147483646 w 84" name="T6"/>
                <a:gd fmla="*/ 2147483646 h 166" name="T7"/>
                <a:gd fmla="*/ 2147483646 w 84" name="T8"/>
                <a:gd fmla="*/ 2147483646 h 166" name="T9"/>
                <a:gd fmla="*/ 2147483646 w 84" name="T10"/>
                <a:gd fmla="*/ 2147483646 h 166" name="T11"/>
                <a:gd fmla="*/ 2147483646 w 84" name="T12"/>
                <a:gd fmla="*/ 2147483646 h 166" name="T13"/>
                <a:gd fmla="*/ 2147483646 w 84" name="T14"/>
                <a:gd fmla="*/ 2147483646 h 166" name="T15"/>
                <a:gd fmla="*/ 2147483646 w 84" name="T16"/>
                <a:gd fmla="*/ 2147483646 h 166" name="T17"/>
                <a:gd fmla="*/ 2147483646 w 84" name="T18"/>
                <a:gd fmla="*/ 2147483646 h 166" name="T19"/>
                <a:gd fmla="*/ 2147483646 w 84" name="T20"/>
                <a:gd fmla="*/ 2147483646 h 166" name="T21"/>
                <a:gd fmla="*/ 2147483646 w 84" name="T22"/>
                <a:gd fmla="*/ 2147483646 h 166" name="T23"/>
                <a:gd fmla="*/ 2147483646 w 84" name="T24"/>
                <a:gd fmla="*/ 2147483646 h 166" name="T25"/>
                <a:gd fmla="*/ 2147483646 w 84" name="T26"/>
                <a:gd fmla="*/ 2147483646 h 166" name="T27"/>
                <a:gd fmla="*/ 2147483646 w 84" name="T28"/>
                <a:gd fmla="*/ 2147483646 h 166" name="T29"/>
                <a:gd fmla="*/ 2147483646 w 84" name="T30"/>
                <a:gd fmla="*/ 2147483646 h 166" name="T31"/>
                <a:gd fmla="*/ 2147483646 w 84" name="T32"/>
                <a:gd fmla="*/ 2147483646 h 166" name="T33"/>
                <a:gd fmla="*/ 2147483646 w 84" name="T34"/>
                <a:gd fmla="*/ 2147483646 h 166" name="T35"/>
                <a:gd fmla="*/ 2147483646 w 84" name="T36"/>
                <a:gd fmla="*/ 2147483646 h 166" name="T37"/>
                <a:gd fmla="*/ 2147483646 w 84" name="T38"/>
                <a:gd fmla="*/ 2147483646 h 166" name="T39"/>
                <a:gd fmla="*/ 2147483646 w 84" name="T40"/>
                <a:gd fmla="*/ 2147483646 h 166" name="T41"/>
                <a:gd fmla="*/ 2147483646 w 84" name="T42"/>
                <a:gd fmla="*/ 2147483646 h 166" name="T43"/>
                <a:gd fmla="*/ 2147483646 w 84" name="T44"/>
                <a:gd fmla="*/ 2147483646 h 16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84" name="T69"/>
                <a:gd fmla="*/ 0 h 166" name="T70"/>
                <a:gd fmla="*/ 84 w 84" name="T71"/>
                <a:gd fmla="*/ 166 h 166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166" w="84">
                  <a:moveTo>
                    <a:pt x="71" y="5"/>
                  </a:moveTo>
                  <a:cubicBezTo>
                    <a:pt x="70" y="0"/>
                    <a:pt x="68" y="7"/>
                    <a:pt x="67" y="9"/>
                  </a:cubicBezTo>
                  <a:cubicBezTo>
                    <a:pt x="66" y="10"/>
                    <a:pt x="65" y="14"/>
                    <a:pt x="65" y="17"/>
                  </a:cubicBezTo>
                  <a:cubicBezTo>
                    <a:pt x="66" y="19"/>
                    <a:pt x="61" y="22"/>
                    <a:pt x="59" y="22"/>
                  </a:cubicBezTo>
                  <a:cubicBezTo>
                    <a:pt x="56" y="21"/>
                    <a:pt x="52" y="23"/>
                    <a:pt x="53" y="27"/>
                  </a:cubicBezTo>
                  <a:cubicBezTo>
                    <a:pt x="54" y="30"/>
                    <a:pt x="51" y="30"/>
                    <a:pt x="53" y="33"/>
                  </a:cubicBezTo>
                  <a:cubicBezTo>
                    <a:pt x="54" y="36"/>
                    <a:pt x="49" y="39"/>
                    <a:pt x="44" y="40"/>
                  </a:cubicBezTo>
                  <a:cubicBezTo>
                    <a:pt x="40" y="40"/>
                    <a:pt x="34" y="48"/>
                    <a:pt x="29" y="48"/>
                  </a:cubicBezTo>
                  <a:cubicBezTo>
                    <a:pt x="24" y="47"/>
                    <a:pt x="19" y="51"/>
                    <a:pt x="14" y="50"/>
                  </a:cubicBezTo>
                  <a:cubicBezTo>
                    <a:pt x="10" y="50"/>
                    <a:pt x="13" y="59"/>
                    <a:pt x="10" y="65"/>
                  </a:cubicBezTo>
                  <a:cubicBezTo>
                    <a:pt x="6" y="71"/>
                    <a:pt x="8" y="78"/>
                    <a:pt x="11" y="86"/>
                  </a:cubicBezTo>
                  <a:cubicBezTo>
                    <a:pt x="14" y="93"/>
                    <a:pt x="16" y="99"/>
                    <a:pt x="8" y="109"/>
                  </a:cubicBezTo>
                  <a:cubicBezTo>
                    <a:pt x="0" y="118"/>
                    <a:pt x="1" y="129"/>
                    <a:pt x="4" y="136"/>
                  </a:cubicBezTo>
                  <a:cubicBezTo>
                    <a:pt x="7" y="142"/>
                    <a:pt x="7" y="152"/>
                    <a:pt x="11" y="157"/>
                  </a:cubicBezTo>
                  <a:cubicBezTo>
                    <a:pt x="16" y="162"/>
                    <a:pt x="28" y="166"/>
                    <a:pt x="31" y="162"/>
                  </a:cubicBezTo>
                  <a:cubicBezTo>
                    <a:pt x="35" y="158"/>
                    <a:pt x="39" y="162"/>
                    <a:pt x="43" y="158"/>
                  </a:cubicBezTo>
                  <a:cubicBezTo>
                    <a:pt x="47" y="153"/>
                    <a:pt x="54" y="127"/>
                    <a:pt x="59" y="110"/>
                  </a:cubicBezTo>
                  <a:cubicBezTo>
                    <a:pt x="65" y="93"/>
                    <a:pt x="72" y="71"/>
                    <a:pt x="72" y="66"/>
                  </a:cubicBezTo>
                  <a:cubicBezTo>
                    <a:pt x="71" y="62"/>
                    <a:pt x="76" y="59"/>
                    <a:pt x="74" y="54"/>
                  </a:cubicBezTo>
                  <a:cubicBezTo>
                    <a:pt x="72" y="49"/>
                    <a:pt x="74" y="43"/>
                    <a:pt x="77" y="47"/>
                  </a:cubicBezTo>
                  <a:cubicBezTo>
                    <a:pt x="79" y="51"/>
                    <a:pt x="82" y="51"/>
                    <a:pt x="83" y="45"/>
                  </a:cubicBezTo>
                  <a:cubicBezTo>
                    <a:pt x="84" y="40"/>
                    <a:pt x="79" y="32"/>
                    <a:pt x="79" y="24"/>
                  </a:cubicBezTo>
                  <a:cubicBezTo>
                    <a:pt x="79" y="16"/>
                    <a:pt x="72" y="9"/>
                    <a:pt x="71" y="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1" name="Freeform 147"/>
            <p:cNvSpPr>
              <a:spLocks noChangeArrowheads="1" noEditPoints="1"/>
            </p:cNvSpPr>
            <p:nvPr/>
          </p:nvSpPr>
          <p:spPr bwMode="auto">
            <a:xfrm>
              <a:off x="4457454" y="2009583"/>
              <a:ext cx="253336" cy="153867"/>
            </a:xfrm>
            <a:custGeom>
              <a:gdLst>
                <a:gd fmla="*/ 2147483646 w 135" name="T0"/>
                <a:gd fmla="*/ 2147483646 h 82" name="T1"/>
                <a:gd fmla="*/ 2147483646 w 135" name="T2"/>
                <a:gd fmla="*/ 2147483646 h 82" name="T3"/>
                <a:gd fmla="*/ 2147483646 w 135" name="T4"/>
                <a:gd fmla="*/ 2147483646 h 82" name="T5"/>
                <a:gd fmla="*/ 2147483646 w 135" name="T6"/>
                <a:gd fmla="*/ 2147483646 h 82" name="T7"/>
                <a:gd fmla="*/ 2147483646 w 135" name="T8"/>
                <a:gd fmla="*/ 2147483646 h 82" name="T9"/>
                <a:gd fmla="*/ 2147483646 w 135" name="T10"/>
                <a:gd fmla="*/ 2147483646 h 82" name="T11"/>
                <a:gd fmla="*/ 2147483646 w 135" name="T12"/>
                <a:gd fmla="*/ 2147483646 h 82" name="T13"/>
                <a:gd fmla="*/ 2147483646 w 135" name="T14"/>
                <a:gd fmla="*/ 2147483646 h 82" name="T15"/>
                <a:gd fmla="*/ 2147483646 w 135" name="T16"/>
                <a:gd fmla="*/ 2147483646 h 82" name="T17"/>
                <a:gd fmla="*/ 0 w 135" name="T18"/>
                <a:gd fmla="*/ 2147483646 h 82" name="T19"/>
                <a:gd fmla="*/ 2147483646 w 135" name="T20"/>
                <a:gd fmla="*/ 2147483646 h 82" name="T21"/>
                <a:gd fmla="*/ 2147483646 w 135" name="T22"/>
                <a:gd fmla="*/ 2147483646 h 82" name="T23"/>
                <a:gd fmla="*/ 2147483646 w 135" name="T24"/>
                <a:gd fmla="*/ 2147483646 h 82" name="T25"/>
                <a:gd fmla="*/ 2147483646 w 135" name="T26"/>
                <a:gd fmla="*/ 2147483646 h 82" name="T27"/>
                <a:gd fmla="*/ 2147483646 w 135" name="T28"/>
                <a:gd fmla="*/ 2147483646 h 82" name="T29"/>
                <a:gd fmla="*/ 2147483646 w 135" name="T30"/>
                <a:gd fmla="*/ 2147483646 h 82" name="T31"/>
                <a:gd fmla="*/ 2147483646 w 135" name="T32"/>
                <a:gd fmla="*/ 2147483646 h 82" name="T33"/>
                <a:gd fmla="*/ 2147483646 w 135" name="T34"/>
                <a:gd fmla="*/ 2147483646 h 82" name="T35"/>
                <a:gd fmla="*/ 2147483646 w 135" name="T36"/>
                <a:gd fmla="*/ 2147483646 h 82" name="T37"/>
                <a:gd fmla="*/ 2147483646 w 135" name="T38"/>
                <a:gd fmla="*/ 2147483646 h 82" name="T39"/>
                <a:gd fmla="*/ 2147483646 w 135" name="T40"/>
                <a:gd fmla="*/ 2147483646 h 82" name="T41"/>
                <a:gd fmla="*/ 2147483646 w 135" name="T42"/>
                <a:gd fmla="*/ 0 h 82" name="T43"/>
                <a:gd fmla="*/ 2147483646 w 135" name="T44"/>
                <a:gd fmla="*/ 2147483646 h 82" name="T45"/>
                <a:gd fmla="*/ 2147483646 w 135" name="T46"/>
                <a:gd fmla="*/ 2147483646 h 82" name="T47"/>
                <a:gd fmla="*/ 2147483646 w 135" name="T48"/>
                <a:gd fmla="*/ 2147483646 h 82" name="T49"/>
                <a:gd fmla="*/ 2147483646 w 135" name="T50"/>
                <a:gd fmla="*/ 2147483646 h 82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135" name="T78"/>
                <a:gd fmla="*/ 0 h 82" name="T79"/>
                <a:gd fmla="*/ 135 w 135" name="T80"/>
                <a:gd fmla="*/ 82 h 82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82" w="135">
                  <a:moveTo>
                    <a:pt x="95" y="3"/>
                  </a:moveTo>
                  <a:cubicBezTo>
                    <a:pt x="90" y="4"/>
                    <a:pt x="75" y="3"/>
                    <a:pt x="73" y="4"/>
                  </a:cubicBezTo>
                  <a:cubicBezTo>
                    <a:pt x="71" y="5"/>
                    <a:pt x="58" y="15"/>
                    <a:pt x="56" y="19"/>
                  </a:cubicBezTo>
                  <a:cubicBezTo>
                    <a:pt x="54" y="24"/>
                    <a:pt x="51" y="25"/>
                    <a:pt x="48" y="22"/>
                  </a:cubicBezTo>
                  <a:cubicBezTo>
                    <a:pt x="45" y="20"/>
                    <a:pt x="33" y="21"/>
                    <a:pt x="32" y="20"/>
                  </a:cubicBezTo>
                  <a:cubicBezTo>
                    <a:pt x="31" y="19"/>
                    <a:pt x="23" y="18"/>
                    <a:pt x="18" y="19"/>
                  </a:cubicBezTo>
                  <a:cubicBezTo>
                    <a:pt x="14" y="19"/>
                    <a:pt x="12" y="17"/>
                    <a:pt x="10" y="17"/>
                  </a:cubicBezTo>
                  <a:cubicBezTo>
                    <a:pt x="8" y="18"/>
                    <a:pt x="6" y="20"/>
                    <a:pt x="5" y="21"/>
                  </a:cubicBezTo>
                  <a:cubicBezTo>
                    <a:pt x="4" y="23"/>
                    <a:pt x="6" y="26"/>
                    <a:pt x="6" y="28"/>
                  </a:cubicBezTo>
                  <a:cubicBezTo>
                    <a:pt x="5" y="28"/>
                    <a:pt x="3" y="29"/>
                    <a:pt x="0" y="30"/>
                  </a:cubicBezTo>
                  <a:cubicBezTo>
                    <a:pt x="1" y="33"/>
                    <a:pt x="2" y="35"/>
                    <a:pt x="1" y="37"/>
                  </a:cubicBezTo>
                  <a:cubicBezTo>
                    <a:pt x="0" y="41"/>
                    <a:pt x="1" y="50"/>
                    <a:pt x="5" y="55"/>
                  </a:cubicBezTo>
                  <a:cubicBezTo>
                    <a:pt x="8" y="61"/>
                    <a:pt x="7" y="70"/>
                    <a:pt x="9" y="72"/>
                  </a:cubicBezTo>
                  <a:cubicBezTo>
                    <a:pt x="10" y="74"/>
                    <a:pt x="23" y="73"/>
                    <a:pt x="29" y="70"/>
                  </a:cubicBezTo>
                  <a:cubicBezTo>
                    <a:pt x="35" y="66"/>
                    <a:pt x="39" y="65"/>
                    <a:pt x="44" y="65"/>
                  </a:cubicBezTo>
                  <a:cubicBezTo>
                    <a:pt x="48" y="65"/>
                    <a:pt x="54" y="61"/>
                    <a:pt x="56" y="59"/>
                  </a:cubicBezTo>
                  <a:cubicBezTo>
                    <a:pt x="57" y="57"/>
                    <a:pt x="64" y="57"/>
                    <a:pt x="67" y="57"/>
                  </a:cubicBezTo>
                  <a:cubicBezTo>
                    <a:pt x="70" y="58"/>
                    <a:pt x="73" y="54"/>
                    <a:pt x="76" y="51"/>
                  </a:cubicBezTo>
                  <a:cubicBezTo>
                    <a:pt x="79" y="48"/>
                    <a:pt x="89" y="47"/>
                    <a:pt x="100" y="43"/>
                  </a:cubicBezTo>
                  <a:cubicBezTo>
                    <a:pt x="110" y="40"/>
                    <a:pt x="108" y="35"/>
                    <a:pt x="111" y="32"/>
                  </a:cubicBezTo>
                  <a:cubicBezTo>
                    <a:pt x="113" y="30"/>
                    <a:pt x="116" y="30"/>
                    <a:pt x="120" y="28"/>
                  </a:cubicBezTo>
                  <a:cubicBezTo>
                    <a:pt x="115" y="18"/>
                    <a:pt x="109" y="6"/>
                    <a:pt x="106" y="0"/>
                  </a:cubicBezTo>
                  <a:cubicBezTo>
                    <a:pt x="101" y="1"/>
                    <a:pt x="97" y="3"/>
                    <a:pt x="95" y="3"/>
                  </a:cubicBezTo>
                  <a:close/>
                  <a:moveTo>
                    <a:pt x="123" y="78"/>
                  </a:moveTo>
                  <a:cubicBezTo>
                    <a:pt x="127" y="82"/>
                    <a:pt x="134" y="77"/>
                    <a:pt x="134" y="76"/>
                  </a:cubicBezTo>
                  <a:cubicBezTo>
                    <a:pt x="135" y="74"/>
                    <a:pt x="119" y="73"/>
                    <a:pt x="123" y="78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2" name="Freeform 148"/>
            <p:cNvSpPr>
              <a:spLocks noChangeArrowheads="1" noEditPoints="1"/>
            </p:cNvSpPr>
            <p:nvPr/>
          </p:nvSpPr>
          <p:spPr bwMode="auto">
            <a:xfrm>
              <a:off x="6815181" y="2538012"/>
              <a:ext cx="170962" cy="122782"/>
            </a:xfrm>
            <a:custGeom>
              <a:gdLst>
                <a:gd fmla="*/ 2147483646 w 92" name="T0"/>
                <a:gd fmla="*/ 2147483646 h 66" name="T1"/>
                <a:gd fmla="*/ 2147483646 w 92" name="T2"/>
                <a:gd fmla="*/ 2147483646 h 66" name="T3"/>
                <a:gd fmla="*/ 2147483646 w 92" name="T4"/>
                <a:gd fmla="*/ 2147483646 h 66" name="T5"/>
                <a:gd fmla="*/ 2147483646 w 92" name="T6"/>
                <a:gd fmla="*/ 2147483646 h 66" name="T7"/>
                <a:gd fmla="*/ 2147483646 w 92" name="T8"/>
                <a:gd fmla="*/ 2147483646 h 66" name="T9"/>
                <a:gd fmla="*/ 2147483646 w 92" name="T10"/>
                <a:gd fmla="*/ 2147483646 h 66" name="T11"/>
                <a:gd fmla="*/ 2147483646 w 92" name="T12"/>
                <a:gd fmla="*/ 2147483646 h 66" name="T13"/>
                <a:gd fmla="*/ 2147483646 w 92" name="T14"/>
                <a:gd fmla="*/ 2147483646 h 66" name="T15"/>
                <a:gd fmla="*/ 2147483646 w 92" name="T16"/>
                <a:gd fmla="*/ 2147483646 h 66" name="T17"/>
                <a:gd fmla="*/ 2147483646 w 92" name="T18"/>
                <a:gd fmla="*/ 2147483646 h 66" name="T19"/>
                <a:gd fmla="*/ 2147483646 w 92" name="T20"/>
                <a:gd fmla="*/ 2147483646 h 66" name="T21"/>
                <a:gd fmla="*/ 2147483646 w 92" name="T22"/>
                <a:gd fmla="*/ 2147483646 h 66" name="T23"/>
                <a:gd fmla="*/ 2147483646 w 92" name="T24"/>
                <a:gd fmla="*/ 2147483646 h 66" name="T25"/>
                <a:gd fmla="*/ 2147483646 w 92" name="T26"/>
                <a:gd fmla="*/ 2147483646 h 66" name="T27"/>
                <a:gd fmla="*/ 2147483646 w 92" name="T28"/>
                <a:gd fmla="*/ 2147483646 h 66" name="T29"/>
                <a:gd fmla="*/ 2147483646 w 92" name="T30"/>
                <a:gd fmla="*/ 2147483646 h 66" name="T31"/>
                <a:gd fmla="*/ 2147483646 w 92" name="T32"/>
                <a:gd fmla="*/ 2147483646 h 66" name="T33"/>
                <a:gd fmla="*/ 2147483646 w 92" name="T34"/>
                <a:gd fmla="*/ 2147483646 h 6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92" name="T54"/>
                <a:gd fmla="*/ 0 h 66" name="T55"/>
                <a:gd fmla="*/ 92 w 92" name="T56"/>
                <a:gd fmla="*/ 66 h 66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66" w="92">
                  <a:moveTo>
                    <a:pt x="1" y="3"/>
                  </a:moveTo>
                  <a:cubicBezTo>
                    <a:pt x="0" y="6"/>
                    <a:pt x="11" y="21"/>
                    <a:pt x="15" y="19"/>
                  </a:cubicBezTo>
                  <a:cubicBezTo>
                    <a:pt x="22" y="14"/>
                    <a:pt x="2" y="0"/>
                    <a:pt x="1" y="3"/>
                  </a:cubicBezTo>
                  <a:close/>
                  <a:moveTo>
                    <a:pt x="22" y="17"/>
                  </a:moveTo>
                  <a:cubicBezTo>
                    <a:pt x="22" y="18"/>
                    <a:pt x="30" y="26"/>
                    <a:pt x="32" y="24"/>
                  </a:cubicBezTo>
                  <a:cubicBezTo>
                    <a:pt x="34" y="23"/>
                    <a:pt x="23" y="14"/>
                    <a:pt x="22" y="17"/>
                  </a:cubicBezTo>
                  <a:close/>
                  <a:moveTo>
                    <a:pt x="60" y="37"/>
                  </a:moveTo>
                  <a:cubicBezTo>
                    <a:pt x="63" y="35"/>
                    <a:pt x="44" y="25"/>
                    <a:pt x="44" y="28"/>
                  </a:cubicBezTo>
                  <a:cubicBezTo>
                    <a:pt x="44" y="31"/>
                    <a:pt x="57" y="38"/>
                    <a:pt x="60" y="37"/>
                  </a:cubicBezTo>
                  <a:close/>
                  <a:moveTo>
                    <a:pt x="58" y="47"/>
                  </a:moveTo>
                  <a:cubicBezTo>
                    <a:pt x="59" y="52"/>
                    <a:pt x="66" y="55"/>
                    <a:pt x="69" y="54"/>
                  </a:cubicBezTo>
                  <a:cubicBezTo>
                    <a:pt x="72" y="52"/>
                    <a:pt x="57" y="42"/>
                    <a:pt x="58" y="47"/>
                  </a:cubicBezTo>
                  <a:close/>
                  <a:moveTo>
                    <a:pt x="78" y="58"/>
                  </a:moveTo>
                  <a:cubicBezTo>
                    <a:pt x="79" y="60"/>
                    <a:pt x="85" y="66"/>
                    <a:pt x="89" y="63"/>
                  </a:cubicBezTo>
                  <a:cubicBezTo>
                    <a:pt x="92" y="61"/>
                    <a:pt x="78" y="56"/>
                    <a:pt x="78" y="58"/>
                  </a:cubicBezTo>
                  <a:close/>
                  <a:moveTo>
                    <a:pt x="70" y="36"/>
                  </a:moveTo>
                  <a:cubicBezTo>
                    <a:pt x="67" y="42"/>
                    <a:pt x="77" y="51"/>
                    <a:pt x="79" y="51"/>
                  </a:cubicBezTo>
                  <a:cubicBezTo>
                    <a:pt x="80" y="52"/>
                    <a:pt x="72" y="32"/>
                    <a:pt x="70" y="36"/>
                  </a:cubicBezTo>
                  <a:close/>
                </a:path>
              </a:pathLst>
            </a:custGeom>
            <a:solidFill>
              <a:schemeClr val="bg1"/>
            </a:solidFill>
            <a:ln cmpd="sng" w="9525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3" name="Freeform 149"/>
            <p:cNvSpPr>
              <a:spLocks noChangeArrowheads="1" noEditPoints="1"/>
            </p:cNvSpPr>
            <p:nvPr/>
          </p:nvSpPr>
          <p:spPr bwMode="auto">
            <a:xfrm>
              <a:off x="6815181" y="2538012"/>
              <a:ext cx="170962" cy="122782"/>
            </a:xfrm>
            <a:custGeom>
              <a:gdLst>
                <a:gd fmla="*/ 2147483646 w 92" name="T0"/>
                <a:gd fmla="*/ 2147483646 h 66" name="T1"/>
                <a:gd fmla="*/ 2147483646 w 92" name="T2"/>
                <a:gd fmla="*/ 2147483646 h 66" name="T3"/>
                <a:gd fmla="*/ 2147483646 w 92" name="T4"/>
                <a:gd fmla="*/ 2147483646 h 66" name="T5"/>
                <a:gd fmla="*/ 2147483646 w 92" name="T6"/>
                <a:gd fmla="*/ 2147483646 h 66" name="T7"/>
                <a:gd fmla="*/ 2147483646 w 92" name="T8"/>
                <a:gd fmla="*/ 2147483646 h 66" name="T9"/>
                <a:gd fmla="*/ 2147483646 w 92" name="T10"/>
                <a:gd fmla="*/ 2147483646 h 66" name="T11"/>
                <a:gd fmla="*/ 2147483646 w 92" name="T12"/>
                <a:gd fmla="*/ 2147483646 h 66" name="T13"/>
                <a:gd fmla="*/ 2147483646 w 92" name="T14"/>
                <a:gd fmla="*/ 2147483646 h 66" name="T15"/>
                <a:gd fmla="*/ 2147483646 w 92" name="T16"/>
                <a:gd fmla="*/ 2147483646 h 66" name="T17"/>
                <a:gd fmla="*/ 2147483646 w 92" name="T18"/>
                <a:gd fmla="*/ 2147483646 h 66" name="T19"/>
                <a:gd fmla="*/ 2147483646 w 92" name="T20"/>
                <a:gd fmla="*/ 2147483646 h 66" name="T21"/>
                <a:gd fmla="*/ 2147483646 w 92" name="T22"/>
                <a:gd fmla="*/ 2147483646 h 66" name="T23"/>
                <a:gd fmla="*/ 2147483646 w 92" name="T24"/>
                <a:gd fmla="*/ 2147483646 h 66" name="T25"/>
                <a:gd fmla="*/ 2147483646 w 92" name="T26"/>
                <a:gd fmla="*/ 2147483646 h 66" name="T27"/>
                <a:gd fmla="*/ 2147483646 w 92" name="T28"/>
                <a:gd fmla="*/ 2147483646 h 66" name="T29"/>
                <a:gd fmla="*/ 2147483646 w 92" name="T30"/>
                <a:gd fmla="*/ 2147483646 h 66" name="T31"/>
                <a:gd fmla="*/ 2147483646 w 92" name="T32"/>
                <a:gd fmla="*/ 2147483646 h 66" name="T33"/>
                <a:gd fmla="*/ 2147483646 w 92" name="T34"/>
                <a:gd fmla="*/ 2147483646 h 6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92" name="T54"/>
                <a:gd fmla="*/ 0 h 66" name="T55"/>
                <a:gd fmla="*/ 92 w 92" name="T56"/>
                <a:gd fmla="*/ 66 h 66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66" w="92">
                  <a:moveTo>
                    <a:pt x="1" y="3"/>
                  </a:moveTo>
                  <a:cubicBezTo>
                    <a:pt x="0" y="6"/>
                    <a:pt x="11" y="21"/>
                    <a:pt x="15" y="19"/>
                  </a:cubicBezTo>
                  <a:cubicBezTo>
                    <a:pt x="22" y="14"/>
                    <a:pt x="2" y="0"/>
                    <a:pt x="1" y="3"/>
                  </a:cubicBezTo>
                  <a:close/>
                  <a:moveTo>
                    <a:pt x="22" y="17"/>
                  </a:moveTo>
                  <a:cubicBezTo>
                    <a:pt x="22" y="18"/>
                    <a:pt x="30" y="26"/>
                    <a:pt x="32" y="24"/>
                  </a:cubicBezTo>
                  <a:cubicBezTo>
                    <a:pt x="34" y="23"/>
                    <a:pt x="23" y="14"/>
                    <a:pt x="22" y="17"/>
                  </a:cubicBezTo>
                  <a:close/>
                  <a:moveTo>
                    <a:pt x="60" y="37"/>
                  </a:moveTo>
                  <a:cubicBezTo>
                    <a:pt x="63" y="35"/>
                    <a:pt x="44" y="25"/>
                    <a:pt x="44" y="28"/>
                  </a:cubicBezTo>
                  <a:cubicBezTo>
                    <a:pt x="44" y="31"/>
                    <a:pt x="57" y="38"/>
                    <a:pt x="60" y="37"/>
                  </a:cubicBezTo>
                  <a:close/>
                  <a:moveTo>
                    <a:pt x="58" y="47"/>
                  </a:moveTo>
                  <a:cubicBezTo>
                    <a:pt x="59" y="52"/>
                    <a:pt x="66" y="55"/>
                    <a:pt x="69" y="54"/>
                  </a:cubicBezTo>
                  <a:cubicBezTo>
                    <a:pt x="72" y="52"/>
                    <a:pt x="57" y="42"/>
                    <a:pt x="58" y="47"/>
                  </a:cubicBezTo>
                  <a:close/>
                  <a:moveTo>
                    <a:pt x="78" y="58"/>
                  </a:moveTo>
                  <a:cubicBezTo>
                    <a:pt x="79" y="60"/>
                    <a:pt x="85" y="66"/>
                    <a:pt x="89" y="63"/>
                  </a:cubicBezTo>
                  <a:cubicBezTo>
                    <a:pt x="92" y="61"/>
                    <a:pt x="78" y="56"/>
                    <a:pt x="78" y="58"/>
                  </a:cubicBezTo>
                  <a:close/>
                  <a:moveTo>
                    <a:pt x="70" y="36"/>
                  </a:moveTo>
                  <a:cubicBezTo>
                    <a:pt x="67" y="42"/>
                    <a:pt x="77" y="51"/>
                    <a:pt x="79" y="51"/>
                  </a:cubicBezTo>
                  <a:cubicBezTo>
                    <a:pt x="80" y="52"/>
                    <a:pt x="72" y="32"/>
                    <a:pt x="70" y="3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4" name="Freeform 150"/>
            <p:cNvSpPr>
              <a:spLocks noChangeArrowheads="1" noEditPoints="1"/>
            </p:cNvSpPr>
            <p:nvPr/>
          </p:nvSpPr>
          <p:spPr bwMode="auto">
            <a:xfrm>
              <a:off x="5927730" y="2649915"/>
              <a:ext cx="865692" cy="770884"/>
            </a:xfrm>
            <a:custGeom>
              <a:gdLst>
                <a:gd fmla="*/ 2147483646 w 463" name="T0"/>
                <a:gd fmla="*/ 2147483646 h 412" name="T1"/>
                <a:gd fmla="*/ 2147483646 w 463" name="T2"/>
                <a:gd fmla="*/ 2147483646 h 412" name="T3"/>
                <a:gd fmla="*/ 2147483646 w 463" name="T4"/>
                <a:gd fmla="*/ 2147483646 h 412" name="T5"/>
                <a:gd fmla="*/ 2147483646 w 463" name="T6"/>
                <a:gd fmla="*/ 2147483646 h 412" name="T7"/>
                <a:gd fmla="*/ 2147483646 w 463" name="T8"/>
                <a:gd fmla="*/ 2147483646 h 412" name="T9"/>
                <a:gd fmla="*/ 2147483646 w 463" name="T10"/>
                <a:gd fmla="*/ 2147483646 h 412" name="T11"/>
                <a:gd fmla="*/ 2147483646 w 463" name="T12"/>
                <a:gd fmla="*/ 2147483646 h 412" name="T13"/>
                <a:gd fmla="*/ 2147483646 w 463" name="T14"/>
                <a:gd fmla="*/ 2147483646 h 412" name="T15"/>
                <a:gd fmla="*/ 2147483646 w 463" name="T16"/>
                <a:gd fmla="*/ 2147483646 h 412" name="T17"/>
                <a:gd fmla="*/ 2147483646 w 463" name="T18"/>
                <a:gd fmla="*/ 2147483646 h 412" name="T19"/>
                <a:gd fmla="*/ 2147483646 w 463" name="T20"/>
                <a:gd fmla="*/ 2147483646 h 412" name="T21"/>
                <a:gd fmla="*/ 2147483646 w 463" name="T22"/>
                <a:gd fmla="*/ 2147483646 h 412" name="T23"/>
                <a:gd fmla="*/ 2147483646 w 463" name="T24"/>
                <a:gd fmla="*/ 2147483646 h 412" name="T25"/>
                <a:gd fmla="*/ 2147483646 w 463" name="T26"/>
                <a:gd fmla="*/ 2147483646 h 412" name="T27"/>
                <a:gd fmla="*/ 2147483646 w 463" name="T28"/>
                <a:gd fmla="*/ 2147483646 h 412" name="T29"/>
                <a:gd fmla="*/ 2147483646 w 463" name="T30"/>
                <a:gd fmla="*/ 2147483646 h 412" name="T31"/>
                <a:gd fmla="*/ 2147483646 w 463" name="T32"/>
                <a:gd fmla="*/ 2147483646 h 412" name="T33"/>
                <a:gd fmla="*/ 2147483646 w 463" name="T34"/>
                <a:gd fmla="*/ 2147483646 h 412" name="T35"/>
                <a:gd fmla="*/ 2147483646 w 463" name="T36"/>
                <a:gd fmla="*/ 2147483646 h 412" name="T37"/>
                <a:gd fmla="*/ 2147483646 w 463" name="T38"/>
                <a:gd fmla="*/ 2147483646 h 412" name="T39"/>
                <a:gd fmla="*/ 2147483646 w 463" name="T40"/>
                <a:gd fmla="*/ 2147483646 h 412" name="T41"/>
                <a:gd fmla="*/ 2147483646 w 463" name="T42"/>
                <a:gd fmla="*/ 2147483646 h 412" name="T43"/>
                <a:gd fmla="*/ 2147483646 w 463" name="T44"/>
                <a:gd fmla="*/ 2147483646 h 412" name="T45"/>
                <a:gd fmla="*/ 2147483646 w 463" name="T46"/>
                <a:gd fmla="*/ 2147483646 h 412" name="T47"/>
                <a:gd fmla="*/ 2147483646 w 463" name="T48"/>
                <a:gd fmla="*/ 2147483646 h 412" name="T49"/>
                <a:gd fmla="*/ 2147483646 w 463" name="T50"/>
                <a:gd fmla="*/ 2147483646 h 412" name="T51"/>
                <a:gd fmla="*/ 2147483646 w 463" name="T52"/>
                <a:gd fmla="*/ 2147483646 h 412" name="T53"/>
                <a:gd fmla="*/ 2147483646 w 463" name="T54"/>
                <a:gd fmla="*/ 2147483646 h 412" name="T55"/>
                <a:gd fmla="*/ 2147483646 w 463" name="T56"/>
                <a:gd fmla="*/ 2147483646 h 412" name="T57"/>
                <a:gd fmla="*/ 2147483646 w 463" name="T58"/>
                <a:gd fmla="*/ 2147483646 h 412" name="T59"/>
                <a:gd fmla="*/ 2147483646 w 463" name="T60"/>
                <a:gd fmla="*/ 2147483646 h 412" name="T61"/>
                <a:gd fmla="*/ 2147483646 w 463" name="T62"/>
                <a:gd fmla="*/ 2147483646 h 412" name="T63"/>
                <a:gd fmla="*/ 2147483646 w 463" name="T64"/>
                <a:gd fmla="*/ 2147483646 h 412" name="T65"/>
                <a:gd fmla="*/ 2147483646 w 463" name="T66"/>
                <a:gd fmla="*/ 2147483646 h 412" name="T67"/>
                <a:gd fmla="*/ 2147483646 w 463" name="T68"/>
                <a:gd fmla="*/ 2147483646 h 412" name="T69"/>
                <a:gd fmla="*/ 2147483646 w 463" name="T70"/>
                <a:gd fmla="*/ 2147483646 h 412" name="T71"/>
                <a:gd fmla="*/ 2147483646 w 463" name="T72"/>
                <a:gd fmla="*/ 2147483646 h 412" name="T73"/>
                <a:gd fmla="*/ 2147483646 w 463" name="T74"/>
                <a:gd fmla="*/ 2147483646 h 412" name="T75"/>
                <a:gd fmla="*/ 2147483646 w 463" name="T76"/>
                <a:gd fmla="*/ 2147483646 h 412" name="T77"/>
                <a:gd fmla="*/ 2147483646 w 463" name="T78"/>
                <a:gd fmla="*/ 2147483646 h 412" name="T79"/>
                <a:gd fmla="*/ 2147483646 w 463" name="T80"/>
                <a:gd fmla="*/ 2147483646 h 412" name="T81"/>
                <a:gd fmla="*/ 2147483646 w 463" name="T82"/>
                <a:gd fmla="*/ 2147483646 h 412" name="T83"/>
                <a:gd fmla="*/ 2147483646 w 463" name="T84"/>
                <a:gd fmla="*/ 2147483646 h 412" name="T85"/>
                <a:gd fmla="*/ 2147483646 w 463" name="T86"/>
                <a:gd fmla="*/ 2147483646 h 412" name="T87"/>
                <a:gd fmla="*/ 2147483646 w 463" name="T88"/>
                <a:gd fmla="*/ 2147483646 h 412" name="T89"/>
                <a:gd fmla="*/ 2147483646 w 463" name="T90"/>
                <a:gd fmla="*/ 2147483646 h 412" name="T91"/>
                <a:gd fmla="*/ 2147483646 w 463" name="T92"/>
                <a:gd fmla="*/ 2147483646 h 412" name="T93"/>
                <a:gd fmla="*/ 2147483646 w 463" name="T94"/>
                <a:gd fmla="*/ 2147483646 h 412" name="T95"/>
                <a:gd fmla="*/ 2147483646 w 463" name="T96"/>
                <a:gd fmla="*/ 2147483646 h 412" name="T97"/>
                <a:gd fmla="*/ 2147483646 w 463" name="T98"/>
                <a:gd fmla="*/ 2147483646 h 412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w 463" name="T150"/>
                <a:gd fmla="*/ 0 h 412" name="T151"/>
                <a:gd fmla="*/ 463 w 463" name="T152"/>
                <a:gd fmla="*/ 412 h 412" name="T153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T153" l="T150" r="T152" t="T151"/>
              <a:pathLst>
                <a:path h="412" w="462">
                  <a:moveTo>
                    <a:pt x="460" y="207"/>
                  </a:moveTo>
                  <a:cubicBezTo>
                    <a:pt x="462" y="205"/>
                    <a:pt x="459" y="197"/>
                    <a:pt x="457" y="198"/>
                  </a:cubicBezTo>
                  <a:cubicBezTo>
                    <a:pt x="456" y="200"/>
                    <a:pt x="456" y="186"/>
                    <a:pt x="457" y="180"/>
                  </a:cubicBezTo>
                  <a:cubicBezTo>
                    <a:pt x="458" y="173"/>
                    <a:pt x="457" y="174"/>
                    <a:pt x="454" y="177"/>
                  </a:cubicBezTo>
                  <a:cubicBezTo>
                    <a:pt x="451" y="181"/>
                    <a:pt x="447" y="171"/>
                    <a:pt x="447" y="169"/>
                  </a:cubicBezTo>
                  <a:cubicBezTo>
                    <a:pt x="446" y="166"/>
                    <a:pt x="442" y="159"/>
                    <a:pt x="438" y="160"/>
                  </a:cubicBezTo>
                  <a:cubicBezTo>
                    <a:pt x="434" y="161"/>
                    <a:pt x="436" y="154"/>
                    <a:pt x="432" y="155"/>
                  </a:cubicBezTo>
                  <a:cubicBezTo>
                    <a:pt x="428" y="156"/>
                    <a:pt x="428" y="149"/>
                    <a:pt x="428" y="143"/>
                  </a:cubicBezTo>
                  <a:cubicBezTo>
                    <a:pt x="429" y="137"/>
                    <a:pt x="426" y="142"/>
                    <a:pt x="424" y="139"/>
                  </a:cubicBezTo>
                  <a:cubicBezTo>
                    <a:pt x="422" y="137"/>
                    <a:pt x="420" y="139"/>
                    <a:pt x="417" y="140"/>
                  </a:cubicBezTo>
                  <a:cubicBezTo>
                    <a:pt x="415" y="141"/>
                    <a:pt x="414" y="135"/>
                    <a:pt x="415" y="132"/>
                  </a:cubicBezTo>
                  <a:cubicBezTo>
                    <a:pt x="415" y="130"/>
                    <a:pt x="414" y="127"/>
                    <a:pt x="410" y="124"/>
                  </a:cubicBezTo>
                  <a:cubicBezTo>
                    <a:pt x="407" y="121"/>
                    <a:pt x="406" y="119"/>
                    <a:pt x="407" y="116"/>
                  </a:cubicBezTo>
                  <a:cubicBezTo>
                    <a:pt x="407" y="112"/>
                    <a:pt x="385" y="101"/>
                    <a:pt x="381" y="100"/>
                  </a:cubicBezTo>
                  <a:cubicBezTo>
                    <a:pt x="376" y="99"/>
                    <a:pt x="380" y="94"/>
                    <a:pt x="378" y="93"/>
                  </a:cubicBezTo>
                  <a:cubicBezTo>
                    <a:pt x="376" y="91"/>
                    <a:pt x="375" y="84"/>
                    <a:pt x="375" y="79"/>
                  </a:cubicBezTo>
                  <a:cubicBezTo>
                    <a:pt x="375" y="73"/>
                    <a:pt x="368" y="72"/>
                    <a:pt x="368" y="67"/>
                  </a:cubicBezTo>
                  <a:cubicBezTo>
                    <a:pt x="369" y="63"/>
                    <a:pt x="366" y="58"/>
                    <a:pt x="367" y="53"/>
                  </a:cubicBezTo>
                  <a:cubicBezTo>
                    <a:pt x="367" y="48"/>
                    <a:pt x="360" y="47"/>
                    <a:pt x="359" y="44"/>
                  </a:cubicBezTo>
                  <a:cubicBezTo>
                    <a:pt x="359" y="42"/>
                    <a:pt x="355" y="44"/>
                    <a:pt x="351" y="45"/>
                  </a:cubicBezTo>
                  <a:cubicBezTo>
                    <a:pt x="346" y="45"/>
                    <a:pt x="347" y="39"/>
                    <a:pt x="347" y="33"/>
                  </a:cubicBezTo>
                  <a:cubicBezTo>
                    <a:pt x="348" y="28"/>
                    <a:pt x="345" y="18"/>
                    <a:pt x="342" y="15"/>
                  </a:cubicBezTo>
                  <a:cubicBezTo>
                    <a:pt x="338" y="13"/>
                    <a:pt x="338" y="3"/>
                    <a:pt x="336" y="2"/>
                  </a:cubicBezTo>
                  <a:cubicBezTo>
                    <a:pt x="335" y="0"/>
                    <a:pt x="329" y="7"/>
                    <a:pt x="329" y="10"/>
                  </a:cubicBezTo>
                  <a:cubicBezTo>
                    <a:pt x="329" y="13"/>
                    <a:pt x="329" y="17"/>
                    <a:pt x="326" y="19"/>
                  </a:cubicBezTo>
                  <a:cubicBezTo>
                    <a:pt x="324" y="21"/>
                    <a:pt x="328" y="29"/>
                    <a:pt x="325" y="31"/>
                  </a:cubicBezTo>
                  <a:cubicBezTo>
                    <a:pt x="322" y="34"/>
                    <a:pt x="325" y="45"/>
                    <a:pt x="324" y="51"/>
                  </a:cubicBezTo>
                  <a:cubicBezTo>
                    <a:pt x="323" y="58"/>
                    <a:pt x="323" y="64"/>
                    <a:pt x="320" y="69"/>
                  </a:cubicBezTo>
                  <a:cubicBezTo>
                    <a:pt x="317" y="73"/>
                    <a:pt x="317" y="80"/>
                    <a:pt x="311" y="82"/>
                  </a:cubicBezTo>
                  <a:cubicBezTo>
                    <a:pt x="305" y="84"/>
                    <a:pt x="297" y="79"/>
                    <a:pt x="297" y="76"/>
                  </a:cubicBezTo>
                  <a:cubicBezTo>
                    <a:pt x="297" y="73"/>
                    <a:pt x="291" y="71"/>
                    <a:pt x="287" y="71"/>
                  </a:cubicBezTo>
                  <a:cubicBezTo>
                    <a:pt x="284" y="72"/>
                    <a:pt x="282" y="67"/>
                    <a:pt x="276" y="63"/>
                  </a:cubicBezTo>
                  <a:cubicBezTo>
                    <a:pt x="271" y="58"/>
                    <a:pt x="266" y="64"/>
                    <a:pt x="265" y="59"/>
                  </a:cubicBezTo>
                  <a:cubicBezTo>
                    <a:pt x="263" y="54"/>
                    <a:pt x="261" y="53"/>
                    <a:pt x="257" y="50"/>
                  </a:cubicBezTo>
                  <a:cubicBezTo>
                    <a:pt x="253" y="47"/>
                    <a:pt x="254" y="47"/>
                    <a:pt x="258" y="45"/>
                  </a:cubicBezTo>
                  <a:cubicBezTo>
                    <a:pt x="262" y="42"/>
                    <a:pt x="261" y="38"/>
                    <a:pt x="259" y="35"/>
                  </a:cubicBezTo>
                  <a:cubicBezTo>
                    <a:pt x="257" y="32"/>
                    <a:pt x="261" y="33"/>
                    <a:pt x="266" y="30"/>
                  </a:cubicBezTo>
                  <a:cubicBezTo>
                    <a:pt x="271" y="27"/>
                    <a:pt x="266" y="24"/>
                    <a:pt x="270" y="22"/>
                  </a:cubicBezTo>
                  <a:cubicBezTo>
                    <a:pt x="274" y="21"/>
                    <a:pt x="272" y="18"/>
                    <a:pt x="268" y="17"/>
                  </a:cubicBezTo>
                  <a:cubicBezTo>
                    <a:pt x="264" y="16"/>
                    <a:pt x="265" y="21"/>
                    <a:pt x="263" y="21"/>
                  </a:cubicBezTo>
                  <a:cubicBezTo>
                    <a:pt x="262" y="22"/>
                    <a:pt x="260" y="15"/>
                    <a:pt x="259" y="15"/>
                  </a:cubicBezTo>
                  <a:cubicBezTo>
                    <a:pt x="258" y="16"/>
                    <a:pt x="253" y="22"/>
                    <a:pt x="251" y="19"/>
                  </a:cubicBezTo>
                  <a:cubicBezTo>
                    <a:pt x="248" y="16"/>
                    <a:pt x="234" y="13"/>
                    <a:pt x="229" y="12"/>
                  </a:cubicBezTo>
                  <a:cubicBezTo>
                    <a:pt x="223" y="11"/>
                    <a:pt x="221" y="4"/>
                    <a:pt x="218" y="6"/>
                  </a:cubicBezTo>
                  <a:cubicBezTo>
                    <a:pt x="215" y="7"/>
                    <a:pt x="219" y="9"/>
                    <a:pt x="222" y="13"/>
                  </a:cubicBezTo>
                  <a:cubicBezTo>
                    <a:pt x="226" y="17"/>
                    <a:pt x="210" y="20"/>
                    <a:pt x="205" y="18"/>
                  </a:cubicBezTo>
                  <a:cubicBezTo>
                    <a:pt x="200" y="17"/>
                    <a:pt x="206" y="22"/>
                    <a:pt x="202" y="22"/>
                  </a:cubicBezTo>
                  <a:cubicBezTo>
                    <a:pt x="198" y="21"/>
                    <a:pt x="197" y="28"/>
                    <a:pt x="194" y="32"/>
                  </a:cubicBezTo>
                  <a:cubicBezTo>
                    <a:pt x="191" y="35"/>
                    <a:pt x="193" y="38"/>
                    <a:pt x="189" y="40"/>
                  </a:cubicBezTo>
                  <a:cubicBezTo>
                    <a:pt x="186" y="42"/>
                    <a:pt x="186" y="45"/>
                    <a:pt x="190" y="50"/>
                  </a:cubicBezTo>
                  <a:cubicBezTo>
                    <a:pt x="194" y="54"/>
                    <a:pt x="188" y="55"/>
                    <a:pt x="184" y="51"/>
                  </a:cubicBezTo>
                  <a:cubicBezTo>
                    <a:pt x="180" y="47"/>
                    <a:pt x="177" y="47"/>
                    <a:pt x="177" y="51"/>
                  </a:cubicBezTo>
                  <a:cubicBezTo>
                    <a:pt x="177" y="56"/>
                    <a:pt x="172" y="54"/>
                    <a:pt x="173" y="49"/>
                  </a:cubicBezTo>
                  <a:cubicBezTo>
                    <a:pt x="174" y="44"/>
                    <a:pt x="168" y="46"/>
                    <a:pt x="167" y="44"/>
                  </a:cubicBezTo>
                  <a:cubicBezTo>
                    <a:pt x="166" y="41"/>
                    <a:pt x="161" y="36"/>
                    <a:pt x="157" y="37"/>
                  </a:cubicBezTo>
                  <a:cubicBezTo>
                    <a:pt x="154" y="37"/>
                    <a:pt x="154" y="40"/>
                    <a:pt x="151" y="40"/>
                  </a:cubicBezTo>
                  <a:cubicBezTo>
                    <a:pt x="148" y="40"/>
                    <a:pt x="147" y="42"/>
                    <a:pt x="147" y="46"/>
                  </a:cubicBezTo>
                  <a:cubicBezTo>
                    <a:pt x="148" y="49"/>
                    <a:pt x="142" y="45"/>
                    <a:pt x="139" y="46"/>
                  </a:cubicBezTo>
                  <a:cubicBezTo>
                    <a:pt x="135" y="46"/>
                    <a:pt x="139" y="51"/>
                    <a:pt x="137" y="51"/>
                  </a:cubicBezTo>
                  <a:cubicBezTo>
                    <a:pt x="135" y="51"/>
                    <a:pt x="135" y="55"/>
                    <a:pt x="131" y="55"/>
                  </a:cubicBezTo>
                  <a:cubicBezTo>
                    <a:pt x="128" y="55"/>
                    <a:pt x="129" y="62"/>
                    <a:pt x="129" y="66"/>
                  </a:cubicBezTo>
                  <a:cubicBezTo>
                    <a:pt x="130" y="69"/>
                    <a:pt x="124" y="64"/>
                    <a:pt x="121" y="65"/>
                  </a:cubicBezTo>
                  <a:cubicBezTo>
                    <a:pt x="118" y="66"/>
                    <a:pt x="122" y="69"/>
                    <a:pt x="123" y="73"/>
                  </a:cubicBezTo>
                  <a:cubicBezTo>
                    <a:pt x="124" y="78"/>
                    <a:pt x="121" y="77"/>
                    <a:pt x="119" y="79"/>
                  </a:cubicBezTo>
                  <a:cubicBezTo>
                    <a:pt x="117" y="81"/>
                    <a:pt x="115" y="74"/>
                    <a:pt x="115" y="71"/>
                  </a:cubicBezTo>
                  <a:cubicBezTo>
                    <a:pt x="115" y="67"/>
                    <a:pt x="110" y="70"/>
                    <a:pt x="106" y="75"/>
                  </a:cubicBezTo>
                  <a:cubicBezTo>
                    <a:pt x="101" y="80"/>
                    <a:pt x="107" y="87"/>
                    <a:pt x="105" y="88"/>
                  </a:cubicBezTo>
                  <a:cubicBezTo>
                    <a:pt x="103" y="90"/>
                    <a:pt x="94" y="98"/>
                    <a:pt x="89" y="104"/>
                  </a:cubicBezTo>
                  <a:cubicBezTo>
                    <a:pt x="84" y="111"/>
                    <a:pt x="73" y="107"/>
                    <a:pt x="69" y="110"/>
                  </a:cubicBezTo>
                  <a:cubicBezTo>
                    <a:pt x="66" y="113"/>
                    <a:pt x="62" y="111"/>
                    <a:pt x="58" y="113"/>
                  </a:cubicBezTo>
                  <a:cubicBezTo>
                    <a:pt x="55" y="116"/>
                    <a:pt x="48" y="121"/>
                    <a:pt x="48" y="118"/>
                  </a:cubicBezTo>
                  <a:cubicBezTo>
                    <a:pt x="47" y="115"/>
                    <a:pt x="38" y="117"/>
                    <a:pt x="34" y="121"/>
                  </a:cubicBezTo>
                  <a:cubicBezTo>
                    <a:pt x="30" y="125"/>
                    <a:pt x="24" y="129"/>
                    <a:pt x="20" y="129"/>
                  </a:cubicBezTo>
                  <a:cubicBezTo>
                    <a:pt x="16" y="129"/>
                    <a:pt x="16" y="136"/>
                    <a:pt x="14" y="137"/>
                  </a:cubicBezTo>
                  <a:cubicBezTo>
                    <a:pt x="12" y="139"/>
                    <a:pt x="13" y="132"/>
                    <a:pt x="13" y="130"/>
                  </a:cubicBezTo>
                  <a:cubicBezTo>
                    <a:pt x="13" y="129"/>
                    <a:pt x="9" y="133"/>
                    <a:pt x="7" y="139"/>
                  </a:cubicBezTo>
                  <a:cubicBezTo>
                    <a:pt x="5" y="144"/>
                    <a:pt x="11" y="146"/>
                    <a:pt x="8" y="151"/>
                  </a:cubicBezTo>
                  <a:cubicBezTo>
                    <a:pt x="4" y="157"/>
                    <a:pt x="0" y="162"/>
                    <a:pt x="6" y="169"/>
                  </a:cubicBezTo>
                  <a:cubicBezTo>
                    <a:pt x="11" y="176"/>
                    <a:pt x="14" y="181"/>
                    <a:pt x="12" y="184"/>
                  </a:cubicBezTo>
                  <a:cubicBezTo>
                    <a:pt x="10" y="188"/>
                    <a:pt x="7" y="177"/>
                    <a:pt x="5" y="179"/>
                  </a:cubicBezTo>
                  <a:cubicBezTo>
                    <a:pt x="4" y="180"/>
                    <a:pt x="10" y="184"/>
                    <a:pt x="9" y="187"/>
                  </a:cubicBezTo>
                  <a:cubicBezTo>
                    <a:pt x="7" y="189"/>
                    <a:pt x="2" y="178"/>
                    <a:pt x="1" y="181"/>
                  </a:cubicBezTo>
                  <a:cubicBezTo>
                    <a:pt x="0" y="183"/>
                    <a:pt x="12" y="200"/>
                    <a:pt x="12" y="206"/>
                  </a:cubicBezTo>
                  <a:cubicBezTo>
                    <a:pt x="12" y="212"/>
                    <a:pt x="22" y="218"/>
                    <a:pt x="22" y="227"/>
                  </a:cubicBezTo>
                  <a:cubicBezTo>
                    <a:pt x="21" y="236"/>
                    <a:pt x="30" y="251"/>
                    <a:pt x="32" y="253"/>
                  </a:cubicBezTo>
                  <a:cubicBezTo>
                    <a:pt x="33" y="255"/>
                    <a:pt x="28" y="261"/>
                    <a:pt x="29" y="268"/>
                  </a:cubicBezTo>
                  <a:cubicBezTo>
                    <a:pt x="30" y="275"/>
                    <a:pt x="27" y="277"/>
                    <a:pt x="23" y="277"/>
                  </a:cubicBezTo>
                  <a:cubicBezTo>
                    <a:pt x="18" y="277"/>
                    <a:pt x="21" y="284"/>
                    <a:pt x="26" y="285"/>
                  </a:cubicBezTo>
                  <a:cubicBezTo>
                    <a:pt x="30" y="285"/>
                    <a:pt x="29" y="289"/>
                    <a:pt x="34" y="292"/>
                  </a:cubicBezTo>
                  <a:cubicBezTo>
                    <a:pt x="39" y="296"/>
                    <a:pt x="52" y="294"/>
                    <a:pt x="56" y="294"/>
                  </a:cubicBezTo>
                  <a:cubicBezTo>
                    <a:pt x="60" y="294"/>
                    <a:pt x="61" y="288"/>
                    <a:pt x="67" y="288"/>
                  </a:cubicBezTo>
                  <a:cubicBezTo>
                    <a:pt x="73" y="287"/>
                    <a:pt x="72" y="286"/>
                    <a:pt x="75" y="282"/>
                  </a:cubicBezTo>
                  <a:cubicBezTo>
                    <a:pt x="78" y="279"/>
                    <a:pt x="91" y="280"/>
                    <a:pt x="104" y="280"/>
                  </a:cubicBezTo>
                  <a:cubicBezTo>
                    <a:pt x="117" y="281"/>
                    <a:pt x="123" y="277"/>
                    <a:pt x="125" y="272"/>
                  </a:cubicBezTo>
                  <a:cubicBezTo>
                    <a:pt x="127" y="267"/>
                    <a:pt x="136" y="267"/>
                    <a:pt x="140" y="263"/>
                  </a:cubicBezTo>
                  <a:cubicBezTo>
                    <a:pt x="144" y="260"/>
                    <a:pt x="147" y="259"/>
                    <a:pt x="157" y="260"/>
                  </a:cubicBezTo>
                  <a:cubicBezTo>
                    <a:pt x="167" y="260"/>
                    <a:pt x="176" y="255"/>
                    <a:pt x="182" y="253"/>
                  </a:cubicBezTo>
                  <a:cubicBezTo>
                    <a:pt x="188" y="250"/>
                    <a:pt x="200" y="251"/>
                    <a:pt x="206" y="250"/>
                  </a:cubicBezTo>
                  <a:cubicBezTo>
                    <a:pt x="212" y="248"/>
                    <a:pt x="213" y="257"/>
                    <a:pt x="219" y="256"/>
                  </a:cubicBezTo>
                  <a:cubicBezTo>
                    <a:pt x="226" y="256"/>
                    <a:pt x="229" y="258"/>
                    <a:pt x="233" y="258"/>
                  </a:cubicBezTo>
                  <a:cubicBezTo>
                    <a:pt x="236" y="258"/>
                    <a:pt x="236" y="261"/>
                    <a:pt x="239" y="261"/>
                  </a:cubicBezTo>
                  <a:cubicBezTo>
                    <a:pt x="243" y="262"/>
                    <a:pt x="242" y="265"/>
                    <a:pt x="240" y="268"/>
                  </a:cubicBezTo>
                  <a:cubicBezTo>
                    <a:pt x="238" y="272"/>
                    <a:pt x="245" y="271"/>
                    <a:pt x="250" y="278"/>
                  </a:cubicBezTo>
                  <a:cubicBezTo>
                    <a:pt x="255" y="284"/>
                    <a:pt x="250" y="285"/>
                    <a:pt x="253" y="290"/>
                  </a:cubicBezTo>
                  <a:cubicBezTo>
                    <a:pt x="255" y="295"/>
                    <a:pt x="257" y="294"/>
                    <a:pt x="262" y="287"/>
                  </a:cubicBezTo>
                  <a:cubicBezTo>
                    <a:pt x="267" y="280"/>
                    <a:pt x="272" y="285"/>
                    <a:pt x="273" y="279"/>
                  </a:cubicBezTo>
                  <a:cubicBezTo>
                    <a:pt x="274" y="273"/>
                    <a:pt x="279" y="266"/>
                    <a:pt x="283" y="269"/>
                  </a:cubicBezTo>
                  <a:cubicBezTo>
                    <a:pt x="286" y="272"/>
                    <a:pt x="280" y="273"/>
                    <a:pt x="278" y="285"/>
                  </a:cubicBezTo>
                  <a:cubicBezTo>
                    <a:pt x="276" y="296"/>
                    <a:pt x="272" y="290"/>
                    <a:pt x="271" y="293"/>
                  </a:cubicBezTo>
                  <a:cubicBezTo>
                    <a:pt x="270" y="297"/>
                    <a:pt x="281" y="298"/>
                    <a:pt x="281" y="292"/>
                  </a:cubicBezTo>
                  <a:cubicBezTo>
                    <a:pt x="281" y="286"/>
                    <a:pt x="283" y="284"/>
                    <a:pt x="288" y="289"/>
                  </a:cubicBezTo>
                  <a:cubicBezTo>
                    <a:pt x="292" y="295"/>
                    <a:pt x="285" y="299"/>
                    <a:pt x="286" y="302"/>
                  </a:cubicBezTo>
                  <a:cubicBezTo>
                    <a:pt x="287" y="304"/>
                    <a:pt x="292" y="301"/>
                    <a:pt x="294" y="301"/>
                  </a:cubicBezTo>
                  <a:cubicBezTo>
                    <a:pt x="299" y="301"/>
                    <a:pt x="305" y="311"/>
                    <a:pt x="304" y="317"/>
                  </a:cubicBezTo>
                  <a:cubicBezTo>
                    <a:pt x="303" y="322"/>
                    <a:pt x="301" y="327"/>
                    <a:pt x="310" y="331"/>
                  </a:cubicBezTo>
                  <a:cubicBezTo>
                    <a:pt x="318" y="335"/>
                    <a:pt x="315" y="336"/>
                    <a:pt x="321" y="336"/>
                  </a:cubicBezTo>
                  <a:cubicBezTo>
                    <a:pt x="328" y="336"/>
                    <a:pt x="341" y="341"/>
                    <a:pt x="344" y="344"/>
                  </a:cubicBezTo>
                  <a:cubicBezTo>
                    <a:pt x="348" y="347"/>
                    <a:pt x="357" y="342"/>
                    <a:pt x="358" y="336"/>
                  </a:cubicBezTo>
                  <a:cubicBezTo>
                    <a:pt x="360" y="330"/>
                    <a:pt x="367" y="336"/>
                    <a:pt x="363" y="338"/>
                  </a:cubicBezTo>
                  <a:cubicBezTo>
                    <a:pt x="360" y="340"/>
                    <a:pt x="365" y="344"/>
                    <a:pt x="365" y="341"/>
                  </a:cubicBezTo>
                  <a:cubicBezTo>
                    <a:pt x="365" y="338"/>
                    <a:pt x="367" y="335"/>
                    <a:pt x="368" y="339"/>
                  </a:cubicBezTo>
                  <a:cubicBezTo>
                    <a:pt x="369" y="343"/>
                    <a:pt x="374" y="343"/>
                    <a:pt x="376" y="346"/>
                  </a:cubicBezTo>
                  <a:cubicBezTo>
                    <a:pt x="377" y="349"/>
                    <a:pt x="379" y="351"/>
                    <a:pt x="379" y="348"/>
                  </a:cubicBezTo>
                  <a:cubicBezTo>
                    <a:pt x="379" y="346"/>
                    <a:pt x="380" y="344"/>
                    <a:pt x="384" y="342"/>
                  </a:cubicBezTo>
                  <a:cubicBezTo>
                    <a:pt x="388" y="341"/>
                    <a:pt x="391" y="338"/>
                    <a:pt x="395" y="334"/>
                  </a:cubicBezTo>
                  <a:cubicBezTo>
                    <a:pt x="399" y="331"/>
                    <a:pt x="417" y="330"/>
                    <a:pt x="419" y="330"/>
                  </a:cubicBezTo>
                  <a:cubicBezTo>
                    <a:pt x="420" y="330"/>
                    <a:pt x="421" y="315"/>
                    <a:pt x="422" y="307"/>
                  </a:cubicBezTo>
                  <a:cubicBezTo>
                    <a:pt x="423" y="300"/>
                    <a:pt x="430" y="298"/>
                    <a:pt x="431" y="290"/>
                  </a:cubicBezTo>
                  <a:cubicBezTo>
                    <a:pt x="432" y="282"/>
                    <a:pt x="441" y="267"/>
                    <a:pt x="443" y="266"/>
                  </a:cubicBezTo>
                  <a:cubicBezTo>
                    <a:pt x="445" y="265"/>
                    <a:pt x="449" y="263"/>
                    <a:pt x="450" y="258"/>
                  </a:cubicBezTo>
                  <a:cubicBezTo>
                    <a:pt x="450" y="253"/>
                    <a:pt x="456" y="248"/>
                    <a:pt x="456" y="242"/>
                  </a:cubicBezTo>
                  <a:cubicBezTo>
                    <a:pt x="456" y="237"/>
                    <a:pt x="459" y="230"/>
                    <a:pt x="458" y="228"/>
                  </a:cubicBezTo>
                  <a:cubicBezTo>
                    <a:pt x="458" y="226"/>
                    <a:pt x="456" y="221"/>
                    <a:pt x="460" y="217"/>
                  </a:cubicBezTo>
                  <a:cubicBezTo>
                    <a:pt x="463" y="213"/>
                    <a:pt x="458" y="208"/>
                    <a:pt x="460" y="207"/>
                  </a:cubicBezTo>
                  <a:close/>
                  <a:moveTo>
                    <a:pt x="210" y="11"/>
                  </a:moveTo>
                  <a:cubicBezTo>
                    <a:pt x="209" y="8"/>
                    <a:pt x="191" y="11"/>
                    <a:pt x="195" y="14"/>
                  </a:cubicBezTo>
                  <a:cubicBezTo>
                    <a:pt x="198" y="16"/>
                    <a:pt x="210" y="14"/>
                    <a:pt x="210" y="11"/>
                  </a:cubicBezTo>
                  <a:close/>
                  <a:moveTo>
                    <a:pt x="266" y="307"/>
                  </a:moveTo>
                  <a:cubicBezTo>
                    <a:pt x="269" y="309"/>
                    <a:pt x="278" y="309"/>
                    <a:pt x="279" y="305"/>
                  </a:cubicBezTo>
                  <a:cubicBezTo>
                    <a:pt x="281" y="302"/>
                    <a:pt x="263" y="305"/>
                    <a:pt x="266" y="307"/>
                  </a:cubicBezTo>
                  <a:close/>
                  <a:moveTo>
                    <a:pt x="379" y="376"/>
                  </a:moveTo>
                  <a:cubicBezTo>
                    <a:pt x="372" y="377"/>
                    <a:pt x="362" y="370"/>
                    <a:pt x="360" y="371"/>
                  </a:cubicBezTo>
                  <a:cubicBezTo>
                    <a:pt x="357" y="372"/>
                    <a:pt x="368" y="389"/>
                    <a:pt x="365" y="393"/>
                  </a:cubicBezTo>
                  <a:cubicBezTo>
                    <a:pt x="361" y="398"/>
                    <a:pt x="375" y="410"/>
                    <a:pt x="380" y="411"/>
                  </a:cubicBezTo>
                  <a:cubicBezTo>
                    <a:pt x="385" y="412"/>
                    <a:pt x="383" y="406"/>
                    <a:pt x="386" y="406"/>
                  </a:cubicBezTo>
                  <a:cubicBezTo>
                    <a:pt x="389" y="407"/>
                    <a:pt x="388" y="403"/>
                    <a:pt x="389" y="401"/>
                  </a:cubicBezTo>
                  <a:cubicBezTo>
                    <a:pt x="389" y="398"/>
                    <a:pt x="392" y="403"/>
                    <a:pt x="395" y="402"/>
                  </a:cubicBezTo>
                  <a:cubicBezTo>
                    <a:pt x="398" y="400"/>
                    <a:pt x="394" y="390"/>
                    <a:pt x="398" y="390"/>
                  </a:cubicBezTo>
                  <a:cubicBezTo>
                    <a:pt x="402" y="390"/>
                    <a:pt x="399" y="377"/>
                    <a:pt x="398" y="372"/>
                  </a:cubicBezTo>
                  <a:cubicBezTo>
                    <a:pt x="397" y="368"/>
                    <a:pt x="386" y="376"/>
                    <a:pt x="379" y="37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5" name="Freeform 151"/>
            <p:cNvSpPr>
              <a:spLocks noChangeArrowheads="1" noEditPoints="1"/>
            </p:cNvSpPr>
            <p:nvPr/>
          </p:nvSpPr>
          <p:spPr bwMode="auto">
            <a:xfrm>
              <a:off x="7060745" y="3198549"/>
              <a:ext cx="264215" cy="313949"/>
            </a:xfrm>
            <a:custGeom>
              <a:gdLst>
                <a:gd fmla="*/ 2147483646 w 141" name="T0"/>
                <a:gd fmla="*/ 2147483646 h 168" name="T1"/>
                <a:gd fmla="*/ 2147483646 w 141" name="T2"/>
                <a:gd fmla="*/ 2147483646 h 168" name="T3"/>
                <a:gd fmla="*/ 2147483646 w 141" name="T4"/>
                <a:gd fmla="*/ 2147483646 h 168" name="T5"/>
                <a:gd fmla="*/ 2147483646 w 141" name="T6"/>
                <a:gd fmla="*/ 2147483646 h 168" name="T7"/>
                <a:gd fmla="*/ 2147483646 w 141" name="T8"/>
                <a:gd fmla="*/ 2147483646 h 168" name="T9"/>
                <a:gd fmla="*/ 2147483646 w 141" name="T10"/>
                <a:gd fmla="*/ 2147483646 h 168" name="T11"/>
                <a:gd fmla="*/ 2147483646 w 141" name="T12"/>
                <a:gd fmla="*/ 2147483646 h 168" name="T13"/>
                <a:gd fmla="*/ 2147483646 w 141" name="T14"/>
                <a:gd fmla="*/ 2147483646 h 168" name="T15"/>
                <a:gd fmla="*/ 2147483646 w 141" name="T16"/>
                <a:gd fmla="*/ 2147483646 h 168" name="T17"/>
                <a:gd fmla="*/ 2147483646 w 141" name="T18"/>
                <a:gd fmla="*/ 2147483646 h 168" name="T19"/>
                <a:gd fmla="*/ 2147483646 w 141" name="T20"/>
                <a:gd fmla="*/ 2147483646 h 168" name="T21"/>
                <a:gd fmla="*/ 2147483646 w 141" name="T22"/>
                <a:gd fmla="*/ 2147483646 h 168" name="T23"/>
                <a:gd fmla="*/ 2147483646 w 141" name="T24"/>
                <a:gd fmla="*/ 2147483646 h 168" name="T25"/>
                <a:gd fmla="*/ 2147483646 w 141" name="T26"/>
                <a:gd fmla="*/ 2147483646 h 168" name="T27"/>
                <a:gd fmla="*/ 2147483646 w 141" name="T28"/>
                <a:gd fmla="*/ 2147483646 h 168" name="T29"/>
                <a:gd fmla="*/ 2147483646 w 141" name="T30"/>
                <a:gd fmla="*/ 2147483646 h 168" name="T31"/>
                <a:gd fmla="*/ 2147483646 w 141" name="T32"/>
                <a:gd fmla="*/ 2147483646 h 168" name="T33"/>
                <a:gd fmla="*/ 2147483646 w 141" name="T34"/>
                <a:gd fmla="*/ 2147483646 h 168" name="T35"/>
                <a:gd fmla="*/ 2147483646 w 141" name="T36"/>
                <a:gd fmla="*/ 2147483646 h 168" name="T37"/>
                <a:gd fmla="*/ 2147483646 w 141" name="T38"/>
                <a:gd fmla="*/ 2147483646 h 168" name="T39"/>
                <a:gd fmla="*/ 2147483646 w 141" name="T40"/>
                <a:gd fmla="*/ 2147483646 h 168" name="T41"/>
                <a:gd fmla="*/ 2147483646 w 141" name="T42"/>
                <a:gd fmla="*/ 2147483646 h 168" name="T43"/>
                <a:gd fmla="*/ 2147483646 w 141" name="T44"/>
                <a:gd fmla="*/ 2147483646 h 168" name="T45"/>
                <a:gd fmla="*/ 2147483646 w 141" name="T46"/>
                <a:gd fmla="*/ 2147483646 h 168" name="T47"/>
                <a:gd fmla="*/ 2147483646 w 141" name="T48"/>
                <a:gd fmla="*/ 2147483646 h 168" name="T49"/>
                <a:gd fmla="*/ 2147483646 w 141" name="T50"/>
                <a:gd fmla="*/ 2147483646 h 168" name="T51"/>
                <a:gd fmla="*/ 2147483646 w 141" name="T52"/>
                <a:gd fmla="*/ 2147483646 h 168" name="T53"/>
                <a:gd fmla="*/ 2147483646 w 141" name="T54"/>
                <a:gd fmla="*/ 2147483646 h 168" name="T55"/>
                <a:gd fmla="*/ 2147483646 w 141" name="T56"/>
                <a:gd fmla="*/ 2147483646 h 168" name="T57"/>
                <a:gd fmla="*/ 2147483646 w 141" name="T58"/>
                <a:gd fmla="*/ 0 h 168" name="T59"/>
                <a:gd fmla="*/ 2147483646 w 141" name="T60"/>
                <a:gd fmla="*/ 2147483646 h 168" name="T61"/>
                <a:gd fmla="*/ 2147483646 w 141" name="T62"/>
                <a:gd fmla="*/ 2147483646 h 168" name="T63"/>
                <a:gd fmla="*/ 2147483646 w 141" name="T64"/>
                <a:gd fmla="*/ 2147483646 h 168" name="T65"/>
                <a:gd fmla="*/ 2147483646 w 141" name="T66"/>
                <a:gd fmla="*/ 2147483646 h 168" name="T67"/>
                <a:gd fmla="*/ 2147483646 w 141" name="T68"/>
                <a:gd fmla="*/ 2147483646 h 168" name="T69"/>
                <a:gd fmla="*/ 2147483646 w 141" name="T70"/>
                <a:gd fmla="*/ 2147483646 h 168" name="T71"/>
                <a:gd fmla="*/ 2147483646 w 141" name="T72"/>
                <a:gd fmla="*/ 2147483646 h 168" name="T73"/>
                <a:gd fmla="*/ 2147483646 w 141" name="T74"/>
                <a:gd fmla="*/ 2147483646 h 168" name="T75"/>
                <a:gd fmla="*/ 2147483646 w 141" name="T76"/>
                <a:gd fmla="*/ 2147483646 h 168" name="T77"/>
                <a:gd fmla="*/ 2147483646 w 141" name="T78"/>
                <a:gd fmla="*/ 2147483646 h 168" name="T79"/>
                <a:gd fmla="*/ 2147483646 w 141" name="T80"/>
                <a:gd fmla="*/ 2147483646 h 168" name="T81"/>
                <a:gd fmla="*/ 2147483646 w 141" name="T82"/>
                <a:gd fmla="*/ 2147483646 h 168" name="T83"/>
                <a:gd fmla="*/ 2147483646 w 141" name="T84"/>
                <a:gd fmla="*/ 2147483646 h 168" name="T85"/>
                <a:gd fmla="*/ 2147483646 w 141" name="T86"/>
                <a:gd fmla="*/ 2147483646 h 168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141" name="T132"/>
                <a:gd fmla="*/ 0 h 168" name="T133"/>
                <a:gd fmla="*/ 141 w 141" name="T134"/>
                <a:gd fmla="*/ 168 h 168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168" w="141">
                  <a:moveTo>
                    <a:pt x="87" y="81"/>
                  </a:moveTo>
                  <a:cubicBezTo>
                    <a:pt x="84" y="79"/>
                    <a:pt x="82" y="82"/>
                    <a:pt x="78" y="84"/>
                  </a:cubicBezTo>
                  <a:cubicBezTo>
                    <a:pt x="74" y="86"/>
                    <a:pt x="72" y="76"/>
                    <a:pt x="67" y="79"/>
                  </a:cubicBezTo>
                  <a:cubicBezTo>
                    <a:pt x="62" y="83"/>
                    <a:pt x="67" y="85"/>
                    <a:pt x="61" y="89"/>
                  </a:cubicBezTo>
                  <a:cubicBezTo>
                    <a:pt x="56" y="94"/>
                    <a:pt x="58" y="95"/>
                    <a:pt x="52" y="105"/>
                  </a:cubicBezTo>
                  <a:cubicBezTo>
                    <a:pt x="46" y="115"/>
                    <a:pt x="24" y="120"/>
                    <a:pt x="21" y="125"/>
                  </a:cubicBezTo>
                  <a:cubicBezTo>
                    <a:pt x="18" y="131"/>
                    <a:pt x="7" y="135"/>
                    <a:pt x="7" y="139"/>
                  </a:cubicBezTo>
                  <a:cubicBezTo>
                    <a:pt x="7" y="143"/>
                    <a:pt x="0" y="146"/>
                    <a:pt x="4" y="151"/>
                  </a:cubicBezTo>
                  <a:cubicBezTo>
                    <a:pt x="7" y="155"/>
                    <a:pt x="11" y="152"/>
                    <a:pt x="14" y="156"/>
                  </a:cubicBezTo>
                  <a:cubicBezTo>
                    <a:pt x="17" y="159"/>
                    <a:pt x="21" y="156"/>
                    <a:pt x="22" y="159"/>
                  </a:cubicBezTo>
                  <a:cubicBezTo>
                    <a:pt x="24" y="162"/>
                    <a:pt x="35" y="162"/>
                    <a:pt x="43" y="154"/>
                  </a:cubicBezTo>
                  <a:cubicBezTo>
                    <a:pt x="51" y="147"/>
                    <a:pt x="47" y="143"/>
                    <a:pt x="50" y="141"/>
                  </a:cubicBezTo>
                  <a:cubicBezTo>
                    <a:pt x="54" y="139"/>
                    <a:pt x="54" y="133"/>
                    <a:pt x="56" y="129"/>
                  </a:cubicBezTo>
                  <a:cubicBezTo>
                    <a:pt x="58" y="126"/>
                    <a:pt x="60" y="122"/>
                    <a:pt x="69" y="122"/>
                  </a:cubicBezTo>
                  <a:cubicBezTo>
                    <a:pt x="78" y="122"/>
                    <a:pt x="73" y="120"/>
                    <a:pt x="72" y="116"/>
                  </a:cubicBezTo>
                  <a:cubicBezTo>
                    <a:pt x="72" y="111"/>
                    <a:pt x="80" y="111"/>
                    <a:pt x="80" y="105"/>
                  </a:cubicBezTo>
                  <a:cubicBezTo>
                    <a:pt x="80" y="100"/>
                    <a:pt x="91" y="95"/>
                    <a:pt x="89" y="90"/>
                  </a:cubicBezTo>
                  <a:cubicBezTo>
                    <a:pt x="86" y="86"/>
                    <a:pt x="91" y="84"/>
                    <a:pt x="87" y="81"/>
                  </a:cubicBezTo>
                  <a:close/>
                  <a:moveTo>
                    <a:pt x="15" y="167"/>
                  </a:moveTo>
                  <a:cubicBezTo>
                    <a:pt x="17" y="168"/>
                    <a:pt x="22" y="166"/>
                    <a:pt x="19" y="162"/>
                  </a:cubicBezTo>
                  <a:cubicBezTo>
                    <a:pt x="16" y="158"/>
                    <a:pt x="11" y="166"/>
                    <a:pt x="15" y="167"/>
                  </a:cubicBezTo>
                  <a:close/>
                  <a:moveTo>
                    <a:pt x="128" y="41"/>
                  </a:moveTo>
                  <a:cubicBezTo>
                    <a:pt x="126" y="45"/>
                    <a:pt x="121" y="40"/>
                    <a:pt x="117" y="40"/>
                  </a:cubicBezTo>
                  <a:cubicBezTo>
                    <a:pt x="113" y="40"/>
                    <a:pt x="110" y="37"/>
                    <a:pt x="110" y="33"/>
                  </a:cubicBezTo>
                  <a:cubicBezTo>
                    <a:pt x="110" y="29"/>
                    <a:pt x="109" y="24"/>
                    <a:pt x="105" y="24"/>
                  </a:cubicBezTo>
                  <a:cubicBezTo>
                    <a:pt x="101" y="24"/>
                    <a:pt x="106" y="28"/>
                    <a:pt x="105" y="30"/>
                  </a:cubicBezTo>
                  <a:cubicBezTo>
                    <a:pt x="103" y="32"/>
                    <a:pt x="102" y="28"/>
                    <a:pt x="100" y="28"/>
                  </a:cubicBezTo>
                  <a:cubicBezTo>
                    <a:pt x="98" y="28"/>
                    <a:pt x="96" y="25"/>
                    <a:pt x="96" y="20"/>
                  </a:cubicBezTo>
                  <a:cubicBezTo>
                    <a:pt x="96" y="15"/>
                    <a:pt x="92" y="16"/>
                    <a:pt x="92" y="10"/>
                  </a:cubicBezTo>
                  <a:cubicBezTo>
                    <a:pt x="92" y="4"/>
                    <a:pt x="83" y="0"/>
                    <a:pt x="78" y="0"/>
                  </a:cubicBezTo>
                  <a:cubicBezTo>
                    <a:pt x="73" y="0"/>
                    <a:pt x="79" y="9"/>
                    <a:pt x="81" y="12"/>
                  </a:cubicBezTo>
                  <a:cubicBezTo>
                    <a:pt x="84" y="15"/>
                    <a:pt x="89" y="18"/>
                    <a:pt x="89" y="20"/>
                  </a:cubicBezTo>
                  <a:cubicBezTo>
                    <a:pt x="89" y="22"/>
                    <a:pt x="93" y="28"/>
                    <a:pt x="96" y="29"/>
                  </a:cubicBezTo>
                  <a:cubicBezTo>
                    <a:pt x="99" y="30"/>
                    <a:pt x="94" y="39"/>
                    <a:pt x="94" y="46"/>
                  </a:cubicBezTo>
                  <a:cubicBezTo>
                    <a:pt x="94" y="53"/>
                    <a:pt x="89" y="51"/>
                    <a:pt x="85" y="56"/>
                  </a:cubicBezTo>
                  <a:cubicBezTo>
                    <a:pt x="81" y="60"/>
                    <a:pt x="94" y="65"/>
                    <a:pt x="100" y="69"/>
                  </a:cubicBezTo>
                  <a:cubicBezTo>
                    <a:pt x="105" y="74"/>
                    <a:pt x="95" y="85"/>
                    <a:pt x="97" y="87"/>
                  </a:cubicBezTo>
                  <a:cubicBezTo>
                    <a:pt x="97" y="89"/>
                    <a:pt x="101" y="90"/>
                    <a:pt x="107" y="89"/>
                  </a:cubicBezTo>
                  <a:cubicBezTo>
                    <a:pt x="113" y="87"/>
                    <a:pt x="115" y="75"/>
                    <a:pt x="119" y="71"/>
                  </a:cubicBezTo>
                  <a:cubicBezTo>
                    <a:pt x="123" y="68"/>
                    <a:pt x="121" y="62"/>
                    <a:pt x="123" y="60"/>
                  </a:cubicBezTo>
                  <a:cubicBezTo>
                    <a:pt x="125" y="57"/>
                    <a:pt x="128" y="57"/>
                    <a:pt x="130" y="57"/>
                  </a:cubicBezTo>
                  <a:cubicBezTo>
                    <a:pt x="133" y="57"/>
                    <a:pt x="132" y="50"/>
                    <a:pt x="135" y="50"/>
                  </a:cubicBezTo>
                  <a:cubicBezTo>
                    <a:pt x="139" y="50"/>
                    <a:pt x="137" y="46"/>
                    <a:pt x="139" y="40"/>
                  </a:cubicBezTo>
                  <a:cubicBezTo>
                    <a:pt x="141" y="35"/>
                    <a:pt x="130" y="37"/>
                    <a:pt x="128" y="4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6" name="Freeform 152"/>
            <p:cNvSpPr>
              <a:spLocks noChangeArrowheads="1" noEditPoints="1"/>
            </p:cNvSpPr>
            <p:nvPr/>
          </p:nvSpPr>
          <p:spPr bwMode="auto">
            <a:xfrm>
              <a:off x="7292321" y="2771143"/>
              <a:ext cx="57506" cy="52843"/>
            </a:xfrm>
            <a:custGeom>
              <a:gdLst>
                <a:gd fmla="*/ 2147483646 w 31" name="T0"/>
                <a:gd fmla="*/ 2147483646 h 28" name="T1"/>
                <a:gd fmla="*/ 2147483646 w 31" name="T2"/>
                <a:gd fmla="*/ 2147483646 h 28" name="T3"/>
                <a:gd fmla="*/ 2147483646 w 31" name="T4"/>
                <a:gd fmla="*/ 2147483646 h 28" name="T5"/>
                <a:gd fmla="*/ 2147483646 w 31" name="T6"/>
                <a:gd fmla="*/ 2147483646 h 28" name="T7"/>
                <a:gd fmla="*/ 2147483646 w 31" name="T8"/>
                <a:gd fmla="*/ 2147483646 h 28" name="T9"/>
                <a:gd fmla="*/ 2147483646 w 31" name="T10"/>
                <a:gd fmla="*/ 2147483646 h 2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31" name="T18"/>
                <a:gd fmla="*/ 0 h 28" name="T19"/>
                <a:gd fmla="*/ 31 w 31" name="T20"/>
                <a:gd fmla="*/ 28 h 2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8" w="31">
                  <a:moveTo>
                    <a:pt x="4" y="24"/>
                  </a:moveTo>
                  <a:cubicBezTo>
                    <a:pt x="8" y="28"/>
                    <a:pt x="17" y="27"/>
                    <a:pt x="17" y="20"/>
                  </a:cubicBezTo>
                  <a:cubicBezTo>
                    <a:pt x="17" y="13"/>
                    <a:pt x="0" y="20"/>
                    <a:pt x="4" y="24"/>
                  </a:cubicBezTo>
                  <a:close/>
                  <a:moveTo>
                    <a:pt x="20" y="10"/>
                  </a:moveTo>
                  <a:cubicBezTo>
                    <a:pt x="22" y="11"/>
                    <a:pt x="31" y="8"/>
                    <a:pt x="31" y="4"/>
                  </a:cubicBezTo>
                  <a:cubicBezTo>
                    <a:pt x="31" y="0"/>
                    <a:pt x="15" y="9"/>
                    <a:pt x="20" y="1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7" name="Freeform 153"/>
            <p:cNvSpPr>
              <a:spLocks noChangeArrowheads="1"/>
            </p:cNvSpPr>
            <p:nvPr/>
          </p:nvSpPr>
          <p:spPr bwMode="auto">
            <a:xfrm>
              <a:off x="4673489" y="1453179"/>
              <a:ext cx="303070" cy="191167"/>
            </a:xfrm>
            <a:custGeom>
              <a:gdLst>
                <a:gd fmla="*/ 2147483646 w 162" name="T0"/>
                <a:gd fmla="*/ 2147483646 h 102" name="T1"/>
                <a:gd fmla="*/ 2147483646 w 162" name="T2"/>
                <a:gd fmla="*/ 2147483646 h 102" name="T3"/>
                <a:gd fmla="*/ 2147483646 w 162" name="T4"/>
                <a:gd fmla="*/ 2147483646 h 102" name="T5"/>
                <a:gd fmla="*/ 2147483646 w 162" name="T6"/>
                <a:gd fmla="*/ 2147483646 h 102" name="T7"/>
                <a:gd fmla="*/ 2147483646 w 162" name="T8"/>
                <a:gd fmla="*/ 2147483646 h 102" name="T9"/>
                <a:gd fmla="*/ 2147483646 w 162" name="T10"/>
                <a:gd fmla="*/ 2147483646 h 102" name="T11"/>
                <a:gd fmla="*/ 2147483646 w 162" name="T12"/>
                <a:gd fmla="*/ 2147483646 h 102" name="T13"/>
                <a:gd fmla="*/ 2147483646 w 162" name="T14"/>
                <a:gd fmla="*/ 2147483646 h 102" name="T15"/>
                <a:gd fmla="*/ 2147483646 w 162" name="T16"/>
                <a:gd fmla="*/ 2147483646 h 102" name="T17"/>
                <a:gd fmla="*/ 2147483646 w 162" name="T18"/>
                <a:gd fmla="*/ 2147483646 h 102" name="T19"/>
                <a:gd fmla="*/ 2147483646 w 162" name="T20"/>
                <a:gd fmla="*/ 2147483646 h 102" name="T21"/>
                <a:gd fmla="*/ 2147483646 w 162" name="T22"/>
                <a:gd fmla="*/ 2147483646 h 102" name="T23"/>
                <a:gd fmla="*/ 2147483646 w 162" name="T24"/>
                <a:gd fmla="*/ 2147483646 h 102" name="T25"/>
                <a:gd fmla="*/ 2147483646 w 162" name="T26"/>
                <a:gd fmla="*/ 2147483646 h 102" name="T27"/>
                <a:gd fmla="*/ 2147483646 w 162" name="T28"/>
                <a:gd fmla="*/ 2147483646 h 102" name="T29"/>
                <a:gd fmla="*/ 2147483646 w 162" name="T30"/>
                <a:gd fmla="*/ 2147483646 h 102" name="T31"/>
                <a:gd fmla="*/ 2147483646 w 162" name="T32"/>
                <a:gd fmla="*/ 2147483646 h 102" name="T33"/>
                <a:gd fmla="*/ 2147483646 w 162" name="T34"/>
                <a:gd fmla="*/ 2147483646 h 102" name="T35"/>
                <a:gd fmla="*/ 2147483646 w 162" name="T36"/>
                <a:gd fmla="*/ 2147483646 h 102" name="T37"/>
                <a:gd fmla="*/ 2147483646 w 162" name="T38"/>
                <a:gd fmla="*/ 2147483646 h 102" name="T39"/>
                <a:gd fmla="*/ 2147483646 w 162" name="T40"/>
                <a:gd fmla="*/ 2147483646 h 102" name="T41"/>
                <a:gd fmla="*/ 2147483646 w 162" name="T42"/>
                <a:gd fmla="*/ 2147483646 h 102" name="T43"/>
                <a:gd fmla="*/ 2147483646 w 162" name="T44"/>
                <a:gd fmla="*/ 2147483646 h 102" name="T45"/>
                <a:gd fmla="*/ 2147483646 w 162" name="T46"/>
                <a:gd fmla="*/ 2147483646 h 102" name="T47"/>
                <a:gd fmla="*/ 2147483646 w 162" name="T48"/>
                <a:gd fmla="*/ 2147483646 h 102" name="T49"/>
                <a:gd fmla="*/ 2147483646 w 162" name="T50"/>
                <a:gd fmla="*/ 2147483646 h 102" name="T51"/>
                <a:gd fmla="*/ 2147483646 w 162" name="T52"/>
                <a:gd fmla="*/ 2147483646 h 102" name="T53"/>
                <a:gd fmla="*/ 2147483646 w 162" name="T54"/>
                <a:gd fmla="*/ 2147483646 h 102" name="T55"/>
                <a:gd fmla="*/ 2147483646 w 162" name="T56"/>
                <a:gd fmla="*/ 2147483646 h 102" name="T57"/>
                <a:gd fmla="*/ 2147483646 w 162" name="T58"/>
                <a:gd fmla="*/ 2147483646 h 102" name="T59"/>
                <a:gd fmla="*/ 2147483646 w 162" name="T60"/>
                <a:gd fmla="*/ 2147483646 h 102" name="T61"/>
                <a:gd fmla="*/ 2147483646 w 162" name="T62"/>
                <a:gd fmla="*/ 2147483646 h 102" name="T63"/>
                <a:gd fmla="*/ 2147483646 w 162" name="T64"/>
                <a:gd fmla="*/ 2147483646 h 102" name="T65"/>
                <a:gd fmla="*/ 2147483646 w 162" name="T66"/>
                <a:gd fmla="*/ 2147483646 h 102" name="T67"/>
                <a:gd fmla="*/ 2147483646 w 162" name="T68"/>
                <a:gd fmla="*/ 2147483646 h 102" name="T69"/>
                <a:gd fmla="*/ 2147483646 w 162" name="T70"/>
                <a:gd fmla="*/ 2147483646 h 102" name="T71"/>
                <a:gd fmla="*/ 2147483646 w 162" name="T72"/>
                <a:gd fmla="*/ 2147483646 h 102" name="T73"/>
                <a:gd fmla="*/ 2147483646 w 162" name="T74"/>
                <a:gd fmla="*/ 2147483646 h 102" name="T75"/>
                <a:gd fmla="*/ 2147483646 w 162" name="T76"/>
                <a:gd fmla="*/ 2147483646 h 102" name="T77"/>
                <a:gd fmla="*/ 2147483646 w 162" name="T78"/>
                <a:gd fmla="*/ 2147483646 h 102" name="T79"/>
                <a:gd fmla="*/ 2147483646 w 162" name="T80"/>
                <a:gd fmla="*/ 2147483646 h 102" name="T81"/>
                <a:gd fmla="*/ 2147483646 w 162" name="T82"/>
                <a:gd fmla="*/ 2147483646 h 102" name="T83"/>
                <a:gd fmla="*/ 2147483646 w 162" name="T84"/>
                <a:gd fmla="*/ 2147483646 h 102" name="T85"/>
                <a:gd fmla="*/ 2147483646 w 162" name="T86"/>
                <a:gd fmla="*/ 2147483646 h 102" name="T87"/>
                <a:gd fmla="*/ 2147483646 w 162" name="T88"/>
                <a:gd fmla="*/ 2147483646 h 102" name="T89"/>
                <a:gd fmla="*/ 2147483646 w 162" name="T90"/>
                <a:gd fmla="*/ 2147483646 h 102" name="T91"/>
                <a:gd fmla="*/ 2147483646 w 162" name="T92"/>
                <a:gd fmla="*/ 2147483646 h 102" name="T93"/>
                <a:gd fmla="*/ 2147483646 w 162" name="T94"/>
                <a:gd fmla="*/ 2147483646 h 102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w 162" name="T144"/>
                <a:gd fmla="*/ 0 h 102" name="T145"/>
                <a:gd fmla="*/ 162 w 162" name="T146"/>
                <a:gd fmla="*/ 102 h 102" name="T147"/>
              </a:gdLst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b="T147" l="T144" r="T146" t="T145"/>
              <a:pathLst>
                <a:path h="102" w="162">
                  <a:moveTo>
                    <a:pt x="161" y="64"/>
                  </a:moveTo>
                  <a:cubicBezTo>
                    <a:pt x="161" y="64"/>
                    <a:pt x="153" y="60"/>
                    <a:pt x="151" y="61"/>
                  </a:cubicBezTo>
                  <a:cubicBezTo>
                    <a:pt x="148" y="61"/>
                    <a:pt x="144" y="55"/>
                    <a:pt x="139" y="53"/>
                  </a:cubicBezTo>
                  <a:cubicBezTo>
                    <a:pt x="134" y="51"/>
                    <a:pt x="128" y="48"/>
                    <a:pt x="126" y="45"/>
                  </a:cubicBezTo>
                  <a:cubicBezTo>
                    <a:pt x="124" y="42"/>
                    <a:pt x="116" y="39"/>
                    <a:pt x="115" y="37"/>
                  </a:cubicBezTo>
                  <a:cubicBezTo>
                    <a:pt x="114" y="35"/>
                    <a:pt x="112" y="31"/>
                    <a:pt x="110" y="28"/>
                  </a:cubicBezTo>
                  <a:cubicBezTo>
                    <a:pt x="107" y="25"/>
                    <a:pt x="107" y="21"/>
                    <a:pt x="105" y="20"/>
                  </a:cubicBezTo>
                  <a:cubicBezTo>
                    <a:pt x="103" y="20"/>
                    <a:pt x="88" y="20"/>
                    <a:pt x="88" y="18"/>
                  </a:cubicBezTo>
                  <a:cubicBezTo>
                    <a:pt x="88" y="16"/>
                    <a:pt x="87" y="7"/>
                    <a:pt x="84" y="6"/>
                  </a:cubicBezTo>
                  <a:cubicBezTo>
                    <a:pt x="81" y="6"/>
                    <a:pt x="77" y="5"/>
                    <a:pt x="76" y="3"/>
                  </a:cubicBezTo>
                  <a:cubicBezTo>
                    <a:pt x="74" y="2"/>
                    <a:pt x="69" y="0"/>
                    <a:pt x="68" y="1"/>
                  </a:cubicBezTo>
                  <a:cubicBezTo>
                    <a:pt x="67" y="3"/>
                    <a:pt x="64" y="4"/>
                    <a:pt x="63" y="4"/>
                  </a:cubicBezTo>
                  <a:cubicBezTo>
                    <a:pt x="62" y="4"/>
                    <a:pt x="62" y="8"/>
                    <a:pt x="59" y="8"/>
                  </a:cubicBezTo>
                  <a:cubicBezTo>
                    <a:pt x="56" y="8"/>
                    <a:pt x="51" y="12"/>
                    <a:pt x="51" y="14"/>
                  </a:cubicBezTo>
                  <a:cubicBezTo>
                    <a:pt x="51" y="16"/>
                    <a:pt x="51" y="20"/>
                    <a:pt x="47" y="19"/>
                  </a:cubicBezTo>
                  <a:cubicBezTo>
                    <a:pt x="45" y="19"/>
                    <a:pt x="42" y="19"/>
                    <a:pt x="39" y="17"/>
                  </a:cubicBezTo>
                  <a:cubicBezTo>
                    <a:pt x="38" y="18"/>
                    <a:pt x="35" y="20"/>
                    <a:pt x="31" y="15"/>
                  </a:cubicBezTo>
                  <a:cubicBezTo>
                    <a:pt x="27" y="10"/>
                    <a:pt x="21" y="5"/>
                    <a:pt x="17" y="5"/>
                  </a:cubicBezTo>
                  <a:cubicBezTo>
                    <a:pt x="14" y="5"/>
                    <a:pt x="3" y="5"/>
                    <a:pt x="6" y="11"/>
                  </a:cubicBezTo>
                  <a:cubicBezTo>
                    <a:pt x="7" y="10"/>
                    <a:pt x="8" y="9"/>
                    <a:pt x="11" y="9"/>
                  </a:cubicBezTo>
                  <a:cubicBezTo>
                    <a:pt x="19" y="10"/>
                    <a:pt x="15" y="19"/>
                    <a:pt x="20" y="19"/>
                  </a:cubicBezTo>
                  <a:cubicBezTo>
                    <a:pt x="24" y="20"/>
                    <a:pt x="29" y="26"/>
                    <a:pt x="25" y="26"/>
                  </a:cubicBezTo>
                  <a:cubicBezTo>
                    <a:pt x="21" y="26"/>
                    <a:pt x="18" y="30"/>
                    <a:pt x="14" y="28"/>
                  </a:cubicBezTo>
                  <a:cubicBezTo>
                    <a:pt x="10" y="27"/>
                    <a:pt x="5" y="24"/>
                    <a:pt x="3" y="28"/>
                  </a:cubicBezTo>
                  <a:cubicBezTo>
                    <a:pt x="2" y="33"/>
                    <a:pt x="0" y="38"/>
                    <a:pt x="6" y="38"/>
                  </a:cubicBezTo>
                  <a:cubicBezTo>
                    <a:pt x="11" y="37"/>
                    <a:pt x="10" y="41"/>
                    <a:pt x="6" y="45"/>
                  </a:cubicBezTo>
                  <a:cubicBezTo>
                    <a:pt x="3" y="48"/>
                    <a:pt x="12" y="44"/>
                    <a:pt x="13" y="47"/>
                  </a:cubicBezTo>
                  <a:cubicBezTo>
                    <a:pt x="13" y="51"/>
                    <a:pt x="16" y="51"/>
                    <a:pt x="15" y="56"/>
                  </a:cubicBezTo>
                  <a:cubicBezTo>
                    <a:pt x="14" y="60"/>
                    <a:pt x="15" y="66"/>
                    <a:pt x="15" y="71"/>
                  </a:cubicBezTo>
                  <a:cubicBezTo>
                    <a:pt x="19" y="71"/>
                    <a:pt x="23" y="71"/>
                    <a:pt x="24" y="70"/>
                  </a:cubicBezTo>
                  <a:cubicBezTo>
                    <a:pt x="26" y="67"/>
                    <a:pt x="31" y="63"/>
                    <a:pt x="34" y="63"/>
                  </a:cubicBezTo>
                  <a:cubicBezTo>
                    <a:pt x="37" y="63"/>
                    <a:pt x="41" y="64"/>
                    <a:pt x="42" y="62"/>
                  </a:cubicBezTo>
                  <a:cubicBezTo>
                    <a:pt x="44" y="59"/>
                    <a:pt x="54" y="60"/>
                    <a:pt x="55" y="62"/>
                  </a:cubicBezTo>
                  <a:cubicBezTo>
                    <a:pt x="57" y="64"/>
                    <a:pt x="62" y="66"/>
                    <a:pt x="64" y="66"/>
                  </a:cubicBezTo>
                  <a:cubicBezTo>
                    <a:pt x="65" y="66"/>
                    <a:pt x="66" y="69"/>
                    <a:pt x="69" y="68"/>
                  </a:cubicBezTo>
                  <a:cubicBezTo>
                    <a:pt x="72" y="68"/>
                    <a:pt x="79" y="69"/>
                    <a:pt x="79" y="71"/>
                  </a:cubicBezTo>
                  <a:cubicBezTo>
                    <a:pt x="79" y="73"/>
                    <a:pt x="81" y="75"/>
                    <a:pt x="84" y="75"/>
                  </a:cubicBezTo>
                  <a:cubicBezTo>
                    <a:pt x="86" y="75"/>
                    <a:pt x="89" y="82"/>
                    <a:pt x="91" y="82"/>
                  </a:cubicBezTo>
                  <a:cubicBezTo>
                    <a:pt x="94" y="81"/>
                    <a:pt x="99" y="81"/>
                    <a:pt x="99" y="83"/>
                  </a:cubicBezTo>
                  <a:cubicBezTo>
                    <a:pt x="99" y="84"/>
                    <a:pt x="100" y="92"/>
                    <a:pt x="101" y="97"/>
                  </a:cubicBezTo>
                  <a:cubicBezTo>
                    <a:pt x="102" y="96"/>
                    <a:pt x="103" y="96"/>
                    <a:pt x="104" y="96"/>
                  </a:cubicBezTo>
                  <a:cubicBezTo>
                    <a:pt x="105" y="97"/>
                    <a:pt x="111" y="96"/>
                    <a:pt x="112" y="99"/>
                  </a:cubicBezTo>
                  <a:cubicBezTo>
                    <a:pt x="113" y="102"/>
                    <a:pt x="122" y="100"/>
                    <a:pt x="122" y="95"/>
                  </a:cubicBezTo>
                  <a:cubicBezTo>
                    <a:pt x="121" y="90"/>
                    <a:pt x="136" y="90"/>
                    <a:pt x="138" y="86"/>
                  </a:cubicBezTo>
                  <a:cubicBezTo>
                    <a:pt x="139" y="81"/>
                    <a:pt x="141" y="73"/>
                    <a:pt x="144" y="75"/>
                  </a:cubicBezTo>
                  <a:cubicBezTo>
                    <a:pt x="148" y="76"/>
                    <a:pt x="150" y="69"/>
                    <a:pt x="153" y="69"/>
                  </a:cubicBezTo>
                  <a:cubicBezTo>
                    <a:pt x="156" y="70"/>
                    <a:pt x="158" y="72"/>
                    <a:pt x="162" y="71"/>
                  </a:cubicBezTo>
                  <a:lnTo>
                    <a:pt x="161" y="64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8" name="Freeform 154"/>
            <p:cNvSpPr>
              <a:spLocks noChangeArrowheads="1"/>
            </p:cNvSpPr>
            <p:nvPr/>
          </p:nvSpPr>
          <p:spPr bwMode="auto">
            <a:xfrm>
              <a:off x="4490093" y="1521564"/>
              <a:ext cx="416526" cy="352804"/>
            </a:xfrm>
            <a:custGeom>
              <a:gdLst>
                <a:gd fmla="*/ 2147483646 w 223" name="T0"/>
                <a:gd fmla="*/ 2147483646 h 188" name="T1"/>
                <a:gd fmla="*/ 2147483646 w 223" name="T2"/>
                <a:gd fmla="*/ 2147483646 h 188" name="T3"/>
                <a:gd fmla="*/ 2147483646 w 223" name="T4"/>
                <a:gd fmla="*/ 2147483646 h 188" name="T5"/>
                <a:gd fmla="*/ 2147483646 w 223" name="T6"/>
                <a:gd fmla="*/ 2147483646 h 188" name="T7"/>
                <a:gd fmla="*/ 2147483646 w 223" name="T8"/>
                <a:gd fmla="*/ 2147483646 h 188" name="T9"/>
                <a:gd fmla="*/ 2147483646 w 223" name="T10"/>
                <a:gd fmla="*/ 2147483646 h 188" name="T11"/>
                <a:gd fmla="*/ 2147483646 w 223" name="T12"/>
                <a:gd fmla="*/ 2147483646 h 188" name="T13"/>
                <a:gd fmla="*/ 2147483646 w 223" name="T14"/>
                <a:gd fmla="*/ 2147483646 h 188" name="T15"/>
                <a:gd fmla="*/ 2147483646 w 223" name="T16"/>
                <a:gd fmla="*/ 2147483646 h 188" name="T17"/>
                <a:gd fmla="*/ 2147483646 w 223" name="T18"/>
                <a:gd fmla="*/ 2147483646 h 188" name="T19"/>
                <a:gd fmla="*/ 2147483646 w 223" name="T20"/>
                <a:gd fmla="*/ 2147483646 h 188" name="T21"/>
                <a:gd fmla="*/ 2147483646 w 223" name="T22"/>
                <a:gd fmla="*/ 2147483646 h 188" name="T23"/>
                <a:gd fmla="*/ 2147483646 w 223" name="T24"/>
                <a:gd fmla="*/ 2147483646 h 188" name="T25"/>
                <a:gd fmla="*/ 2147483646 w 223" name="T26"/>
                <a:gd fmla="*/ 2147483646 h 188" name="T27"/>
                <a:gd fmla="*/ 2147483646 w 223" name="T28"/>
                <a:gd fmla="*/ 2147483646 h 188" name="T29"/>
                <a:gd fmla="*/ 2147483646 w 223" name="T30"/>
                <a:gd fmla="*/ 2147483646 h 188" name="T31"/>
                <a:gd fmla="*/ 2147483646 w 223" name="T32"/>
                <a:gd fmla="*/ 2147483646 h 188" name="T33"/>
                <a:gd fmla="*/ 2147483646 w 223" name="T34"/>
                <a:gd fmla="*/ 2147483646 h 188" name="T35"/>
                <a:gd fmla="*/ 2147483646 w 223" name="T36"/>
                <a:gd fmla="*/ 2147483646 h 188" name="T37"/>
                <a:gd fmla="*/ 2147483646 w 223" name="T38"/>
                <a:gd fmla="*/ 2147483646 h 188" name="T39"/>
                <a:gd fmla="*/ 2147483646 w 223" name="T40"/>
                <a:gd fmla="*/ 2147483646 h 188" name="T41"/>
                <a:gd fmla="*/ 2147483646 w 223" name="T42"/>
                <a:gd fmla="*/ 2147483646 h 188" name="T43"/>
                <a:gd fmla="*/ 2147483646 w 223" name="T44"/>
                <a:gd fmla="*/ 2147483646 h 188" name="T45"/>
                <a:gd fmla="*/ 2147483646 w 223" name="T46"/>
                <a:gd fmla="*/ 2147483646 h 188" name="T47"/>
                <a:gd fmla="*/ 2147483646 w 223" name="T48"/>
                <a:gd fmla="*/ 2147483646 h 188" name="T49"/>
                <a:gd fmla="*/ 2147483646 w 223" name="T50"/>
                <a:gd fmla="*/ 2147483646 h 188" name="T51"/>
                <a:gd fmla="*/ 2147483646 w 223" name="T52"/>
                <a:gd fmla="*/ 2147483646 h 188" name="T53"/>
                <a:gd fmla="*/ 2147483646 w 223" name="T54"/>
                <a:gd fmla="*/ 2147483646 h 188" name="T55"/>
                <a:gd fmla="*/ 2147483646 w 223" name="T56"/>
                <a:gd fmla="*/ 2147483646 h 188" name="T57"/>
                <a:gd fmla="*/ 2147483646 w 223" name="T58"/>
                <a:gd fmla="*/ 2147483646 h 188" name="T59"/>
                <a:gd fmla="*/ 2147483646 w 223" name="T60"/>
                <a:gd fmla="*/ 2147483646 h 188" name="T61"/>
                <a:gd fmla="*/ 2147483646 w 223" name="T62"/>
                <a:gd fmla="*/ 2147483646 h 188" name="T63"/>
                <a:gd fmla="*/ 2147483646 w 223" name="T64"/>
                <a:gd fmla="*/ 2147483646 h 188" name="T65"/>
                <a:gd fmla="*/ 2147483646 w 223" name="T66"/>
                <a:gd fmla="*/ 2147483646 h 188" name="T67"/>
                <a:gd fmla="*/ 2147483646 w 223" name="T68"/>
                <a:gd fmla="*/ 2147483646 h 188" name="T69"/>
                <a:gd fmla="*/ 2147483646 w 223" name="T70"/>
                <a:gd fmla="*/ 2147483646 h 188" name="T71"/>
                <a:gd fmla="*/ 2147483646 w 223" name="T72"/>
                <a:gd fmla="*/ 2147483646 h 188" name="T73"/>
                <a:gd fmla="*/ 2147483646 w 223" name="T74"/>
                <a:gd fmla="*/ 2147483646 h 188" name="T75"/>
                <a:gd fmla="*/ 2147483646 w 223" name="T76"/>
                <a:gd fmla="*/ 2147483646 h 188" name="T77"/>
                <a:gd fmla="*/ 2147483646 w 223" name="T78"/>
                <a:gd fmla="*/ 2147483646 h 188" name="T79"/>
                <a:gd fmla="*/ 2147483646 w 223" name="T80"/>
                <a:gd fmla="*/ 2147483646 h 188" name="T81"/>
                <a:gd fmla="*/ 2147483646 w 223" name="T82"/>
                <a:gd fmla="*/ 2147483646 h 188" name="T83"/>
                <a:gd fmla="*/ 2147483646 w 223" name="T84"/>
                <a:gd fmla="*/ 2147483646 h 188" name="T85"/>
                <a:gd fmla="*/ 2147483646 w 223" name="T86"/>
                <a:gd fmla="*/ 2147483646 h 188" name="T87"/>
                <a:gd fmla="*/ 2147483646 w 223" name="T88"/>
                <a:gd fmla="*/ 2147483646 h 188" name="T89"/>
                <a:gd fmla="*/ 2147483646 w 223" name="T90"/>
                <a:gd fmla="*/ 2147483646 h 188" name="T91"/>
                <a:gd fmla="*/ 2147483646 w 223" name="T92"/>
                <a:gd fmla="*/ 2147483646 h 188" name="T93"/>
                <a:gd fmla="*/ 2147483646 w 223" name="T94"/>
                <a:gd fmla="*/ 2147483646 h 188" name="T95"/>
                <a:gd fmla="*/ 2147483646 w 223" name="T96"/>
                <a:gd fmla="*/ 2147483646 h 188" name="T97"/>
                <a:gd fmla="*/ 2147483646 w 223" name="T98"/>
                <a:gd fmla="*/ 2147483646 h 188" name="T99"/>
                <a:gd fmla="*/ 2147483646 w 223" name="T100"/>
                <a:gd fmla="*/ 2147483646 h 188" name="T101"/>
                <a:gd fmla="*/ 2147483646 w 223" name="T102"/>
                <a:gd fmla="*/ 2147483646 h 188" name="T103"/>
                <a:gd fmla="*/ 2147483646 w 223" name="T104"/>
                <a:gd fmla="*/ 2147483646 h 188" name="T105"/>
                <a:gd fmla="*/ 2147483646 w 223" name="T106"/>
                <a:gd fmla="*/ 2147483646 h 188" name="T107"/>
                <a:gd fmla="*/ 2147483646 w 223" name="T108"/>
                <a:gd fmla="*/ 2147483646 h 188" name="T109"/>
                <a:gd fmla="*/ 2147483646 w 223" name="T110"/>
                <a:gd fmla="*/ 2147483646 h 188" name="T111"/>
                <a:gd fmla="*/ 2147483646 w 223" name="T112"/>
                <a:gd fmla="*/ 2147483646 h 188" name="T113"/>
                <a:gd fmla="*/ 2147483646 w 223" name="T114"/>
                <a:gd fmla="*/ 2147483646 h 188" name="T115"/>
                <a:gd fmla="*/ 2147483646 w 223" name="T116"/>
                <a:gd fmla="*/ 2147483646 h 188" name="T117"/>
                <a:gd fmla="*/ 2147483646 w 223" name="T118"/>
                <a:gd fmla="*/ 2147483646 h 188" name="T119"/>
                <a:gd fmla="*/ 2147483646 w 223" name="T120"/>
                <a:gd fmla="*/ 2147483646 h 188" name="T121"/>
                <a:gd fmla="*/ 2147483646 w 223" name="T122"/>
                <a:gd fmla="*/ 2147483646 h 188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223" name="T186"/>
                <a:gd fmla="*/ 0 h 188" name="T187"/>
                <a:gd fmla="*/ 223 w 223" name="T188"/>
                <a:gd fmla="*/ 188 h 188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188" w="223">
                  <a:moveTo>
                    <a:pt x="217" y="162"/>
                  </a:moveTo>
                  <a:cubicBezTo>
                    <a:pt x="214" y="161"/>
                    <a:pt x="217" y="152"/>
                    <a:pt x="212" y="150"/>
                  </a:cubicBezTo>
                  <a:cubicBezTo>
                    <a:pt x="206" y="148"/>
                    <a:pt x="201" y="144"/>
                    <a:pt x="200" y="140"/>
                  </a:cubicBezTo>
                  <a:cubicBezTo>
                    <a:pt x="199" y="136"/>
                    <a:pt x="192" y="133"/>
                    <a:pt x="192" y="130"/>
                  </a:cubicBezTo>
                  <a:cubicBezTo>
                    <a:pt x="193" y="128"/>
                    <a:pt x="206" y="119"/>
                    <a:pt x="204" y="114"/>
                  </a:cubicBezTo>
                  <a:cubicBezTo>
                    <a:pt x="202" y="109"/>
                    <a:pt x="194" y="110"/>
                    <a:pt x="193" y="108"/>
                  </a:cubicBezTo>
                  <a:cubicBezTo>
                    <a:pt x="192" y="107"/>
                    <a:pt x="193" y="100"/>
                    <a:pt x="191" y="95"/>
                  </a:cubicBezTo>
                  <a:cubicBezTo>
                    <a:pt x="189" y="91"/>
                    <a:pt x="193" y="86"/>
                    <a:pt x="191" y="83"/>
                  </a:cubicBezTo>
                  <a:cubicBezTo>
                    <a:pt x="189" y="81"/>
                    <a:pt x="192" y="75"/>
                    <a:pt x="192" y="74"/>
                  </a:cubicBezTo>
                  <a:cubicBezTo>
                    <a:pt x="193" y="72"/>
                    <a:pt x="197" y="69"/>
                    <a:pt x="197" y="65"/>
                  </a:cubicBezTo>
                  <a:cubicBezTo>
                    <a:pt x="197" y="62"/>
                    <a:pt x="198" y="60"/>
                    <a:pt x="199" y="60"/>
                  </a:cubicBezTo>
                  <a:cubicBezTo>
                    <a:pt x="198" y="55"/>
                    <a:pt x="197" y="47"/>
                    <a:pt x="197" y="46"/>
                  </a:cubicBezTo>
                  <a:cubicBezTo>
                    <a:pt x="197" y="44"/>
                    <a:pt x="192" y="44"/>
                    <a:pt x="189" y="45"/>
                  </a:cubicBezTo>
                  <a:cubicBezTo>
                    <a:pt x="187" y="45"/>
                    <a:pt x="184" y="38"/>
                    <a:pt x="182" y="38"/>
                  </a:cubicBezTo>
                  <a:cubicBezTo>
                    <a:pt x="179" y="38"/>
                    <a:pt x="177" y="36"/>
                    <a:pt x="177" y="34"/>
                  </a:cubicBezTo>
                  <a:cubicBezTo>
                    <a:pt x="177" y="32"/>
                    <a:pt x="170" y="31"/>
                    <a:pt x="167" y="31"/>
                  </a:cubicBezTo>
                  <a:cubicBezTo>
                    <a:pt x="164" y="32"/>
                    <a:pt x="163" y="29"/>
                    <a:pt x="162" y="29"/>
                  </a:cubicBezTo>
                  <a:cubicBezTo>
                    <a:pt x="160" y="29"/>
                    <a:pt x="155" y="27"/>
                    <a:pt x="153" y="25"/>
                  </a:cubicBezTo>
                  <a:cubicBezTo>
                    <a:pt x="152" y="23"/>
                    <a:pt x="142" y="22"/>
                    <a:pt x="140" y="25"/>
                  </a:cubicBezTo>
                  <a:cubicBezTo>
                    <a:pt x="139" y="27"/>
                    <a:pt x="135" y="26"/>
                    <a:pt x="132" y="26"/>
                  </a:cubicBezTo>
                  <a:cubicBezTo>
                    <a:pt x="129" y="26"/>
                    <a:pt x="124" y="30"/>
                    <a:pt x="122" y="33"/>
                  </a:cubicBezTo>
                  <a:cubicBezTo>
                    <a:pt x="121" y="34"/>
                    <a:pt x="117" y="34"/>
                    <a:pt x="113" y="34"/>
                  </a:cubicBezTo>
                  <a:cubicBezTo>
                    <a:pt x="113" y="37"/>
                    <a:pt x="113" y="39"/>
                    <a:pt x="113" y="40"/>
                  </a:cubicBezTo>
                  <a:cubicBezTo>
                    <a:pt x="111" y="43"/>
                    <a:pt x="98" y="45"/>
                    <a:pt x="88" y="46"/>
                  </a:cubicBezTo>
                  <a:cubicBezTo>
                    <a:pt x="79" y="46"/>
                    <a:pt x="78" y="33"/>
                    <a:pt x="68" y="33"/>
                  </a:cubicBezTo>
                  <a:cubicBezTo>
                    <a:pt x="60" y="33"/>
                    <a:pt x="54" y="26"/>
                    <a:pt x="54" y="20"/>
                  </a:cubicBezTo>
                  <a:cubicBezTo>
                    <a:pt x="50" y="18"/>
                    <a:pt x="45" y="15"/>
                    <a:pt x="46" y="14"/>
                  </a:cubicBezTo>
                  <a:cubicBezTo>
                    <a:pt x="47" y="12"/>
                    <a:pt x="49" y="1"/>
                    <a:pt x="44" y="4"/>
                  </a:cubicBezTo>
                  <a:cubicBezTo>
                    <a:pt x="38" y="6"/>
                    <a:pt x="31" y="15"/>
                    <a:pt x="21" y="14"/>
                  </a:cubicBezTo>
                  <a:cubicBezTo>
                    <a:pt x="11" y="12"/>
                    <a:pt x="18" y="11"/>
                    <a:pt x="13" y="9"/>
                  </a:cubicBezTo>
                  <a:cubicBezTo>
                    <a:pt x="9" y="7"/>
                    <a:pt x="12" y="2"/>
                    <a:pt x="7" y="1"/>
                  </a:cubicBezTo>
                  <a:cubicBezTo>
                    <a:pt x="2" y="0"/>
                    <a:pt x="5" y="6"/>
                    <a:pt x="3" y="6"/>
                  </a:cubicBezTo>
                  <a:cubicBezTo>
                    <a:pt x="0" y="6"/>
                    <a:pt x="2" y="14"/>
                    <a:pt x="3" y="16"/>
                  </a:cubicBezTo>
                  <a:cubicBezTo>
                    <a:pt x="4" y="18"/>
                    <a:pt x="1" y="27"/>
                    <a:pt x="3" y="28"/>
                  </a:cubicBezTo>
                  <a:cubicBezTo>
                    <a:pt x="5" y="28"/>
                    <a:pt x="9" y="35"/>
                    <a:pt x="9" y="37"/>
                  </a:cubicBezTo>
                  <a:cubicBezTo>
                    <a:pt x="8" y="38"/>
                    <a:pt x="13" y="43"/>
                    <a:pt x="13" y="46"/>
                  </a:cubicBezTo>
                  <a:cubicBezTo>
                    <a:pt x="13" y="49"/>
                    <a:pt x="17" y="52"/>
                    <a:pt x="19" y="52"/>
                  </a:cubicBezTo>
                  <a:cubicBezTo>
                    <a:pt x="21" y="52"/>
                    <a:pt x="24" y="54"/>
                    <a:pt x="23" y="56"/>
                  </a:cubicBezTo>
                  <a:cubicBezTo>
                    <a:pt x="22" y="59"/>
                    <a:pt x="25" y="63"/>
                    <a:pt x="22" y="63"/>
                  </a:cubicBezTo>
                  <a:cubicBezTo>
                    <a:pt x="19" y="63"/>
                    <a:pt x="20" y="71"/>
                    <a:pt x="17" y="72"/>
                  </a:cubicBezTo>
                  <a:cubicBezTo>
                    <a:pt x="15" y="73"/>
                    <a:pt x="17" y="81"/>
                    <a:pt x="19" y="82"/>
                  </a:cubicBezTo>
                  <a:cubicBezTo>
                    <a:pt x="21" y="83"/>
                    <a:pt x="25" y="85"/>
                    <a:pt x="24" y="88"/>
                  </a:cubicBezTo>
                  <a:cubicBezTo>
                    <a:pt x="24" y="91"/>
                    <a:pt x="34" y="96"/>
                    <a:pt x="37" y="97"/>
                  </a:cubicBezTo>
                  <a:cubicBezTo>
                    <a:pt x="40" y="97"/>
                    <a:pt x="40" y="102"/>
                    <a:pt x="42" y="103"/>
                  </a:cubicBezTo>
                  <a:cubicBezTo>
                    <a:pt x="44" y="105"/>
                    <a:pt x="41" y="109"/>
                    <a:pt x="41" y="111"/>
                  </a:cubicBezTo>
                  <a:cubicBezTo>
                    <a:pt x="42" y="113"/>
                    <a:pt x="46" y="115"/>
                    <a:pt x="45" y="119"/>
                  </a:cubicBezTo>
                  <a:cubicBezTo>
                    <a:pt x="45" y="121"/>
                    <a:pt x="48" y="124"/>
                    <a:pt x="51" y="127"/>
                  </a:cubicBezTo>
                  <a:cubicBezTo>
                    <a:pt x="52" y="127"/>
                    <a:pt x="53" y="127"/>
                    <a:pt x="54" y="127"/>
                  </a:cubicBezTo>
                  <a:cubicBezTo>
                    <a:pt x="57" y="127"/>
                    <a:pt x="57" y="124"/>
                    <a:pt x="59" y="126"/>
                  </a:cubicBezTo>
                  <a:cubicBezTo>
                    <a:pt x="62" y="128"/>
                    <a:pt x="65" y="126"/>
                    <a:pt x="67" y="125"/>
                  </a:cubicBezTo>
                  <a:cubicBezTo>
                    <a:pt x="70" y="125"/>
                    <a:pt x="76" y="137"/>
                    <a:pt x="79" y="143"/>
                  </a:cubicBezTo>
                  <a:cubicBezTo>
                    <a:pt x="82" y="149"/>
                    <a:pt x="81" y="151"/>
                    <a:pt x="85" y="153"/>
                  </a:cubicBezTo>
                  <a:cubicBezTo>
                    <a:pt x="89" y="156"/>
                    <a:pt x="93" y="155"/>
                    <a:pt x="99" y="160"/>
                  </a:cubicBezTo>
                  <a:cubicBezTo>
                    <a:pt x="104" y="166"/>
                    <a:pt x="119" y="170"/>
                    <a:pt x="125" y="170"/>
                  </a:cubicBezTo>
                  <a:cubicBezTo>
                    <a:pt x="131" y="170"/>
                    <a:pt x="135" y="164"/>
                    <a:pt x="143" y="165"/>
                  </a:cubicBezTo>
                  <a:cubicBezTo>
                    <a:pt x="150" y="167"/>
                    <a:pt x="149" y="176"/>
                    <a:pt x="151" y="180"/>
                  </a:cubicBezTo>
                  <a:cubicBezTo>
                    <a:pt x="154" y="183"/>
                    <a:pt x="185" y="186"/>
                    <a:pt x="191" y="187"/>
                  </a:cubicBezTo>
                  <a:cubicBezTo>
                    <a:pt x="193" y="188"/>
                    <a:pt x="197" y="188"/>
                    <a:pt x="202" y="188"/>
                  </a:cubicBezTo>
                  <a:cubicBezTo>
                    <a:pt x="202" y="187"/>
                    <a:pt x="202" y="186"/>
                    <a:pt x="202" y="185"/>
                  </a:cubicBezTo>
                  <a:cubicBezTo>
                    <a:pt x="202" y="180"/>
                    <a:pt x="206" y="176"/>
                    <a:pt x="209" y="174"/>
                  </a:cubicBezTo>
                  <a:cubicBezTo>
                    <a:pt x="213" y="172"/>
                    <a:pt x="216" y="171"/>
                    <a:pt x="220" y="171"/>
                  </a:cubicBezTo>
                  <a:cubicBezTo>
                    <a:pt x="223" y="170"/>
                    <a:pt x="220" y="163"/>
                    <a:pt x="217" y="16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09" name="Freeform 155"/>
            <p:cNvSpPr>
              <a:spLocks noChangeArrowheads="1" noEditPoints="1"/>
            </p:cNvSpPr>
            <p:nvPr/>
          </p:nvSpPr>
          <p:spPr bwMode="auto">
            <a:xfrm>
              <a:off x="4544490" y="1105038"/>
              <a:ext cx="857920" cy="404093"/>
            </a:xfrm>
            <a:custGeom>
              <a:gdLst>
                <a:gd fmla="*/ 2147483646 w 459" name="T0"/>
                <a:gd fmla="*/ 2147483646 h 216" name="T1"/>
                <a:gd fmla="*/ 2147483646 w 459" name="T2"/>
                <a:gd fmla="*/ 2147483646 h 216" name="T3"/>
                <a:gd fmla="*/ 2147483646 w 459" name="T4"/>
                <a:gd fmla="*/ 2147483646 h 216" name="T5"/>
                <a:gd fmla="*/ 2147483646 w 459" name="T6"/>
                <a:gd fmla="*/ 2147483646 h 216" name="T7"/>
                <a:gd fmla="*/ 2147483646 w 459" name="T8"/>
                <a:gd fmla="*/ 2147483646 h 216" name="T9"/>
                <a:gd fmla="*/ 2147483646 w 459" name="T10"/>
                <a:gd fmla="*/ 2147483646 h 216" name="T11"/>
                <a:gd fmla="*/ 2147483646 w 459" name="T12"/>
                <a:gd fmla="*/ 2147483646 h 216" name="T13"/>
                <a:gd fmla="*/ 2147483646 w 459" name="T14"/>
                <a:gd fmla="*/ 2147483646 h 216" name="T15"/>
                <a:gd fmla="*/ 2147483646 w 459" name="T16"/>
                <a:gd fmla="*/ 2147483646 h 216" name="T17"/>
                <a:gd fmla="*/ 2147483646 w 459" name="T18"/>
                <a:gd fmla="*/ 2147483646 h 216" name="T19"/>
                <a:gd fmla="*/ 2147483646 w 459" name="T20"/>
                <a:gd fmla="*/ 2147483646 h 216" name="T21"/>
                <a:gd fmla="*/ 2147483646 w 459" name="T22"/>
                <a:gd fmla="*/ 2147483646 h 216" name="T23"/>
                <a:gd fmla="*/ 2147483646 w 459" name="T24"/>
                <a:gd fmla="*/ 2147483646 h 216" name="T25"/>
                <a:gd fmla="*/ 2147483646 w 459" name="T26"/>
                <a:gd fmla="*/ 2147483646 h 216" name="T27"/>
                <a:gd fmla="*/ 2147483646 w 459" name="T28"/>
                <a:gd fmla="*/ 2147483646 h 216" name="T29"/>
                <a:gd fmla="*/ 2147483646 w 459" name="T30"/>
                <a:gd fmla="*/ 2147483646 h 216" name="T31"/>
                <a:gd fmla="*/ 2147483646 w 459" name="T32"/>
                <a:gd fmla="*/ 2147483646 h 216" name="T33"/>
                <a:gd fmla="*/ 2147483646 w 459" name="T34"/>
                <a:gd fmla="*/ 2147483646 h 216" name="T35"/>
                <a:gd fmla="*/ 2147483646 w 459" name="T36"/>
                <a:gd fmla="*/ 2147483646 h 216" name="T37"/>
                <a:gd fmla="*/ 2147483646 w 459" name="T38"/>
                <a:gd fmla="*/ 2147483646 h 216" name="T39"/>
                <a:gd fmla="*/ 2147483646 w 459" name="T40"/>
                <a:gd fmla="*/ 2147483646 h 216" name="T41"/>
                <a:gd fmla="*/ 2147483646 w 459" name="T42"/>
                <a:gd fmla="*/ 2147483646 h 216" name="T43"/>
                <a:gd fmla="*/ 2147483646 w 459" name="T44"/>
                <a:gd fmla="*/ 2147483646 h 216" name="T45"/>
                <a:gd fmla="*/ 2147483646 w 459" name="T46"/>
                <a:gd fmla="*/ 2147483646 h 216" name="T47"/>
                <a:gd fmla="*/ 2147483646 w 459" name="T48"/>
                <a:gd fmla="*/ 2147483646 h 216" name="T49"/>
                <a:gd fmla="*/ 2147483646 w 459" name="T50"/>
                <a:gd fmla="*/ 2147483646 h 216" name="T51"/>
                <a:gd fmla="*/ 2147483646 w 459" name="T52"/>
                <a:gd fmla="*/ 2147483646 h 216" name="T53"/>
                <a:gd fmla="*/ 2147483646 w 459" name="T54"/>
                <a:gd fmla="*/ 2147483646 h 216" name="T55"/>
                <a:gd fmla="*/ 2147483646 w 459" name="T56"/>
                <a:gd fmla="*/ 2147483646 h 216" name="T57"/>
                <a:gd fmla="*/ 2147483646 w 459" name="T58"/>
                <a:gd fmla="*/ 2147483646 h 216" name="T59"/>
                <a:gd fmla="*/ 2147483646 w 459" name="T60"/>
                <a:gd fmla="*/ 2147483646 h 216" name="T61"/>
                <a:gd fmla="*/ 2147483646 w 459" name="T62"/>
                <a:gd fmla="*/ 2147483646 h 216" name="T63"/>
                <a:gd fmla="*/ 2147483646 w 459" name="T64"/>
                <a:gd fmla="*/ 2147483646 h 216" name="T65"/>
                <a:gd fmla="*/ 2147483646 w 459" name="T66"/>
                <a:gd fmla="*/ 2147483646 h 216" name="T67"/>
                <a:gd fmla="*/ 2147483646 w 459" name="T68"/>
                <a:gd fmla="*/ 2147483646 h 216" name="T69"/>
                <a:gd fmla="*/ 2147483646 w 459" name="T70"/>
                <a:gd fmla="*/ 2147483646 h 216" name="T71"/>
                <a:gd fmla="*/ 2147483646 w 459" name="T72"/>
                <a:gd fmla="*/ 2147483646 h 216" name="T73"/>
                <a:gd fmla="*/ 2147483646 w 459" name="T74"/>
                <a:gd fmla="*/ 2147483646 h 216" name="T75"/>
                <a:gd fmla="*/ 2147483646 w 459" name="T76"/>
                <a:gd fmla="*/ 2147483646 h 216" name="T77"/>
                <a:gd fmla="*/ 2147483646 w 459" name="T78"/>
                <a:gd fmla="*/ 2147483646 h 216" name="T79"/>
                <a:gd fmla="*/ 2147483646 w 459" name="T80"/>
                <a:gd fmla="*/ 2147483646 h 216" name="T81"/>
                <a:gd fmla="*/ 2147483646 w 459" name="T82"/>
                <a:gd fmla="*/ 2147483646 h 216" name="T83"/>
                <a:gd fmla="*/ 2147483646 w 459" name="T84"/>
                <a:gd fmla="*/ 2147483646 h 216" name="T85"/>
                <a:gd fmla="*/ 2147483646 w 459" name="T86"/>
                <a:gd fmla="*/ 2147483646 h 216" name="T87"/>
                <a:gd fmla="*/ 2147483646 w 459" name="T88"/>
                <a:gd fmla="*/ 2147483646 h 216" name="T89"/>
                <a:gd fmla="*/ 2147483646 w 459" name="T90"/>
                <a:gd fmla="*/ 2147483646 h 216" name="T91"/>
                <a:gd fmla="*/ 2147483646 w 459" name="T92"/>
                <a:gd fmla="*/ 2147483646 h 216" name="T93"/>
                <a:gd fmla="*/ 2147483646 w 459" name="T94"/>
                <a:gd fmla="*/ 2147483646 h 216" name="T95"/>
                <a:gd fmla="*/ 2147483646 w 459" name="T96"/>
                <a:gd fmla="*/ 2147483646 h 21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w 459" name="T147"/>
                <a:gd fmla="*/ 0 h 216" name="T148"/>
                <a:gd fmla="*/ 459 w 459" name="T149"/>
                <a:gd fmla="*/ 216 h 216" name="T150"/>
              </a:gdLst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b="T150" l="T147" r="T149" t="T148"/>
              <a:pathLst>
                <a:path h="216" w="459">
                  <a:moveTo>
                    <a:pt x="457" y="88"/>
                  </a:moveTo>
                  <a:cubicBezTo>
                    <a:pt x="456" y="86"/>
                    <a:pt x="454" y="87"/>
                    <a:pt x="453" y="88"/>
                  </a:cubicBezTo>
                  <a:cubicBezTo>
                    <a:pt x="451" y="89"/>
                    <a:pt x="446" y="89"/>
                    <a:pt x="444" y="89"/>
                  </a:cubicBezTo>
                  <a:cubicBezTo>
                    <a:pt x="442" y="89"/>
                    <a:pt x="438" y="87"/>
                    <a:pt x="438" y="85"/>
                  </a:cubicBezTo>
                  <a:cubicBezTo>
                    <a:pt x="438" y="83"/>
                    <a:pt x="438" y="80"/>
                    <a:pt x="436" y="80"/>
                  </a:cubicBezTo>
                  <a:cubicBezTo>
                    <a:pt x="434" y="80"/>
                    <a:pt x="431" y="79"/>
                    <a:pt x="429" y="75"/>
                  </a:cubicBezTo>
                  <a:cubicBezTo>
                    <a:pt x="427" y="70"/>
                    <a:pt x="424" y="70"/>
                    <a:pt x="421" y="69"/>
                  </a:cubicBezTo>
                  <a:cubicBezTo>
                    <a:pt x="419" y="67"/>
                    <a:pt x="413" y="71"/>
                    <a:pt x="410" y="72"/>
                  </a:cubicBezTo>
                  <a:cubicBezTo>
                    <a:pt x="407" y="73"/>
                    <a:pt x="403" y="71"/>
                    <a:pt x="399" y="70"/>
                  </a:cubicBezTo>
                  <a:cubicBezTo>
                    <a:pt x="396" y="69"/>
                    <a:pt x="394" y="63"/>
                    <a:pt x="390" y="64"/>
                  </a:cubicBezTo>
                  <a:cubicBezTo>
                    <a:pt x="387" y="65"/>
                    <a:pt x="386" y="71"/>
                    <a:pt x="384" y="71"/>
                  </a:cubicBezTo>
                  <a:cubicBezTo>
                    <a:pt x="381" y="71"/>
                    <a:pt x="377" y="58"/>
                    <a:pt x="372" y="51"/>
                  </a:cubicBezTo>
                  <a:cubicBezTo>
                    <a:pt x="367" y="44"/>
                    <a:pt x="359" y="29"/>
                    <a:pt x="351" y="26"/>
                  </a:cubicBezTo>
                  <a:cubicBezTo>
                    <a:pt x="344" y="24"/>
                    <a:pt x="346" y="20"/>
                    <a:pt x="348" y="18"/>
                  </a:cubicBezTo>
                  <a:cubicBezTo>
                    <a:pt x="350" y="16"/>
                    <a:pt x="344" y="15"/>
                    <a:pt x="341" y="17"/>
                  </a:cubicBezTo>
                  <a:cubicBezTo>
                    <a:pt x="338" y="19"/>
                    <a:pt x="334" y="22"/>
                    <a:pt x="330" y="23"/>
                  </a:cubicBezTo>
                  <a:cubicBezTo>
                    <a:pt x="327" y="24"/>
                    <a:pt x="322" y="29"/>
                    <a:pt x="318" y="28"/>
                  </a:cubicBezTo>
                  <a:cubicBezTo>
                    <a:pt x="314" y="27"/>
                    <a:pt x="313" y="33"/>
                    <a:pt x="310" y="30"/>
                  </a:cubicBezTo>
                  <a:cubicBezTo>
                    <a:pt x="307" y="27"/>
                    <a:pt x="314" y="25"/>
                    <a:pt x="314" y="23"/>
                  </a:cubicBezTo>
                  <a:cubicBezTo>
                    <a:pt x="314" y="20"/>
                    <a:pt x="309" y="23"/>
                    <a:pt x="308" y="22"/>
                  </a:cubicBezTo>
                  <a:cubicBezTo>
                    <a:pt x="306" y="20"/>
                    <a:pt x="302" y="19"/>
                    <a:pt x="302" y="21"/>
                  </a:cubicBezTo>
                  <a:cubicBezTo>
                    <a:pt x="302" y="23"/>
                    <a:pt x="299" y="22"/>
                    <a:pt x="299" y="20"/>
                  </a:cubicBezTo>
                  <a:cubicBezTo>
                    <a:pt x="299" y="19"/>
                    <a:pt x="297" y="15"/>
                    <a:pt x="295" y="18"/>
                  </a:cubicBezTo>
                  <a:cubicBezTo>
                    <a:pt x="293" y="20"/>
                    <a:pt x="286" y="21"/>
                    <a:pt x="285" y="19"/>
                  </a:cubicBezTo>
                  <a:cubicBezTo>
                    <a:pt x="283" y="18"/>
                    <a:pt x="286" y="17"/>
                    <a:pt x="286" y="15"/>
                  </a:cubicBezTo>
                  <a:cubicBezTo>
                    <a:pt x="286" y="12"/>
                    <a:pt x="283" y="9"/>
                    <a:pt x="284" y="7"/>
                  </a:cubicBezTo>
                  <a:cubicBezTo>
                    <a:pt x="284" y="4"/>
                    <a:pt x="279" y="1"/>
                    <a:pt x="277" y="2"/>
                  </a:cubicBezTo>
                  <a:cubicBezTo>
                    <a:pt x="274" y="3"/>
                    <a:pt x="271" y="2"/>
                    <a:pt x="268" y="1"/>
                  </a:cubicBezTo>
                  <a:cubicBezTo>
                    <a:pt x="265" y="0"/>
                    <a:pt x="254" y="2"/>
                    <a:pt x="254" y="4"/>
                  </a:cubicBezTo>
                  <a:cubicBezTo>
                    <a:pt x="253" y="7"/>
                    <a:pt x="240" y="9"/>
                    <a:pt x="237" y="10"/>
                  </a:cubicBezTo>
                  <a:cubicBezTo>
                    <a:pt x="235" y="11"/>
                    <a:pt x="225" y="12"/>
                    <a:pt x="221" y="13"/>
                  </a:cubicBezTo>
                  <a:cubicBezTo>
                    <a:pt x="218" y="13"/>
                    <a:pt x="214" y="16"/>
                    <a:pt x="210" y="16"/>
                  </a:cubicBezTo>
                  <a:cubicBezTo>
                    <a:pt x="205" y="16"/>
                    <a:pt x="197" y="17"/>
                    <a:pt x="193" y="20"/>
                  </a:cubicBezTo>
                  <a:cubicBezTo>
                    <a:pt x="189" y="23"/>
                    <a:pt x="182" y="20"/>
                    <a:pt x="179" y="21"/>
                  </a:cubicBezTo>
                  <a:cubicBezTo>
                    <a:pt x="176" y="22"/>
                    <a:pt x="171" y="21"/>
                    <a:pt x="170" y="22"/>
                  </a:cubicBezTo>
                  <a:cubicBezTo>
                    <a:pt x="168" y="23"/>
                    <a:pt x="169" y="29"/>
                    <a:pt x="170" y="31"/>
                  </a:cubicBezTo>
                  <a:cubicBezTo>
                    <a:pt x="172" y="34"/>
                    <a:pt x="180" y="35"/>
                    <a:pt x="180" y="36"/>
                  </a:cubicBezTo>
                  <a:cubicBezTo>
                    <a:pt x="181" y="38"/>
                    <a:pt x="172" y="38"/>
                    <a:pt x="168" y="38"/>
                  </a:cubicBezTo>
                  <a:cubicBezTo>
                    <a:pt x="164" y="39"/>
                    <a:pt x="165" y="44"/>
                    <a:pt x="166" y="46"/>
                  </a:cubicBezTo>
                  <a:cubicBezTo>
                    <a:pt x="167" y="49"/>
                    <a:pt x="162" y="51"/>
                    <a:pt x="159" y="52"/>
                  </a:cubicBezTo>
                  <a:cubicBezTo>
                    <a:pt x="156" y="53"/>
                    <a:pt x="159" y="58"/>
                    <a:pt x="162" y="58"/>
                  </a:cubicBezTo>
                  <a:cubicBezTo>
                    <a:pt x="165" y="58"/>
                    <a:pt x="168" y="61"/>
                    <a:pt x="170" y="61"/>
                  </a:cubicBezTo>
                  <a:cubicBezTo>
                    <a:pt x="173" y="61"/>
                    <a:pt x="173" y="66"/>
                    <a:pt x="173" y="69"/>
                  </a:cubicBezTo>
                  <a:cubicBezTo>
                    <a:pt x="173" y="72"/>
                    <a:pt x="170" y="73"/>
                    <a:pt x="166" y="73"/>
                  </a:cubicBezTo>
                  <a:cubicBezTo>
                    <a:pt x="162" y="73"/>
                    <a:pt x="160" y="70"/>
                    <a:pt x="158" y="69"/>
                  </a:cubicBezTo>
                  <a:cubicBezTo>
                    <a:pt x="155" y="69"/>
                    <a:pt x="156" y="74"/>
                    <a:pt x="154" y="75"/>
                  </a:cubicBezTo>
                  <a:cubicBezTo>
                    <a:pt x="152" y="76"/>
                    <a:pt x="151" y="71"/>
                    <a:pt x="148" y="71"/>
                  </a:cubicBezTo>
                  <a:cubicBezTo>
                    <a:pt x="145" y="71"/>
                    <a:pt x="142" y="71"/>
                    <a:pt x="141" y="68"/>
                  </a:cubicBezTo>
                  <a:cubicBezTo>
                    <a:pt x="140" y="65"/>
                    <a:pt x="133" y="64"/>
                    <a:pt x="130" y="67"/>
                  </a:cubicBezTo>
                  <a:cubicBezTo>
                    <a:pt x="127" y="70"/>
                    <a:pt x="126" y="69"/>
                    <a:pt x="123" y="67"/>
                  </a:cubicBezTo>
                  <a:cubicBezTo>
                    <a:pt x="121" y="65"/>
                    <a:pt x="113" y="68"/>
                    <a:pt x="112" y="70"/>
                  </a:cubicBezTo>
                  <a:cubicBezTo>
                    <a:pt x="111" y="73"/>
                    <a:pt x="106" y="74"/>
                    <a:pt x="102" y="71"/>
                  </a:cubicBezTo>
                  <a:cubicBezTo>
                    <a:pt x="98" y="69"/>
                    <a:pt x="95" y="68"/>
                    <a:pt x="95" y="71"/>
                  </a:cubicBezTo>
                  <a:cubicBezTo>
                    <a:pt x="95" y="75"/>
                    <a:pt x="92" y="72"/>
                    <a:pt x="92" y="70"/>
                  </a:cubicBezTo>
                  <a:cubicBezTo>
                    <a:pt x="92" y="68"/>
                    <a:pt x="86" y="64"/>
                    <a:pt x="83" y="62"/>
                  </a:cubicBezTo>
                  <a:cubicBezTo>
                    <a:pt x="80" y="60"/>
                    <a:pt x="70" y="60"/>
                    <a:pt x="70" y="58"/>
                  </a:cubicBezTo>
                  <a:cubicBezTo>
                    <a:pt x="69" y="56"/>
                    <a:pt x="63" y="54"/>
                    <a:pt x="62" y="58"/>
                  </a:cubicBezTo>
                  <a:cubicBezTo>
                    <a:pt x="60" y="61"/>
                    <a:pt x="58" y="59"/>
                    <a:pt x="56" y="58"/>
                  </a:cubicBezTo>
                  <a:cubicBezTo>
                    <a:pt x="54" y="57"/>
                    <a:pt x="49" y="59"/>
                    <a:pt x="47" y="60"/>
                  </a:cubicBezTo>
                  <a:cubicBezTo>
                    <a:pt x="45" y="61"/>
                    <a:pt x="39" y="66"/>
                    <a:pt x="35" y="66"/>
                  </a:cubicBezTo>
                  <a:cubicBezTo>
                    <a:pt x="32" y="66"/>
                    <a:pt x="34" y="70"/>
                    <a:pt x="29" y="71"/>
                  </a:cubicBezTo>
                  <a:cubicBezTo>
                    <a:pt x="25" y="72"/>
                    <a:pt x="26" y="75"/>
                    <a:pt x="26" y="77"/>
                  </a:cubicBezTo>
                  <a:cubicBezTo>
                    <a:pt x="27" y="79"/>
                    <a:pt x="29" y="83"/>
                    <a:pt x="25" y="84"/>
                  </a:cubicBezTo>
                  <a:cubicBezTo>
                    <a:pt x="21" y="86"/>
                    <a:pt x="20" y="79"/>
                    <a:pt x="16" y="77"/>
                  </a:cubicBezTo>
                  <a:cubicBezTo>
                    <a:pt x="13" y="74"/>
                    <a:pt x="10" y="77"/>
                    <a:pt x="10" y="81"/>
                  </a:cubicBezTo>
                  <a:cubicBezTo>
                    <a:pt x="10" y="84"/>
                    <a:pt x="6" y="84"/>
                    <a:pt x="4" y="88"/>
                  </a:cubicBezTo>
                  <a:cubicBezTo>
                    <a:pt x="2" y="91"/>
                    <a:pt x="7" y="92"/>
                    <a:pt x="7" y="93"/>
                  </a:cubicBezTo>
                  <a:cubicBezTo>
                    <a:pt x="7" y="95"/>
                    <a:pt x="4" y="96"/>
                    <a:pt x="3" y="97"/>
                  </a:cubicBezTo>
                  <a:cubicBezTo>
                    <a:pt x="2" y="97"/>
                    <a:pt x="0" y="102"/>
                    <a:pt x="1" y="104"/>
                  </a:cubicBezTo>
                  <a:cubicBezTo>
                    <a:pt x="2" y="105"/>
                    <a:pt x="8" y="105"/>
                    <a:pt x="7" y="108"/>
                  </a:cubicBezTo>
                  <a:cubicBezTo>
                    <a:pt x="7" y="112"/>
                    <a:pt x="6" y="115"/>
                    <a:pt x="9" y="114"/>
                  </a:cubicBezTo>
                  <a:cubicBezTo>
                    <a:pt x="12" y="113"/>
                    <a:pt x="15" y="114"/>
                    <a:pt x="17" y="114"/>
                  </a:cubicBezTo>
                  <a:cubicBezTo>
                    <a:pt x="19" y="114"/>
                    <a:pt x="21" y="118"/>
                    <a:pt x="24" y="122"/>
                  </a:cubicBezTo>
                  <a:cubicBezTo>
                    <a:pt x="28" y="126"/>
                    <a:pt x="29" y="128"/>
                    <a:pt x="26" y="129"/>
                  </a:cubicBezTo>
                  <a:cubicBezTo>
                    <a:pt x="22" y="130"/>
                    <a:pt x="24" y="132"/>
                    <a:pt x="28" y="134"/>
                  </a:cubicBezTo>
                  <a:cubicBezTo>
                    <a:pt x="30" y="134"/>
                    <a:pt x="31" y="135"/>
                    <a:pt x="32" y="136"/>
                  </a:cubicBezTo>
                  <a:cubicBezTo>
                    <a:pt x="33" y="135"/>
                    <a:pt x="33" y="135"/>
                    <a:pt x="34" y="134"/>
                  </a:cubicBezTo>
                  <a:cubicBezTo>
                    <a:pt x="40" y="129"/>
                    <a:pt x="50" y="125"/>
                    <a:pt x="58" y="127"/>
                  </a:cubicBezTo>
                  <a:cubicBezTo>
                    <a:pt x="65" y="129"/>
                    <a:pt x="72" y="125"/>
                    <a:pt x="75" y="130"/>
                  </a:cubicBezTo>
                  <a:cubicBezTo>
                    <a:pt x="78" y="135"/>
                    <a:pt x="75" y="143"/>
                    <a:pt x="76" y="147"/>
                  </a:cubicBezTo>
                  <a:cubicBezTo>
                    <a:pt x="78" y="150"/>
                    <a:pt x="70" y="150"/>
                    <a:pt x="65" y="150"/>
                  </a:cubicBezTo>
                  <a:cubicBezTo>
                    <a:pt x="60" y="149"/>
                    <a:pt x="50" y="152"/>
                    <a:pt x="51" y="155"/>
                  </a:cubicBezTo>
                  <a:cubicBezTo>
                    <a:pt x="53" y="158"/>
                    <a:pt x="56" y="165"/>
                    <a:pt x="50" y="161"/>
                  </a:cubicBezTo>
                  <a:cubicBezTo>
                    <a:pt x="43" y="157"/>
                    <a:pt x="40" y="165"/>
                    <a:pt x="44" y="165"/>
                  </a:cubicBezTo>
                  <a:cubicBezTo>
                    <a:pt x="48" y="165"/>
                    <a:pt x="53" y="169"/>
                    <a:pt x="53" y="172"/>
                  </a:cubicBezTo>
                  <a:cubicBezTo>
                    <a:pt x="53" y="175"/>
                    <a:pt x="53" y="182"/>
                    <a:pt x="56" y="181"/>
                  </a:cubicBezTo>
                  <a:cubicBezTo>
                    <a:pt x="60" y="180"/>
                    <a:pt x="60" y="186"/>
                    <a:pt x="64" y="185"/>
                  </a:cubicBezTo>
                  <a:cubicBezTo>
                    <a:pt x="69" y="185"/>
                    <a:pt x="73" y="187"/>
                    <a:pt x="70" y="191"/>
                  </a:cubicBezTo>
                  <a:cubicBezTo>
                    <a:pt x="66" y="195"/>
                    <a:pt x="72" y="207"/>
                    <a:pt x="73" y="205"/>
                  </a:cubicBezTo>
                  <a:cubicBezTo>
                    <a:pt x="74" y="203"/>
                    <a:pt x="73" y="199"/>
                    <a:pt x="75" y="197"/>
                  </a:cubicBezTo>
                  <a:cubicBezTo>
                    <a:pt x="72" y="191"/>
                    <a:pt x="83" y="191"/>
                    <a:pt x="86" y="191"/>
                  </a:cubicBezTo>
                  <a:cubicBezTo>
                    <a:pt x="90" y="191"/>
                    <a:pt x="96" y="196"/>
                    <a:pt x="100" y="201"/>
                  </a:cubicBezTo>
                  <a:cubicBezTo>
                    <a:pt x="104" y="207"/>
                    <a:pt x="108" y="203"/>
                    <a:pt x="108" y="203"/>
                  </a:cubicBezTo>
                  <a:cubicBezTo>
                    <a:pt x="110" y="153"/>
                    <a:pt x="110" y="153"/>
                    <a:pt x="110" y="153"/>
                  </a:cubicBezTo>
                  <a:cubicBezTo>
                    <a:pt x="138" y="146"/>
                    <a:pt x="138" y="146"/>
                    <a:pt x="138" y="146"/>
                  </a:cubicBezTo>
                  <a:cubicBezTo>
                    <a:pt x="138" y="145"/>
                    <a:pt x="139" y="144"/>
                    <a:pt x="139" y="144"/>
                  </a:cubicBezTo>
                  <a:cubicBezTo>
                    <a:pt x="143" y="139"/>
                    <a:pt x="148" y="143"/>
                    <a:pt x="149" y="144"/>
                  </a:cubicBezTo>
                  <a:cubicBezTo>
                    <a:pt x="151" y="145"/>
                    <a:pt x="150" y="139"/>
                    <a:pt x="154" y="139"/>
                  </a:cubicBezTo>
                  <a:cubicBezTo>
                    <a:pt x="158" y="139"/>
                    <a:pt x="154" y="146"/>
                    <a:pt x="157" y="146"/>
                  </a:cubicBezTo>
                  <a:cubicBezTo>
                    <a:pt x="159" y="146"/>
                    <a:pt x="164" y="154"/>
                    <a:pt x="163" y="160"/>
                  </a:cubicBezTo>
                  <a:cubicBezTo>
                    <a:pt x="167" y="164"/>
                    <a:pt x="175" y="173"/>
                    <a:pt x="176" y="175"/>
                  </a:cubicBezTo>
                  <a:cubicBezTo>
                    <a:pt x="177" y="177"/>
                    <a:pt x="188" y="173"/>
                    <a:pt x="191" y="174"/>
                  </a:cubicBezTo>
                  <a:cubicBezTo>
                    <a:pt x="193" y="175"/>
                    <a:pt x="210" y="175"/>
                    <a:pt x="213" y="175"/>
                  </a:cubicBezTo>
                  <a:cubicBezTo>
                    <a:pt x="216" y="175"/>
                    <a:pt x="219" y="181"/>
                    <a:pt x="222" y="181"/>
                  </a:cubicBezTo>
                  <a:cubicBezTo>
                    <a:pt x="226" y="182"/>
                    <a:pt x="224" y="188"/>
                    <a:pt x="225" y="192"/>
                  </a:cubicBezTo>
                  <a:cubicBezTo>
                    <a:pt x="225" y="196"/>
                    <a:pt x="231" y="200"/>
                    <a:pt x="231" y="204"/>
                  </a:cubicBezTo>
                  <a:cubicBezTo>
                    <a:pt x="232" y="207"/>
                    <a:pt x="237" y="205"/>
                    <a:pt x="241" y="206"/>
                  </a:cubicBezTo>
                  <a:cubicBezTo>
                    <a:pt x="244" y="207"/>
                    <a:pt x="250" y="209"/>
                    <a:pt x="250" y="212"/>
                  </a:cubicBezTo>
                  <a:cubicBezTo>
                    <a:pt x="251" y="216"/>
                    <a:pt x="255" y="213"/>
                    <a:pt x="256" y="210"/>
                  </a:cubicBezTo>
                  <a:cubicBezTo>
                    <a:pt x="256" y="208"/>
                    <a:pt x="260" y="204"/>
                    <a:pt x="267" y="201"/>
                  </a:cubicBezTo>
                  <a:cubicBezTo>
                    <a:pt x="270" y="200"/>
                    <a:pt x="272" y="200"/>
                    <a:pt x="274" y="201"/>
                  </a:cubicBezTo>
                  <a:cubicBezTo>
                    <a:pt x="275" y="198"/>
                    <a:pt x="276" y="195"/>
                    <a:pt x="277" y="195"/>
                  </a:cubicBezTo>
                  <a:cubicBezTo>
                    <a:pt x="279" y="194"/>
                    <a:pt x="284" y="190"/>
                    <a:pt x="284" y="187"/>
                  </a:cubicBezTo>
                  <a:cubicBezTo>
                    <a:pt x="284" y="184"/>
                    <a:pt x="293" y="184"/>
                    <a:pt x="299" y="187"/>
                  </a:cubicBezTo>
                  <a:cubicBezTo>
                    <a:pt x="305" y="190"/>
                    <a:pt x="309" y="190"/>
                    <a:pt x="309" y="185"/>
                  </a:cubicBezTo>
                  <a:cubicBezTo>
                    <a:pt x="310" y="180"/>
                    <a:pt x="318" y="179"/>
                    <a:pt x="321" y="180"/>
                  </a:cubicBezTo>
                  <a:cubicBezTo>
                    <a:pt x="324" y="182"/>
                    <a:pt x="332" y="186"/>
                    <a:pt x="336" y="185"/>
                  </a:cubicBezTo>
                  <a:cubicBezTo>
                    <a:pt x="340" y="183"/>
                    <a:pt x="360" y="185"/>
                    <a:pt x="365" y="186"/>
                  </a:cubicBezTo>
                  <a:cubicBezTo>
                    <a:pt x="370" y="188"/>
                    <a:pt x="371" y="184"/>
                    <a:pt x="376" y="189"/>
                  </a:cubicBezTo>
                  <a:cubicBezTo>
                    <a:pt x="379" y="193"/>
                    <a:pt x="381" y="190"/>
                    <a:pt x="385" y="193"/>
                  </a:cubicBezTo>
                  <a:cubicBezTo>
                    <a:pt x="385" y="192"/>
                    <a:pt x="385" y="190"/>
                    <a:pt x="385" y="188"/>
                  </a:cubicBezTo>
                  <a:cubicBezTo>
                    <a:pt x="385" y="185"/>
                    <a:pt x="390" y="182"/>
                    <a:pt x="391" y="180"/>
                  </a:cubicBezTo>
                  <a:cubicBezTo>
                    <a:pt x="392" y="177"/>
                    <a:pt x="386" y="170"/>
                    <a:pt x="386" y="167"/>
                  </a:cubicBezTo>
                  <a:cubicBezTo>
                    <a:pt x="386" y="165"/>
                    <a:pt x="386" y="159"/>
                    <a:pt x="384" y="158"/>
                  </a:cubicBezTo>
                  <a:cubicBezTo>
                    <a:pt x="381" y="156"/>
                    <a:pt x="389" y="153"/>
                    <a:pt x="390" y="153"/>
                  </a:cubicBezTo>
                  <a:cubicBezTo>
                    <a:pt x="394" y="153"/>
                    <a:pt x="399" y="149"/>
                    <a:pt x="401" y="151"/>
                  </a:cubicBezTo>
                  <a:cubicBezTo>
                    <a:pt x="403" y="153"/>
                    <a:pt x="406" y="153"/>
                    <a:pt x="409" y="153"/>
                  </a:cubicBezTo>
                  <a:cubicBezTo>
                    <a:pt x="412" y="153"/>
                    <a:pt x="411" y="149"/>
                    <a:pt x="409" y="148"/>
                  </a:cubicBezTo>
                  <a:cubicBezTo>
                    <a:pt x="407" y="146"/>
                    <a:pt x="415" y="131"/>
                    <a:pt x="416" y="126"/>
                  </a:cubicBezTo>
                  <a:cubicBezTo>
                    <a:pt x="417" y="121"/>
                    <a:pt x="420" y="126"/>
                    <a:pt x="424" y="126"/>
                  </a:cubicBezTo>
                  <a:cubicBezTo>
                    <a:pt x="427" y="127"/>
                    <a:pt x="432" y="126"/>
                    <a:pt x="434" y="127"/>
                  </a:cubicBezTo>
                  <a:cubicBezTo>
                    <a:pt x="436" y="128"/>
                    <a:pt x="443" y="126"/>
                    <a:pt x="445" y="123"/>
                  </a:cubicBezTo>
                  <a:cubicBezTo>
                    <a:pt x="446" y="121"/>
                    <a:pt x="443" y="120"/>
                    <a:pt x="443" y="114"/>
                  </a:cubicBezTo>
                  <a:cubicBezTo>
                    <a:pt x="443" y="108"/>
                    <a:pt x="447" y="106"/>
                    <a:pt x="450" y="106"/>
                  </a:cubicBezTo>
                  <a:cubicBezTo>
                    <a:pt x="454" y="106"/>
                    <a:pt x="455" y="102"/>
                    <a:pt x="455" y="99"/>
                  </a:cubicBezTo>
                  <a:cubicBezTo>
                    <a:pt x="455" y="97"/>
                    <a:pt x="458" y="95"/>
                    <a:pt x="459" y="92"/>
                  </a:cubicBezTo>
                  <a:cubicBezTo>
                    <a:pt x="458" y="91"/>
                    <a:pt x="457" y="89"/>
                    <a:pt x="457" y="88"/>
                  </a:cubicBezTo>
                  <a:close/>
                  <a:moveTo>
                    <a:pt x="171" y="137"/>
                  </a:moveTo>
                  <a:cubicBezTo>
                    <a:pt x="170" y="139"/>
                    <a:pt x="157" y="135"/>
                    <a:pt x="156" y="132"/>
                  </a:cubicBezTo>
                  <a:cubicBezTo>
                    <a:pt x="155" y="130"/>
                    <a:pt x="174" y="133"/>
                    <a:pt x="171" y="137"/>
                  </a:cubicBezTo>
                  <a:close/>
                  <a:moveTo>
                    <a:pt x="361" y="136"/>
                  </a:moveTo>
                  <a:cubicBezTo>
                    <a:pt x="351" y="136"/>
                    <a:pt x="331" y="131"/>
                    <a:pt x="322" y="140"/>
                  </a:cubicBezTo>
                  <a:cubicBezTo>
                    <a:pt x="314" y="149"/>
                    <a:pt x="320" y="154"/>
                    <a:pt x="316" y="154"/>
                  </a:cubicBezTo>
                  <a:cubicBezTo>
                    <a:pt x="312" y="155"/>
                    <a:pt x="310" y="141"/>
                    <a:pt x="315" y="136"/>
                  </a:cubicBezTo>
                  <a:cubicBezTo>
                    <a:pt x="320" y="131"/>
                    <a:pt x="335" y="129"/>
                    <a:pt x="344" y="132"/>
                  </a:cubicBezTo>
                  <a:cubicBezTo>
                    <a:pt x="353" y="134"/>
                    <a:pt x="370" y="130"/>
                    <a:pt x="372" y="130"/>
                  </a:cubicBezTo>
                  <a:cubicBezTo>
                    <a:pt x="375" y="131"/>
                    <a:pt x="370" y="136"/>
                    <a:pt x="361" y="13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0" name="Freeform 156"/>
            <p:cNvSpPr>
              <a:spLocks noChangeArrowheads="1" noEditPoints="1"/>
            </p:cNvSpPr>
            <p:nvPr/>
          </p:nvSpPr>
          <p:spPr bwMode="auto">
            <a:xfrm>
              <a:off x="3978760" y="110348"/>
              <a:ext cx="3604197" cy="1381687"/>
            </a:xfrm>
            <a:custGeom>
              <a:gdLst>
                <a:gd fmla="*/ 2147483646 w 1926" name="T0"/>
                <a:gd fmla="*/ 2147483646 h 739" name="T1"/>
                <a:gd fmla="*/ 2147483646 w 1926" name="T2"/>
                <a:gd fmla="*/ 2147483646 h 739" name="T3"/>
                <a:gd fmla="*/ 2147483646 w 1926" name="T4"/>
                <a:gd fmla="*/ 2147483646 h 739" name="T5"/>
                <a:gd fmla="*/ 2147483646 w 1926" name="T6"/>
                <a:gd fmla="*/ 2147483646 h 739" name="T7"/>
                <a:gd fmla="*/ 2147483646 w 1926" name="T8"/>
                <a:gd fmla="*/ 2147483646 h 739" name="T9"/>
                <a:gd fmla="*/ 2147483646 w 1926" name="T10"/>
                <a:gd fmla="*/ 2147483646 h 739" name="T11"/>
                <a:gd fmla="*/ 2147483646 w 1926" name="T12"/>
                <a:gd fmla="*/ 2147483646 h 739" name="T13"/>
                <a:gd fmla="*/ 2147483646 w 1926" name="T14"/>
                <a:gd fmla="*/ 2147483646 h 739" name="T15"/>
                <a:gd fmla="*/ 2147483646 w 1926" name="T16"/>
                <a:gd fmla="*/ 2147483646 h 739" name="T17"/>
                <a:gd fmla="*/ 2147483646 w 1926" name="T18"/>
                <a:gd fmla="*/ 2147483646 h 739" name="T19"/>
                <a:gd fmla="*/ 2147483646 w 1926" name="T20"/>
                <a:gd fmla="*/ 2147483646 h 739" name="T21"/>
                <a:gd fmla="*/ 2147483646 w 1926" name="T22"/>
                <a:gd fmla="*/ 2147483646 h 739" name="T23"/>
                <a:gd fmla="*/ 2147483646 w 1926" name="T24"/>
                <a:gd fmla="*/ 2147483646 h 739" name="T25"/>
                <a:gd fmla="*/ 2147483646 w 1926" name="T26"/>
                <a:gd fmla="*/ 2147483646 h 739" name="T27"/>
                <a:gd fmla="*/ 2147483646 w 1926" name="T28"/>
                <a:gd fmla="*/ 2147483646 h 739" name="T29"/>
                <a:gd fmla="*/ 2147483646 w 1926" name="T30"/>
                <a:gd fmla="*/ 2147483646 h 739" name="T31"/>
                <a:gd fmla="*/ 2147483646 w 1926" name="T32"/>
                <a:gd fmla="*/ 2147483646 h 739" name="T33"/>
                <a:gd fmla="*/ 2147483646 w 1926" name="T34"/>
                <a:gd fmla="*/ 2147483646 h 739" name="T35"/>
                <a:gd fmla="*/ 2147483646 w 1926" name="T36"/>
                <a:gd fmla="*/ 2147483646 h 739" name="T37"/>
                <a:gd fmla="*/ 2147483646 w 1926" name="T38"/>
                <a:gd fmla="*/ 2147483646 h 739" name="T39"/>
                <a:gd fmla="*/ 2147483646 w 1926" name="T40"/>
                <a:gd fmla="*/ 2147483646 h 739" name="T41"/>
                <a:gd fmla="*/ 2147483646 w 1926" name="T42"/>
                <a:gd fmla="*/ 2147483646 h 739" name="T43"/>
                <a:gd fmla="*/ 2147483646 w 1926" name="T44"/>
                <a:gd fmla="*/ 2147483646 h 739" name="T45"/>
                <a:gd fmla="*/ 2147483646 w 1926" name="T46"/>
                <a:gd fmla="*/ 2147483646 h 739" name="T47"/>
                <a:gd fmla="*/ 2147483646 w 1926" name="T48"/>
                <a:gd fmla="*/ 2147483646 h 739" name="T49"/>
                <a:gd fmla="*/ 2147483646 w 1926" name="T50"/>
                <a:gd fmla="*/ 2147483646 h 739" name="T51"/>
                <a:gd fmla="*/ 2147483646 w 1926" name="T52"/>
                <a:gd fmla="*/ 2147483646 h 739" name="T53"/>
                <a:gd fmla="*/ 2147483646 w 1926" name="T54"/>
                <a:gd fmla="*/ 2147483646 h 739" name="T55"/>
                <a:gd fmla="*/ 2147483646 w 1926" name="T56"/>
                <a:gd fmla="*/ 2147483646 h 739" name="T57"/>
                <a:gd fmla="*/ 2147483646 w 1926" name="T58"/>
                <a:gd fmla="*/ 2147483646 h 739" name="T59"/>
                <a:gd fmla="*/ 2147483646 w 1926" name="T60"/>
                <a:gd fmla="*/ 2147483646 h 739" name="T61"/>
                <a:gd fmla="*/ 2147483646 w 1926" name="T62"/>
                <a:gd fmla="*/ 2147483646 h 739" name="T63"/>
                <a:gd fmla="*/ 2147483646 w 1926" name="T64"/>
                <a:gd fmla="*/ 2147483646 h 739" name="T65"/>
                <a:gd fmla="*/ 2147483646 w 1926" name="T66"/>
                <a:gd fmla="*/ 2147483646 h 739" name="T67"/>
                <a:gd fmla="*/ 2147483646 w 1926" name="T68"/>
                <a:gd fmla="*/ 2147483646 h 739" name="T69"/>
                <a:gd fmla="*/ 2147483646 w 1926" name="T70"/>
                <a:gd fmla="*/ 2147483646 h 739" name="T71"/>
                <a:gd fmla="*/ 2147483646 w 1926" name="T72"/>
                <a:gd fmla="*/ 2147483646 h 739" name="T73"/>
                <a:gd fmla="*/ 2147483646 w 1926" name="T74"/>
                <a:gd fmla="*/ 2147483646 h 739" name="T75"/>
                <a:gd fmla="*/ 2147483646 w 1926" name="T76"/>
                <a:gd fmla="*/ 2147483646 h 739" name="T77"/>
                <a:gd fmla="*/ 2147483646 w 1926" name="T78"/>
                <a:gd fmla="*/ 2147483646 h 739" name="T79"/>
                <a:gd fmla="*/ 2147483646 w 1926" name="T80"/>
                <a:gd fmla="*/ 2147483646 h 739" name="T81"/>
                <a:gd fmla="*/ 2147483646 w 1926" name="T82"/>
                <a:gd fmla="*/ 2147483646 h 739" name="T83"/>
                <a:gd fmla="*/ 2147483646 w 1926" name="T84"/>
                <a:gd fmla="*/ 2147483646 h 739" name="T85"/>
                <a:gd fmla="*/ 2147483646 w 1926" name="T86"/>
                <a:gd fmla="*/ 2147483646 h 739" name="T87"/>
                <a:gd fmla="*/ 2147483646 w 1926" name="T88"/>
                <a:gd fmla="*/ 2147483646 h 739" name="T89"/>
                <a:gd fmla="*/ 2147483646 w 1926" name="T90"/>
                <a:gd fmla="*/ 2147483646 h 739" name="T91"/>
                <a:gd fmla="*/ 2147483646 w 1926" name="T92"/>
                <a:gd fmla="*/ 2147483646 h 739" name="T93"/>
                <a:gd fmla="*/ 2147483646 w 1926" name="T94"/>
                <a:gd fmla="*/ 2147483646 h 739" name="T95"/>
                <a:gd fmla="*/ 2147483646 w 1926" name="T96"/>
                <a:gd fmla="*/ 2147483646 h 739" name="T97"/>
                <a:gd fmla="*/ 2147483646 w 1926" name="T98"/>
                <a:gd fmla="*/ 2147483646 h 739" name="T99"/>
                <a:gd fmla="*/ 2147483646 w 1926" name="T100"/>
                <a:gd fmla="*/ 2147483646 h 739" name="T101"/>
                <a:gd fmla="*/ 2147483646 w 1926" name="T102"/>
                <a:gd fmla="*/ 2147483646 h 739" name="T103"/>
                <a:gd fmla="*/ 2147483646 w 1926" name="T104"/>
                <a:gd fmla="*/ 2147483646 h 739" name="T105"/>
                <a:gd fmla="*/ 2147483646 w 1926" name="T106"/>
                <a:gd fmla="*/ 2147483646 h 739" name="T107"/>
                <a:gd fmla="*/ 2147483646 w 1926" name="T108"/>
                <a:gd fmla="*/ 2147483646 h 739" name="T109"/>
                <a:gd fmla="*/ 2147483646 w 1926" name="T110"/>
                <a:gd fmla="*/ 2147483646 h 739" name="T111"/>
                <a:gd fmla="*/ 2147483646 w 1926" name="T112"/>
                <a:gd fmla="*/ 2147483646 h 739" name="T113"/>
                <a:gd fmla="*/ 2147483646 w 1926" name="T114"/>
                <a:gd fmla="*/ 2147483646 h 739" name="T115"/>
                <a:gd fmla="*/ 2147483646 w 1926" name="T116"/>
                <a:gd fmla="*/ 2147483646 h 739" name="T117"/>
                <a:gd fmla="*/ 2147483646 w 1926" name="T118"/>
                <a:gd fmla="*/ 2147483646 h 739" name="T119"/>
                <a:gd fmla="*/ 2147483646 w 1926" name="T120"/>
                <a:gd fmla="*/ 2147483646 h 739" name="T121"/>
                <a:gd fmla="*/ 2147483646 w 1926" name="T122"/>
                <a:gd fmla="*/ 2147483646 h 739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1926" name="T186"/>
                <a:gd fmla="*/ 0 h 739" name="T187"/>
                <a:gd fmla="*/ 1926 w 1926" name="T188"/>
                <a:gd fmla="*/ 739 h 739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739" w="1926">
                  <a:moveTo>
                    <a:pt x="29" y="534"/>
                  </a:moveTo>
                  <a:cubicBezTo>
                    <a:pt x="28" y="535"/>
                    <a:pt x="24" y="534"/>
                    <a:pt x="23" y="532"/>
                  </a:cubicBezTo>
                  <a:cubicBezTo>
                    <a:pt x="22" y="530"/>
                    <a:pt x="18" y="531"/>
                    <a:pt x="16" y="531"/>
                  </a:cubicBezTo>
                  <a:cubicBezTo>
                    <a:pt x="16" y="532"/>
                    <a:pt x="17" y="532"/>
                    <a:pt x="18" y="533"/>
                  </a:cubicBezTo>
                  <a:cubicBezTo>
                    <a:pt x="19" y="536"/>
                    <a:pt x="12" y="536"/>
                    <a:pt x="14" y="539"/>
                  </a:cubicBezTo>
                  <a:cubicBezTo>
                    <a:pt x="16" y="542"/>
                    <a:pt x="9" y="542"/>
                    <a:pt x="9" y="539"/>
                  </a:cubicBezTo>
                  <a:cubicBezTo>
                    <a:pt x="9" y="536"/>
                    <a:pt x="1" y="537"/>
                    <a:pt x="1" y="540"/>
                  </a:cubicBezTo>
                  <a:cubicBezTo>
                    <a:pt x="1" y="540"/>
                    <a:pt x="1" y="541"/>
                    <a:pt x="0" y="542"/>
                  </a:cubicBezTo>
                  <a:cubicBezTo>
                    <a:pt x="2" y="543"/>
                    <a:pt x="5" y="544"/>
                    <a:pt x="6" y="544"/>
                  </a:cubicBezTo>
                  <a:cubicBezTo>
                    <a:pt x="7" y="545"/>
                    <a:pt x="27" y="547"/>
                    <a:pt x="35" y="545"/>
                  </a:cubicBezTo>
                  <a:cubicBezTo>
                    <a:pt x="35" y="544"/>
                    <a:pt x="36" y="540"/>
                    <a:pt x="36" y="538"/>
                  </a:cubicBezTo>
                  <a:cubicBezTo>
                    <a:pt x="36" y="536"/>
                    <a:pt x="31" y="534"/>
                    <a:pt x="29" y="534"/>
                  </a:cubicBezTo>
                  <a:close/>
                  <a:moveTo>
                    <a:pt x="814" y="12"/>
                  </a:moveTo>
                  <a:cubicBezTo>
                    <a:pt x="815" y="7"/>
                    <a:pt x="793" y="9"/>
                    <a:pt x="799" y="14"/>
                  </a:cubicBezTo>
                  <a:cubicBezTo>
                    <a:pt x="801" y="16"/>
                    <a:pt x="812" y="17"/>
                    <a:pt x="814" y="12"/>
                  </a:cubicBezTo>
                  <a:close/>
                  <a:moveTo>
                    <a:pt x="512" y="21"/>
                  </a:moveTo>
                  <a:cubicBezTo>
                    <a:pt x="524" y="20"/>
                    <a:pt x="524" y="13"/>
                    <a:pt x="517" y="11"/>
                  </a:cubicBezTo>
                  <a:cubicBezTo>
                    <a:pt x="511" y="10"/>
                    <a:pt x="510" y="15"/>
                    <a:pt x="506" y="15"/>
                  </a:cubicBezTo>
                  <a:cubicBezTo>
                    <a:pt x="503" y="15"/>
                    <a:pt x="490" y="17"/>
                    <a:pt x="493" y="20"/>
                  </a:cubicBezTo>
                  <a:cubicBezTo>
                    <a:pt x="496" y="23"/>
                    <a:pt x="505" y="22"/>
                    <a:pt x="512" y="21"/>
                  </a:cubicBezTo>
                  <a:close/>
                  <a:moveTo>
                    <a:pt x="840" y="45"/>
                  </a:moveTo>
                  <a:cubicBezTo>
                    <a:pt x="840" y="49"/>
                    <a:pt x="829" y="53"/>
                    <a:pt x="832" y="55"/>
                  </a:cubicBezTo>
                  <a:cubicBezTo>
                    <a:pt x="835" y="58"/>
                    <a:pt x="837" y="57"/>
                    <a:pt x="841" y="58"/>
                  </a:cubicBezTo>
                  <a:cubicBezTo>
                    <a:pt x="844" y="58"/>
                    <a:pt x="846" y="67"/>
                    <a:pt x="852" y="65"/>
                  </a:cubicBezTo>
                  <a:cubicBezTo>
                    <a:pt x="858" y="64"/>
                    <a:pt x="874" y="72"/>
                    <a:pt x="884" y="72"/>
                  </a:cubicBezTo>
                  <a:cubicBezTo>
                    <a:pt x="893" y="72"/>
                    <a:pt x="894" y="64"/>
                    <a:pt x="891" y="64"/>
                  </a:cubicBezTo>
                  <a:cubicBezTo>
                    <a:pt x="888" y="63"/>
                    <a:pt x="891" y="59"/>
                    <a:pt x="896" y="51"/>
                  </a:cubicBezTo>
                  <a:cubicBezTo>
                    <a:pt x="902" y="43"/>
                    <a:pt x="880" y="38"/>
                    <a:pt x="880" y="44"/>
                  </a:cubicBezTo>
                  <a:cubicBezTo>
                    <a:pt x="880" y="50"/>
                    <a:pt x="873" y="42"/>
                    <a:pt x="871" y="39"/>
                  </a:cubicBezTo>
                  <a:cubicBezTo>
                    <a:pt x="869" y="35"/>
                    <a:pt x="840" y="42"/>
                    <a:pt x="840" y="45"/>
                  </a:cubicBezTo>
                  <a:close/>
                  <a:moveTo>
                    <a:pt x="576" y="206"/>
                  </a:moveTo>
                  <a:cubicBezTo>
                    <a:pt x="580" y="207"/>
                    <a:pt x="592" y="205"/>
                    <a:pt x="593" y="202"/>
                  </a:cubicBezTo>
                  <a:cubicBezTo>
                    <a:pt x="595" y="200"/>
                    <a:pt x="589" y="197"/>
                    <a:pt x="581" y="197"/>
                  </a:cubicBezTo>
                  <a:cubicBezTo>
                    <a:pt x="573" y="197"/>
                    <a:pt x="572" y="206"/>
                    <a:pt x="576" y="206"/>
                  </a:cubicBezTo>
                  <a:close/>
                  <a:moveTo>
                    <a:pt x="673" y="211"/>
                  </a:moveTo>
                  <a:cubicBezTo>
                    <a:pt x="679" y="214"/>
                    <a:pt x="683" y="213"/>
                    <a:pt x="682" y="208"/>
                  </a:cubicBezTo>
                  <a:cubicBezTo>
                    <a:pt x="681" y="202"/>
                    <a:pt x="669" y="209"/>
                    <a:pt x="673" y="211"/>
                  </a:cubicBezTo>
                  <a:close/>
                  <a:moveTo>
                    <a:pt x="892" y="92"/>
                  </a:moveTo>
                  <a:cubicBezTo>
                    <a:pt x="896" y="95"/>
                    <a:pt x="911" y="89"/>
                    <a:pt x="921" y="89"/>
                  </a:cubicBezTo>
                  <a:cubicBezTo>
                    <a:pt x="931" y="90"/>
                    <a:pt x="959" y="82"/>
                    <a:pt x="960" y="76"/>
                  </a:cubicBezTo>
                  <a:cubicBezTo>
                    <a:pt x="961" y="71"/>
                    <a:pt x="950" y="71"/>
                    <a:pt x="946" y="67"/>
                  </a:cubicBezTo>
                  <a:cubicBezTo>
                    <a:pt x="941" y="62"/>
                    <a:pt x="932" y="66"/>
                    <a:pt x="929" y="70"/>
                  </a:cubicBezTo>
                  <a:cubicBezTo>
                    <a:pt x="927" y="74"/>
                    <a:pt x="924" y="70"/>
                    <a:pt x="931" y="64"/>
                  </a:cubicBezTo>
                  <a:cubicBezTo>
                    <a:pt x="937" y="58"/>
                    <a:pt x="924" y="53"/>
                    <a:pt x="924" y="57"/>
                  </a:cubicBezTo>
                  <a:cubicBezTo>
                    <a:pt x="924" y="61"/>
                    <a:pt x="912" y="57"/>
                    <a:pt x="912" y="61"/>
                  </a:cubicBezTo>
                  <a:cubicBezTo>
                    <a:pt x="912" y="65"/>
                    <a:pt x="908" y="66"/>
                    <a:pt x="908" y="70"/>
                  </a:cubicBezTo>
                  <a:cubicBezTo>
                    <a:pt x="908" y="74"/>
                    <a:pt x="900" y="68"/>
                    <a:pt x="900" y="76"/>
                  </a:cubicBezTo>
                  <a:cubicBezTo>
                    <a:pt x="899" y="85"/>
                    <a:pt x="887" y="89"/>
                    <a:pt x="892" y="92"/>
                  </a:cubicBezTo>
                  <a:close/>
                  <a:moveTo>
                    <a:pt x="822" y="36"/>
                  </a:moveTo>
                  <a:cubicBezTo>
                    <a:pt x="829" y="39"/>
                    <a:pt x="826" y="40"/>
                    <a:pt x="820" y="40"/>
                  </a:cubicBezTo>
                  <a:cubicBezTo>
                    <a:pt x="813" y="40"/>
                    <a:pt x="807" y="42"/>
                    <a:pt x="812" y="44"/>
                  </a:cubicBezTo>
                  <a:cubicBezTo>
                    <a:pt x="815" y="46"/>
                    <a:pt x="815" y="49"/>
                    <a:pt x="822" y="51"/>
                  </a:cubicBezTo>
                  <a:cubicBezTo>
                    <a:pt x="829" y="53"/>
                    <a:pt x="836" y="47"/>
                    <a:pt x="835" y="43"/>
                  </a:cubicBezTo>
                  <a:cubicBezTo>
                    <a:pt x="834" y="39"/>
                    <a:pt x="859" y="35"/>
                    <a:pt x="866" y="34"/>
                  </a:cubicBezTo>
                  <a:cubicBezTo>
                    <a:pt x="873" y="32"/>
                    <a:pt x="862" y="25"/>
                    <a:pt x="869" y="24"/>
                  </a:cubicBezTo>
                  <a:cubicBezTo>
                    <a:pt x="876" y="24"/>
                    <a:pt x="873" y="20"/>
                    <a:pt x="864" y="19"/>
                  </a:cubicBezTo>
                  <a:cubicBezTo>
                    <a:pt x="855" y="18"/>
                    <a:pt x="859" y="10"/>
                    <a:pt x="856" y="7"/>
                  </a:cubicBezTo>
                  <a:cubicBezTo>
                    <a:pt x="853" y="5"/>
                    <a:pt x="851" y="11"/>
                    <a:pt x="840" y="13"/>
                  </a:cubicBezTo>
                  <a:cubicBezTo>
                    <a:pt x="828" y="15"/>
                    <a:pt x="822" y="18"/>
                    <a:pt x="827" y="21"/>
                  </a:cubicBezTo>
                  <a:cubicBezTo>
                    <a:pt x="832" y="23"/>
                    <a:pt x="827" y="29"/>
                    <a:pt x="822" y="28"/>
                  </a:cubicBezTo>
                  <a:cubicBezTo>
                    <a:pt x="817" y="28"/>
                    <a:pt x="816" y="33"/>
                    <a:pt x="822" y="36"/>
                  </a:cubicBezTo>
                  <a:close/>
                  <a:moveTo>
                    <a:pt x="1423" y="161"/>
                  </a:moveTo>
                  <a:cubicBezTo>
                    <a:pt x="1431" y="161"/>
                    <a:pt x="1435" y="169"/>
                    <a:pt x="1450" y="170"/>
                  </a:cubicBezTo>
                  <a:cubicBezTo>
                    <a:pt x="1465" y="171"/>
                    <a:pt x="1477" y="168"/>
                    <a:pt x="1477" y="165"/>
                  </a:cubicBezTo>
                  <a:cubicBezTo>
                    <a:pt x="1477" y="161"/>
                    <a:pt x="1463" y="156"/>
                    <a:pt x="1459" y="159"/>
                  </a:cubicBezTo>
                  <a:cubicBezTo>
                    <a:pt x="1454" y="162"/>
                    <a:pt x="1451" y="155"/>
                    <a:pt x="1446" y="156"/>
                  </a:cubicBezTo>
                  <a:cubicBezTo>
                    <a:pt x="1440" y="158"/>
                    <a:pt x="1433" y="158"/>
                    <a:pt x="1430" y="153"/>
                  </a:cubicBezTo>
                  <a:cubicBezTo>
                    <a:pt x="1428" y="148"/>
                    <a:pt x="1419" y="160"/>
                    <a:pt x="1423" y="161"/>
                  </a:cubicBezTo>
                  <a:close/>
                  <a:moveTo>
                    <a:pt x="1795" y="254"/>
                  </a:moveTo>
                  <a:cubicBezTo>
                    <a:pt x="1801" y="257"/>
                    <a:pt x="1805" y="250"/>
                    <a:pt x="1811" y="254"/>
                  </a:cubicBezTo>
                  <a:cubicBezTo>
                    <a:pt x="1816" y="257"/>
                    <a:pt x="1829" y="252"/>
                    <a:pt x="1834" y="251"/>
                  </a:cubicBezTo>
                  <a:cubicBezTo>
                    <a:pt x="1840" y="250"/>
                    <a:pt x="1837" y="243"/>
                    <a:pt x="1822" y="241"/>
                  </a:cubicBezTo>
                  <a:cubicBezTo>
                    <a:pt x="1807" y="239"/>
                    <a:pt x="1788" y="250"/>
                    <a:pt x="1795" y="254"/>
                  </a:cubicBezTo>
                  <a:close/>
                  <a:moveTo>
                    <a:pt x="1322" y="161"/>
                  </a:moveTo>
                  <a:cubicBezTo>
                    <a:pt x="1326" y="163"/>
                    <a:pt x="1328" y="166"/>
                    <a:pt x="1331" y="168"/>
                  </a:cubicBezTo>
                  <a:cubicBezTo>
                    <a:pt x="1333" y="171"/>
                    <a:pt x="1343" y="167"/>
                    <a:pt x="1347" y="166"/>
                  </a:cubicBezTo>
                  <a:cubicBezTo>
                    <a:pt x="1351" y="164"/>
                    <a:pt x="1352" y="172"/>
                    <a:pt x="1358" y="168"/>
                  </a:cubicBezTo>
                  <a:cubicBezTo>
                    <a:pt x="1364" y="164"/>
                    <a:pt x="1371" y="166"/>
                    <a:pt x="1378" y="166"/>
                  </a:cubicBezTo>
                  <a:cubicBezTo>
                    <a:pt x="1385" y="166"/>
                    <a:pt x="1377" y="157"/>
                    <a:pt x="1377" y="153"/>
                  </a:cubicBezTo>
                  <a:cubicBezTo>
                    <a:pt x="1377" y="149"/>
                    <a:pt x="1386" y="151"/>
                    <a:pt x="1383" y="155"/>
                  </a:cubicBezTo>
                  <a:cubicBezTo>
                    <a:pt x="1380" y="158"/>
                    <a:pt x="1387" y="166"/>
                    <a:pt x="1398" y="165"/>
                  </a:cubicBezTo>
                  <a:cubicBezTo>
                    <a:pt x="1408" y="164"/>
                    <a:pt x="1400" y="158"/>
                    <a:pt x="1406" y="155"/>
                  </a:cubicBezTo>
                  <a:cubicBezTo>
                    <a:pt x="1411" y="153"/>
                    <a:pt x="1410" y="150"/>
                    <a:pt x="1403" y="146"/>
                  </a:cubicBezTo>
                  <a:cubicBezTo>
                    <a:pt x="1395" y="141"/>
                    <a:pt x="1385" y="144"/>
                    <a:pt x="1378" y="141"/>
                  </a:cubicBezTo>
                  <a:cubicBezTo>
                    <a:pt x="1371" y="138"/>
                    <a:pt x="1363" y="138"/>
                    <a:pt x="1362" y="145"/>
                  </a:cubicBezTo>
                  <a:cubicBezTo>
                    <a:pt x="1362" y="152"/>
                    <a:pt x="1348" y="137"/>
                    <a:pt x="1341" y="135"/>
                  </a:cubicBezTo>
                  <a:cubicBezTo>
                    <a:pt x="1333" y="132"/>
                    <a:pt x="1311" y="155"/>
                    <a:pt x="1322" y="161"/>
                  </a:cubicBezTo>
                  <a:close/>
                  <a:moveTo>
                    <a:pt x="1391" y="204"/>
                  </a:moveTo>
                  <a:cubicBezTo>
                    <a:pt x="1397" y="202"/>
                    <a:pt x="1387" y="191"/>
                    <a:pt x="1377" y="190"/>
                  </a:cubicBezTo>
                  <a:cubicBezTo>
                    <a:pt x="1366" y="188"/>
                    <a:pt x="1357" y="196"/>
                    <a:pt x="1358" y="198"/>
                  </a:cubicBezTo>
                  <a:cubicBezTo>
                    <a:pt x="1361" y="203"/>
                    <a:pt x="1385" y="205"/>
                    <a:pt x="1391" y="204"/>
                  </a:cubicBezTo>
                  <a:close/>
                  <a:moveTo>
                    <a:pt x="1365" y="182"/>
                  </a:moveTo>
                  <a:cubicBezTo>
                    <a:pt x="1365" y="177"/>
                    <a:pt x="1347" y="183"/>
                    <a:pt x="1354" y="186"/>
                  </a:cubicBezTo>
                  <a:cubicBezTo>
                    <a:pt x="1358" y="187"/>
                    <a:pt x="1365" y="187"/>
                    <a:pt x="1365" y="182"/>
                  </a:cubicBezTo>
                  <a:close/>
                  <a:moveTo>
                    <a:pt x="1389" y="589"/>
                  </a:moveTo>
                  <a:cubicBezTo>
                    <a:pt x="1385" y="579"/>
                    <a:pt x="1394" y="570"/>
                    <a:pt x="1387" y="565"/>
                  </a:cubicBezTo>
                  <a:cubicBezTo>
                    <a:pt x="1381" y="560"/>
                    <a:pt x="1383" y="549"/>
                    <a:pt x="1380" y="551"/>
                  </a:cubicBezTo>
                  <a:cubicBezTo>
                    <a:pt x="1377" y="553"/>
                    <a:pt x="1380" y="562"/>
                    <a:pt x="1375" y="563"/>
                  </a:cubicBezTo>
                  <a:cubicBezTo>
                    <a:pt x="1369" y="564"/>
                    <a:pt x="1374" y="569"/>
                    <a:pt x="1372" y="575"/>
                  </a:cubicBezTo>
                  <a:cubicBezTo>
                    <a:pt x="1370" y="582"/>
                    <a:pt x="1373" y="592"/>
                    <a:pt x="1376" y="598"/>
                  </a:cubicBezTo>
                  <a:cubicBezTo>
                    <a:pt x="1379" y="604"/>
                    <a:pt x="1372" y="636"/>
                    <a:pt x="1375" y="641"/>
                  </a:cubicBezTo>
                  <a:cubicBezTo>
                    <a:pt x="1378" y="646"/>
                    <a:pt x="1371" y="670"/>
                    <a:pt x="1373" y="673"/>
                  </a:cubicBezTo>
                  <a:cubicBezTo>
                    <a:pt x="1377" y="677"/>
                    <a:pt x="1374" y="666"/>
                    <a:pt x="1380" y="665"/>
                  </a:cubicBezTo>
                  <a:cubicBezTo>
                    <a:pt x="1386" y="664"/>
                    <a:pt x="1386" y="672"/>
                    <a:pt x="1390" y="674"/>
                  </a:cubicBezTo>
                  <a:cubicBezTo>
                    <a:pt x="1394" y="675"/>
                    <a:pt x="1391" y="663"/>
                    <a:pt x="1388" y="664"/>
                  </a:cubicBezTo>
                  <a:cubicBezTo>
                    <a:pt x="1385" y="664"/>
                    <a:pt x="1382" y="656"/>
                    <a:pt x="1380" y="650"/>
                  </a:cubicBezTo>
                  <a:cubicBezTo>
                    <a:pt x="1379" y="645"/>
                    <a:pt x="1384" y="639"/>
                    <a:pt x="1384" y="632"/>
                  </a:cubicBezTo>
                  <a:cubicBezTo>
                    <a:pt x="1384" y="625"/>
                    <a:pt x="1392" y="626"/>
                    <a:pt x="1397" y="631"/>
                  </a:cubicBezTo>
                  <a:cubicBezTo>
                    <a:pt x="1402" y="636"/>
                    <a:pt x="1403" y="632"/>
                    <a:pt x="1401" y="629"/>
                  </a:cubicBezTo>
                  <a:cubicBezTo>
                    <a:pt x="1399" y="625"/>
                    <a:pt x="1392" y="598"/>
                    <a:pt x="1389" y="589"/>
                  </a:cubicBezTo>
                  <a:close/>
                  <a:moveTo>
                    <a:pt x="326" y="292"/>
                  </a:moveTo>
                  <a:cubicBezTo>
                    <a:pt x="335" y="300"/>
                    <a:pt x="343" y="288"/>
                    <a:pt x="347" y="287"/>
                  </a:cubicBezTo>
                  <a:cubicBezTo>
                    <a:pt x="351" y="287"/>
                    <a:pt x="344" y="282"/>
                    <a:pt x="337" y="280"/>
                  </a:cubicBezTo>
                  <a:cubicBezTo>
                    <a:pt x="330" y="278"/>
                    <a:pt x="319" y="285"/>
                    <a:pt x="326" y="292"/>
                  </a:cubicBezTo>
                  <a:close/>
                  <a:moveTo>
                    <a:pt x="340" y="22"/>
                  </a:moveTo>
                  <a:cubicBezTo>
                    <a:pt x="345" y="26"/>
                    <a:pt x="327" y="25"/>
                    <a:pt x="325" y="28"/>
                  </a:cubicBezTo>
                  <a:cubicBezTo>
                    <a:pt x="323" y="31"/>
                    <a:pt x="312" y="30"/>
                    <a:pt x="314" y="34"/>
                  </a:cubicBezTo>
                  <a:cubicBezTo>
                    <a:pt x="316" y="38"/>
                    <a:pt x="333" y="38"/>
                    <a:pt x="333" y="35"/>
                  </a:cubicBezTo>
                  <a:cubicBezTo>
                    <a:pt x="333" y="32"/>
                    <a:pt x="342" y="35"/>
                    <a:pt x="342" y="32"/>
                  </a:cubicBezTo>
                  <a:cubicBezTo>
                    <a:pt x="342" y="29"/>
                    <a:pt x="346" y="25"/>
                    <a:pt x="355" y="25"/>
                  </a:cubicBezTo>
                  <a:cubicBezTo>
                    <a:pt x="365" y="24"/>
                    <a:pt x="365" y="21"/>
                    <a:pt x="356" y="17"/>
                  </a:cubicBezTo>
                  <a:cubicBezTo>
                    <a:pt x="347" y="13"/>
                    <a:pt x="336" y="19"/>
                    <a:pt x="340" y="22"/>
                  </a:cubicBezTo>
                  <a:close/>
                  <a:moveTo>
                    <a:pt x="309" y="25"/>
                  </a:moveTo>
                  <a:cubicBezTo>
                    <a:pt x="317" y="18"/>
                    <a:pt x="327" y="25"/>
                    <a:pt x="328" y="22"/>
                  </a:cubicBezTo>
                  <a:cubicBezTo>
                    <a:pt x="329" y="18"/>
                    <a:pt x="314" y="17"/>
                    <a:pt x="308" y="20"/>
                  </a:cubicBezTo>
                  <a:cubicBezTo>
                    <a:pt x="302" y="23"/>
                    <a:pt x="289" y="21"/>
                    <a:pt x="291" y="25"/>
                  </a:cubicBezTo>
                  <a:cubicBezTo>
                    <a:pt x="292" y="27"/>
                    <a:pt x="301" y="32"/>
                    <a:pt x="309" y="25"/>
                  </a:cubicBezTo>
                  <a:close/>
                  <a:moveTo>
                    <a:pt x="1036" y="176"/>
                  </a:moveTo>
                  <a:cubicBezTo>
                    <a:pt x="1034" y="178"/>
                    <a:pt x="1027" y="178"/>
                    <a:pt x="1029" y="181"/>
                  </a:cubicBezTo>
                  <a:cubicBezTo>
                    <a:pt x="1032" y="185"/>
                    <a:pt x="1049" y="183"/>
                    <a:pt x="1049" y="178"/>
                  </a:cubicBezTo>
                  <a:cubicBezTo>
                    <a:pt x="1050" y="172"/>
                    <a:pt x="1037" y="173"/>
                    <a:pt x="1036" y="176"/>
                  </a:cubicBezTo>
                  <a:close/>
                  <a:moveTo>
                    <a:pt x="1923" y="348"/>
                  </a:moveTo>
                  <a:cubicBezTo>
                    <a:pt x="1920" y="347"/>
                    <a:pt x="1909" y="340"/>
                    <a:pt x="1906" y="337"/>
                  </a:cubicBezTo>
                  <a:cubicBezTo>
                    <a:pt x="1904" y="333"/>
                    <a:pt x="1891" y="331"/>
                    <a:pt x="1891" y="333"/>
                  </a:cubicBezTo>
                  <a:cubicBezTo>
                    <a:pt x="1891" y="335"/>
                    <a:pt x="1887" y="332"/>
                    <a:pt x="1886" y="330"/>
                  </a:cubicBezTo>
                  <a:cubicBezTo>
                    <a:pt x="1885" y="328"/>
                    <a:pt x="1871" y="328"/>
                    <a:pt x="1871" y="330"/>
                  </a:cubicBezTo>
                  <a:cubicBezTo>
                    <a:pt x="1871" y="332"/>
                    <a:pt x="1874" y="333"/>
                    <a:pt x="1876" y="335"/>
                  </a:cubicBezTo>
                  <a:cubicBezTo>
                    <a:pt x="1878" y="338"/>
                    <a:pt x="1873" y="339"/>
                    <a:pt x="1874" y="342"/>
                  </a:cubicBezTo>
                  <a:cubicBezTo>
                    <a:pt x="1875" y="345"/>
                    <a:pt x="1869" y="341"/>
                    <a:pt x="1867" y="339"/>
                  </a:cubicBezTo>
                  <a:cubicBezTo>
                    <a:pt x="1865" y="338"/>
                    <a:pt x="1866" y="331"/>
                    <a:pt x="1867" y="328"/>
                  </a:cubicBezTo>
                  <a:cubicBezTo>
                    <a:pt x="1867" y="324"/>
                    <a:pt x="1863" y="325"/>
                    <a:pt x="1862" y="322"/>
                  </a:cubicBezTo>
                  <a:cubicBezTo>
                    <a:pt x="1862" y="318"/>
                    <a:pt x="1847" y="312"/>
                    <a:pt x="1841" y="309"/>
                  </a:cubicBezTo>
                  <a:cubicBezTo>
                    <a:pt x="1834" y="306"/>
                    <a:pt x="1826" y="304"/>
                    <a:pt x="1824" y="301"/>
                  </a:cubicBezTo>
                  <a:cubicBezTo>
                    <a:pt x="1822" y="297"/>
                    <a:pt x="1810" y="297"/>
                    <a:pt x="1806" y="292"/>
                  </a:cubicBezTo>
                  <a:cubicBezTo>
                    <a:pt x="1802" y="288"/>
                    <a:pt x="1783" y="280"/>
                    <a:pt x="1775" y="279"/>
                  </a:cubicBezTo>
                  <a:cubicBezTo>
                    <a:pt x="1766" y="279"/>
                    <a:pt x="1768" y="274"/>
                    <a:pt x="1764" y="275"/>
                  </a:cubicBezTo>
                  <a:cubicBezTo>
                    <a:pt x="1760" y="276"/>
                    <a:pt x="1743" y="275"/>
                    <a:pt x="1738" y="274"/>
                  </a:cubicBezTo>
                  <a:cubicBezTo>
                    <a:pt x="1732" y="273"/>
                    <a:pt x="1731" y="277"/>
                    <a:pt x="1727" y="276"/>
                  </a:cubicBezTo>
                  <a:cubicBezTo>
                    <a:pt x="1724" y="274"/>
                    <a:pt x="1704" y="267"/>
                    <a:pt x="1701" y="270"/>
                  </a:cubicBezTo>
                  <a:cubicBezTo>
                    <a:pt x="1699" y="272"/>
                    <a:pt x="1700" y="276"/>
                    <a:pt x="1698" y="277"/>
                  </a:cubicBezTo>
                  <a:cubicBezTo>
                    <a:pt x="1695" y="278"/>
                    <a:pt x="1698" y="281"/>
                    <a:pt x="1703" y="286"/>
                  </a:cubicBezTo>
                  <a:cubicBezTo>
                    <a:pt x="1709" y="291"/>
                    <a:pt x="1705" y="295"/>
                    <a:pt x="1700" y="297"/>
                  </a:cubicBezTo>
                  <a:cubicBezTo>
                    <a:pt x="1695" y="299"/>
                    <a:pt x="1687" y="295"/>
                    <a:pt x="1685" y="291"/>
                  </a:cubicBezTo>
                  <a:cubicBezTo>
                    <a:pt x="1682" y="287"/>
                    <a:pt x="1676" y="289"/>
                    <a:pt x="1674" y="284"/>
                  </a:cubicBezTo>
                  <a:cubicBezTo>
                    <a:pt x="1672" y="279"/>
                    <a:pt x="1676" y="278"/>
                    <a:pt x="1679" y="281"/>
                  </a:cubicBezTo>
                  <a:cubicBezTo>
                    <a:pt x="1683" y="284"/>
                    <a:pt x="1687" y="281"/>
                    <a:pt x="1688" y="278"/>
                  </a:cubicBezTo>
                  <a:cubicBezTo>
                    <a:pt x="1688" y="274"/>
                    <a:pt x="1679" y="272"/>
                    <a:pt x="1673" y="272"/>
                  </a:cubicBezTo>
                  <a:cubicBezTo>
                    <a:pt x="1668" y="272"/>
                    <a:pt x="1665" y="279"/>
                    <a:pt x="1660" y="282"/>
                  </a:cubicBezTo>
                  <a:cubicBezTo>
                    <a:pt x="1655" y="285"/>
                    <a:pt x="1634" y="281"/>
                    <a:pt x="1632" y="279"/>
                  </a:cubicBezTo>
                  <a:cubicBezTo>
                    <a:pt x="1630" y="277"/>
                    <a:pt x="1601" y="279"/>
                    <a:pt x="1598" y="281"/>
                  </a:cubicBezTo>
                  <a:cubicBezTo>
                    <a:pt x="1595" y="283"/>
                    <a:pt x="1597" y="291"/>
                    <a:pt x="1596" y="292"/>
                  </a:cubicBezTo>
                  <a:cubicBezTo>
                    <a:pt x="1594" y="292"/>
                    <a:pt x="1593" y="283"/>
                    <a:pt x="1593" y="281"/>
                  </a:cubicBezTo>
                  <a:cubicBezTo>
                    <a:pt x="1593" y="279"/>
                    <a:pt x="1589" y="278"/>
                    <a:pt x="1584" y="278"/>
                  </a:cubicBezTo>
                  <a:cubicBezTo>
                    <a:pt x="1579" y="278"/>
                    <a:pt x="1576" y="278"/>
                    <a:pt x="1578" y="275"/>
                  </a:cubicBezTo>
                  <a:cubicBezTo>
                    <a:pt x="1580" y="273"/>
                    <a:pt x="1576" y="271"/>
                    <a:pt x="1580" y="268"/>
                  </a:cubicBezTo>
                  <a:cubicBezTo>
                    <a:pt x="1584" y="265"/>
                    <a:pt x="1573" y="257"/>
                    <a:pt x="1562" y="252"/>
                  </a:cubicBezTo>
                  <a:cubicBezTo>
                    <a:pt x="1551" y="248"/>
                    <a:pt x="1526" y="250"/>
                    <a:pt x="1519" y="252"/>
                  </a:cubicBezTo>
                  <a:cubicBezTo>
                    <a:pt x="1512" y="254"/>
                    <a:pt x="1499" y="254"/>
                    <a:pt x="1493" y="254"/>
                  </a:cubicBezTo>
                  <a:cubicBezTo>
                    <a:pt x="1486" y="254"/>
                    <a:pt x="1491" y="251"/>
                    <a:pt x="1490" y="248"/>
                  </a:cubicBezTo>
                  <a:cubicBezTo>
                    <a:pt x="1488" y="245"/>
                    <a:pt x="1477" y="242"/>
                    <a:pt x="1475" y="244"/>
                  </a:cubicBezTo>
                  <a:cubicBezTo>
                    <a:pt x="1474" y="247"/>
                    <a:pt x="1471" y="244"/>
                    <a:pt x="1471" y="242"/>
                  </a:cubicBezTo>
                  <a:cubicBezTo>
                    <a:pt x="1471" y="241"/>
                    <a:pt x="1461" y="237"/>
                    <a:pt x="1457" y="238"/>
                  </a:cubicBezTo>
                  <a:cubicBezTo>
                    <a:pt x="1453" y="239"/>
                    <a:pt x="1451" y="234"/>
                    <a:pt x="1456" y="234"/>
                  </a:cubicBezTo>
                  <a:cubicBezTo>
                    <a:pt x="1460" y="234"/>
                    <a:pt x="1468" y="235"/>
                    <a:pt x="1465" y="230"/>
                  </a:cubicBezTo>
                  <a:cubicBezTo>
                    <a:pt x="1461" y="224"/>
                    <a:pt x="1431" y="223"/>
                    <a:pt x="1429" y="224"/>
                  </a:cubicBezTo>
                  <a:cubicBezTo>
                    <a:pt x="1426" y="225"/>
                    <a:pt x="1428" y="229"/>
                    <a:pt x="1422" y="235"/>
                  </a:cubicBezTo>
                  <a:cubicBezTo>
                    <a:pt x="1415" y="241"/>
                    <a:pt x="1409" y="237"/>
                    <a:pt x="1410" y="234"/>
                  </a:cubicBezTo>
                  <a:cubicBezTo>
                    <a:pt x="1411" y="231"/>
                    <a:pt x="1419" y="231"/>
                    <a:pt x="1419" y="228"/>
                  </a:cubicBezTo>
                  <a:cubicBezTo>
                    <a:pt x="1419" y="225"/>
                    <a:pt x="1408" y="227"/>
                    <a:pt x="1406" y="224"/>
                  </a:cubicBezTo>
                  <a:cubicBezTo>
                    <a:pt x="1404" y="222"/>
                    <a:pt x="1408" y="220"/>
                    <a:pt x="1412" y="221"/>
                  </a:cubicBezTo>
                  <a:cubicBezTo>
                    <a:pt x="1416" y="223"/>
                    <a:pt x="1423" y="223"/>
                    <a:pt x="1424" y="221"/>
                  </a:cubicBezTo>
                  <a:cubicBezTo>
                    <a:pt x="1424" y="220"/>
                    <a:pt x="1420" y="219"/>
                    <a:pt x="1413" y="218"/>
                  </a:cubicBezTo>
                  <a:cubicBezTo>
                    <a:pt x="1406" y="217"/>
                    <a:pt x="1390" y="213"/>
                    <a:pt x="1382" y="214"/>
                  </a:cubicBezTo>
                  <a:cubicBezTo>
                    <a:pt x="1373" y="215"/>
                    <a:pt x="1369" y="211"/>
                    <a:pt x="1365" y="210"/>
                  </a:cubicBezTo>
                  <a:cubicBezTo>
                    <a:pt x="1360" y="210"/>
                    <a:pt x="1360" y="213"/>
                    <a:pt x="1362" y="216"/>
                  </a:cubicBezTo>
                  <a:cubicBezTo>
                    <a:pt x="1364" y="218"/>
                    <a:pt x="1358" y="220"/>
                    <a:pt x="1352" y="219"/>
                  </a:cubicBezTo>
                  <a:cubicBezTo>
                    <a:pt x="1347" y="218"/>
                    <a:pt x="1339" y="222"/>
                    <a:pt x="1342" y="226"/>
                  </a:cubicBezTo>
                  <a:cubicBezTo>
                    <a:pt x="1345" y="230"/>
                    <a:pt x="1348" y="225"/>
                    <a:pt x="1351" y="226"/>
                  </a:cubicBezTo>
                  <a:cubicBezTo>
                    <a:pt x="1353" y="228"/>
                    <a:pt x="1344" y="230"/>
                    <a:pt x="1348" y="232"/>
                  </a:cubicBezTo>
                  <a:cubicBezTo>
                    <a:pt x="1352" y="234"/>
                    <a:pt x="1351" y="238"/>
                    <a:pt x="1351" y="240"/>
                  </a:cubicBezTo>
                  <a:cubicBezTo>
                    <a:pt x="1351" y="242"/>
                    <a:pt x="1345" y="243"/>
                    <a:pt x="1342" y="240"/>
                  </a:cubicBezTo>
                  <a:cubicBezTo>
                    <a:pt x="1340" y="237"/>
                    <a:pt x="1336" y="240"/>
                    <a:pt x="1331" y="239"/>
                  </a:cubicBezTo>
                  <a:cubicBezTo>
                    <a:pt x="1327" y="239"/>
                    <a:pt x="1323" y="241"/>
                    <a:pt x="1328" y="242"/>
                  </a:cubicBezTo>
                  <a:cubicBezTo>
                    <a:pt x="1333" y="242"/>
                    <a:pt x="1335" y="246"/>
                    <a:pt x="1328" y="246"/>
                  </a:cubicBezTo>
                  <a:cubicBezTo>
                    <a:pt x="1322" y="247"/>
                    <a:pt x="1323" y="240"/>
                    <a:pt x="1319" y="241"/>
                  </a:cubicBezTo>
                  <a:cubicBezTo>
                    <a:pt x="1315" y="242"/>
                    <a:pt x="1307" y="238"/>
                    <a:pt x="1302" y="238"/>
                  </a:cubicBezTo>
                  <a:cubicBezTo>
                    <a:pt x="1297" y="238"/>
                    <a:pt x="1295" y="242"/>
                    <a:pt x="1289" y="242"/>
                  </a:cubicBezTo>
                  <a:cubicBezTo>
                    <a:pt x="1283" y="243"/>
                    <a:pt x="1274" y="239"/>
                    <a:pt x="1272" y="236"/>
                  </a:cubicBezTo>
                  <a:cubicBezTo>
                    <a:pt x="1269" y="232"/>
                    <a:pt x="1269" y="231"/>
                    <a:pt x="1266" y="235"/>
                  </a:cubicBezTo>
                  <a:cubicBezTo>
                    <a:pt x="1263" y="239"/>
                    <a:pt x="1262" y="246"/>
                    <a:pt x="1259" y="247"/>
                  </a:cubicBezTo>
                  <a:cubicBezTo>
                    <a:pt x="1256" y="247"/>
                    <a:pt x="1255" y="254"/>
                    <a:pt x="1252" y="256"/>
                  </a:cubicBezTo>
                  <a:cubicBezTo>
                    <a:pt x="1249" y="257"/>
                    <a:pt x="1249" y="253"/>
                    <a:pt x="1245" y="253"/>
                  </a:cubicBezTo>
                  <a:cubicBezTo>
                    <a:pt x="1241" y="254"/>
                    <a:pt x="1229" y="242"/>
                    <a:pt x="1228" y="238"/>
                  </a:cubicBezTo>
                  <a:cubicBezTo>
                    <a:pt x="1228" y="235"/>
                    <a:pt x="1220" y="228"/>
                    <a:pt x="1218" y="227"/>
                  </a:cubicBezTo>
                  <a:cubicBezTo>
                    <a:pt x="1216" y="225"/>
                    <a:pt x="1220" y="225"/>
                    <a:pt x="1223" y="227"/>
                  </a:cubicBezTo>
                  <a:cubicBezTo>
                    <a:pt x="1225" y="229"/>
                    <a:pt x="1228" y="229"/>
                    <a:pt x="1231" y="228"/>
                  </a:cubicBezTo>
                  <a:cubicBezTo>
                    <a:pt x="1233" y="226"/>
                    <a:pt x="1233" y="220"/>
                    <a:pt x="1229" y="220"/>
                  </a:cubicBezTo>
                  <a:cubicBezTo>
                    <a:pt x="1224" y="220"/>
                    <a:pt x="1226" y="216"/>
                    <a:pt x="1228" y="216"/>
                  </a:cubicBezTo>
                  <a:cubicBezTo>
                    <a:pt x="1230" y="215"/>
                    <a:pt x="1223" y="208"/>
                    <a:pt x="1226" y="208"/>
                  </a:cubicBezTo>
                  <a:cubicBezTo>
                    <a:pt x="1228" y="207"/>
                    <a:pt x="1227" y="204"/>
                    <a:pt x="1224" y="204"/>
                  </a:cubicBezTo>
                  <a:cubicBezTo>
                    <a:pt x="1220" y="203"/>
                    <a:pt x="1216" y="200"/>
                    <a:pt x="1216" y="198"/>
                  </a:cubicBezTo>
                  <a:cubicBezTo>
                    <a:pt x="1216" y="197"/>
                    <a:pt x="1200" y="196"/>
                    <a:pt x="1201" y="199"/>
                  </a:cubicBezTo>
                  <a:cubicBezTo>
                    <a:pt x="1202" y="201"/>
                    <a:pt x="1196" y="200"/>
                    <a:pt x="1197" y="198"/>
                  </a:cubicBezTo>
                  <a:cubicBezTo>
                    <a:pt x="1198" y="196"/>
                    <a:pt x="1191" y="197"/>
                    <a:pt x="1184" y="195"/>
                  </a:cubicBezTo>
                  <a:cubicBezTo>
                    <a:pt x="1177" y="193"/>
                    <a:pt x="1176" y="188"/>
                    <a:pt x="1174" y="187"/>
                  </a:cubicBezTo>
                  <a:cubicBezTo>
                    <a:pt x="1171" y="187"/>
                    <a:pt x="1172" y="194"/>
                    <a:pt x="1169" y="193"/>
                  </a:cubicBezTo>
                  <a:cubicBezTo>
                    <a:pt x="1165" y="191"/>
                    <a:pt x="1161" y="194"/>
                    <a:pt x="1163" y="199"/>
                  </a:cubicBezTo>
                  <a:cubicBezTo>
                    <a:pt x="1165" y="203"/>
                    <a:pt x="1163" y="204"/>
                    <a:pt x="1163" y="207"/>
                  </a:cubicBezTo>
                  <a:cubicBezTo>
                    <a:pt x="1162" y="211"/>
                    <a:pt x="1160" y="209"/>
                    <a:pt x="1156" y="208"/>
                  </a:cubicBezTo>
                  <a:cubicBezTo>
                    <a:pt x="1152" y="206"/>
                    <a:pt x="1152" y="211"/>
                    <a:pt x="1142" y="209"/>
                  </a:cubicBezTo>
                  <a:cubicBezTo>
                    <a:pt x="1133" y="207"/>
                    <a:pt x="1129" y="209"/>
                    <a:pt x="1127" y="206"/>
                  </a:cubicBezTo>
                  <a:cubicBezTo>
                    <a:pt x="1126" y="203"/>
                    <a:pt x="1123" y="203"/>
                    <a:pt x="1122" y="205"/>
                  </a:cubicBezTo>
                  <a:cubicBezTo>
                    <a:pt x="1122" y="208"/>
                    <a:pt x="1108" y="207"/>
                    <a:pt x="1107" y="203"/>
                  </a:cubicBezTo>
                  <a:cubicBezTo>
                    <a:pt x="1105" y="199"/>
                    <a:pt x="1109" y="199"/>
                    <a:pt x="1111" y="198"/>
                  </a:cubicBezTo>
                  <a:cubicBezTo>
                    <a:pt x="1113" y="197"/>
                    <a:pt x="1109" y="195"/>
                    <a:pt x="1101" y="196"/>
                  </a:cubicBezTo>
                  <a:cubicBezTo>
                    <a:pt x="1093" y="196"/>
                    <a:pt x="1088" y="192"/>
                    <a:pt x="1080" y="193"/>
                  </a:cubicBezTo>
                  <a:cubicBezTo>
                    <a:pt x="1072" y="193"/>
                    <a:pt x="1054" y="195"/>
                    <a:pt x="1052" y="196"/>
                  </a:cubicBezTo>
                  <a:cubicBezTo>
                    <a:pt x="1049" y="197"/>
                    <a:pt x="1054" y="202"/>
                    <a:pt x="1050" y="202"/>
                  </a:cubicBezTo>
                  <a:cubicBezTo>
                    <a:pt x="1047" y="203"/>
                    <a:pt x="1049" y="195"/>
                    <a:pt x="1049" y="191"/>
                  </a:cubicBezTo>
                  <a:cubicBezTo>
                    <a:pt x="1048" y="188"/>
                    <a:pt x="1042" y="187"/>
                    <a:pt x="1043" y="190"/>
                  </a:cubicBezTo>
                  <a:cubicBezTo>
                    <a:pt x="1044" y="193"/>
                    <a:pt x="1034" y="194"/>
                    <a:pt x="1031" y="192"/>
                  </a:cubicBezTo>
                  <a:cubicBezTo>
                    <a:pt x="1029" y="189"/>
                    <a:pt x="1025" y="187"/>
                    <a:pt x="1018" y="185"/>
                  </a:cubicBezTo>
                  <a:cubicBezTo>
                    <a:pt x="1012" y="183"/>
                    <a:pt x="1004" y="190"/>
                    <a:pt x="1006" y="192"/>
                  </a:cubicBezTo>
                  <a:cubicBezTo>
                    <a:pt x="1007" y="194"/>
                    <a:pt x="1012" y="193"/>
                    <a:pt x="1012" y="194"/>
                  </a:cubicBezTo>
                  <a:cubicBezTo>
                    <a:pt x="1013" y="197"/>
                    <a:pt x="999" y="196"/>
                    <a:pt x="999" y="198"/>
                  </a:cubicBezTo>
                  <a:cubicBezTo>
                    <a:pt x="999" y="200"/>
                    <a:pt x="985" y="204"/>
                    <a:pt x="981" y="204"/>
                  </a:cubicBezTo>
                  <a:cubicBezTo>
                    <a:pt x="970" y="205"/>
                    <a:pt x="968" y="205"/>
                    <a:pt x="963" y="210"/>
                  </a:cubicBezTo>
                  <a:cubicBezTo>
                    <a:pt x="958" y="214"/>
                    <a:pt x="962" y="206"/>
                    <a:pt x="966" y="202"/>
                  </a:cubicBezTo>
                  <a:cubicBezTo>
                    <a:pt x="970" y="198"/>
                    <a:pt x="974" y="200"/>
                    <a:pt x="976" y="196"/>
                  </a:cubicBezTo>
                  <a:cubicBezTo>
                    <a:pt x="979" y="193"/>
                    <a:pt x="982" y="194"/>
                    <a:pt x="989" y="193"/>
                  </a:cubicBezTo>
                  <a:cubicBezTo>
                    <a:pt x="995" y="192"/>
                    <a:pt x="995" y="188"/>
                    <a:pt x="998" y="187"/>
                  </a:cubicBezTo>
                  <a:cubicBezTo>
                    <a:pt x="1001" y="185"/>
                    <a:pt x="1008" y="182"/>
                    <a:pt x="1009" y="179"/>
                  </a:cubicBezTo>
                  <a:cubicBezTo>
                    <a:pt x="1011" y="176"/>
                    <a:pt x="1026" y="171"/>
                    <a:pt x="1029" y="172"/>
                  </a:cubicBezTo>
                  <a:cubicBezTo>
                    <a:pt x="1032" y="172"/>
                    <a:pt x="1032" y="166"/>
                    <a:pt x="1034" y="166"/>
                  </a:cubicBezTo>
                  <a:cubicBezTo>
                    <a:pt x="1036" y="166"/>
                    <a:pt x="1044" y="162"/>
                    <a:pt x="1048" y="160"/>
                  </a:cubicBezTo>
                  <a:cubicBezTo>
                    <a:pt x="1051" y="159"/>
                    <a:pt x="1053" y="156"/>
                    <a:pt x="1053" y="153"/>
                  </a:cubicBezTo>
                  <a:cubicBezTo>
                    <a:pt x="1053" y="151"/>
                    <a:pt x="1048" y="152"/>
                    <a:pt x="1048" y="150"/>
                  </a:cubicBezTo>
                  <a:cubicBezTo>
                    <a:pt x="1047" y="148"/>
                    <a:pt x="1050" y="149"/>
                    <a:pt x="1053" y="148"/>
                  </a:cubicBezTo>
                  <a:cubicBezTo>
                    <a:pt x="1057" y="146"/>
                    <a:pt x="1053" y="142"/>
                    <a:pt x="1051" y="142"/>
                  </a:cubicBezTo>
                  <a:cubicBezTo>
                    <a:pt x="1048" y="143"/>
                    <a:pt x="1052" y="140"/>
                    <a:pt x="1050" y="137"/>
                  </a:cubicBezTo>
                  <a:cubicBezTo>
                    <a:pt x="1047" y="134"/>
                    <a:pt x="1042" y="139"/>
                    <a:pt x="1042" y="136"/>
                  </a:cubicBezTo>
                  <a:cubicBezTo>
                    <a:pt x="1042" y="132"/>
                    <a:pt x="1042" y="128"/>
                    <a:pt x="1040" y="126"/>
                  </a:cubicBezTo>
                  <a:cubicBezTo>
                    <a:pt x="1038" y="124"/>
                    <a:pt x="1034" y="130"/>
                    <a:pt x="1030" y="127"/>
                  </a:cubicBezTo>
                  <a:cubicBezTo>
                    <a:pt x="1026" y="124"/>
                    <a:pt x="1014" y="122"/>
                    <a:pt x="1014" y="123"/>
                  </a:cubicBezTo>
                  <a:cubicBezTo>
                    <a:pt x="1014" y="124"/>
                    <a:pt x="1008" y="121"/>
                    <a:pt x="1007" y="122"/>
                  </a:cubicBezTo>
                  <a:cubicBezTo>
                    <a:pt x="1006" y="124"/>
                    <a:pt x="996" y="123"/>
                    <a:pt x="993" y="123"/>
                  </a:cubicBezTo>
                  <a:cubicBezTo>
                    <a:pt x="990" y="122"/>
                    <a:pt x="986" y="124"/>
                    <a:pt x="986" y="127"/>
                  </a:cubicBezTo>
                  <a:cubicBezTo>
                    <a:pt x="985" y="130"/>
                    <a:pt x="974" y="129"/>
                    <a:pt x="971" y="128"/>
                  </a:cubicBezTo>
                  <a:cubicBezTo>
                    <a:pt x="969" y="128"/>
                    <a:pt x="980" y="119"/>
                    <a:pt x="980" y="118"/>
                  </a:cubicBezTo>
                  <a:cubicBezTo>
                    <a:pt x="980" y="116"/>
                    <a:pt x="962" y="118"/>
                    <a:pt x="961" y="116"/>
                  </a:cubicBezTo>
                  <a:cubicBezTo>
                    <a:pt x="960" y="115"/>
                    <a:pt x="952" y="114"/>
                    <a:pt x="948" y="114"/>
                  </a:cubicBezTo>
                  <a:cubicBezTo>
                    <a:pt x="944" y="114"/>
                    <a:pt x="948" y="113"/>
                    <a:pt x="951" y="113"/>
                  </a:cubicBezTo>
                  <a:cubicBezTo>
                    <a:pt x="955" y="113"/>
                    <a:pt x="958" y="110"/>
                    <a:pt x="962" y="109"/>
                  </a:cubicBezTo>
                  <a:cubicBezTo>
                    <a:pt x="965" y="108"/>
                    <a:pt x="965" y="107"/>
                    <a:pt x="963" y="105"/>
                  </a:cubicBezTo>
                  <a:cubicBezTo>
                    <a:pt x="961" y="102"/>
                    <a:pt x="957" y="103"/>
                    <a:pt x="953" y="102"/>
                  </a:cubicBezTo>
                  <a:cubicBezTo>
                    <a:pt x="950" y="101"/>
                    <a:pt x="945" y="99"/>
                    <a:pt x="942" y="99"/>
                  </a:cubicBezTo>
                  <a:cubicBezTo>
                    <a:pt x="938" y="99"/>
                    <a:pt x="935" y="101"/>
                    <a:pt x="927" y="102"/>
                  </a:cubicBezTo>
                  <a:cubicBezTo>
                    <a:pt x="919" y="104"/>
                    <a:pt x="918" y="110"/>
                    <a:pt x="914" y="112"/>
                  </a:cubicBezTo>
                  <a:cubicBezTo>
                    <a:pt x="910" y="114"/>
                    <a:pt x="903" y="121"/>
                    <a:pt x="907" y="122"/>
                  </a:cubicBezTo>
                  <a:cubicBezTo>
                    <a:pt x="910" y="122"/>
                    <a:pt x="908" y="124"/>
                    <a:pt x="909" y="126"/>
                  </a:cubicBezTo>
                  <a:cubicBezTo>
                    <a:pt x="909" y="129"/>
                    <a:pt x="906" y="129"/>
                    <a:pt x="902" y="128"/>
                  </a:cubicBezTo>
                  <a:cubicBezTo>
                    <a:pt x="899" y="128"/>
                    <a:pt x="885" y="128"/>
                    <a:pt x="885" y="131"/>
                  </a:cubicBezTo>
                  <a:cubicBezTo>
                    <a:pt x="885" y="134"/>
                    <a:pt x="893" y="135"/>
                    <a:pt x="893" y="136"/>
                  </a:cubicBezTo>
                  <a:cubicBezTo>
                    <a:pt x="892" y="138"/>
                    <a:pt x="887" y="136"/>
                    <a:pt x="884" y="135"/>
                  </a:cubicBezTo>
                  <a:cubicBezTo>
                    <a:pt x="881" y="133"/>
                    <a:pt x="875" y="134"/>
                    <a:pt x="874" y="137"/>
                  </a:cubicBezTo>
                  <a:cubicBezTo>
                    <a:pt x="873" y="140"/>
                    <a:pt x="868" y="139"/>
                    <a:pt x="867" y="138"/>
                  </a:cubicBezTo>
                  <a:cubicBezTo>
                    <a:pt x="865" y="138"/>
                    <a:pt x="862" y="140"/>
                    <a:pt x="860" y="139"/>
                  </a:cubicBezTo>
                  <a:cubicBezTo>
                    <a:pt x="857" y="138"/>
                    <a:pt x="865" y="134"/>
                    <a:pt x="863" y="133"/>
                  </a:cubicBezTo>
                  <a:cubicBezTo>
                    <a:pt x="861" y="131"/>
                    <a:pt x="853" y="132"/>
                    <a:pt x="852" y="135"/>
                  </a:cubicBezTo>
                  <a:cubicBezTo>
                    <a:pt x="851" y="138"/>
                    <a:pt x="846" y="133"/>
                    <a:pt x="845" y="134"/>
                  </a:cubicBezTo>
                  <a:cubicBezTo>
                    <a:pt x="843" y="135"/>
                    <a:pt x="841" y="136"/>
                    <a:pt x="837" y="138"/>
                  </a:cubicBezTo>
                  <a:cubicBezTo>
                    <a:pt x="834" y="139"/>
                    <a:pt x="828" y="136"/>
                    <a:pt x="826" y="139"/>
                  </a:cubicBezTo>
                  <a:cubicBezTo>
                    <a:pt x="825" y="142"/>
                    <a:pt x="833" y="142"/>
                    <a:pt x="833" y="144"/>
                  </a:cubicBezTo>
                  <a:cubicBezTo>
                    <a:pt x="833" y="145"/>
                    <a:pt x="815" y="145"/>
                    <a:pt x="815" y="146"/>
                  </a:cubicBezTo>
                  <a:cubicBezTo>
                    <a:pt x="814" y="148"/>
                    <a:pt x="808" y="148"/>
                    <a:pt x="800" y="148"/>
                  </a:cubicBezTo>
                  <a:cubicBezTo>
                    <a:pt x="793" y="149"/>
                    <a:pt x="796" y="152"/>
                    <a:pt x="790" y="153"/>
                  </a:cubicBezTo>
                  <a:cubicBezTo>
                    <a:pt x="784" y="155"/>
                    <a:pt x="781" y="155"/>
                    <a:pt x="779" y="158"/>
                  </a:cubicBezTo>
                  <a:cubicBezTo>
                    <a:pt x="777" y="161"/>
                    <a:pt x="773" y="161"/>
                    <a:pt x="771" y="159"/>
                  </a:cubicBezTo>
                  <a:cubicBezTo>
                    <a:pt x="769" y="157"/>
                    <a:pt x="763" y="160"/>
                    <a:pt x="766" y="160"/>
                  </a:cubicBezTo>
                  <a:cubicBezTo>
                    <a:pt x="769" y="161"/>
                    <a:pt x="766" y="164"/>
                    <a:pt x="764" y="163"/>
                  </a:cubicBezTo>
                  <a:cubicBezTo>
                    <a:pt x="763" y="162"/>
                    <a:pt x="757" y="166"/>
                    <a:pt x="760" y="166"/>
                  </a:cubicBezTo>
                  <a:cubicBezTo>
                    <a:pt x="763" y="166"/>
                    <a:pt x="765" y="168"/>
                    <a:pt x="763" y="170"/>
                  </a:cubicBezTo>
                  <a:cubicBezTo>
                    <a:pt x="762" y="172"/>
                    <a:pt x="755" y="168"/>
                    <a:pt x="754" y="169"/>
                  </a:cubicBezTo>
                  <a:cubicBezTo>
                    <a:pt x="752" y="171"/>
                    <a:pt x="757" y="173"/>
                    <a:pt x="760" y="173"/>
                  </a:cubicBezTo>
                  <a:cubicBezTo>
                    <a:pt x="763" y="173"/>
                    <a:pt x="764" y="175"/>
                    <a:pt x="765" y="177"/>
                  </a:cubicBezTo>
                  <a:cubicBezTo>
                    <a:pt x="765" y="179"/>
                    <a:pt x="758" y="175"/>
                    <a:pt x="756" y="177"/>
                  </a:cubicBezTo>
                  <a:cubicBezTo>
                    <a:pt x="755" y="179"/>
                    <a:pt x="757" y="180"/>
                    <a:pt x="761" y="180"/>
                  </a:cubicBezTo>
                  <a:cubicBezTo>
                    <a:pt x="764" y="181"/>
                    <a:pt x="761" y="182"/>
                    <a:pt x="764" y="184"/>
                  </a:cubicBezTo>
                  <a:cubicBezTo>
                    <a:pt x="764" y="184"/>
                    <a:pt x="765" y="185"/>
                    <a:pt x="765" y="185"/>
                  </a:cubicBezTo>
                  <a:cubicBezTo>
                    <a:pt x="766" y="187"/>
                    <a:pt x="763" y="188"/>
                    <a:pt x="764" y="190"/>
                  </a:cubicBezTo>
                  <a:cubicBezTo>
                    <a:pt x="764" y="192"/>
                    <a:pt x="760" y="193"/>
                    <a:pt x="760" y="191"/>
                  </a:cubicBezTo>
                  <a:cubicBezTo>
                    <a:pt x="760" y="189"/>
                    <a:pt x="752" y="188"/>
                    <a:pt x="750" y="190"/>
                  </a:cubicBezTo>
                  <a:cubicBezTo>
                    <a:pt x="748" y="192"/>
                    <a:pt x="747" y="194"/>
                    <a:pt x="744" y="192"/>
                  </a:cubicBezTo>
                  <a:cubicBezTo>
                    <a:pt x="742" y="190"/>
                    <a:pt x="736" y="192"/>
                    <a:pt x="728" y="193"/>
                  </a:cubicBezTo>
                  <a:cubicBezTo>
                    <a:pt x="720" y="193"/>
                    <a:pt x="703" y="194"/>
                    <a:pt x="699" y="195"/>
                  </a:cubicBezTo>
                  <a:cubicBezTo>
                    <a:pt x="694" y="197"/>
                    <a:pt x="691" y="203"/>
                    <a:pt x="695" y="206"/>
                  </a:cubicBezTo>
                  <a:cubicBezTo>
                    <a:pt x="699" y="210"/>
                    <a:pt x="695" y="212"/>
                    <a:pt x="695" y="214"/>
                  </a:cubicBezTo>
                  <a:cubicBezTo>
                    <a:pt x="695" y="217"/>
                    <a:pt x="705" y="222"/>
                    <a:pt x="710" y="223"/>
                  </a:cubicBezTo>
                  <a:cubicBezTo>
                    <a:pt x="716" y="223"/>
                    <a:pt x="720" y="230"/>
                    <a:pt x="717" y="234"/>
                  </a:cubicBezTo>
                  <a:cubicBezTo>
                    <a:pt x="714" y="238"/>
                    <a:pt x="704" y="232"/>
                    <a:pt x="698" y="227"/>
                  </a:cubicBezTo>
                  <a:cubicBezTo>
                    <a:pt x="691" y="222"/>
                    <a:pt x="677" y="220"/>
                    <a:pt x="672" y="221"/>
                  </a:cubicBezTo>
                  <a:cubicBezTo>
                    <a:pt x="667" y="221"/>
                    <a:pt x="670" y="216"/>
                    <a:pt x="664" y="217"/>
                  </a:cubicBezTo>
                  <a:cubicBezTo>
                    <a:pt x="657" y="217"/>
                    <a:pt x="652" y="222"/>
                    <a:pt x="656" y="222"/>
                  </a:cubicBezTo>
                  <a:cubicBezTo>
                    <a:pt x="661" y="222"/>
                    <a:pt x="663" y="222"/>
                    <a:pt x="661" y="224"/>
                  </a:cubicBezTo>
                  <a:cubicBezTo>
                    <a:pt x="659" y="226"/>
                    <a:pt x="662" y="225"/>
                    <a:pt x="667" y="228"/>
                  </a:cubicBezTo>
                  <a:cubicBezTo>
                    <a:pt x="672" y="230"/>
                    <a:pt x="663" y="233"/>
                    <a:pt x="658" y="229"/>
                  </a:cubicBezTo>
                  <a:cubicBezTo>
                    <a:pt x="653" y="226"/>
                    <a:pt x="647" y="229"/>
                    <a:pt x="646" y="232"/>
                  </a:cubicBezTo>
                  <a:cubicBezTo>
                    <a:pt x="644" y="234"/>
                    <a:pt x="652" y="242"/>
                    <a:pt x="661" y="243"/>
                  </a:cubicBezTo>
                  <a:cubicBezTo>
                    <a:pt x="670" y="245"/>
                    <a:pt x="667" y="248"/>
                    <a:pt x="671" y="249"/>
                  </a:cubicBezTo>
                  <a:cubicBezTo>
                    <a:pt x="675" y="251"/>
                    <a:pt x="672" y="252"/>
                    <a:pt x="669" y="252"/>
                  </a:cubicBezTo>
                  <a:cubicBezTo>
                    <a:pt x="666" y="253"/>
                    <a:pt x="661" y="248"/>
                    <a:pt x="656" y="246"/>
                  </a:cubicBezTo>
                  <a:cubicBezTo>
                    <a:pt x="652" y="243"/>
                    <a:pt x="640" y="247"/>
                    <a:pt x="637" y="244"/>
                  </a:cubicBezTo>
                  <a:cubicBezTo>
                    <a:pt x="635" y="241"/>
                    <a:pt x="639" y="239"/>
                    <a:pt x="636" y="237"/>
                  </a:cubicBezTo>
                  <a:cubicBezTo>
                    <a:pt x="634" y="235"/>
                    <a:pt x="636" y="230"/>
                    <a:pt x="639" y="226"/>
                  </a:cubicBezTo>
                  <a:cubicBezTo>
                    <a:pt x="642" y="221"/>
                    <a:pt x="639" y="213"/>
                    <a:pt x="634" y="212"/>
                  </a:cubicBezTo>
                  <a:cubicBezTo>
                    <a:pt x="630" y="210"/>
                    <a:pt x="630" y="215"/>
                    <a:pt x="631" y="216"/>
                  </a:cubicBezTo>
                  <a:cubicBezTo>
                    <a:pt x="632" y="217"/>
                    <a:pt x="632" y="224"/>
                    <a:pt x="628" y="228"/>
                  </a:cubicBezTo>
                  <a:cubicBezTo>
                    <a:pt x="625" y="232"/>
                    <a:pt x="615" y="232"/>
                    <a:pt x="615" y="235"/>
                  </a:cubicBezTo>
                  <a:cubicBezTo>
                    <a:pt x="615" y="238"/>
                    <a:pt x="608" y="240"/>
                    <a:pt x="610" y="242"/>
                  </a:cubicBezTo>
                  <a:cubicBezTo>
                    <a:pt x="613" y="244"/>
                    <a:pt x="622" y="254"/>
                    <a:pt x="623" y="257"/>
                  </a:cubicBezTo>
                  <a:cubicBezTo>
                    <a:pt x="625" y="261"/>
                    <a:pt x="615" y="271"/>
                    <a:pt x="617" y="276"/>
                  </a:cubicBezTo>
                  <a:cubicBezTo>
                    <a:pt x="618" y="282"/>
                    <a:pt x="615" y="285"/>
                    <a:pt x="617" y="288"/>
                  </a:cubicBezTo>
                  <a:cubicBezTo>
                    <a:pt x="619" y="291"/>
                    <a:pt x="623" y="288"/>
                    <a:pt x="626" y="289"/>
                  </a:cubicBezTo>
                  <a:cubicBezTo>
                    <a:pt x="628" y="290"/>
                    <a:pt x="633" y="288"/>
                    <a:pt x="639" y="286"/>
                  </a:cubicBezTo>
                  <a:cubicBezTo>
                    <a:pt x="645" y="285"/>
                    <a:pt x="656" y="292"/>
                    <a:pt x="661" y="294"/>
                  </a:cubicBezTo>
                  <a:cubicBezTo>
                    <a:pt x="665" y="296"/>
                    <a:pt x="663" y="299"/>
                    <a:pt x="665" y="302"/>
                  </a:cubicBezTo>
                  <a:cubicBezTo>
                    <a:pt x="667" y="306"/>
                    <a:pt x="660" y="306"/>
                    <a:pt x="660" y="311"/>
                  </a:cubicBezTo>
                  <a:cubicBezTo>
                    <a:pt x="659" y="316"/>
                    <a:pt x="672" y="318"/>
                    <a:pt x="673" y="319"/>
                  </a:cubicBezTo>
                  <a:cubicBezTo>
                    <a:pt x="673" y="321"/>
                    <a:pt x="664" y="320"/>
                    <a:pt x="660" y="318"/>
                  </a:cubicBezTo>
                  <a:cubicBezTo>
                    <a:pt x="656" y="317"/>
                    <a:pt x="656" y="312"/>
                    <a:pt x="655" y="311"/>
                  </a:cubicBezTo>
                  <a:cubicBezTo>
                    <a:pt x="654" y="310"/>
                    <a:pt x="657" y="306"/>
                    <a:pt x="658" y="303"/>
                  </a:cubicBezTo>
                  <a:cubicBezTo>
                    <a:pt x="658" y="300"/>
                    <a:pt x="653" y="298"/>
                    <a:pt x="652" y="296"/>
                  </a:cubicBezTo>
                  <a:cubicBezTo>
                    <a:pt x="650" y="294"/>
                    <a:pt x="648" y="291"/>
                    <a:pt x="645" y="291"/>
                  </a:cubicBezTo>
                  <a:cubicBezTo>
                    <a:pt x="642" y="292"/>
                    <a:pt x="631" y="293"/>
                    <a:pt x="627" y="296"/>
                  </a:cubicBezTo>
                  <a:cubicBezTo>
                    <a:pt x="624" y="299"/>
                    <a:pt x="628" y="307"/>
                    <a:pt x="630" y="312"/>
                  </a:cubicBezTo>
                  <a:cubicBezTo>
                    <a:pt x="632" y="316"/>
                    <a:pt x="620" y="322"/>
                    <a:pt x="620" y="325"/>
                  </a:cubicBezTo>
                  <a:cubicBezTo>
                    <a:pt x="621" y="328"/>
                    <a:pt x="617" y="330"/>
                    <a:pt x="612" y="332"/>
                  </a:cubicBezTo>
                  <a:cubicBezTo>
                    <a:pt x="607" y="335"/>
                    <a:pt x="601" y="337"/>
                    <a:pt x="602" y="341"/>
                  </a:cubicBezTo>
                  <a:cubicBezTo>
                    <a:pt x="602" y="346"/>
                    <a:pt x="595" y="343"/>
                    <a:pt x="591" y="341"/>
                  </a:cubicBezTo>
                  <a:cubicBezTo>
                    <a:pt x="588" y="339"/>
                    <a:pt x="583" y="343"/>
                    <a:pt x="578" y="342"/>
                  </a:cubicBezTo>
                  <a:cubicBezTo>
                    <a:pt x="573" y="342"/>
                    <a:pt x="573" y="338"/>
                    <a:pt x="569" y="340"/>
                  </a:cubicBezTo>
                  <a:cubicBezTo>
                    <a:pt x="565" y="341"/>
                    <a:pt x="563" y="338"/>
                    <a:pt x="564" y="335"/>
                  </a:cubicBezTo>
                  <a:cubicBezTo>
                    <a:pt x="565" y="332"/>
                    <a:pt x="570" y="334"/>
                    <a:pt x="570" y="336"/>
                  </a:cubicBezTo>
                  <a:cubicBezTo>
                    <a:pt x="570" y="338"/>
                    <a:pt x="573" y="337"/>
                    <a:pt x="576" y="336"/>
                  </a:cubicBezTo>
                  <a:cubicBezTo>
                    <a:pt x="580" y="334"/>
                    <a:pt x="578" y="338"/>
                    <a:pt x="583" y="338"/>
                  </a:cubicBezTo>
                  <a:cubicBezTo>
                    <a:pt x="588" y="339"/>
                    <a:pt x="585" y="336"/>
                    <a:pt x="589" y="336"/>
                  </a:cubicBezTo>
                  <a:cubicBezTo>
                    <a:pt x="592" y="336"/>
                    <a:pt x="593" y="335"/>
                    <a:pt x="591" y="333"/>
                  </a:cubicBezTo>
                  <a:cubicBezTo>
                    <a:pt x="590" y="332"/>
                    <a:pt x="594" y="330"/>
                    <a:pt x="596" y="329"/>
                  </a:cubicBezTo>
                  <a:cubicBezTo>
                    <a:pt x="599" y="328"/>
                    <a:pt x="598" y="324"/>
                    <a:pt x="600" y="323"/>
                  </a:cubicBezTo>
                  <a:cubicBezTo>
                    <a:pt x="602" y="322"/>
                    <a:pt x="601" y="320"/>
                    <a:pt x="603" y="320"/>
                  </a:cubicBezTo>
                  <a:cubicBezTo>
                    <a:pt x="605" y="319"/>
                    <a:pt x="606" y="316"/>
                    <a:pt x="608" y="316"/>
                  </a:cubicBezTo>
                  <a:cubicBezTo>
                    <a:pt x="611" y="316"/>
                    <a:pt x="612" y="312"/>
                    <a:pt x="610" y="311"/>
                  </a:cubicBezTo>
                  <a:cubicBezTo>
                    <a:pt x="609" y="309"/>
                    <a:pt x="611" y="304"/>
                    <a:pt x="613" y="303"/>
                  </a:cubicBezTo>
                  <a:cubicBezTo>
                    <a:pt x="616" y="302"/>
                    <a:pt x="616" y="300"/>
                    <a:pt x="614" y="299"/>
                  </a:cubicBezTo>
                  <a:cubicBezTo>
                    <a:pt x="612" y="297"/>
                    <a:pt x="604" y="292"/>
                    <a:pt x="605" y="289"/>
                  </a:cubicBezTo>
                  <a:cubicBezTo>
                    <a:pt x="605" y="286"/>
                    <a:pt x="604" y="280"/>
                    <a:pt x="605" y="278"/>
                  </a:cubicBezTo>
                  <a:cubicBezTo>
                    <a:pt x="606" y="275"/>
                    <a:pt x="605" y="270"/>
                    <a:pt x="604" y="267"/>
                  </a:cubicBezTo>
                  <a:cubicBezTo>
                    <a:pt x="604" y="264"/>
                    <a:pt x="606" y="261"/>
                    <a:pt x="607" y="255"/>
                  </a:cubicBezTo>
                  <a:cubicBezTo>
                    <a:pt x="608" y="250"/>
                    <a:pt x="601" y="244"/>
                    <a:pt x="598" y="242"/>
                  </a:cubicBezTo>
                  <a:cubicBezTo>
                    <a:pt x="595" y="241"/>
                    <a:pt x="597" y="238"/>
                    <a:pt x="602" y="234"/>
                  </a:cubicBezTo>
                  <a:cubicBezTo>
                    <a:pt x="607" y="230"/>
                    <a:pt x="607" y="217"/>
                    <a:pt x="607" y="215"/>
                  </a:cubicBezTo>
                  <a:cubicBezTo>
                    <a:pt x="606" y="212"/>
                    <a:pt x="596" y="210"/>
                    <a:pt x="593" y="210"/>
                  </a:cubicBezTo>
                  <a:cubicBezTo>
                    <a:pt x="589" y="210"/>
                    <a:pt x="575" y="210"/>
                    <a:pt x="571" y="209"/>
                  </a:cubicBezTo>
                  <a:cubicBezTo>
                    <a:pt x="568" y="208"/>
                    <a:pt x="566" y="212"/>
                    <a:pt x="565" y="215"/>
                  </a:cubicBezTo>
                  <a:cubicBezTo>
                    <a:pt x="563" y="219"/>
                    <a:pt x="559" y="224"/>
                    <a:pt x="557" y="231"/>
                  </a:cubicBezTo>
                  <a:cubicBezTo>
                    <a:pt x="555" y="239"/>
                    <a:pt x="546" y="241"/>
                    <a:pt x="542" y="243"/>
                  </a:cubicBezTo>
                  <a:cubicBezTo>
                    <a:pt x="538" y="245"/>
                    <a:pt x="536" y="250"/>
                    <a:pt x="538" y="253"/>
                  </a:cubicBezTo>
                  <a:cubicBezTo>
                    <a:pt x="539" y="255"/>
                    <a:pt x="542" y="253"/>
                    <a:pt x="544" y="254"/>
                  </a:cubicBezTo>
                  <a:cubicBezTo>
                    <a:pt x="546" y="255"/>
                    <a:pt x="544" y="262"/>
                    <a:pt x="543" y="263"/>
                  </a:cubicBezTo>
                  <a:cubicBezTo>
                    <a:pt x="541" y="264"/>
                    <a:pt x="545" y="267"/>
                    <a:pt x="542" y="269"/>
                  </a:cubicBezTo>
                  <a:cubicBezTo>
                    <a:pt x="539" y="270"/>
                    <a:pt x="536" y="274"/>
                    <a:pt x="538" y="276"/>
                  </a:cubicBezTo>
                  <a:cubicBezTo>
                    <a:pt x="540" y="278"/>
                    <a:pt x="548" y="279"/>
                    <a:pt x="551" y="281"/>
                  </a:cubicBezTo>
                  <a:cubicBezTo>
                    <a:pt x="555" y="283"/>
                    <a:pt x="554" y="287"/>
                    <a:pt x="556" y="290"/>
                  </a:cubicBezTo>
                  <a:cubicBezTo>
                    <a:pt x="559" y="294"/>
                    <a:pt x="562" y="292"/>
                    <a:pt x="563" y="294"/>
                  </a:cubicBezTo>
                  <a:cubicBezTo>
                    <a:pt x="564" y="296"/>
                    <a:pt x="558" y="305"/>
                    <a:pt x="556" y="305"/>
                  </a:cubicBezTo>
                  <a:cubicBezTo>
                    <a:pt x="554" y="305"/>
                    <a:pt x="545" y="296"/>
                    <a:pt x="542" y="294"/>
                  </a:cubicBezTo>
                  <a:cubicBezTo>
                    <a:pt x="540" y="292"/>
                    <a:pt x="529" y="289"/>
                    <a:pt x="524" y="286"/>
                  </a:cubicBezTo>
                  <a:cubicBezTo>
                    <a:pt x="519" y="284"/>
                    <a:pt x="515" y="284"/>
                    <a:pt x="509" y="280"/>
                  </a:cubicBezTo>
                  <a:cubicBezTo>
                    <a:pt x="504" y="276"/>
                    <a:pt x="499" y="275"/>
                    <a:pt x="488" y="275"/>
                  </a:cubicBezTo>
                  <a:cubicBezTo>
                    <a:pt x="478" y="275"/>
                    <a:pt x="471" y="272"/>
                    <a:pt x="468" y="273"/>
                  </a:cubicBezTo>
                  <a:cubicBezTo>
                    <a:pt x="464" y="273"/>
                    <a:pt x="466" y="269"/>
                    <a:pt x="460" y="267"/>
                  </a:cubicBezTo>
                  <a:cubicBezTo>
                    <a:pt x="453" y="264"/>
                    <a:pt x="449" y="260"/>
                    <a:pt x="446" y="262"/>
                  </a:cubicBezTo>
                  <a:cubicBezTo>
                    <a:pt x="442" y="264"/>
                    <a:pt x="444" y="271"/>
                    <a:pt x="449" y="272"/>
                  </a:cubicBezTo>
                  <a:cubicBezTo>
                    <a:pt x="454" y="272"/>
                    <a:pt x="452" y="275"/>
                    <a:pt x="457" y="275"/>
                  </a:cubicBezTo>
                  <a:cubicBezTo>
                    <a:pt x="463" y="275"/>
                    <a:pt x="465" y="277"/>
                    <a:pt x="465" y="280"/>
                  </a:cubicBezTo>
                  <a:cubicBezTo>
                    <a:pt x="464" y="284"/>
                    <a:pt x="467" y="287"/>
                    <a:pt x="470" y="289"/>
                  </a:cubicBezTo>
                  <a:cubicBezTo>
                    <a:pt x="472" y="292"/>
                    <a:pt x="471" y="296"/>
                    <a:pt x="466" y="296"/>
                  </a:cubicBezTo>
                  <a:cubicBezTo>
                    <a:pt x="462" y="296"/>
                    <a:pt x="457" y="296"/>
                    <a:pt x="459" y="299"/>
                  </a:cubicBezTo>
                  <a:cubicBezTo>
                    <a:pt x="461" y="303"/>
                    <a:pt x="457" y="303"/>
                    <a:pt x="453" y="302"/>
                  </a:cubicBezTo>
                  <a:cubicBezTo>
                    <a:pt x="448" y="300"/>
                    <a:pt x="451" y="297"/>
                    <a:pt x="453" y="295"/>
                  </a:cubicBezTo>
                  <a:cubicBezTo>
                    <a:pt x="455" y="293"/>
                    <a:pt x="449" y="291"/>
                    <a:pt x="446" y="290"/>
                  </a:cubicBezTo>
                  <a:cubicBezTo>
                    <a:pt x="443" y="289"/>
                    <a:pt x="432" y="297"/>
                    <a:pt x="429" y="299"/>
                  </a:cubicBezTo>
                  <a:cubicBezTo>
                    <a:pt x="425" y="300"/>
                    <a:pt x="418" y="297"/>
                    <a:pt x="410" y="299"/>
                  </a:cubicBezTo>
                  <a:cubicBezTo>
                    <a:pt x="402" y="301"/>
                    <a:pt x="402" y="307"/>
                    <a:pt x="399" y="306"/>
                  </a:cubicBezTo>
                  <a:cubicBezTo>
                    <a:pt x="396" y="306"/>
                    <a:pt x="387" y="307"/>
                    <a:pt x="384" y="305"/>
                  </a:cubicBezTo>
                  <a:cubicBezTo>
                    <a:pt x="381" y="303"/>
                    <a:pt x="383" y="302"/>
                    <a:pt x="387" y="302"/>
                  </a:cubicBezTo>
                  <a:cubicBezTo>
                    <a:pt x="390" y="302"/>
                    <a:pt x="391" y="301"/>
                    <a:pt x="389" y="299"/>
                  </a:cubicBezTo>
                  <a:cubicBezTo>
                    <a:pt x="387" y="296"/>
                    <a:pt x="392" y="293"/>
                    <a:pt x="392" y="291"/>
                  </a:cubicBezTo>
                  <a:cubicBezTo>
                    <a:pt x="392" y="289"/>
                    <a:pt x="379" y="294"/>
                    <a:pt x="377" y="296"/>
                  </a:cubicBezTo>
                  <a:cubicBezTo>
                    <a:pt x="374" y="297"/>
                    <a:pt x="377" y="301"/>
                    <a:pt x="374" y="302"/>
                  </a:cubicBezTo>
                  <a:cubicBezTo>
                    <a:pt x="372" y="303"/>
                    <a:pt x="372" y="300"/>
                    <a:pt x="369" y="299"/>
                  </a:cubicBezTo>
                  <a:cubicBezTo>
                    <a:pt x="367" y="298"/>
                    <a:pt x="347" y="302"/>
                    <a:pt x="344" y="307"/>
                  </a:cubicBezTo>
                  <a:cubicBezTo>
                    <a:pt x="340" y="311"/>
                    <a:pt x="333" y="311"/>
                    <a:pt x="333" y="313"/>
                  </a:cubicBezTo>
                  <a:cubicBezTo>
                    <a:pt x="333" y="316"/>
                    <a:pt x="324" y="315"/>
                    <a:pt x="320" y="317"/>
                  </a:cubicBezTo>
                  <a:cubicBezTo>
                    <a:pt x="317" y="319"/>
                    <a:pt x="319" y="326"/>
                    <a:pt x="318" y="329"/>
                  </a:cubicBezTo>
                  <a:cubicBezTo>
                    <a:pt x="317" y="332"/>
                    <a:pt x="303" y="331"/>
                    <a:pt x="299" y="331"/>
                  </a:cubicBezTo>
                  <a:cubicBezTo>
                    <a:pt x="295" y="332"/>
                    <a:pt x="293" y="323"/>
                    <a:pt x="290" y="323"/>
                  </a:cubicBezTo>
                  <a:cubicBezTo>
                    <a:pt x="286" y="322"/>
                    <a:pt x="288" y="318"/>
                    <a:pt x="289" y="316"/>
                  </a:cubicBezTo>
                  <a:cubicBezTo>
                    <a:pt x="290" y="314"/>
                    <a:pt x="293" y="315"/>
                    <a:pt x="297" y="313"/>
                  </a:cubicBezTo>
                  <a:cubicBezTo>
                    <a:pt x="301" y="310"/>
                    <a:pt x="306" y="314"/>
                    <a:pt x="307" y="312"/>
                  </a:cubicBezTo>
                  <a:cubicBezTo>
                    <a:pt x="309" y="310"/>
                    <a:pt x="301" y="306"/>
                    <a:pt x="300" y="301"/>
                  </a:cubicBezTo>
                  <a:cubicBezTo>
                    <a:pt x="300" y="297"/>
                    <a:pt x="291" y="296"/>
                    <a:pt x="286" y="297"/>
                  </a:cubicBezTo>
                  <a:cubicBezTo>
                    <a:pt x="281" y="299"/>
                    <a:pt x="276" y="298"/>
                    <a:pt x="272" y="296"/>
                  </a:cubicBezTo>
                  <a:cubicBezTo>
                    <a:pt x="269" y="294"/>
                    <a:pt x="269" y="299"/>
                    <a:pt x="274" y="300"/>
                  </a:cubicBezTo>
                  <a:cubicBezTo>
                    <a:pt x="279" y="302"/>
                    <a:pt x="277" y="306"/>
                    <a:pt x="277" y="308"/>
                  </a:cubicBezTo>
                  <a:cubicBezTo>
                    <a:pt x="278" y="311"/>
                    <a:pt x="276" y="316"/>
                    <a:pt x="273" y="321"/>
                  </a:cubicBezTo>
                  <a:cubicBezTo>
                    <a:pt x="270" y="325"/>
                    <a:pt x="272" y="325"/>
                    <a:pt x="277" y="325"/>
                  </a:cubicBezTo>
                  <a:cubicBezTo>
                    <a:pt x="281" y="324"/>
                    <a:pt x="281" y="330"/>
                    <a:pt x="281" y="335"/>
                  </a:cubicBezTo>
                  <a:cubicBezTo>
                    <a:pt x="281" y="339"/>
                    <a:pt x="277" y="340"/>
                    <a:pt x="277" y="343"/>
                  </a:cubicBezTo>
                  <a:cubicBezTo>
                    <a:pt x="277" y="346"/>
                    <a:pt x="274" y="342"/>
                    <a:pt x="273" y="343"/>
                  </a:cubicBezTo>
                  <a:cubicBezTo>
                    <a:pt x="271" y="344"/>
                    <a:pt x="270" y="342"/>
                    <a:pt x="269" y="340"/>
                  </a:cubicBezTo>
                  <a:cubicBezTo>
                    <a:pt x="269" y="337"/>
                    <a:pt x="262" y="339"/>
                    <a:pt x="258" y="338"/>
                  </a:cubicBezTo>
                  <a:cubicBezTo>
                    <a:pt x="254" y="337"/>
                    <a:pt x="253" y="338"/>
                    <a:pt x="251" y="341"/>
                  </a:cubicBezTo>
                  <a:cubicBezTo>
                    <a:pt x="249" y="344"/>
                    <a:pt x="244" y="345"/>
                    <a:pt x="241" y="345"/>
                  </a:cubicBezTo>
                  <a:cubicBezTo>
                    <a:pt x="238" y="346"/>
                    <a:pt x="233" y="351"/>
                    <a:pt x="230" y="353"/>
                  </a:cubicBezTo>
                  <a:cubicBezTo>
                    <a:pt x="227" y="355"/>
                    <a:pt x="226" y="359"/>
                    <a:pt x="231" y="363"/>
                  </a:cubicBezTo>
                  <a:cubicBezTo>
                    <a:pt x="235" y="367"/>
                    <a:pt x="236" y="370"/>
                    <a:pt x="235" y="372"/>
                  </a:cubicBezTo>
                  <a:cubicBezTo>
                    <a:pt x="235" y="374"/>
                    <a:pt x="224" y="373"/>
                    <a:pt x="222" y="371"/>
                  </a:cubicBezTo>
                  <a:cubicBezTo>
                    <a:pt x="220" y="369"/>
                    <a:pt x="213" y="368"/>
                    <a:pt x="210" y="368"/>
                  </a:cubicBezTo>
                  <a:cubicBezTo>
                    <a:pt x="208" y="369"/>
                    <a:pt x="201" y="361"/>
                    <a:pt x="197" y="361"/>
                  </a:cubicBezTo>
                  <a:cubicBezTo>
                    <a:pt x="194" y="361"/>
                    <a:pt x="192" y="365"/>
                    <a:pt x="190" y="367"/>
                  </a:cubicBezTo>
                  <a:cubicBezTo>
                    <a:pt x="189" y="369"/>
                    <a:pt x="192" y="370"/>
                    <a:pt x="194" y="374"/>
                  </a:cubicBezTo>
                  <a:cubicBezTo>
                    <a:pt x="195" y="377"/>
                    <a:pt x="202" y="377"/>
                    <a:pt x="205" y="377"/>
                  </a:cubicBezTo>
                  <a:cubicBezTo>
                    <a:pt x="208" y="377"/>
                    <a:pt x="207" y="382"/>
                    <a:pt x="206" y="384"/>
                  </a:cubicBezTo>
                  <a:cubicBezTo>
                    <a:pt x="205" y="386"/>
                    <a:pt x="199" y="388"/>
                    <a:pt x="197" y="386"/>
                  </a:cubicBezTo>
                  <a:cubicBezTo>
                    <a:pt x="196" y="383"/>
                    <a:pt x="189" y="386"/>
                    <a:pt x="188" y="383"/>
                  </a:cubicBezTo>
                  <a:cubicBezTo>
                    <a:pt x="188" y="380"/>
                    <a:pt x="183" y="376"/>
                    <a:pt x="178" y="377"/>
                  </a:cubicBezTo>
                  <a:cubicBezTo>
                    <a:pt x="173" y="378"/>
                    <a:pt x="172" y="375"/>
                    <a:pt x="172" y="371"/>
                  </a:cubicBezTo>
                  <a:cubicBezTo>
                    <a:pt x="173" y="367"/>
                    <a:pt x="169" y="364"/>
                    <a:pt x="170" y="362"/>
                  </a:cubicBezTo>
                  <a:cubicBezTo>
                    <a:pt x="170" y="361"/>
                    <a:pt x="167" y="357"/>
                    <a:pt x="170" y="355"/>
                  </a:cubicBezTo>
                  <a:cubicBezTo>
                    <a:pt x="173" y="353"/>
                    <a:pt x="171" y="350"/>
                    <a:pt x="171" y="348"/>
                  </a:cubicBezTo>
                  <a:cubicBezTo>
                    <a:pt x="171" y="345"/>
                    <a:pt x="166" y="342"/>
                    <a:pt x="162" y="342"/>
                  </a:cubicBezTo>
                  <a:cubicBezTo>
                    <a:pt x="158" y="342"/>
                    <a:pt x="159" y="337"/>
                    <a:pt x="155" y="337"/>
                  </a:cubicBezTo>
                  <a:cubicBezTo>
                    <a:pt x="152" y="336"/>
                    <a:pt x="145" y="330"/>
                    <a:pt x="144" y="327"/>
                  </a:cubicBezTo>
                  <a:cubicBezTo>
                    <a:pt x="144" y="325"/>
                    <a:pt x="138" y="325"/>
                    <a:pt x="140" y="324"/>
                  </a:cubicBezTo>
                  <a:cubicBezTo>
                    <a:pt x="142" y="323"/>
                    <a:pt x="146" y="324"/>
                    <a:pt x="149" y="327"/>
                  </a:cubicBezTo>
                  <a:cubicBezTo>
                    <a:pt x="152" y="330"/>
                    <a:pt x="157" y="333"/>
                    <a:pt x="165" y="334"/>
                  </a:cubicBezTo>
                  <a:cubicBezTo>
                    <a:pt x="173" y="335"/>
                    <a:pt x="176" y="338"/>
                    <a:pt x="185" y="340"/>
                  </a:cubicBezTo>
                  <a:cubicBezTo>
                    <a:pt x="193" y="341"/>
                    <a:pt x="198" y="342"/>
                    <a:pt x="211" y="344"/>
                  </a:cubicBezTo>
                  <a:cubicBezTo>
                    <a:pt x="223" y="346"/>
                    <a:pt x="240" y="333"/>
                    <a:pt x="244" y="330"/>
                  </a:cubicBezTo>
                  <a:cubicBezTo>
                    <a:pt x="247" y="326"/>
                    <a:pt x="243" y="319"/>
                    <a:pt x="243" y="317"/>
                  </a:cubicBezTo>
                  <a:cubicBezTo>
                    <a:pt x="243" y="314"/>
                    <a:pt x="237" y="314"/>
                    <a:pt x="236" y="312"/>
                  </a:cubicBezTo>
                  <a:cubicBezTo>
                    <a:pt x="235" y="310"/>
                    <a:pt x="232" y="306"/>
                    <a:pt x="227" y="306"/>
                  </a:cubicBezTo>
                  <a:cubicBezTo>
                    <a:pt x="222" y="306"/>
                    <a:pt x="221" y="300"/>
                    <a:pt x="217" y="301"/>
                  </a:cubicBezTo>
                  <a:cubicBezTo>
                    <a:pt x="214" y="301"/>
                    <a:pt x="211" y="299"/>
                    <a:pt x="201" y="292"/>
                  </a:cubicBezTo>
                  <a:cubicBezTo>
                    <a:pt x="191" y="286"/>
                    <a:pt x="177" y="281"/>
                    <a:pt x="175" y="282"/>
                  </a:cubicBezTo>
                  <a:cubicBezTo>
                    <a:pt x="172" y="283"/>
                    <a:pt x="170" y="284"/>
                    <a:pt x="169" y="281"/>
                  </a:cubicBezTo>
                  <a:cubicBezTo>
                    <a:pt x="167" y="279"/>
                    <a:pt x="163" y="279"/>
                    <a:pt x="161" y="281"/>
                  </a:cubicBezTo>
                  <a:cubicBezTo>
                    <a:pt x="158" y="283"/>
                    <a:pt x="155" y="279"/>
                    <a:pt x="150" y="281"/>
                  </a:cubicBezTo>
                  <a:cubicBezTo>
                    <a:pt x="145" y="282"/>
                    <a:pt x="143" y="278"/>
                    <a:pt x="144" y="277"/>
                  </a:cubicBezTo>
                  <a:cubicBezTo>
                    <a:pt x="145" y="275"/>
                    <a:pt x="153" y="277"/>
                    <a:pt x="152" y="274"/>
                  </a:cubicBezTo>
                  <a:cubicBezTo>
                    <a:pt x="152" y="272"/>
                    <a:pt x="149" y="274"/>
                    <a:pt x="145" y="271"/>
                  </a:cubicBezTo>
                  <a:cubicBezTo>
                    <a:pt x="140" y="268"/>
                    <a:pt x="138" y="270"/>
                    <a:pt x="137" y="273"/>
                  </a:cubicBezTo>
                  <a:cubicBezTo>
                    <a:pt x="136" y="275"/>
                    <a:pt x="132" y="275"/>
                    <a:pt x="130" y="272"/>
                  </a:cubicBezTo>
                  <a:cubicBezTo>
                    <a:pt x="130" y="272"/>
                    <a:pt x="129" y="272"/>
                    <a:pt x="129" y="272"/>
                  </a:cubicBezTo>
                  <a:cubicBezTo>
                    <a:pt x="128" y="276"/>
                    <a:pt x="126" y="276"/>
                    <a:pt x="123" y="276"/>
                  </a:cubicBezTo>
                  <a:cubicBezTo>
                    <a:pt x="120" y="275"/>
                    <a:pt x="117" y="280"/>
                    <a:pt x="114" y="280"/>
                  </a:cubicBezTo>
                  <a:cubicBezTo>
                    <a:pt x="111" y="280"/>
                    <a:pt x="107" y="284"/>
                    <a:pt x="106" y="287"/>
                  </a:cubicBezTo>
                  <a:cubicBezTo>
                    <a:pt x="106" y="290"/>
                    <a:pt x="102" y="288"/>
                    <a:pt x="102" y="290"/>
                  </a:cubicBezTo>
                  <a:cubicBezTo>
                    <a:pt x="102" y="292"/>
                    <a:pt x="102" y="294"/>
                    <a:pt x="100" y="296"/>
                  </a:cubicBezTo>
                  <a:cubicBezTo>
                    <a:pt x="99" y="298"/>
                    <a:pt x="100" y="299"/>
                    <a:pt x="102" y="303"/>
                  </a:cubicBezTo>
                  <a:cubicBezTo>
                    <a:pt x="104" y="306"/>
                    <a:pt x="107" y="306"/>
                    <a:pt x="109" y="307"/>
                  </a:cubicBezTo>
                  <a:cubicBezTo>
                    <a:pt x="111" y="308"/>
                    <a:pt x="117" y="313"/>
                    <a:pt x="117" y="315"/>
                  </a:cubicBezTo>
                  <a:cubicBezTo>
                    <a:pt x="117" y="317"/>
                    <a:pt x="112" y="322"/>
                    <a:pt x="110" y="323"/>
                  </a:cubicBezTo>
                  <a:cubicBezTo>
                    <a:pt x="108" y="325"/>
                    <a:pt x="105" y="328"/>
                    <a:pt x="107" y="330"/>
                  </a:cubicBezTo>
                  <a:cubicBezTo>
                    <a:pt x="108" y="332"/>
                    <a:pt x="114" y="340"/>
                    <a:pt x="117" y="347"/>
                  </a:cubicBezTo>
                  <a:cubicBezTo>
                    <a:pt x="121" y="354"/>
                    <a:pt x="116" y="351"/>
                    <a:pt x="114" y="354"/>
                  </a:cubicBezTo>
                  <a:cubicBezTo>
                    <a:pt x="111" y="357"/>
                    <a:pt x="115" y="360"/>
                    <a:pt x="115" y="362"/>
                  </a:cubicBezTo>
                  <a:cubicBezTo>
                    <a:pt x="116" y="364"/>
                    <a:pt x="112" y="364"/>
                    <a:pt x="113" y="366"/>
                  </a:cubicBezTo>
                  <a:cubicBezTo>
                    <a:pt x="113" y="367"/>
                    <a:pt x="118" y="368"/>
                    <a:pt x="118" y="369"/>
                  </a:cubicBezTo>
                  <a:cubicBezTo>
                    <a:pt x="119" y="371"/>
                    <a:pt x="115" y="372"/>
                    <a:pt x="117" y="375"/>
                  </a:cubicBezTo>
                  <a:cubicBezTo>
                    <a:pt x="118" y="378"/>
                    <a:pt x="122" y="378"/>
                    <a:pt x="123" y="381"/>
                  </a:cubicBezTo>
                  <a:cubicBezTo>
                    <a:pt x="123" y="384"/>
                    <a:pt x="115" y="385"/>
                    <a:pt x="116" y="387"/>
                  </a:cubicBezTo>
                  <a:cubicBezTo>
                    <a:pt x="116" y="390"/>
                    <a:pt x="126" y="393"/>
                    <a:pt x="130" y="398"/>
                  </a:cubicBezTo>
                  <a:cubicBezTo>
                    <a:pt x="134" y="403"/>
                    <a:pt x="134" y="405"/>
                    <a:pt x="133" y="407"/>
                  </a:cubicBezTo>
                  <a:cubicBezTo>
                    <a:pt x="131" y="413"/>
                    <a:pt x="119" y="417"/>
                    <a:pt x="116" y="423"/>
                  </a:cubicBezTo>
                  <a:cubicBezTo>
                    <a:pt x="114" y="429"/>
                    <a:pt x="104" y="433"/>
                    <a:pt x="99" y="437"/>
                  </a:cubicBezTo>
                  <a:cubicBezTo>
                    <a:pt x="97" y="439"/>
                    <a:pt x="95" y="442"/>
                    <a:pt x="94" y="444"/>
                  </a:cubicBezTo>
                  <a:cubicBezTo>
                    <a:pt x="96" y="444"/>
                    <a:pt x="97" y="443"/>
                    <a:pt x="98" y="442"/>
                  </a:cubicBezTo>
                  <a:cubicBezTo>
                    <a:pt x="101" y="441"/>
                    <a:pt x="103" y="448"/>
                    <a:pt x="106" y="450"/>
                  </a:cubicBezTo>
                  <a:cubicBezTo>
                    <a:pt x="108" y="452"/>
                    <a:pt x="114" y="450"/>
                    <a:pt x="115" y="452"/>
                  </a:cubicBezTo>
                  <a:cubicBezTo>
                    <a:pt x="117" y="454"/>
                    <a:pt x="114" y="454"/>
                    <a:pt x="110" y="453"/>
                  </a:cubicBezTo>
                  <a:cubicBezTo>
                    <a:pt x="106" y="453"/>
                    <a:pt x="105" y="455"/>
                    <a:pt x="99" y="457"/>
                  </a:cubicBezTo>
                  <a:cubicBezTo>
                    <a:pt x="95" y="459"/>
                    <a:pt x="95" y="460"/>
                    <a:pt x="94" y="461"/>
                  </a:cubicBezTo>
                  <a:cubicBezTo>
                    <a:pt x="96" y="465"/>
                    <a:pt x="93" y="466"/>
                    <a:pt x="91" y="469"/>
                  </a:cubicBezTo>
                  <a:cubicBezTo>
                    <a:pt x="90" y="472"/>
                    <a:pt x="88" y="473"/>
                    <a:pt x="88" y="475"/>
                  </a:cubicBezTo>
                  <a:cubicBezTo>
                    <a:pt x="87" y="477"/>
                    <a:pt x="88" y="478"/>
                    <a:pt x="88" y="481"/>
                  </a:cubicBezTo>
                  <a:cubicBezTo>
                    <a:pt x="89" y="484"/>
                    <a:pt x="89" y="485"/>
                    <a:pt x="91" y="487"/>
                  </a:cubicBezTo>
                  <a:cubicBezTo>
                    <a:pt x="93" y="490"/>
                    <a:pt x="89" y="490"/>
                    <a:pt x="88" y="491"/>
                  </a:cubicBezTo>
                  <a:cubicBezTo>
                    <a:pt x="86" y="492"/>
                    <a:pt x="87" y="495"/>
                    <a:pt x="89" y="497"/>
                  </a:cubicBezTo>
                  <a:cubicBezTo>
                    <a:pt x="91" y="499"/>
                    <a:pt x="91" y="501"/>
                    <a:pt x="91" y="503"/>
                  </a:cubicBezTo>
                  <a:cubicBezTo>
                    <a:pt x="90" y="505"/>
                    <a:pt x="92" y="508"/>
                    <a:pt x="94" y="510"/>
                  </a:cubicBezTo>
                  <a:cubicBezTo>
                    <a:pt x="96" y="511"/>
                    <a:pt x="96" y="516"/>
                    <a:pt x="97" y="517"/>
                  </a:cubicBezTo>
                  <a:cubicBezTo>
                    <a:pt x="99" y="519"/>
                    <a:pt x="100" y="520"/>
                    <a:pt x="103" y="519"/>
                  </a:cubicBezTo>
                  <a:cubicBezTo>
                    <a:pt x="106" y="518"/>
                    <a:pt x="108" y="520"/>
                    <a:pt x="109" y="522"/>
                  </a:cubicBezTo>
                  <a:cubicBezTo>
                    <a:pt x="110" y="524"/>
                    <a:pt x="112" y="523"/>
                    <a:pt x="115" y="522"/>
                  </a:cubicBezTo>
                  <a:cubicBezTo>
                    <a:pt x="118" y="521"/>
                    <a:pt x="124" y="524"/>
                    <a:pt x="125" y="525"/>
                  </a:cubicBezTo>
                  <a:cubicBezTo>
                    <a:pt x="127" y="526"/>
                    <a:pt x="126" y="530"/>
                    <a:pt x="126" y="533"/>
                  </a:cubicBezTo>
                  <a:cubicBezTo>
                    <a:pt x="127" y="535"/>
                    <a:pt x="125" y="539"/>
                    <a:pt x="128" y="541"/>
                  </a:cubicBezTo>
                  <a:cubicBezTo>
                    <a:pt x="130" y="542"/>
                    <a:pt x="130" y="546"/>
                    <a:pt x="133" y="548"/>
                  </a:cubicBezTo>
                  <a:cubicBezTo>
                    <a:pt x="136" y="549"/>
                    <a:pt x="137" y="553"/>
                    <a:pt x="139" y="554"/>
                  </a:cubicBezTo>
                  <a:cubicBezTo>
                    <a:pt x="141" y="554"/>
                    <a:pt x="145" y="557"/>
                    <a:pt x="146" y="560"/>
                  </a:cubicBezTo>
                  <a:cubicBezTo>
                    <a:pt x="146" y="562"/>
                    <a:pt x="142" y="564"/>
                    <a:pt x="140" y="565"/>
                  </a:cubicBezTo>
                  <a:cubicBezTo>
                    <a:pt x="138" y="566"/>
                    <a:pt x="133" y="562"/>
                    <a:pt x="132" y="564"/>
                  </a:cubicBezTo>
                  <a:cubicBezTo>
                    <a:pt x="130" y="565"/>
                    <a:pt x="132" y="569"/>
                    <a:pt x="134" y="574"/>
                  </a:cubicBezTo>
                  <a:cubicBezTo>
                    <a:pt x="135" y="580"/>
                    <a:pt x="136" y="580"/>
                    <a:pt x="138" y="580"/>
                  </a:cubicBezTo>
                  <a:cubicBezTo>
                    <a:pt x="141" y="580"/>
                    <a:pt x="142" y="578"/>
                    <a:pt x="144" y="577"/>
                  </a:cubicBezTo>
                  <a:cubicBezTo>
                    <a:pt x="145" y="576"/>
                    <a:pt x="149" y="578"/>
                    <a:pt x="151" y="577"/>
                  </a:cubicBezTo>
                  <a:cubicBezTo>
                    <a:pt x="153" y="576"/>
                    <a:pt x="159" y="576"/>
                    <a:pt x="160" y="578"/>
                  </a:cubicBezTo>
                  <a:cubicBezTo>
                    <a:pt x="162" y="580"/>
                    <a:pt x="163" y="585"/>
                    <a:pt x="162" y="587"/>
                  </a:cubicBezTo>
                  <a:cubicBezTo>
                    <a:pt x="161" y="588"/>
                    <a:pt x="163" y="590"/>
                    <a:pt x="164" y="593"/>
                  </a:cubicBezTo>
                  <a:cubicBezTo>
                    <a:pt x="166" y="595"/>
                    <a:pt x="171" y="594"/>
                    <a:pt x="173" y="595"/>
                  </a:cubicBezTo>
                  <a:cubicBezTo>
                    <a:pt x="174" y="596"/>
                    <a:pt x="178" y="601"/>
                    <a:pt x="178" y="604"/>
                  </a:cubicBezTo>
                  <a:cubicBezTo>
                    <a:pt x="177" y="606"/>
                    <a:pt x="180" y="607"/>
                    <a:pt x="182" y="606"/>
                  </a:cubicBezTo>
                  <a:cubicBezTo>
                    <a:pt x="184" y="605"/>
                    <a:pt x="185" y="607"/>
                    <a:pt x="187" y="608"/>
                  </a:cubicBezTo>
                  <a:cubicBezTo>
                    <a:pt x="189" y="610"/>
                    <a:pt x="191" y="609"/>
                    <a:pt x="193" y="608"/>
                  </a:cubicBezTo>
                  <a:cubicBezTo>
                    <a:pt x="195" y="607"/>
                    <a:pt x="198" y="606"/>
                    <a:pt x="199" y="607"/>
                  </a:cubicBezTo>
                  <a:cubicBezTo>
                    <a:pt x="200" y="609"/>
                    <a:pt x="204" y="612"/>
                    <a:pt x="204" y="613"/>
                  </a:cubicBezTo>
                  <a:cubicBezTo>
                    <a:pt x="204" y="614"/>
                    <a:pt x="211" y="613"/>
                    <a:pt x="214" y="615"/>
                  </a:cubicBezTo>
                  <a:cubicBezTo>
                    <a:pt x="217" y="616"/>
                    <a:pt x="220" y="616"/>
                    <a:pt x="223" y="617"/>
                  </a:cubicBezTo>
                  <a:cubicBezTo>
                    <a:pt x="226" y="619"/>
                    <a:pt x="229" y="619"/>
                    <a:pt x="230" y="621"/>
                  </a:cubicBezTo>
                  <a:cubicBezTo>
                    <a:pt x="230" y="623"/>
                    <a:pt x="226" y="625"/>
                    <a:pt x="226" y="626"/>
                  </a:cubicBezTo>
                  <a:cubicBezTo>
                    <a:pt x="226" y="627"/>
                    <a:pt x="229" y="628"/>
                    <a:pt x="229" y="629"/>
                  </a:cubicBezTo>
                  <a:cubicBezTo>
                    <a:pt x="229" y="631"/>
                    <a:pt x="226" y="631"/>
                    <a:pt x="225" y="632"/>
                  </a:cubicBezTo>
                  <a:cubicBezTo>
                    <a:pt x="225" y="633"/>
                    <a:pt x="227" y="635"/>
                    <a:pt x="228" y="636"/>
                  </a:cubicBezTo>
                  <a:cubicBezTo>
                    <a:pt x="228" y="638"/>
                    <a:pt x="226" y="642"/>
                    <a:pt x="226" y="643"/>
                  </a:cubicBezTo>
                  <a:cubicBezTo>
                    <a:pt x="226" y="644"/>
                    <a:pt x="218" y="643"/>
                    <a:pt x="216" y="643"/>
                  </a:cubicBezTo>
                  <a:cubicBezTo>
                    <a:pt x="215" y="643"/>
                    <a:pt x="209" y="649"/>
                    <a:pt x="208" y="649"/>
                  </a:cubicBezTo>
                  <a:cubicBezTo>
                    <a:pt x="206" y="649"/>
                    <a:pt x="207" y="652"/>
                    <a:pt x="207" y="654"/>
                  </a:cubicBezTo>
                  <a:cubicBezTo>
                    <a:pt x="213" y="653"/>
                    <a:pt x="218" y="653"/>
                    <a:pt x="219" y="654"/>
                  </a:cubicBezTo>
                  <a:cubicBezTo>
                    <a:pt x="220" y="656"/>
                    <a:pt x="207" y="661"/>
                    <a:pt x="205" y="662"/>
                  </a:cubicBezTo>
                  <a:cubicBezTo>
                    <a:pt x="203" y="663"/>
                    <a:pt x="209" y="666"/>
                    <a:pt x="209" y="668"/>
                  </a:cubicBezTo>
                  <a:cubicBezTo>
                    <a:pt x="209" y="670"/>
                    <a:pt x="202" y="671"/>
                    <a:pt x="203" y="675"/>
                  </a:cubicBezTo>
                  <a:cubicBezTo>
                    <a:pt x="203" y="679"/>
                    <a:pt x="200" y="680"/>
                    <a:pt x="196" y="680"/>
                  </a:cubicBezTo>
                  <a:cubicBezTo>
                    <a:pt x="193" y="680"/>
                    <a:pt x="192" y="682"/>
                    <a:pt x="193" y="682"/>
                  </a:cubicBezTo>
                  <a:cubicBezTo>
                    <a:pt x="195" y="683"/>
                    <a:pt x="195" y="688"/>
                    <a:pt x="202" y="690"/>
                  </a:cubicBezTo>
                  <a:cubicBezTo>
                    <a:pt x="209" y="691"/>
                    <a:pt x="217" y="698"/>
                    <a:pt x="223" y="705"/>
                  </a:cubicBezTo>
                  <a:cubicBezTo>
                    <a:pt x="224" y="706"/>
                    <a:pt x="225" y="706"/>
                    <a:pt x="226" y="707"/>
                  </a:cubicBezTo>
                  <a:cubicBezTo>
                    <a:pt x="228" y="706"/>
                    <a:pt x="229" y="705"/>
                    <a:pt x="230" y="705"/>
                  </a:cubicBezTo>
                  <a:cubicBezTo>
                    <a:pt x="234" y="705"/>
                    <a:pt x="240" y="707"/>
                    <a:pt x="244" y="709"/>
                  </a:cubicBezTo>
                  <a:cubicBezTo>
                    <a:pt x="247" y="712"/>
                    <a:pt x="260" y="709"/>
                    <a:pt x="261" y="711"/>
                  </a:cubicBezTo>
                  <a:cubicBezTo>
                    <a:pt x="263" y="713"/>
                    <a:pt x="266" y="715"/>
                    <a:pt x="268" y="715"/>
                  </a:cubicBezTo>
                  <a:cubicBezTo>
                    <a:pt x="271" y="715"/>
                    <a:pt x="273" y="720"/>
                    <a:pt x="275" y="719"/>
                  </a:cubicBezTo>
                  <a:cubicBezTo>
                    <a:pt x="277" y="717"/>
                    <a:pt x="285" y="717"/>
                    <a:pt x="287" y="717"/>
                  </a:cubicBezTo>
                  <a:cubicBezTo>
                    <a:pt x="289" y="717"/>
                    <a:pt x="289" y="719"/>
                    <a:pt x="291" y="719"/>
                  </a:cubicBezTo>
                  <a:cubicBezTo>
                    <a:pt x="293" y="719"/>
                    <a:pt x="293" y="726"/>
                    <a:pt x="294" y="726"/>
                  </a:cubicBezTo>
                  <a:cubicBezTo>
                    <a:pt x="296" y="725"/>
                    <a:pt x="301" y="730"/>
                    <a:pt x="305" y="731"/>
                  </a:cubicBezTo>
                  <a:cubicBezTo>
                    <a:pt x="308" y="731"/>
                    <a:pt x="312" y="737"/>
                    <a:pt x="313" y="737"/>
                  </a:cubicBezTo>
                  <a:cubicBezTo>
                    <a:pt x="315" y="736"/>
                    <a:pt x="317" y="739"/>
                    <a:pt x="318" y="737"/>
                  </a:cubicBezTo>
                  <a:cubicBezTo>
                    <a:pt x="319" y="734"/>
                    <a:pt x="324" y="735"/>
                    <a:pt x="326" y="731"/>
                  </a:cubicBezTo>
                  <a:cubicBezTo>
                    <a:pt x="319" y="723"/>
                    <a:pt x="312" y="715"/>
                    <a:pt x="313" y="712"/>
                  </a:cubicBezTo>
                  <a:cubicBezTo>
                    <a:pt x="313" y="706"/>
                    <a:pt x="315" y="702"/>
                    <a:pt x="308" y="696"/>
                  </a:cubicBezTo>
                  <a:cubicBezTo>
                    <a:pt x="301" y="690"/>
                    <a:pt x="309" y="686"/>
                    <a:pt x="314" y="680"/>
                  </a:cubicBezTo>
                  <a:cubicBezTo>
                    <a:pt x="318" y="674"/>
                    <a:pt x="328" y="672"/>
                    <a:pt x="334" y="668"/>
                  </a:cubicBezTo>
                  <a:cubicBezTo>
                    <a:pt x="333" y="667"/>
                    <a:pt x="332" y="666"/>
                    <a:pt x="330" y="666"/>
                  </a:cubicBezTo>
                  <a:cubicBezTo>
                    <a:pt x="326" y="664"/>
                    <a:pt x="324" y="662"/>
                    <a:pt x="328" y="661"/>
                  </a:cubicBezTo>
                  <a:cubicBezTo>
                    <a:pt x="331" y="660"/>
                    <a:pt x="330" y="658"/>
                    <a:pt x="326" y="654"/>
                  </a:cubicBezTo>
                  <a:cubicBezTo>
                    <a:pt x="323" y="650"/>
                    <a:pt x="321" y="646"/>
                    <a:pt x="319" y="646"/>
                  </a:cubicBezTo>
                  <a:cubicBezTo>
                    <a:pt x="317" y="646"/>
                    <a:pt x="314" y="645"/>
                    <a:pt x="311" y="646"/>
                  </a:cubicBezTo>
                  <a:cubicBezTo>
                    <a:pt x="308" y="647"/>
                    <a:pt x="309" y="644"/>
                    <a:pt x="309" y="640"/>
                  </a:cubicBezTo>
                  <a:cubicBezTo>
                    <a:pt x="310" y="637"/>
                    <a:pt x="304" y="637"/>
                    <a:pt x="303" y="636"/>
                  </a:cubicBezTo>
                  <a:cubicBezTo>
                    <a:pt x="302" y="634"/>
                    <a:pt x="304" y="629"/>
                    <a:pt x="305" y="629"/>
                  </a:cubicBezTo>
                  <a:cubicBezTo>
                    <a:pt x="306" y="628"/>
                    <a:pt x="309" y="627"/>
                    <a:pt x="309" y="625"/>
                  </a:cubicBezTo>
                  <a:cubicBezTo>
                    <a:pt x="309" y="624"/>
                    <a:pt x="304" y="623"/>
                    <a:pt x="306" y="620"/>
                  </a:cubicBezTo>
                  <a:cubicBezTo>
                    <a:pt x="308" y="616"/>
                    <a:pt x="312" y="616"/>
                    <a:pt x="312" y="613"/>
                  </a:cubicBezTo>
                  <a:cubicBezTo>
                    <a:pt x="312" y="609"/>
                    <a:pt x="315" y="606"/>
                    <a:pt x="318" y="609"/>
                  </a:cubicBezTo>
                  <a:cubicBezTo>
                    <a:pt x="322" y="611"/>
                    <a:pt x="323" y="618"/>
                    <a:pt x="327" y="616"/>
                  </a:cubicBezTo>
                  <a:cubicBezTo>
                    <a:pt x="331" y="615"/>
                    <a:pt x="329" y="611"/>
                    <a:pt x="328" y="609"/>
                  </a:cubicBezTo>
                  <a:cubicBezTo>
                    <a:pt x="328" y="607"/>
                    <a:pt x="327" y="604"/>
                    <a:pt x="331" y="603"/>
                  </a:cubicBezTo>
                  <a:cubicBezTo>
                    <a:pt x="336" y="602"/>
                    <a:pt x="334" y="598"/>
                    <a:pt x="337" y="598"/>
                  </a:cubicBezTo>
                  <a:cubicBezTo>
                    <a:pt x="341" y="598"/>
                    <a:pt x="347" y="593"/>
                    <a:pt x="349" y="592"/>
                  </a:cubicBezTo>
                  <a:cubicBezTo>
                    <a:pt x="351" y="591"/>
                    <a:pt x="356" y="589"/>
                    <a:pt x="358" y="590"/>
                  </a:cubicBezTo>
                  <a:cubicBezTo>
                    <a:pt x="360" y="591"/>
                    <a:pt x="362" y="593"/>
                    <a:pt x="364" y="590"/>
                  </a:cubicBezTo>
                  <a:cubicBezTo>
                    <a:pt x="365" y="586"/>
                    <a:pt x="371" y="588"/>
                    <a:pt x="372" y="590"/>
                  </a:cubicBezTo>
                  <a:cubicBezTo>
                    <a:pt x="372" y="592"/>
                    <a:pt x="382" y="592"/>
                    <a:pt x="385" y="594"/>
                  </a:cubicBezTo>
                  <a:cubicBezTo>
                    <a:pt x="388" y="596"/>
                    <a:pt x="394" y="600"/>
                    <a:pt x="394" y="602"/>
                  </a:cubicBezTo>
                  <a:cubicBezTo>
                    <a:pt x="394" y="604"/>
                    <a:pt x="397" y="607"/>
                    <a:pt x="397" y="603"/>
                  </a:cubicBezTo>
                  <a:cubicBezTo>
                    <a:pt x="397" y="600"/>
                    <a:pt x="400" y="601"/>
                    <a:pt x="404" y="603"/>
                  </a:cubicBezTo>
                  <a:cubicBezTo>
                    <a:pt x="408" y="606"/>
                    <a:pt x="413" y="605"/>
                    <a:pt x="414" y="602"/>
                  </a:cubicBezTo>
                  <a:cubicBezTo>
                    <a:pt x="415" y="600"/>
                    <a:pt x="423" y="597"/>
                    <a:pt x="425" y="599"/>
                  </a:cubicBezTo>
                  <a:cubicBezTo>
                    <a:pt x="428" y="601"/>
                    <a:pt x="429" y="602"/>
                    <a:pt x="432" y="599"/>
                  </a:cubicBezTo>
                  <a:cubicBezTo>
                    <a:pt x="435" y="596"/>
                    <a:pt x="442" y="597"/>
                    <a:pt x="443" y="600"/>
                  </a:cubicBezTo>
                  <a:cubicBezTo>
                    <a:pt x="444" y="603"/>
                    <a:pt x="447" y="603"/>
                    <a:pt x="450" y="603"/>
                  </a:cubicBezTo>
                  <a:cubicBezTo>
                    <a:pt x="453" y="603"/>
                    <a:pt x="454" y="608"/>
                    <a:pt x="456" y="607"/>
                  </a:cubicBezTo>
                  <a:cubicBezTo>
                    <a:pt x="458" y="606"/>
                    <a:pt x="457" y="601"/>
                    <a:pt x="460" y="601"/>
                  </a:cubicBezTo>
                  <a:cubicBezTo>
                    <a:pt x="462" y="602"/>
                    <a:pt x="464" y="605"/>
                    <a:pt x="468" y="605"/>
                  </a:cubicBezTo>
                  <a:cubicBezTo>
                    <a:pt x="472" y="605"/>
                    <a:pt x="475" y="604"/>
                    <a:pt x="475" y="601"/>
                  </a:cubicBezTo>
                  <a:cubicBezTo>
                    <a:pt x="475" y="598"/>
                    <a:pt x="475" y="593"/>
                    <a:pt x="472" y="593"/>
                  </a:cubicBezTo>
                  <a:cubicBezTo>
                    <a:pt x="470" y="593"/>
                    <a:pt x="467" y="590"/>
                    <a:pt x="464" y="590"/>
                  </a:cubicBezTo>
                  <a:cubicBezTo>
                    <a:pt x="461" y="590"/>
                    <a:pt x="458" y="585"/>
                    <a:pt x="461" y="584"/>
                  </a:cubicBezTo>
                  <a:cubicBezTo>
                    <a:pt x="464" y="583"/>
                    <a:pt x="469" y="581"/>
                    <a:pt x="468" y="578"/>
                  </a:cubicBezTo>
                  <a:cubicBezTo>
                    <a:pt x="467" y="576"/>
                    <a:pt x="466" y="571"/>
                    <a:pt x="470" y="570"/>
                  </a:cubicBezTo>
                  <a:cubicBezTo>
                    <a:pt x="474" y="570"/>
                    <a:pt x="483" y="570"/>
                    <a:pt x="482" y="568"/>
                  </a:cubicBezTo>
                  <a:cubicBezTo>
                    <a:pt x="482" y="567"/>
                    <a:pt x="474" y="566"/>
                    <a:pt x="472" y="563"/>
                  </a:cubicBezTo>
                  <a:cubicBezTo>
                    <a:pt x="471" y="561"/>
                    <a:pt x="470" y="555"/>
                    <a:pt x="472" y="554"/>
                  </a:cubicBezTo>
                  <a:cubicBezTo>
                    <a:pt x="473" y="553"/>
                    <a:pt x="478" y="554"/>
                    <a:pt x="481" y="553"/>
                  </a:cubicBezTo>
                  <a:cubicBezTo>
                    <a:pt x="484" y="552"/>
                    <a:pt x="491" y="555"/>
                    <a:pt x="495" y="552"/>
                  </a:cubicBezTo>
                  <a:cubicBezTo>
                    <a:pt x="499" y="549"/>
                    <a:pt x="507" y="548"/>
                    <a:pt x="512" y="548"/>
                  </a:cubicBezTo>
                  <a:cubicBezTo>
                    <a:pt x="516" y="548"/>
                    <a:pt x="520" y="545"/>
                    <a:pt x="523" y="545"/>
                  </a:cubicBezTo>
                  <a:cubicBezTo>
                    <a:pt x="527" y="544"/>
                    <a:pt x="537" y="543"/>
                    <a:pt x="539" y="542"/>
                  </a:cubicBezTo>
                  <a:cubicBezTo>
                    <a:pt x="542" y="541"/>
                    <a:pt x="555" y="539"/>
                    <a:pt x="556" y="536"/>
                  </a:cubicBezTo>
                  <a:cubicBezTo>
                    <a:pt x="556" y="534"/>
                    <a:pt x="567" y="532"/>
                    <a:pt x="570" y="533"/>
                  </a:cubicBezTo>
                  <a:cubicBezTo>
                    <a:pt x="573" y="534"/>
                    <a:pt x="576" y="535"/>
                    <a:pt x="579" y="534"/>
                  </a:cubicBezTo>
                  <a:cubicBezTo>
                    <a:pt x="581" y="533"/>
                    <a:pt x="586" y="536"/>
                    <a:pt x="586" y="539"/>
                  </a:cubicBezTo>
                  <a:cubicBezTo>
                    <a:pt x="585" y="541"/>
                    <a:pt x="588" y="544"/>
                    <a:pt x="588" y="547"/>
                  </a:cubicBezTo>
                  <a:cubicBezTo>
                    <a:pt x="588" y="549"/>
                    <a:pt x="585" y="550"/>
                    <a:pt x="587" y="551"/>
                  </a:cubicBezTo>
                  <a:cubicBezTo>
                    <a:pt x="588" y="553"/>
                    <a:pt x="595" y="552"/>
                    <a:pt x="597" y="550"/>
                  </a:cubicBezTo>
                  <a:cubicBezTo>
                    <a:pt x="599" y="547"/>
                    <a:pt x="601" y="551"/>
                    <a:pt x="601" y="552"/>
                  </a:cubicBezTo>
                  <a:cubicBezTo>
                    <a:pt x="601" y="554"/>
                    <a:pt x="604" y="555"/>
                    <a:pt x="604" y="553"/>
                  </a:cubicBezTo>
                  <a:cubicBezTo>
                    <a:pt x="604" y="551"/>
                    <a:pt x="608" y="552"/>
                    <a:pt x="610" y="554"/>
                  </a:cubicBezTo>
                  <a:cubicBezTo>
                    <a:pt x="611" y="555"/>
                    <a:pt x="616" y="552"/>
                    <a:pt x="616" y="555"/>
                  </a:cubicBezTo>
                  <a:cubicBezTo>
                    <a:pt x="616" y="557"/>
                    <a:pt x="609" y="559"/>
                    <a:pt x="612" y="562"/>
                  </a:cubicBezTo>
                  <a:cubicBezTo>
                    <a:pt x="615" y="565"/>
                    <a:pt x="616" y="559"/>
                    <a:pt x="620" y="560"/>
                  </a:cubicBezTo>
                  <a:cubicBezTo>
                    <a:pt x="624" y="561"/>
                    <a:pt x="629" y="556"/>
                    <a:pt x="632" y="555"/>
                  </a:cubicBezTo>
                  <a:cubicBezTo>
                    <a:pt x="636" y="554"/>
                    <a:pt x="640" y="551"/>
                    <a:pt x="643" y="549"/>
                  </a:cubicBezTo>
                  <a:cubicBezTo>
                    <a:pt x="646" y="547"/>
                    <a:pt x="652" y="548"/>
                    <a:pt x="650" y="550"/>
                  </a:cubicBezTo>
                  <a:cubicBezTo>
                    <a:pt x="648" y="552"/>
                    <a:pt x="646" y="556"/>
                    <a:pt x="653" y="558"/>
                  </a:cubicBezTo>
                  <a:cubicBezTo>
                    <a:pt x="661" y="561"/>
                    <a:pt x="669" y="576"/>
                    <a:pt x="674" y="583"/>
                  </a:cubicBezTo>
                  <a:cubicBezTo>
                    <a:pt x="679" y="590"/>
                    <a:pt x="683" y="603"/>
                    <a:pt x="686" y="603"/>
                  </a:cubicBezTo>
                  <a:cubicBezTo>
                    <a:pt x="688" y="603"/>
                    <a:pt x="689" y="597"/>
                    <a:pt x="692" y="596"/>
                  </a:cubicBezTo>
                  <a:cubicBezTo>
                    <a:pt x="696" y="595"/>
                    <a:pt x="698" y="601"/>
                    <a:pt x="701" y="602"/>
                  </a:cubicBezTo>
                  <a:cubicBezTo>
                    <a:pt x="705" y="603"/>
                    <a:pt x="709" y="605"/>
                    <a:pt x="712" y="604"/>
                  </a:cubicBezTo>
                  <a:cubicBezTo>
                    <a:pt x="715" y="603"/>
                    <a:pt x="721" y="599"/>
                    <a:pt x="723" y="601"/>
                  </a:cubicBezTo>
                  <a:cubicBezTo>
                    <a:pt x="726" y="602"/>
                    <a:pt x="729" y="602"/>
                    <a:pt x="731" y="607"/>
                  </a:cubicBezTo>
                  <a:cubicBezTo>
                    <a:pt x="733" y="611"/>
                    <a:pt x="736" y="612"/>
                    <a:pt x="738" y="612"/>
                  </a:cubicBezTo>
                  <a:cubicBezTo>
                    <a:pt x="740" y="612"/>
                    <a:pt x="740" y="615"/>
                    <a:pt x="740" y="617"/>
                  </a:cubicBezTo>
                  <a:cubicBezTo>
                    <a:pt x="740" y="619"/>
                    <a:pt x="744" y="621"/>
                    <a:pt x="746" y="621"/>
                  </a:cubicBezTo>
                  <a:cubicBezTo>
                    <a:pt x="748" y="621"/>
                    <a:pt x="753" y="621"/>
                    <a:pt x="755" y="620"/>
                  </a:cubicBezTo>
                  <a:cubicBezTo>
                    <a:pt x="756" y="619"/>
                    <a:pt x="758" y="618"/>
                    <a:pt x="759" y="620"/>
                  </a:cubicBezTo>
                  <a:cubicBezTo>
                    <a:pt x="759" y="622"/>
                    <a:pt x="762" y="626"/>
                    <a:pt x="764" y="626"/>
                  </a:cubicBezTo>
                  <a:cubicBezTo>
                    <a:pt x="766" y="626"/>
                    <a:pt x="770" y="628"/>
                    <a:pt x="770" y="626"/>
                  </a:cubicBezTo>
                  <a:cubicBezTo>
                    <a:pt x="771" y="624"/>
                    <a:pt x="776" y="623"/>
                    <a:pt x="778" y="623"/>
                  </a:cubicBezTo>
                  <a:cubicBezTo>
                    <a:pt x="780" y="623"/>
                    <a:pt x="787" y="621"/>
                    <a:pt x="788" y="618"/>
                  </a:cubicBezTo>
                  <a:cubicBezTo>
                    <a:pt x="790" y="615"/>
                    <a:pt x="795" y="615"/>
                    <a:pt x="797" y="613"/>
                  </a:cubicBezTo>
                  <a:cubicBezTo>
                    <a:pt x="799" y="611"/>
                    <a:pt x="803" y="610"/>
                    <a:pt x="804" y="608"/>
                  </a:cubicBezTo>
                  <a:cubicBezTo>
                    <a:pt x="805" y="606"/>
                    <a:pt x="811" y="607"/>
                    <a:pt x="812" y="605"/>
                  </a:cubicBezTo>
                  <a:cubicBezTo>
                    <a:pt x="813" y="603"/>
                    <a:pt x="818" y="603"/>
                    <a:pt x="820" y="604"/>
                  </a:cubicBezTo>
                  <a:cubicBezTo>
                    <a:pt x="822" y="604"/>
                    <a:pt x="834" y="607"/>
                    <a:pt x="836" y="606"/>
                  </a:cubicBezTo>
                  <a:cubicBezTo>
                    <a:pt x="837" y="606"/>
                    <a:pt x="838" y="612"/>
                    <a:pt x="839" y="613"/>
                  </a:cubicBezTo>
                  <a:cubicBezTo>
                    <a:pt x="841" y="613"/>
                    <a:pt x="847" y="618"/>
                    <a:pt x="849" y="616"/>
                  </a:cubicBezTo>
                  <a:cubicBezTo>
                    <a:pt x="850" y="615"/>
                    <a:pt x="854" y="614"/>
                    <a:pt x="858" y="616"/>
                  </a:cubicBezTo>
                  <a:cubicBezTo>
                    <a:pt x="861" y="618"/>
                    <a:pt x="864" y="620"/>
                    <a:pt x="866" y="618"/>
                  </a:cubicBezTo>
                  <a:cubicBezTo>
                    <a:pt x="867" y="616"/>
                    <a:pt x="874" y="615"/>
                    <a:pt x="875" y="613"/>
                  </a:cubicBezTo>
                  <a:cubicBezTo>
                    <a:pt x="876" y="612"/>
                    <a:pt x="877" y="608"/>
                    <a:pt x="875" y="607"/>
                  </a:cubicBezTo>
                  <a:cubicBezTo>
                    <a:pt x="874" y="605"/>
                    <a:pt x="872" y="600"/>
                    <a:pt x="871" y="597"/>
                  </a:cubicBezTo>
                  <a:cubicBezTo>
                    <a:pt x="871" y="595"/>
                    <a:pt x="875" y="594"/>
                    <a:pt x="876" y="592"/>
                  </a:cubicBezTo>
                  <a:cubicBezTo>
                    <a:pt x="877" y="589"/>
                    <a:pt x="881" y="589"/>
                    <a:pt x="882" y="588"/>
                  </a:cubicBezTo>
                  <a:cubicBezTo>
                    <a:pt x="883" y="586"/>
                    <a:pt x="884" y="583"/>
                    <a:pt x="886" y="584"/>
                  </a:cubicBezTo>
                  <a:cubicBezTo>
                    <a:pt x="888" y="585"/>
                    <a:pt x="893" y="586"/>
                    <a:pt x="894" y="587"/>
                  </a:cubicBezTo>
                  <a:cubicBezTo>
                    <a:pt x="895" y="588"/>
                    <a:pt x="899" y="589"/>
                    <a:pt x="901" y="589"/>
                  </a:cubicBezTo>
                  <a:cubicBezTo>
                    <a:pt x="904" y="589"/>
                    <a:pt x="907" y="591"/>
                    <a:pt x="910" y="592"/>
                  </a:cubicBezTo>
                  <a:cubicBezTo>
                    <a:pt x="912" y="594"/>
                    <a:pt x="919" y="594"/>
                    <a:pt x="921" y="596"/>
                  </a:cubicBezTo>
                  <a:cubicBezTo>
                    <a:pt x="922" y="598"/>
                    <a:pt x="920" y="603"/>
                    <a:pt x="922" y="605"/>
                  </a:cubicBezTo>
                  <a:cubicBezTo>
                    <a:pt x="924" y="607"/>
                    <a:pt x="928" y="612"/>
                    <a:pt x="929" y="611"/>
                  </a:cubicBezTo>
                  <a:cubicBezTo>
                    <a:pt x="930" y="610"/>
                    <a:pt x="937" y="614"/>
                    <a:pt x="939" y="614"/>
                  </a:cubicBezTo>
                  <a:cubicBezTo>
                    <a:pt x="941" y="613"/>
                    <a:pt x="945" y="610"/>
                    <a:pt x="947" y="610"/>
                  </a:cubicBezTo>
                  <a:cubicBezTo>
                    <a:pt x="949" y="610"/>
                    <a:pt x="955" y="608"/>
                    <a:pt x="957" y="608"/>
                  </a:cubicBezTo>
                  <a:cubicBezTo>
                    <a:pt x="959" y="609"/>
                    <a:pt x="967" y="611"/>
                    <a:pt x="968" y="611"/>
                  </a:cubicBezTo>
                  <a:cubicBezTo>
                    <a:pt x="969" y="610"/>
                    <a:pt x="975" y="611"/>
                    <a:pt x="976" y="613"/>
                  </a:cubicBezTo>
                  <a:cubicBezTo>
                    <a:pt x="977" y="615"/>
                    <a:pt x="986" y="615"/>
                    <a:pt x="986" y="617"/>
                  </a:cubicBezTo>
                  <a:cubicBezTo>
                    <a:pt x="986" y="620"/>
                    <a:pt x="990" y="621"/>
                    <a:pt x="992" y="624"/>
                  </a:cubicBezTo>
                  <a:cubicBezTo>
                    <a:pt x="993" y="626"/>
                    <a:pt x="1004" y="625"/>
                    <a:pt x="1006" y="626"/>
                  </a:cubicBezTo>
                  <a:cubicBezTo>
                    <a:pt x="1008" y="628"/>
                    <a:pt x="1021" y="628"/>
                    <a:pt x="1021" y="626"/>
                  </a:cubicBezTo>
                  <a:cubicBezTo>
                    <a:pt x="1021" y="625"/>
                    <a:pt x="1033" y="624"/>
                    <a:pt x="1036" y="623"/>
                  </a:cubicBezTo>
                  <a:cubicBezTo>
                    <a:pt x="1038" y="621"/>
                    <a:pt x="1044" y="622"/>
                    <a:pt x="1045" y="619"/>
                  </a:cubicBezTo>
                  <a:cubicBezTo>
                    <a:pt x="1045" y="617"/>
                    <a:pt x="1051" y="615"/>
                    <a:pt x="1054" y="613"/>
                  </a:cubicBezTo>
                  <a:cubicBezTo>
                    <a:pt x="1056" y="611"/>
                    <a:pt x="1067" y="612"/>
                    <a:pt x="1068" y="614"/>
                  </a:cubicBezTo>
                  <a:cubicBezTo>
                    <a:pt x="1068" y="616"/>
                    <a:pt x="1075" y="617"/>
                    <a:pt x="1077" y="616"/>
                  </a:cubicBezTo>
                  <a:cubicBezTo>
                    <a:pt x="1080" y="615"/>
                    <a:pt x="1087" y="616"/>
                    <a:pt x="1088" y="619"/>
                  </a:cubicBezTo>
                  <a:cubicBezTo>
                    <a:pt x="1089" y="621"/>
                    <a:pt x="1097" y="622"/>
                    <a:pt x="1099" y="622"/>
                  </a:cubicBezTo>
                  <a:cubicBezTo>
                    <a:pt x="1101" y="621"/>
                    <a:pt x="1107" y="616"/>
                    <a:pt x="1110" y="616"/>
                  </a:cubicBezTo>
                  <a:cubicBezTo>
                    <a:pt x="1112" y="616"/>
                    <a:pt x="1115" y="613"/>
                    <a:pt x="1115" y="611"/>
                  </a:cubicBezTo>
                  <a:cubicBezTo>
                    <a:pt x="1114" y="609"/>
                    <a:pt x="1119" y="602"/>
                    <a:pt x="1120" y="599"/>
                  </a:cubicBezTo>
                  <a:cubicBezTo>
                    <a:pt x="1121" y="597"/>
                    <a:pt x="1125" y="589"/>
                    <a:pt x="1127" y="589"/>
                  </a:cubicBezTo>
                  <a:cubicBezTo>
                    <a:pt x="1129" y="588"/>
                    <a:pt x="1132" y="585"/>
                    <a:pt x="1132" y="583"/>
                  </a:cubicBezTo>
                  <a:cubicBezTo>
                    <a:pt x="1132" y="581"/>
                    <a:pt x="1131" y="575"/>
                    <a:pt x="1129" y="575"/>
                  </a:cubicBezTo>
                  <a:cubicBezTo>
                    <a:pt x="1127" y="575"/>
                    <a:pt x="1123" y="575"/>
                    <a:pt x="1128" y="569"/>
                  </a:cubicBezTo>
                  <a:cubicBezTo>
                    <a:pt x="1132" y="563"/>
                    <a:pt x="1141" y="564"/>
                    <a:pt x="1142" y="564"/>
                  </a:cubicBezTo>
                  <a:cubicBezTo>
                    <a:pt x="1143" y="564"/>
                    <a:pt x="1154" y="562"/>
                    <a:pt x="1159" y="563"/>
                  </a:cubicBezTo>
                  <a:cubicBezTo>
                    <a:pt x="1163" y="564"/>
                    <a:pt x="1166" y="562"/>
                    <a:pt x="1171" y="565"/>
                  </a:cubicBezTo>
                  <a:cubicBezTo>
                    <a:pt x="1176" y="568"/>
                    <a:pt x="1183" y="567"/>
                    <a:pt x="1185" y="569"/>
                  </a:cubicBezTo>
                  <a:cubicBezTo>
                    <a:pt x="1187" y="571"/>
                    <a:pt x="1193" y="573"/>
                    <a:pt x="1192" y="577"/>
                  </a:cubicBezTo>
                  <a:cubicBezTo>
                    <a:pt x="1191" y="581"/>
                    <a:pt x="1196" y="579"/>
                    <a:pt x="1198" y="588"/>
                  </a:cubicBezTo>
                  <a:cubicBezTo>
                    <a:pt x="1199" y="596"/>
                    <a:pt x="1203" y="597"/>
                    <a:pt x="1204" y="601"/>
                  </a:cubicBezTo>
                  <a:cubicBezTo>
                    <a:pt x="1205" y="605"/>
                    <a:pt x="1211" y="612"/>
                    <a:pt x="1210" y="615"/>
                  </a:cubicBezTo>
                  <a:cubicBezTo>
                    <a:pt x="1209" y="617"/>
                    <a:pt x="1209" y="621"/>
                    <a:pt x="1214" y="621"/>
                  </a:cubicBezTo>
                  <a:cubicBezTo>
                    <a:pt x="1220" y="621"/>
                    <a:pt x="1224" y="626"/>
                    <a:pt x="1225" y="625"/>
                  </a:cubicBezTo>
                  <a:cubicBezTo>
                    <a:pt x="1227" y="624"/>
                    <a:pt x="1233" y="627"/>
                    <a:pt x="1237" y="630"/>
                  </a:cubicBezTo>
                  <a:cubicBezTo>
                    <a:pt x="1240" y="633"/>
                    <a:pt x="1245" y="632"/>
                    <a:pt x="1245" y="635"/>
                  </a:cubicBezTo>
                  <a:cubicBezTo>
                    <a:pt x="1244" y="639"/>
                    <a:pt x="1247" y="642"/>
                    <a:pt x="1247" y="645"/>
                  </a:cubicBezTo>
                  <a:cubicBezTo>
                    <a:pt x="1247" y="648"/>
                    <a:pt x="1253" y="650"/>
                    <a:pt x="1258" y="649"/>
                  </a:cubicBezTo>
                  <a:cubicBezTo>
                    <a:pt x="1263" y="649"/>
                    <a:pt x="1266" y="651"/>
                    <a:pt x="1268" y="647"/>
                  </a:cubicBezTo>
                  <a:cubicBezTo>
                    <a:pt x="1270" y="643"/>
                    <a:pt x="1277" y="645"/>
                    <a:pt x="1279" y="643"/>
                  </a:cubicBezTo>
                  <a:cubicBezTo>
                    <a:pt x="1281" y="641"/>
                    <a:pt x="1288" y="639"/>
                    <a:pt x="1288" y="645"/>
                  </a:cubicBezTo>
                  <a:cubicBezTo>
                    <a:pt x="1288" y="651"/>
                    <a:pt x="1292" y="653"/>
                    <a:pt x="1288" y="655"/>
                  </a:cubicBezTo>
                  <a:cubicBezTo>
                    <a:pt x="1285" y="657"/>
                    <a:pt x="1283" y="665"/>
                    <a:pt x="1282" y="669"/>
                  </a:cubicBezTo>
                  <a:cubicBezTo>
                    <a:pt x="1281" y="673"/>
                    <a:pt x="1276" y="674"/>
                    <a:pt x="1276" y="678"/>
                  </a:cubicBezTo>
                  <a:cubicBezTo>
                    <a:pt x="1275" y="682"/>
                    <a:pt x="1270" y="682"/>
                    <a:pt x="1270" y="685"/>
                  </a:cubicBezTo>
                  <a:cubicBezTo>
                    <a:pt x="1270" y="688"/>
                    <a:pt x="1264" y="687"/>
                    <a:pt x="1260" y="685"/>
                  </a:cubicBezTo>
                  <a:cubicBezTo>
                    <a:pt x="1257" y="683"/>
                    <a:pt x="1254" y="689"/>
                    <a:pt x="1251" y="689"/>
                  </a:cubicBezTo>
                  <a:cubicBezTo>
                    <a:pt x="1248" y="689"/>
                    <a:pt x="1249" y="695"/>
                    <a:pt x="1249" y="697"/>
                  </a:cubicBezTo>
                  <a:cubicBezTo>
                    <a:pt x="1250" y="700"/>
                    <a:pt x="1248" y="703"/>
                    <a:pt x="1250" y="707"/>
                  </a:cubicBezTo>
                  <a:cubicBezTo>
                    <a:pt x="1251" y="709"/>
                    <a:pt x="1250" y="713"/>
                    <a:pt x="1251" y="717"/>
                  </a:cubicBezTo>
                  <a:cubicBezTo>
                    <a:pt x="1255" y="714"/>
                    <a:pt x="1259" y="712"/>
                    <a:pt x="1260" y="712"/>
                  </a:cubicBezTo>
                  <a:cubicBezTo>
                    <a:pt x="1264" y="712"/>
                    <a:pt x="1269" y="719"/>
                    <a:pt x="1273" y="720"/>
                  </a:cubicBezTo>
                  <a:cubicBezTo>
                    <a:pt x="1278" y="720"/>
                    <a:pt x="1299" y="706"/>
                    <a:pt x="1299" y="703"/>
                  </a:cubicBezTo>
                  <a:cubicBezTo>
                    <a:pt x="1299" y="701"/>
                    <a:pt x="1312" y="689"/>
                    <a:pt x="1318" y="683"/>
                  </a:cubicBezTo>
                  <a:cubicBezTo>
                    <a:pt x="1323" y="677"/>
                    <a:pt x="1331" y="668"/>
                    <a:pt x="1334" y="661"/>
                  </a:cubicBezTo>
                  <a:cubicBezTo>
                    <a:pt x="1336" y="656"/>
                    <a:pt x="1344" y="648"/>
                    <a:pt x="1346" y="645"/>
                  </a:cubicBezTo>
                  <a:cubicBezTo>
                    <a:pt x="1348" y="641"/>
                    <a:pt x="1349" y="641"/>
                    <a:pt x="1353" y="633"/>
                  </a:cubicBezTo>
                  <a:cubicBezTo>
                    <a:pt x="1357" y="625"/>
                    <a:pt x="1357" y="605"/>
                    <a:pt x="1358" y="604"/>
                  </a:cubicBezTo>
                  <a:cubicBezTo>
                    <a:pt x="1359" y="602"/>
                    <a:pt x="1358" y="599"/>
                    <a:pt x="1360" y="597"/>
                  </a:cubicBezTo>
                  <a:cubicBezTo>
                    <a:pt x="1362" y="594"/>
                    <a:pt x="1361" y="591"/>
                    <a:pt x="1364" y="589"/>
                  </a:cubicBezTo>
                  <a:cubicBezTo>
                    <a:pt x="1368" y="586"/>
                    <a:pt x="1367" y="583"/>
                    <a:pt x="1366" y="581"/>
                  </a:cubicBezTo>
                  <a:cubicBezTo>
                    <a:pt x="1365" y="579"/>
                    <a:pt x="1366" y="574"/>
                    <a:pt x="1365" y="573"/>
                  </a:cubicBezTo>
                  <a:cubicBezTo>
                    <a:pt x="1365" y="571"/>
                    <a:pt x="1365" y="570"/>
                    <a:pt x="1367" y="569"/>
                  </a:cubicBezTo>
                  <a:cubicBezTo>
                    <a:pt x="1369" y="568"/>
                    <a:pt x="1365" y="565"/>
                    <a:pt x="1363" y="564"/>
                  </a:cubicBezTo>
                  <a:cubicBezTo>
                    <a:pt x="1360" y="562"/>
                    <a:pt x="1356" y="561"/>
                    <a:pt x="1356" y="558"/>
                  </a:cubicBezTo>
                  <a:cubicBezTo>
                    <a:pt x="1355" y="555"/>
                    <a:pt x="1351" y="551"/>
                    <a:pt x="1347" y="551"/>
                  </a:cubicBezTo>
                  <a:cubicBezTo>
                    <a:pt x="1343" y="552"/>
                    <a:pt x="1336" y="549"/>
                    <a:pt x="1337" y="552"/>
                  </a:cubicBezTo>
                  <a:cubicBezTo>
                    <a:pt x="1338" y="554"/>
                    <a:pt x="1337" y="556"/>
                    <a:pt x="1335" y="556"/>
                  </a:cubicBezTo>
                  <a:cubicBezTo>
                    <a:pt x="1333" y="555"/>
                    <a:pt x="1332" y="557"/>
                    <a:pt x="1330" y="560"/>
                  </a:cubicBezTo>
                  <a:cubicBezTo>
                    <a:pt x="1328" y="563"/>
                    <a:pt x="1320" y="564"/>
                    <a:pt x="1324" y="560"/>
                  </a:cubicBezTo>
                  <a:cubicBezTo>
                    <a:pt x="1327" y="557"/>
                    <a:pt x="1323" y="557"/>
                    <a:pt x="1323" y="554"/>
                  </a:cubicBezTo>
                  <a:cubicBezTo>
                    <a:pt x="1324" y="550"/>
                    <a:pt x="1327" y="547"/>
                    <a:pt x="1323" y="549"/>
                  </a:cubicBezTo>
                  <a:cubicBezTo>
                    <a:pt x="1319" y="551"/>
                    <a:pt x="1319" y="557"/>
                    <a:pt x="1316" y="557"/>
                  </a:cubicBezTo>
                  <a:cubicBezTo>
                    <a:pt x="1313" y="558"/>
                    <a:pt x="1314" y="548"/>
                    <a:pt x="1315" y="546"/>
                  </a:cubicBezTo>
                  <a:cubicBezTo>
                    <a:pt x="1316" y="543"/>
                    <a:pt x="1309" y="546"/>
                    <a:pt x="1302" y="545"/>
                  </a:cubicBezTo>
                  <a:cubicBezTo>
                    <a:pt x="1295" y="545"/>
                    <a:pt x="1297" y="540"/>
                    <a:pt x="1302" y="537"/>
                  </a:cubicBezTo>
                  <a:cubicBezTo>
                    <a:pt x="1308" y="534"/>
                    <a:pt x="1307" y="531"/>
                    <a:pt x="1310" y="530"/>
                  </a:cubicBezTo>
                  <a:cubicBezTo>
                    <a:pt x="1313" y="529"/>
                    <a:pt x="1320" y="524"/>
                    <a:pt x="1324" y="522"/>
                  </a:cubicBezTo>
                  <a:cubicBezTo>
                    <a:pt x="1329" y="519"/>
                    <a:pt x="1330" y="516"/>
                    <a:pt x="1331" y="513"/>
                  </a:cubicBezTo>
                  <a:cubicBezTo>
                    <a:pt x="1332" y="511"/>
                    <a:pt x="1340" y="507"/>
                    <a:pt x="1347" y="501"/>
                  </a:cubicBezTo>
                  <a:cubicBezTo>
                    <a:pt x="1354" y="495"/>
                    <a:pt x="1357" y="492"/>
                    <a:pt x="1359" y="489"/>
                  </a:cubicBezTo>
                  <a:cubicBezTo>
                    <a:pt x="1361" y="485"/>
                    <a:pt x="1371" y="481"/>
                    <a:pt x="1372" y="478"/>
                  </a:cubicBezTo>
                  <a:cubicBezTo>
                    <a:pt x="1372" y="475"/>
                    <a:pt x="1384" y="469"/>
                    <a:pt x="1393" y="467"/>
                  </a:cubicBezTo>
                  <a:cubicBezTo>
                    <a:pt x="1401" y="465"/>
                    <a:pt x="1415" y="468"/>
                    <a:pt x="1417" y="470"/>
                  </a:cubicBezTo>
                  <a:cubicBezTo>
                    <a:pt x="1420" y="473"/>
                    <a:pt x="1422" y="472"/>
                    <a:pt x="1423" y="470"/>
                  </a:cubicBezTo>
                  <a:cubicBezTo>
                    <a:pt x="1425" y="468"/>
                    <a:pt x="1428" y="469"/>
                    <a:pt x="1434" y="470"/>
                  </a:cubicBezTo>
                  <a:cubicBezTo>
                    <a:pt x="1439" y="470"/>
                    <a:pt x="1441" y="467"/>
                    <a:pt x="1444" y="468"/>
                  </a:cubicBezTo>
                  <a:cubicBezTo>
                    <a:pt x="1448" y="469"/>
                    <a:pt x="1451" y="470"/>
                    <a:pt x="1454" y="466"/>
                  </a:cubicBezTo>
                  <a:cubicBezTo>
                    <a:pt x="1456" y="461"/>
                    <a:pt x="1467" y="462"/>
                    <a:pt x="1470" y="464"/>
                  </a:cubicBezTo>
                  <a:cubicBezTo>
                    <a:pt x="1472" y="466"/>
                    <a:pt x="1474" y="468"/>
                    <a:pt x="1478" y="465"/>
                  </a:cubicBezTo>
                  <a:cubicBezTo>
                    <a:pt x="1482" y="463"/>
                    <a:pt x="1482" y="469"/>
                    <a:pt x="1486" y="469"/>
                  </a:cubicBezTo>
                  <a:cubicBezTo>
                    <a:pt x="1490" y="470"/>
                    <a:pt x="1487" y="473"/>
                    <a:pt x="1484" y="473"/>
                  </a:cubicBezTo>
                  <a:cubicBezTo>
                    <a:pt x="1481" y="473"/>
                    <a:pt x="1476" y="475"/>
                    <a:pt x="1480" y="477"/>
                  </a:cubicBezTo>
                  <a:cubicBezTo>
                    <a:pt x="1484" y="479"/>
                    <a:pt x="1489" y="475"/>
                    <a:pt x="1492" y="475"/>
                  </a:cubicBezTo>
                  <a:cubicBezTo>
                    <a:pt x="1495" y="475"/>
                    <a:pt x="1499" y="476"/>
                    <a:pt x="1503" y="473"/>
                  </a:cubicBezTo>
                  <a:cubicBezTo>
                    <a:pt x="1508" y="470"/>
                    <a:pt x="1509" y="475"/>
                    <a:pt x="1511" y="473"/>
                  </a:cubicBezTo>
                  <a:cubicBezTo>
                    <a:pt x="1514" y="471"/>
                    <a:pt x="1520" y="470"/>
                    <a:pt x="1523" y="470"/>
                  </a:cubicBezTo>
                  <a:cubicBezTo>
                    <a:pt x="1526" y="470"/>
                    <a:pt x="1524" y="467"/>
                    <a:pt x="1519" y="467"/>
                  </a:cubicBezTo>
                  <a:cubicBezTo>
                    <a:pt x="1514" y="467"/>
                    <a:pt x="1514" y="464"/>
                    <a:pt x="1518" y="457"/>
                  </a:cubicBezTo>
                  <a:cubicBezTo>
                    <a:pt x="1522" y="450"/>
                    <a:pt x="1529" y="447"/>
                    <a:pt x="1534" y="442"/>
                  </a:cubicBezTo>
                  <a:cubicBezTo>
                    <a:pt x="1539" y="438"/>
                    <a:pt x="1543" y="440"/>
                    <a:pt x="1543" y="438"/>
                  </a:cubicBezTo>
                  <a:cubicBezTo>
                    <a:pt x="1543" y="435"/>
                    <a:pt x="1545" y="427"/>
                    <a:pt x="1549" y="427"/>
                  </a:cubicBezTo>
                  <a:cubicBezTo>
                    <a:pt x="1552" y="427"/>
                    <a:pt x="1561" y="429"/>
                    <a:pt x="1567" y="426"/>
                  </a:cubicBezTo>
                  <a:cubicBezTo>
                    <a:pt x="1573" y="422"/>
                    <a:pt x="1572" y="428"/>
                    <a:pt x="1575" y="429"/>
                  </a:cubicBezTo>
                  <a:cubicBezTo>
                    <a:pt x="1577" y="430"/>
                    <a:pt x="1580" y="424"/>
                    <a:pt x="1583" y="426"/>
                  </a:cubicBezTo>
                  <a:cubicBezTo>
                    <a:pt x="1585" y="427"/>
                    <a:pt x="1579" y="431"/>
                    <a:pt x="1577" y="436"/>
                  </a:cubicBezTo>
                  <a:cubicBezTo>
                    <a:pt x="1576" y="441"/>
                    <a:pt x="1581" y="439"/>
                    <a:pt x="1584" y="440"/>
                  </a:cubicBezTo>
                  <a:cubicBezTo>
                    <a:pt x="1586" y="442"/>
                    <a:pt x="1580" y="444"/>
                    <a:pt x="1581" y="445"/>
                  </a:cubicBezTo>
                  <a:cubicBezTo>
                    <a:pt x="1581" y="446"/>
                    <a:pt x="1587" y="446"/>
                    <a:pt x="1594" y="439"/>
                  </a:cubicBezTo>
                  <a:cubicBezTo>
                    <a:pt x="1602" y="432"/>
                    <a:pt x="1608" y="430"/>
                    <a:pt x="1613" y="430"/>
                  </a:cubicBezTo>
                  <a:cubicBezTo>
                    <a:pt x="1618" y="431"/>
                    <a:pt x="1615" y="426"/>
                    <a:pt x="1615" y="419"/>
                  </a:cubicBezTo>
                  <a:cubicBezTo>
                    <a:pt x="1616" y="412"/>
                    <a:pt x="1630" y="410"/>
                    <a:pt x="1635" y="412"/>
                  </a:cubicBezTo>
                  <a:cubicBezTo>
                    <a:pt x="1639" y="414"/>
                    <a:pt x="1639" y="416"/>
                    <a:pt x="1634" y="415"/>
                  </a:cubicBezTo>
                  <a:cubicBezTo>
                    <a:pt x="1630" y="414"/>
                    <a:pt x="1626" y="418"/>
                    <a:pt x="1626" y="424"/>
                  </a:cubicBezTo>
                  <a:cubicBezTo>
                    <a:pt x="1626" y="429"/>
                    <a:pt x="1622" y="431"/>
                    <a:pt x="1624" y="433"/>
                  </a:cubicBezTo>
                  <a:cubicBezTo>
                    <a:pt x="1626" y="435"/>
                    <a:pt x="1621" y="436"/>
                    <a:pt x="1621" y="438"/>
                  </a:cubicBezTo>
                  <a:cubicBezTo>
                    <a:pt x="1621" y="441"/>
                    <a:pt x="1621" y="442"/>
                    <a:pt x="1617" y="443"/>
                  </a:cubicBezTo>
                  <a:cubicBezTo>
                    <a:pt x="1614" y="444"/>
                    <a:pt x="1603" y="446"/>
                    <a:pt x="1603" y="450"/>
                  </a:cubicBezTo>
                  <a:cubicBezTo>
                    <a:pt x="1602" y="454"/>
                    <a:pt x="1596" y="455"/>
                    <a:pt x="1593" y="460"/>
                  </a:cubicBezTo>
                  <a:cubicBezTo>
                    <a:pt x="1591" y="465"/>
                    <a:pt x="1580" y="469"/>
                    <a:pt x="1573" y="479"/>
                  </a:cubicBezTo>
                  <a:cubicBezTo>
                    <a:pt x="1565" y="490"/>
                    <a:pt x="1554" y="490"/>
                    <a:pt x="1554" y="492"/>
                  </a:cubicBezTo>
                  <a:cubicBezTo>
                    <a:pt x="1554" y="494"/>
                    <a:pt x="1546" y="494"/>
                    <a:pt x="1544" y="494"/>
                  </a:cubicBezTo>
                  <a:cubicBezTo>
                    <a:pt x="1541" y="494"/>
                    <a:pt x="1546" y="501"/>
                    <a:pt x="1540" y="508"/>
                  </a:cubicBezTo>
                  <a:cubicBezTo>
                    <a:pt x="1533" y="515"/>
                    <a:pt x="1529" y="524"/>
                    <a:pt x="1529" y="534"/>
                  </a:cubicBezTo>
                  <a:cubicBezTo>
                    <a:pt x="1530" y="543"/>
                    <a:pt x="1533" y="570"/>
                    <a:pt x="1536" y="575"/>
                  </a:cubicBezTo>
                  <a:cubicBezTo>
                    <a:pt x="1538" y="580"/>
                    <a:pt x="1537" y="592"/>
                    <a:pt x="1539" y="594"/>
                  </a:cubicBezTo>
                  <a:cubicBezTo>
                    <a:pt x="1541" y="597"/>
                    <a:pt x="1541" y="601"/>
                    <a:pt x="1542" y="603"/>
                  </a:cubicBezTo>
                  <a:cubicBezTo>
                    <a:pt x="1544" y="604"/>
                    <a:pt x="1550" y="596"/>
                    <a:pt x="1554" y="592"/>
                  </a:cubicBezTo>
                  <a:cubicBezTo>
                    <a:pt x="1558" y="589"/>
                    <a:pt x="1557" y="588"/>
                    <a:pt x="1560" y="586"/>
                  </a:cubicBezTo>
                  <a:cubicBezTo>
                    <a:pt x="1562" y="584"/>
                    <a:pt x="1561" y="576"/>
                    <a:pt x="1562" y="574"/>
                  </a:cubicBezTo>
                  <a:cubicBezTo>
                    <a:pt x="1563" y="572"/>
                    <a:pt x="1568" y="571"/>
                    <a:pt x="1570" y="569"/>
                  </a:cubicBezTo>
                  <a:cubicBezTo>
                    <a:pt x="1571" y="567"/>
                    <a:pt x="1576" y="568"/>
                    <a:pt x="1578" y="568"/>
                  </a:cubicBezTo>
                  <a:cubicBezTo>
                    <a:pt x="1580" y="567"/>
                    <a:pt x="1578" y="561"/>
                    <a:pt x="1577" y="558"/>
                  </a:cubicBezTo>
                  <a:cubicBezTo>
                    <a:pt x="1576" y="555"/>
                    <a:pt x="1584" y="551"/>
                    <a:pt x="1588" y="548"/>
                  </a:cubicBezTo>
                  <a:cubicBezTo>
                    <a:pt x="1592" y="545"/>
                    <a:pt x="1597" y="550"/>
                    <a:pt x="1601" y="545"/>
                  </a:cubicBezTo>
                  <a:cubicBezTo>
                    <a:pt x="1606" y="541"/>
                    <a:pt x="1601" y="536"/>
                    <a:pt x="1599" y="534"/>
                  </a:cubicBezTo>
                  <a:cubicBezTo>
                    <a:pt x="1598" y="532"/>
                    <a:pt x="1604" y="522"/>
                    <a:pt x="1607" y="521"/>
                  </a:cubicBezTo>
                  <a:cubicBezTo>
                    <a:pt x="1611" y="520"/>
                    <a:pt x="1613" y="523"/>
                    <a:pt x="1616" y="520"/>
                  </a:cubicBezTo>
                  <a:cubicBezTo>
                    <a:pt x="1619" y="517"/>
                    <a:pt x="1613" y="512"/>
                    <a:pt x="1611" y="513"/>
                  </a:cubicBezTo>
                  <a:cubicBezTo>
                    <a:pt x="1608" y="513"/>
                    <a:pt x="1608" y="504"/>
                    <a:pt x="1613" y="500"/>
                  </a:cubicBezTo>
                  <a:cubicBezTo>
                    <a:pt x="1619" y="496"/>
                    <a:pt x="1616" y="495"/>
                    <a:pt x="1613" y="494"/>
                  </a:cubicBezTo>
                  <a:cubicBezTo>
                    <a:pt x="1609" y="493"/>
                    <a:pt x="1608" y="494"/>
                    <a:pt x="1606" y="494"/>
                  </a:cubicBezTo>
                  <a:cubicBezTo>
                    <a:pt x="1603" y="495"/>
                    <a:pt x="1600" y="489"/>
                    <a:pt x="1604" y="483"/>
                  </a:cubicBezTo>
                  <a:cubicBezTo>
                    <a:pt x="1609" y="477"/>
                    <a:pt x="1613" y="478"/>
                    <a:pt x="1614" y="473"/>
                  </a:cubicBezTo>
                  <a:cubicBezTo>
                    <a:pt x="1615" y="468"/>
                    <a:pt x="1621" y="461"/>
                    <a:pt x="1622" y="459"/>
                  </a:cubicBezTo>
                  <a:cubicBezTo>
                    <a:pt x="1624" y="456"/>
                    <a:pt x="1630" y="459"/>
                    <a:pt x="1632" y="458"/>
                  </a:cubicBezTo>
                  <a:cubicBezTo>
                    <a:pt x="1634" y="458"/>
                    <a:pt x="1634" y="463"/>
                    <a:pt x="1636" y="460"/>
                  </a:cubicBezTo>
                  <a:cubicBezTo>
                    <a:pt x="1639" y="458"/>
                    <a:pt x="1644" y="449"/>
                    <a:pt x="1648" y="449"/>
                  </a:cubicBezTo>
                  <a:cubicBezTo>
                    <a:pt x="1652" y="449"/>
                    <a:pt x="1649" y="455"/>
                    <a:pt x="1650" y="459"/>
                  </a:cubicBezTo>
                  <a:cubicBezTo>
                    <a:pt x="1651" y="463"/>
                    <a:pt x="1653" y="458"/>
                    <a:pt x="1661" y="453"/>
                  </a:cubicBezTo>
                  <a:cubicBezTo>
                    <a:pt x="1668" y="448"/>
                    <a:pt x="1684" y="449"/>
                    <a:pt x="1689" y="451"/>
                  </a:cubicBezTo>
                  <a:cubicBezTo>
                    <a:pt x="1694" y="453"/>
                    <a:pt x="1694" y="459"/>
                    <a:pt x="1697" y="458"/>
                  </a:cubicBezTo>
                  <a:cubicBezTo>
                    <a:pt x="1701" y="457"/>
                    <a:pt x="1698" y="453"/>
                    <a:pt x="1702" y="451"/>
                  </a:cubicBezTo>
                  <a:cubicBezTo>
                    <a:pt x="1706" y="450"/>
                    <a:pt x="1713" y="446"/>
                    <a:pt x="1718" y="442"/>
                  </a:cubicBezTo>
                  <a:cubicBezTo>
                    <a:pt x="1723" y="438"/>
                    <a:pt x="1722" y="441"/>
                    <a:pt x="1725" y="438"/>
                  </a:cubicBezTo>
                  <a:cubicBezTo>
                    <a:pt x="1728" y="434"/>
                    <a:pt x="1730" y="436"/>
                    <a:pt x="1731" y="433"/>
                  </a:cubicBezTo>
                  <a:cubicBezTo>
                    <a:pt x="1732" y="431"/>
                    <a:pt x="1740" y="427"/>
                    <a:pt x="1750" y="425"/>
                  </a:cubicBezTo>
                  <a:cubicBezTo>
                    <a:pt x="1761" y="423"/>
                    <a:pt x="1774" y="416"/>
                    <a:pt x="1774" y="413"/>
                  </a:cubicBezTo>
                  <a:cubicBezTo>
                    <a:pt x="1773" y="411"/>
                    <a:pt x="1778" y="410"/>
                    <a:pt x="1778" y="412"/>
                  </a:cubicBezTo>
                  <a:cubicBezTo>
                    <a:pt x="1779" y="415"/>
                    <a:pt x="1783" y="414"/>
                    <a:pt x="1788" y="415"/>
                  </a:cubicBezTo>
                  <a:cubicBezTo>
                    <a:pt x="1794" y="416"/>
                    <a:pt x="1796" y="418"/>
                    <a:pt x="1801" y="414"/>
                  </a:cubicBezTo>
                  <a:cubicBezTo>
                    <a:pt x="1805" y="410"/>
                    <a:pt x="1800" y="408"/>
                    <a:pt x="1800" y="405"/>
                  </a:cubicBezTo>
                  <a:cubicBezTo>
                    <a:pt x="1800" y="401"/>
                    <a:pt x="1793" y="398"/>
                    <a:pt x="1794" y="394"/>
                  </a:cubicBezTo>
                  <a:cubicBezTo>
                    <a:pt x="1795" y="391"/>
                    <a:pt x="1788" y="382"/>
                    <a:pt x="1786" y="383"/>
                  </a:cubicBezTo>
                  <a:cubicBezTo>
                    <a:pt x="1784" y="385"/>
                    <a:pt x="1779" y="382"/>
                    <a:pt x="1779" y="379"/>
                  </a:cubicBezTo>
                  <a:cubicBezTo>
                    <a:pt x="1779" y="377"/>
                    <a:pt x="1779" y="373"/>
                    <a:pt x="1776" y="375"/>
                  </a:cubicBezTo>
                  <a:cubicBezTo>
                    <a:pt x="1773" y="377"/>
                    <a:pt x="1767" y="376"/>
                    <a:pt x="1766" y="373"/>
                  </a:cubicBezTo>
                  <a:cubicBezTo>
                    <a:pt x="1765" y="370"/>
                    <a:pt x="1773" y="368"/>
                    <a:pt x="1778" y="370"/>
                  </a:cubicBezTo>
                  <a:cubicBezTo>
                    <a:pt x="1783" y="372"/>
                    <a:pt x="1781" y="374"/>
                    <a:pt x="1784" y="376"/>
                  </a:cubicBezTo>
                  <a:cubicBezTo>
                    <a:pt x="1786" y="377"/>
                    <a:pt x="1793" y="377"/>
                    <a:pt x="1796" y="375"/>
                  </a:cubicBezTo>
                  <a:cubicBezTo>
                    <a:pt x="1800" y="373"/>
                    <a:pt x="1810" y="370"/>
                    <a:pt x="1811" y="367"/>
                  </a:cubicBezTo>
                  <a:cubicBezTo>
                    <a:pt x="1813" y="364"/>
                    <a:pt x="1811" y="363"/>
                    <a:pt x="1815" y="361"/>
                  </a:cubicBezTo>
                  <a:cubicBezTo>
                    <a:pt x="1818" y="360"/>
                    <a:pt x="1815" y="356"/>
                    <a:pt x="1813" y="355"/>
                  </a:cubicBezTo>
                  <a:cubicBezTo>
                    <a:pt x="1810" y="353"/>
                    <a:pt x="1810" y="349"/>
                    <a:pt x="1813" y="349"/>
                  </a:cubicBezTo>
                  <a:cubicBezTo>
                    <a:pt x="1816" y="349"/>
                    <a:pt x="1816" y="346"/>
                    <a:pt x="1818" y="346"/>
                  </a:cubicBezTo>
                  <a:cubicBezTo>
                    <a:pt x="1820" y="345"/>
                    <a:pt x="1820" y="347"/>
                    <a:pt x="1824" y="345"/>
                  </a:cubicBezTo>
                  <a:cubicBezTo>
                    <a:pt x="1827" y="343"/>
                    <a:pt x="1824" y="348"/>
                    <a:pt x="1822" y="351"/>
                  </a:cubicBezTo>
                  <a:cubicBezTo>
                    <a:pt x="1820" y="354"/>
                    <a:pt x="1826" y="357"/>
                    <a:pt x="1826" y="359"/>
                  </a:cubicBezTo>
                  <a:cubicBezTo>
                    <a:pt x="1827" y="361"/>
                    <a:pt x="1834" y="361"/>
                    <a:pt x="1838" y="359"/>
                  </a:cubicBezTo>
                  <a:cubicBezTo>
                    <a:pt x="1842" y="357"/>
                    <a:pt x="1855" y="362"/>
                    <a:pt x="1855" y="365"/>
                  </a:cubicBezTo>
                  <a:cubicBezTo>
                    <a:pt x="1856" y="368"/>
                    <a:pt x="1858" y="372"/>
                    <a:pt x="1863" y="375"/>
                  </a:cubicBezTo>
                  <a:cubicBezTo>
                    <a:pt x="1869" y="377"/>
                    <a:pt x="1874" y="376"/>
                    <a:pt x="1875" y="379"/>
                  </a:cubicBezTo>
                  <a:cubicBezTo>
                    <a:pt x="1876" y="381"/>
                    <a:pt x="1878" y="383"/>
                    <a:pt x="1881" y="382"/>
                  </a:cubicBezTo>
                  <a:cubicBezTo>
                    <a:pt x="1884" y="381"/>
                    <a:pt x="1885" y="385"/>
                    <a:pt x="1887" y="383"/>
                  </a:cubicBezTo>
                  <a:cubicBezTo>
                    <a:pt x="1890" y="381"/>
                    <a:pt x="1891" y="384"/>
                    <a:pt x="1894" y="381"/>
                  </a:cubicBezTo>
                  <a:cubicBezTo>
                    <a:pt x="1896" y="379"/>
                    <a:pt x="1887" y="377"/>
                    <a:pt x="1889" y="375"/>
                  </a:cubicBezTo>
                  <a:cubicBezTo>
                    <a:pt x="1890" y="373"/>
                    <a:pt x="1892" y="377"/>
                    <a:pt x="1894" y="376"/>
                  </a:cubicBezTo>
                  <a:cubicBezTo>
                    <a:pt x="1897" y="376"/>
                    <a:pt x="1893" y="371"/>
                    <a:pt x="1895" y="371"/>
                  </a:cubicBezTo>
                  <a:cubicBezTo>
                    <a:pt x="1897" y="370"/>
                    <a:pt x="1896" y="360"/>
                    <a:pt x="1894" y="360"/>
                  </a:cubicBezTo>
                  <a:cubicBezTo>
                    <a:pt x="1892" y="359"/>
                    <a:pt x="1893" y="356"/>
                    <a:pt x="1897" y="358"/>
                  </a:cubicBezTo>
                  <a:cubicBezTo>
                    <a:pt x="1901" y="361"/>
                    <a:pt x="1907" y="361"/>
                    <a:pt x="1910" y="361"/>
                  </a:cubicBezTo>
                  <a:cubicBezTo>
                    <a:pt x="1913" y="361"/>
                    <a:pt x="1910" y="358"/>
                    <a:pt x="1907" y="358"/>
                  </a:cubicBezTo>
                  <a:cubicBezTo>
                    <a:pt x="1904" y="357"/>
                    <a:pt x="1908" y="355"/>
                    <a:pt x="1910" y="357"/>
                  </a:cubicBezTo>
                  <a:cubicBezTo>
                    <a:pt x="1912" y="359"/>
                    <a:pt x="1915" y="360"/>
                    <a:pt x="1916" y="358"/>
                  </a:cubicBezTo>
                  <a:cubicBezTo>
                    <a:pt x="1916" y="356"/>
                    <a:pt x="1918" y="351"/>
                    <a:pt x="1922" y="351"/>
                  </a:cubicBezTo>
                  <a:cubicBezTo>
                    <a:pt x="1925" y="352"/>
                    <a:pt x="1926" y="350"/>
                    <a:pt x="1923" y="348"/>
                  </a:cubicBezTo>
                  <a:close/>
                  <a:moveTo>
                    <a:pt x="993" y="567"/>
                  </a:moveTo>
                  <a:cubicBezTo>
                    <a:pt x="984" y="576"/>
                    <a:pt x="965" y="578"/>
                    <a:pt x="965" y="585"/>
                  </a:cubicBezTo>
                  <a:cubicBezTo>
                    <a:pt x="965" y="592"/>
                    <a:pt x="942" y="595"/>
                    <a:pt x="940" y="592"/>
                  </a:cubicBezTo>
                  <a:cubicBezTo>
                    <a:pt x="938" y="589"/>
                    <a:pt x="957" y="589"/>
                    <a:pt x="961" y="579"/>
                  </a:cubicBezTo>
                  <a:cubicBezTo>
                    <a:pt x="966" y="569"/>
                    <a:pt x="983" y="563"/>
                    <a:pt x="991" y="550"/>
                  </a:cubicBezTo>
                  <a:cubicBezTo>
                    <a:pt x="997" y="541"/>
                    <a:pt x="1002" y="526"/>
                    <a:pt x="1006" y="527"/>
                  </a:cubicBezTo>
                  <a:cubicBezTo>
                    <a:pt x="1009" y="528"/>
                    <a:pt x="1003" y="559"/>
                    <a:pt x="993" y="567"/>
                  </a:cubicBezTo>
                  <a:close/>
                  <a:moveTo>
                    <a:pt x="385" y="202"/>
                  </a:moveTo>
                  <a:cubicBezTo>
                    <a:pt x="385" y="206"/>
                    <a:pt x="383" y="208"/>
                    <a:pt x="377" y="208"/>
                  </a:cubicBezTo>
                  <a:cubicBezTo>
                    <a:pt x="370" y="208"/>
                    <a:pt x="380" y="212"/>
                    <a:pt x="380" y="216"/>
                  </a:cubicBezTo>
                  <a:cubicBezTo>
                    <a:pt x="381" y="219"/>
                    <a:pt x="374" y="217"/>
                    <a:pt x="374" y="222"/>
                  </a:cubicBezTo>
                  <a:cubicBezTo>
                    <a:pt x="373" y="228"/>
                    <a:pt x="361" y="222"/>
                    <a:pt x="360" y="230"/>
                  </a:cubicBezTo>
                  <a:cubicBezTo>
                    <a:pt x="358" y="237"/>
                    <a:pt x="366" y="236"/>
                    <a:pt x="371" y="236"/>
                  </a:cubicBezTo>
                  <a:cubicBezTo>
                    <a:pt x="376" y="237"/>
                    <a:pt x="369" y="242"/>
                    <a:pt x="373" y="245"/>
                  </a:cubicBezTo>
                  <a:cubicBezTo>
                    <a:pt x="377" y="248"/>
                    <a:pt x="380" y="247"/>
                    <a:pt x="377" y="241"/>
                  </a:cubicBezTo>
                  <a:cubicBezTo>
                    <a:pt x="375" y="235"/>
                    <a:pt x="391" y="243"/>
                    <a:pt x="386" y="247"/>
                  </a:cubicBezTo>
                  <a:cubicBezTo>
                    <a:pt x="381" y="252"/>
                    <a:pt x="394" y="255"/>
                    <a:pt x="401" y="255"/>
                  </a:cubicBezTo>
                  <a:cubicBezTo>
                    <a:pt x="407" y="256"/>
                    <a:pt x="429" y="260"/>
                    <a:pt x="430" y="255"/>
                  </a:cubicBezTo>
                  <a:cubicBezTo>
                    <a:pt x="430" y="252"/>
                    <a:pt x="422" y="249"/>
                    <a:pt x="415" y="242"/>
                  </a:cubicBezTo>
                  <a:cubicBezTo>
                    <a:pt x="408" y="234"/>
                    <a:pt x="403" y="222"/>
                    <a:pt x="411" y="217"/>
                  </a:cubicBezTo>
                  <a:cubicBezTo>
                    <a:pt x="419" y="212"/>
                    <a:pt x="412" y="210"/>
                    <a:pt x="420" y="204"/>
                  </a:cubicBezTo>
                  <a:cubicBezTo>
                    <a:pt x="428" y="199"/>
                    <a:pt x="423" y="193"/>
                    <a:pt x="430" y="193"/>
                  </a:cubicBezTo>
                  <a:cubicBezTo>
                    <a:pt x="436" y="192"/>
                    <a:pt x="429" y="186"/>
                    <a:pt x="436" y="185"/>
                  </a:cubicBezTo>
                  <a:cubicBezTo>
                    <a:pt x="442" y="184"/>
                    <a:pt x="444" y="177"/>
                    <a:pt x="443" y="174"/>
                  </a:cubicBezTo>
                  <a:cubicBezTo>
                    <a:pt x="442" y="171"/>
                    <a:pt x="450" y="174"/>
                    <a:pt x="453" y="170"/>
                  </a:cubicBezTo>
                  <a:cubicBezTo>
                    <a:pt x="457" y="166"/>
                    <a:pt x="466" y="169"/>
                    <a:pt x="468" y="163"/>
                  </a:cubicBezTo>
                  <a:cubicBezTo>
                    <a:pt x="471" y="158"/>
                    <a:pt x="509" y="145"/>
                    <a:pt x="531" y="140"/>
                  </a:cubicBezTo>
                  <a:cubicBezTo>
                    <a:pt x="553" y="135"/>
                    <a:pt x="568" y="126"/>
                    <a:pt x="560" y="120"/>
                  </a:cubicBezTo>
                  <a:cubicBezTo>
                    <a:pt x="552" y="114"/>
                    <a:pt x="531" y="122"/>
                    <a:pt x="525" y="126"/>
                  </a:cubicBezTo>
                  <a:cubicBezTo>
                    <a:pt x="520" y="131"/>
                    <a:pt x="512" y="128"/>
                    <a:pt x="507" y="131"/>
                  </a:cubicBezTo>
                  <a:cubicBezTo>
                    <a:pt x="502" y="134"/>
                    <a:pt x="490" y="136"/>
                    <a:pt x="485" y="133"/>
                  </a:cubicBezTo>
                  <a:cubicBezTo>
                    <a:pt x="479" y="129"/>
                    <a:pt x="472" y="137"/>
                    <a:pt x="468" y="137"/>
                  </a:cubicBezTo>
                  <a:cubicBezTo>
                    <a:pt x="464" y="136"/>
                    <a:pt x="459" y="141"/>
                    <a:pt x="454" y="141"/>
                  </a:cubicBezTo>
                  <a:cubicBezTo>
                    <a:pt x="449" y="140"/>
                    <a:pt x="440" y="144"/>
                    <a:pt x="439" y="147"/>
                  </a:cubicBezTo>
                  <a:cubicBezTo>
                    <a:pt x="439" y="150"/>
                    <a:pt x="431" y="149"/>
                    <a:pt x="431" y="152"/>
                  </a:cubicBezTo>
                  <a:cubicBezTo>
                    <a:pt x="431" y="156"/>
                    <a:pt x="424" y="159"/>
                    <a:pt x="421" y="156"/>
                  </a:cubicBezTo>
                  <a:cubicBezTo>
                    <a:pt x="418" y="153"/>
                    <a:pt x="414" y="159"/>
                    <a:pt x="418" y="163"/>
                  </a:cubicBezTo>
                  <a:cubicBezTo>
                    <a:pt x="423" y="168"/>
                    <a:pt x="410" y="168"/>
                    <a:pt x="412" y="171"/>
                  </a:cubicBezTo>
                  <a:cubicBezTo>
                    <a:pt x="414" y="173"/>
                    <a:pt x="407" y="175"/>
                    <a:pt x="409" y="178"/>
                  </a:cubicBezTo>
                  <a:cubicBezTo>
                    <a:pt x="410" y="181"/>
                    <a:pt x="404" y="182"/>
                    <a:pt x="399" y="183"/>
                  </a:cubicBezTo>
                  <a:cubicBezTo>
                    <a:pt x="394" y="184"/>
                    <a:pt x="391" y="191"/>
                    <a:pt x="398" y="191"/>
                  </a:cubicBezTo>
                  <a:cubicBezTo>
                    <a:pt x="404" y="191"/>
                    <a:pt x="394" y="192"/>
                    <a:pt x="395" y="197"/>
                  </a:cubicBezTo>
                  <a:cubicBezTo>
                    <a:pt x="395" y="202"/>
                    <a:pt x="384" y="199"/>
                    <a:pt x="385" y="202"/>
                  </a:cubicBezTo>
                  <a:close/>
                  <a:moveTo>
                    <a:pt x="430" y="29"/>
                  </a:moveTo>
                  <a:cubicBezTo>
                    <a:pt x="431" y="32"/>
                    <a:pt x="429" y="32"/>
                    <a:pt x="422" y="32"/>
                  </a:cubicBezTo>
                  <a:cubicBezTo>
                    <a:pt x="415" y="32"/>
                    <a:pt x="412" y="36"/>
                    <a:pt x="415" y="39"/>
                  </a:cubicBezTo>
                  <a:cubicBezTo>
                    <a:pt x="419" y="42"/>
                    <a:pt x="437" y="41"/>
                    <a:pt x="440" y="37"/>
                  </a:cubicBezTo>
                  <a:cubicBezTo>
                    <a:pt x="443" y="33"/>
                    <a:pt x="451" y="36"/>
                    <a:pt x="452" y="32"/>
                  </a:cubicBezTo>
                  <a:cubicBezTo>
                    <a:pt x="453" y="28"/>
                    <a:pt x="429" y="26"/>
                    <a:pt x="430" y="29"/>
                  </a:cubicBezTo>
                  <a:close/>
                  <a:moveTo>
                    <a:pt x="387" y="33"/>
                  </a:moveTo>
                  <a:cubicBezTo>
                    <a:pt x="387" y="28"/>
                    <a:pt x="370" y="34"/>
                    <a:pt x="373" y="35"/>
                  </a:cubicBezTo>
                  <a:cubicBezTo>
                    <a:pt x="376" y="36"/>
                    <a:pt x="387" y="39"/>
                    <a:pt x="387" y="33"/>
                  </a:cubicBezTo>
                  <a:close/>
                  <a:moveTo>
                    <a:pt x="429" y="11"/>
                  </a:moveTo>
                  <a:cubicBezTo>
                    <a:pt x="437" y="11"/>
                    <a:pt x="434" y="6"/>
                    <a:pt x="440" y="7"/>
                  </a:cubicBezTo>
                  <a:cubicBezTo>
                    <a:pt x="445" y="7"/>
                    <a:pt x="452" y="7"/>
                    <a:pt x="449" y="4"/>
                  </a:cubicBezTo>
                  <a:cubicBezTo>
                    <a:pt x="447" y="0"/>
                    <a:pt x="427" y="2"/>
                    <a:pt x="429" y="4"/>
                  </a:cubicBezTo>
                  <a:cubicBezTo>
                    <a:pt x="431" y="7"/>
                    <a:pt x="414" y="6"/>
                    <a:pt x="414" y="7"/>
                  </a:cubicBezTo>
                  <a:cubicBezTo>
                    <a:pt x="415" y="9"/>
                    <a:pt x="421" y="11"/>
                    <a:pt x="429" y="11"/>
                  </a:cubicBezTo>
                  <a:close/>
                  <a:moveTo>
                    <a:pt x="487" y="23"/>
                  </a:moveTo>
                  <a:cubicBezTo>
                    <a:pt x="490" y="20"/>
                    <a:pt x="483" y="20"/>
                    <a:pt x="482" y="17"/>
                  </a:cubicBezTo>
                  <a:cubicBezTo>
                    <a:pt x="482" y="14"/>
                    <a:pt x="463" y="13"/>
                    <a:pt x="464" y="16"/>
                  </a:cubicBezTo>
                  <a:cubicBezTo>
                    <a:pt x="465" y="20"/>
                    <a:pt x="451" y="23"/>
                    <a:pt x="455" y="27"/>
                  </a:cubicBezTo>
                  <a:cubicBezTo>
                    <a:pt x="463" y="33"/>
                    <a:pt x="485" y="26"/>
                    <a:pt x="487" y="23"/>
                  </a:cubicBezTo>
                  <a:close/>
                  <a:moveTo>
                    <a:pt x="434" y="17"/>
                  </a:moveTo>
                  <a:cubicBezTo>
                    <a:pt x="435" y="10"/>
                    <a:pt x="424" y="16"/>
                    <a:pt x="415" y="12"/>
                  </a:cubicBezTo>
                  <a:cubicBezTo>
                    <a:pt x="406" y="9"/>
                    <a:pt x="401" y="9"/>
                    <a:pt x="407" y="14"/>
                  </a:cubicBezTo>
                  <a:cubicBezTo>
                    <a:pt x="410" y="16"/>
                    <a:pt x="392" y="18"/>
                    <a:pt x="395" y="21"/>
                  </a:cubicBezTo>
                  <a:cubicBezTo>
                    <a:pt x="401" y="27"/>
                    <a:pt x="433" y="24"/>
                    <a:pt x="434" y="17"/>
                  </a:cubicBezTo>
                  <a:close/>
                </a:path>
              </a:pathLst>
            </a:custGeom>
            <a:solidFill>
              <a:schemeClr val="bg1"/>
            </a:solidFill>
            <a:ln cmpd="sng" w="9525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1" name="Freeform 158"/>
            <p:cNvSpPr>
              <a:spLocks noChangeArrowheads="1"/>
            </p:cNvSpPr>
            <p:nvPr/>
          </p:nvSpPr>
          <p:spPr bwMode="auto">
            <a:xfrm>
              <a:off x="3826448" y="2298665"/>
              <a:ext cx="386997" cy="407201"/>
            </a:xfrm>
            <a:custGeom>
              <a:gdLst>
                <a:gd fmla="*/ 2147483646 w 206" name="T0"/>
                <a:gd fmla="*/ 2147483646 h 218" name="T1"/>
                <a:gd fmla="*/ 2147483646 w 206" name="T2"/>
                <a:gd fmla="*/ 2147483646 h 218" name="T3"/>
                <a:gd fmla="*/ 2147483646 w 206" name="T4"/>
                <a:gd fmla="*/ 2147483646 h 218" name="T5"/>
                <a:gd fmla="*/ 2147483646 w 206" name="T6"/>
                <a:gd fmla="*/ 2147483646 h 218" name="T7"/>
                <a:gd fmla="*/ 2147483646 w 206" name="T8"/>
                <a:gd fmla="*/ 2147483646 h 218" name="T9"/>
                <a:gd fmla="*/ 2147483646 w 206" name="T10"/>
                <a:gd fmla="*/ 2147483646 h 218" name="T11"/>
                <a:gd fmla="*/ 2147483646 w 206" name="T12"/>
                <a:gd fmla="*/ 2147483646 h 218" name="T13"/>
                <a:gd fmla="*/ 2147483646 w 206" name="T14"/>
                <a:gd fmla="*/ 2147483646 h 218" name="T15"/>
                <a:gd fmla="*/ 2147483646 w 206" name="T16"/>
                <a:gd fmla="*/ 2147483646 h 218" name="T17"/>
                <a:gd fmla="*/ 2147483646 w 206" name="T18"/>
                <a:gd fmla="*/ 2147483646 h 218" name="T19"/>
                <a:gd fmla="*/ 2147483646 w 206" name="T20"/>
                <a:gd fmla="*/ 2147483646 h 218" name="T21"/>
                <a:gd fmla="*/ 2147483646 w 206" name="T22"/>
                <a:gd fmla="*/ 2147483646 h 218" name="T23"/>
                <a:gd fmla="*/ 2147483646 w 206" name="T24"/>
                <a:gd fmla="*/ 2147483646 h 218" name="T25"/>
                <a:gd fmla="*/ 2147483646 w 206" name="T26"/>
                <a:gd fmla="*/ 2147483646 h 218" name="T27"/>
                <a:gd fmla="*/ 2147483646 w 206" name="T28"/>
                <a:gd fmla="*/ 2147483646 h 218" name="T29"/>
                <a:gd fmla="*/ 2147483646 w 206" name="T30"/>
                <a:gd fmla="*/ 2147483646 h 218" name="T31"/>
                <a:gd fmla="*/ 2147483646 w 206" name="T32"/>
                <a:gd fmla="*/ 2147483646 h 218" name="T33"/>
                <a:gd fmla="*/ 2147483646 w 206" name="T34"/>
                <a:gd fmla="*/ 2147483646 h 218" name="T35"/>
                <a:gd fmla="*/ 2147483646 w 206" name="T36"/>
                <a:gd fmla="*/ 2147483646 h 218" name="T37"/>
                <a:gd fmla="*/ 2147483646 w 206" name="T38"/>
                <a:gd fmla="*/ 2147483646 h 218" name="T39"/>
                <a:gd fmla="*/ 2147483646 w 206" name="T40"/>
                <a:gd fmla="*/ 2147483646 h 218" name="T41"/>
                <a:gd fmla="*/ 2147483646 w 206" name="T42"/>
                <a:gd fmla="*/ 2147483646 h 218" name="T43"/>
                <a:gd fmla="*/ 0 w 206" name="T44"/>
                <a:gd fmla="*/ 2147483646 h 218" name="T45"/>
                <a:gd fmla="*/ 2147483646 w 206" name="T46"/>
                <a:gd fmla="*/ 2147483646 h 218" name="T47"/>
                <a:gd fmla="*/ 2147483646 w 206" name="T48"/>
                <a:gd fmla="*/ 2147483646 h 218" name="T49"/>
                <a:gd fmla="*/ 2147483646 w 206" name="T50"/>
                <a:gd fmla="*/ 2147483646 h 218" name="T51"/>
                <a:gd fmla="*/ 2147483646 w 206" name="T52"/>
                <a:gd fmla="*/ 2147483646 h 218" name="T53"/>
                <a:gd fmla="*/ 2147483646 w 206" name="T54"/>
                <a:gd fmla="*/ 2147483646 h 218" name="T55"/>
                <a:gd fmla="*/ 2147483646 w 206" name="T56"/>
                <a:gd fmla="*/ 2147483646 h 218" name="T57"/>
                <a:gd fmla="*/ 2147483646 w 206" name="T58"/>
                <a:gd fmla="*/ 2147483646 h 218" name="T59"/>
                <a:gd fmla="*/ 2147483646 w 206" name="T60"/>
                <a:gd fmla="*/ 2147483646 h 218" name="T61"/>
                <a:gd fmla="*/ 2147483646 w 206" name="T62"/>
                <a:gd fmla="*/ 2147483646 h 218" name="T63"/>
                <a:gd fmla="*/ 2147483646 w 206" name="T64"/>
                <a:gd fmla="*/ 2147483646 h 218" name="T65"/>
                <a:gd fmla="*/ 2147483646 w 206" name="T66"/>
                <a:gd fmla="*/ 2147483646 h 218" name="T67"/>
                <a:gd fmla="*/ 2147483646 w 206" name="T68"/>
                <a:gd fmla="*/ 2147483646 h 218" name="T69"/>
                <a:gd fmla="*/ 2147483646 w 206" name="T70"/>
                <a:gd fmla="*/ 2147483646 h 218" name="T71"/>
                <a:gd fmla="*/ 2147483646 w 206" name="T72"/>
                <a:gd fmla="*/ 2147483646 h 218" name="T73"/>
                <a:gd fmla="*/ 2147483646 w 206" name="T74"/>
                <a:gd fmla="*/ 2147483646 h 218" name="T75"/>
                <a:gd fmla="*/ 2147483646 w 206" name="T76"/>
                <a:gd fmla="*/ 2147483646 h 218" name="T77"/>
                <a:gd fmla="*/ 2147483646 w 206" name="T78"/>
                <a:gd fmla="*/ 2147483646 h 218" name="T79"/>
                <a:gd fmla="*/ 2147483646 w 206" name="T80"/>
                <a:gd fmla="*/ 2147483646 h 218" name="T81"/>
                <a:gd fmla="*/ 2147483646 w 206" name="T82"/>
                <a:gd fmla="*/ 2147483646 h 218" name="T83"/>
                <a:gd fmla="*/ 2147483646 w 206" name="T84"/>
                <a:gd fmla="*/ 2147483646 h 218" name="T85"/>
                <a:gd fmla="*/ 2147483646 w 206" name="T86"/>
                <a:gd fmla="*/ 2147483646 h 218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w 206" name="T132"/>
                <a:gd fmla="*/ 0 h 218" name="T133"/>
                <a:gd fmla="*/ 206 w 206" name="T134"/>
                <a:gd fmla="*/ 218 h 218" name="T135"/>
              </a:gdLst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b="T135" l="T132" r="T134" t="T133"/>
              <a:pathLst>
                <a:path h="218" w="206">
                  <a:moveTo>
                    <a:pt x="189" y="144"/>
                  </a:moveTo>
                  <a:cubicBezTo>
                    <a:pt x="183" y="141"/>
                    <a:pt x="181" y="103"/>
                    <a:pt x="184" y="102"/>
                  </a:cubicBezTo>
                  <a:cubicBezTo>
                    <a:pt x="184" y="102"/>
                    <a:pt x="185" y="102"/>
                    <a:pt x="185" y="103"/>
                  </a:cubicBezTo>
                  <a:cubicBezTo>
                    <a:pt x="184" y="95"/>
                    <a:pt x="184" y="95"/>
                    <a:pt x="184" y="95"/>
                  </a:cubicBezTo>
                  <a:cubicBezTo>
                    <a:pt x="184" y="95"/>
                    <a:pt x="184" y="94"/>
                    <a:pt x="184" y="94"/>
                  </a:cubicBezTo>
                  <a:cubicBezTo>
                    <a:pt x="183" y="94"/>
                    <a:pt x="181" y="93"/>
                    <a:pt x="181" y="91"/>
                  </a:cubicBezTo>
                  <a:cubicBezTo>
                    <a:pt x="181" y="88"/>
                    <a:pt x="184" y="88"/>
                    <a:pt x="184" y="88"/>
                  </a:cubicBezTo>
                  <a:cubicBezTo>
                    <a:pt x="184" y="88"/>
                    <a:pt x="183" y="82"/>
                    <a:pt x="186" y="81"/>
                  </a:cubicBezTo>
                  <a:cubicBezTo>
                    <a:pt x="187" y="80"/>
                    <a:pt x="187" y="80"/>
                    <a:pt x="187" y="79"/>
                  </a:cubicBezTo>
                  <a:cubicBezTo>
                    <a:pt x="189" y="78"/>
                    <a:pt x="189" y="74"/>
                    <a:pt x="189" y="71"/>
                  </a:cubicBezTo>
                  <a:cubicBezTo>
                    <a:pt x="189" y="68"/>
                    <a:pt x="190" y="64"/>
                    <a:pt x="191" y="62"/>
                  </a:cubicBezTo>
                  <a:cubicBezTo>
                    <a:pt x="193" y="59"/>
                    <a:pt x="192" y="55"/>
                    <a:pt x="194" y="54"/>
                  </a:cubicBezTo>
                  <a:cubicBezTo>
                    <a:pt x="196" y="52"/>
                    <a:pt x="196" y="48"/>
                    <a:pt x="198" y="47"/>
                  </a:cubicBezTo>
                  <a:cubicBezTo>
                    <a:pt x="201" y="47"/>
                    <a:pt x="203" y="46"/>
                    <a:pt x="203" y="44"/>
                  </a:cubicBezTo>
                  <a:cubicBezTo>
                    <a:pt x="203" y="43"/>
                    <a:pt x="206" y="41"/>
                    <a:pt x="206" y="38"/>
                  </a:cubicBezTo>
                  <a:cubicBezTo>
                    <a:pt x="206" y="36"/>
                    <a:pt x="203" y="36"/>
                    <a:pt x="203" y="33"/>
                  </a:cubicBezTo>
                  <a:cubicBezTo>
                    <a:pt x="203" y="30"/>
                    <a:pt x="204" y="23"/>
                    <a:pt x="204" y="23"/>
                  </a:cubicBezTo>
                  <a:cubicBezTo>
                    <a:pt x="204" y="23"/>
                    <a:pt x="204" y="23"/>
                    <a:pt x="204" y="23"/>
                  </a:cubicBezTo>
                  <a:cubicBezTo>
                    <a:pt x="198" y="18"/>
                    <a:pt x="192" y="13"/>
                    <a:pt x="191" y="12"/>
                  </a:cubicBezTo>
                  <a:cubicBezTo>
                    <a:pt x="189" y="11"/>
                    <a:pt x="185" y="13"/>
                    <a:pt x="185" y="13"/>
                  </a:cubicBezTo>
                  <a:cubicBezTo>
                    <a:pt x="185" y="13"/>
                    <a:pt x="182" y="10"/>
                    <a:pt x="179" y="13"/>
                  </a:cubicBezTo>
                  <a:cubicBezTo>
                    <a:pt x="176" y="15"/>
                    <a:pt x="172" y="13"/>
                    <a:pt x="172" y="13"/>
                  </a:cubicBezTo>
                  <a:cubicBezTo>
                    <a:pt x="172" y="13"/>
                    <a:pt x="168" y="11"/>
                    <a:pt x="167" y="7"/>
                  </a:cubicBezTo>
                  <a:cubicBezTo>
                    <a:pt x="166" y="6"/>
                    <a:pt x="165" y="5"/>
                    <a:pt x="164" y="4"/>
                  </a:cubicBezTo>
                  <a:cubicBezTo>
                    <a:pt x="164" y="5"/>
                    <a:pt x="164" y="5"/>
                    <a:pt x="164" y="5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46" y="0"/>
                    <a:pt x="143" y="5"/>
                  </a:cubicBezTo>
                  <a:cubicBezTo>
                    <a:pt x="141" y="9"/>
                    <a:pt x="139" y="6"/>
                    <a:pt x="134" y="6"/>
                  </a:cubicBezTo>
                  <a:cubicBezTo>
                    <a:pt x="130" y="6"/>
                    <a:pt x="125" y="8"/>
                    <a:pt x="123" y="9"/>
                  </a:cubicBezTo>
                  <a:cubicBezTo>
                    <a:pt x="120" y="11"/>
                    <a:pt x="116" y="8"/>
                    <a:pt x="114" y="9"/>
                  </a:cubicBezTo>
                  <a:cubicBezTo>
                    <a:pt x="111" y="11"/>
                    <a:pt x="110" y="17"/>
                    <a:pt x="110" y="17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9" y="13"/>
                    <a:pt x="84" y="7"/>
                    <a:pt x="79" y="7"/>
                  </a:cubicBezTo>
                  <a:cubicBezTo>
                    <a:pt x="75" y="7"/>
                    <a:pt x="68" y="16"/>
                    <a:pt x="68" y="16"/>
                  </a:cubicBezTo>
                  <a:cubicBezTo>
                    <a:pt x="68" y="23"/>
                    <a:pt x="68" y="23"/>
                    <a:pt x="68" y="23"/>
                  </a:cubicBezTo>
                  <a:cubicBezTo>
                    <a:pt x="69" y="28"/>
                    <a:pt x="67" y="33"/>
                    <a:pt x="66" y="35"/>
                  </a:cubicBezTo>
                  <a:cubicBezTo>
                    <a:pt x="64" y="38"/>
                    <a:pt x="62" y="40"/>
                    <a:pt x="62" y="47"/>
                  </a:cubicBezTo>
                  <a:cubicBezTo>
                    <a:pt x="62" y="54"/>
                    <a:pt x="53" y="65"/>
                    <a:pt x="53" y="71"/>
                  </a:cubicBezTo>
                  <a:cubicBezTo>
                    <a:pt x="53" y="76"/>
                    <a:pt x="44" y="80"/>
                    <a:pt x="44" y="83"/>
                  </a:cubicBezTo>
                  <a:cubicBezTo>
                    <a:pt x="44" y="87"/>
                    <a:pt x="43" y="94"/>
                    <a:pt x="43" y="102"/>
                  </a:cubicBezTo>
                  <a:cubicBezTo>
                    <a:pt x="43" y="110"/>
                    <a:pt x="39" y="103"/>
                    <a:pt x="39" y="110"/>
                  </a:cubicBezTo>
                  <a:cubicBezTo>
                    <a:pt x="39" y="117"/>
                    <a:pt x="35" y="113"/>
                    <a:pt x="32" y="117"/>
                  </a:cubicBezTo>
                  <a:cubicBezTo>
                    <a:pt x="28" y="120"/>
                    <a:pt x="27" y="121"/>
                    <a:pt x="27" y="117"/>
                  </a:cubicBezTo>
                  <a:cubicBezTo>
                    <a:pt x="27" y="114"/>
                    <a:pt x="22" y="113"/>
                    <a:pt x="18" y="117"/>
                  </a:cubicBezTo>
                  <a:cubicBezTo>
                    <a:pt x="14" y="120"/>
                    <a:pt x="12" y="117"/>
                    <a:pt x="10" y="116"/>
                  </a:cubicBezTo>
                  <a:cubicBezTo>
                    <a:pt x="9" y="115"/>
                    <a:pt x="4" y="118"/>
                    <a:pt x="0" y="121"/>
                  </a:cubicBezTo>
                  <a:cubicBezTo>
                    <a:pt x="2" y="126"/>
                    <a:pt x="3" y="130"/>
                    <a:pt x="4" y="134"/>
                  </a:cubicBezTo>
                  <a:cubicBezTo>
                    <a:pt x="4" y="134"/>
                    <a:pt x="4" y="135"/>
                    <a:pt x="4" y="135"/>
                  </a:cubicBezTo>
                  <a:cubicBezTo>
                    <a:pt x="6" y="133"/>
                    <a:pt x="9" y="132"/>
                    <a:pt x="10" y="132"/>
                  </a:cubicBezTo>
                  <a:cubicBezTo>
                    <a:pt x="14" y="131"/>
                    <a:pt x="47" y="132"/>
                    <a:pt x="47" y="132"/>
                  </a:cubicBezTo>
                  <a:cubicBezTo>
                    <a:pt x="47" y="132"/>
                    <a:pt x="50" y="137"/>
                    <a:pt x="49" y="141"/>
                  </a:cubicBezTo>
                  <a:cubicBezTo>
                    <a:pt x="48" y="146"/>
                    <a:pt x="51" y="144"/>
                    <a:pt x="53" y="150"/>
                  </a:cubicBezTo>
                  <a:cubicBezTo>
                    <a:pt x="56" y="156"/>
                    <a:pt x="58" y="158"/>
                    <a:pt x="63" y="157"/>
                  </a:cubicBezTo>
                  <a:cubicBezTo>
                    <a:pt x="68" y="155"/>
                    <a:pt x="74" y="154"/>
                    <a:pt x="76" y="155"/>
                  </a:cubicBezTo>
                  <a:cubicBezTo>
                    <a:pt x="78" y="155"/>
                    <a:pt x="77" y="146"/>
                    <a:pt x="80" y="145"/>
                  </a:cubicBezTo>
                  <a:cubicBezTo>
                    <a:pt x="83" y="143"/>
                    <a:pt x="89" y="145"/>
                    <a:pt x="89" y="145"/>
                  </a:cubicBezTo>
                  <a:cubicBezTo>
                    <a:pt x="89" y="145"/>
                    <a:pt x="90" y="147"/>
                    <a:pt x="95" y="147"/>
                  </a:cubicBezTo>
                  <a:cubicBezTo>
                    <a:pt x="100" y="147"/>
                    <a:pt x="102" y="145"/>
                    <a:pt x="102" y="149"/>
                  </a:cubicBezTo>
                  <a:cubicBezTo>
                    <a:pt x="102" y="152"/>
                    <a:pt x="103" y="156"/>
                    <a:pt x="104" y="158"/>
                  </a:cubicBezTo>
                  <a:cubicBezTo>
                    <a:pt x="106" y="159"/>
                    <a:pt x="100" y="172"/>
                    <a:pt x="103" y="174"/>
                  </a:cubicBezTo>
                  <a:cubicBezTo>
                    <a:pt x="105" y="176"/>
                    <a:pt x="109" y="180"/>
                    <a:pt x="108" y="183"/>
                  </a:cubicBezTo>
                  <a:cubicBezTo>
                    <a:pt x="108" y="185"/>
                    <a:pt x="106" y="191"/>
                    <a:pt x="108" y="192"/>
                  </a:cubicBezTo>
                  <a:cubicBezTo>
                    <a:pt x="110" y="192"/>
                    <a:pt x="111" y="189"/>
                    <a:pt x="114" y="189"/>
                  </a:cubicBezTo>
                  <a:cubicBezTo>
                    <a:pt x="118" y="189"/>
                    <a:pt x="121" y="189"/>
                    <a:pt x="124" y="188"/>
                  </a:cubicBezTo>
                  <a:cubicBezTo>
                    <a:pt x="126" y="187"/>
                    <a:pt x="127" y="187"/>
                    <a:pt x="127" y="188"/>
                  </a:cubicBezTo>
                  <a:cubicBezTo>
                    <a:pt x="129" y="189"/>
                    <a:pt x="130" y="191"/>
                    <a:pt x="130" y="191"/>
                  </a:cubicBezTo>
                  <a:cubicBezTo>
                    <a:pt x="130" y="191"/>
                    <a:pt x="131" y="194"/>
                    <a:pt x="133" y="193"/>
                  </a:cubicBezTo>
                  <a:cubicBezTo>
                    <a:pt x="135" y="192"/>
                    <a:pt x="141" y="191"/>
                    <a:pt x="140" y="193"/>
                  </a:cubicBezTo>
                  <a:cubicBezTo>
                    <a:pt x="140" y="195"/>
                    <a:pt x="142" y="199"/>
                    <a:pt x="144" y="198"/>
                  </a:cubicBezTo>
                  <a:cubicBezTo>
                    <a:pt x="146" y="197"/>
                    <a:pt x="151" y="201"/>
                    <a:pt x="153" y="201"/>
                  </a:cubicBezTo>
                  <a:cubicBezTo>
                    <a:pt x="156" y="201"/>
                    <a:pt x="158" y="201"/>
                    <a:pt x="158" y="200"/>
                  </a:cubicBezTo>
                  <a:cubicBezTo>
                    <a:pt x="158" y="198"/>
                    <a:pt x="161" y="196"/>
                    <a:pt x="162" y="198"/>
                  </a:cubicBezTo>
                  <a:cubicBezTo>
                    <a:pt x="163" y="200"/>
                    <a:pt x="166" y="204"/>
                    <a:pt x="168" y="204"/>
                  </a:cubicBezTo>
                  <a:cubicBezTo>
                    <a:pt x="171" y="204"/>
                    <a:pt x="177" y="204"/>
                    <a:pt x="177" y="206"/>
                  </a:cubicBezTo>
                  <a:cubicBezTo>
                    <a:pt x="177" y="208"/>
                    <a:pt x="179" y="214"/>
                    <a:pt x="181" y="216"/>
                  </a:cubicBezTo>
                  <a:cubicBezTo>
                    <a:pt x="184" y="218"/>
                    <a:pt x="189" y="216"/>
                    <a:pt x="189" y="216"/>
                  </a:cubicBezTo>
                  <a:cubicBezTo>
                    <a:pt x="189" y="216"/>
                    <a:pt x="191" y="214"/>
                    <a:pt x="191" y="211"/>
                  </a:cubicBezTo>
                  <a:cubicBezTo>
                    <a:pt x="191" y="207"/>
                    <a:pt x="191" y="203"/>
                    <a:pt x="190" y="203"/>
                  </a:cubicBezTo>
                  <a:cubicBezTo>
                    <a:pt x="188" y="203"/>
                    <a:pt x="186" y="206"/>
                    <a:pt x="182" y="205"/>
                  </a:cubicBezTo>
                  <a:cubicBezTo>
                    <a:pt x="179" y="204"/>
                    <a:pt x="176" y="197"/>
                    <a:pt x="175" y="196"/>
                  </a:cubicBezTo>
                  <a:cubicBezTo>
                    <a:pt x="173" y="195"/>
                    <a:pt x="177" y="189"/>
                    <a:pt x="177" y="186"/>
                  </a:cubicBezTo>
                  <a:cubicBezTo>
                    <a:pt x="177" y="183"/>
                    <a:pt x="180" y="174"/>
                    <a:pt x="178" y="173"/>
                  </a:cubicBezTo>
                  <a:cubicBezTo>
                    <a:pt x="176" y="172"/>
                    <a:pt x="177" y="169"/>
                    <a:pt x="179" y="167"/>
                  </a:cubicBezTo>
                  <a:cubicBezTo>
                    <a:pt x="182" y="165"/>
                    <a:pt x="178" y="160"/>
                    <a:pt x="182" y="160"/>
                  </a:cubicBezTo>
                  <a:cubicBezTo>
                    <a:pt x="186" y="160"/>
                    <a:pt x="194" y="160"/>
                    <a:pt x="196" y="157"/>
                  </a:cubicBezTo>
                  <a:cubicBezTo>
                    <a:pt x="196" y="157"/>
                    <a:pt x="196" y="157"/>
                    <a:pt x="196" y="157"/>
                  </a:cubicBezTo>
                  <a:cubicBezTo>
                    <a:pt x="197" y="156"/>
                    <a:pt x="197" y="156"/>
                    <a:pt x="197" y="155"/>
                  </a:cubicBezTo>
                  <a:cubicBezTo>
                    <a:pt x="195" y="151"/>
                    <a:pt x="192" y="145"/>
                    <a:pt x="189" y="144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2" name="Freeform 159"/>
            <p:cNvSpPr>
              <a:spLocks noChangeArrowheads="1"/>
            </p:cNvSpPr>
            <p:nvPr/>
          </p:nvSpPr>
          <p:spPr bwMode="auto">
            <a:xfrm>
              <a:off x="4171481" y="2468074"/>
              <a:ext cx="34192" cy="45072"/>
            </a:xfrm>
            <a:custGeom>
              <a:gdLst>
                <a:gd fmla="*/ 2147483646 w 18" name="T0"/>
                <a:gd fmla="*/ 2147483646 h 24" name="T1"/>
                <a:gd fmla="*/ 2147483646 w 18" name="T2"/>
                <a:gd fmla="*/ 2147483646 h 24" name="T3"/>
                <a:gd fmla="*/ 2147483646 w 18" name="T4"/>
                <a:gd fmla="*/ 2147483646 h 24" name="T5"/>
                <a:gd fmla="*/ 2147483646 w 18" name="T6"/>
                <a:gd fmla="*/ 2147483646 h 24" name="T7"/>
                <a:gd fmla="*/ 2147483646 w 18" name="T8"/>
                <a:gd fmla="*/ 2147483646 h 24" name="T9"/>
                <a:gd fmla="*/ 2147483646 w 18" name="T10"/>
                <a:gd fmla="*/ 0 h 24" name="T11"/>
                <a:gd fmla="*/ 2147483646 w 18" name="T12"/>
                <a:gd fmla="*/ 0 h 24" name="T13"/>
                <a:gd fmla="*/ 2147483646 w 18" name="T14"/>
                <a:gd fmla="*/ 2147483646 h 24" name="T15"/>
                <a:gd fmla="*/ 0 w 18" name="T16"/>
                <a:gd fmla="*/ 2147483646 h 24" name="T17"/>
                <a:gd fmla="*/ 0 w 18" name="T18"/>
                <a:gd fmla="*/ 2147483646 h 24" name="T19"/>
                <a:gd fmla="*/ 2147483646 w 18" name="T20"/>
                <a:gd fmla="*/ 2147483646 h 24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18" name="T33"/>
                <a:gd fmla="*/ 0 h 24" name="T34"/>
                <a:gd fmla="*/ 18 w 18" name="T35"/>
                <a:gd fmla="*/ 24 h 24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4" w="18">
                  <a:moveTo>
                    <a:pt x="1" y="12"/>
                  </a:moveTo>
                  <a:cubicBezTo>
                    <a:pt x="2" y="14"/>
                    <a:pt x="3" y="19"/>
                    <a:pt x="4" y="24"/>
                  </a:cubicBezTo>
                  <a:cubicBezTo>
                    <a:pt x="6" y="22"/>
                    <a:pt x="8" y="21"/>
                    <a:pt x="9" y="21"/>
                  </a:cubicBezTo>
                  <a:cubicBezTo>
                    <a:pt x="11" y="20"/>
                    <a:pt x="18" y="8"/>
                    <a:pt x="18" y="8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3"/>
                    <a:pt x="14" y="0"/>
                  </a:cubicBezTo>
                  <a:cubicBezTo>
                    <a:pt x="12" y="0"/>
                    <a:pt x="9" y="0"/>
                    <a:pt x="9" y="0"/>
                  </a:cubicBezTo>
                  <a:cubicBezTo>
                    <a:pt x="9" y="0"/>
                    <a:pt x="10" y="5"/>
                    <a:pt x="3" y="4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lnTo>
                    <a:pt x="1" y="12"/>
                  </a:ln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3" name="Freeform 160"/>
            <p:cNvSpPr>
              <a:spLocks noChangeArrowheads="1"/>
            </p:cNvSpPr>
            <p:nvPr/>
          </p:nvSpPr>
          <p:spPr bwMode="auto">
            <a:xfrm>
              <a:off x="4191686" y="2642144"/>
              <a:ext cx="225360" cy="360575"/>
            </a:xfrm>
            <a:custGeom>
              <a:gdLst>
                <a:gd fmla="*/ 2147483646 w 120" name="T0"/>
                <a:gd fmla="*/ 2147483646 h 193" name="T1"/>
                <a:gd fmla="*/ 2147483646 w 120" name="T2"/>
                <a:gd fmla="*/ 2147483646 h 193" name="T3"/>
                <a:gd fmla="*/ 2147483646 w 120" name="T4"/>
                <a:gd fmla="*/ 2147483646 h 193" name="T5"/>
                <a:gd fmla="*/ 2147483646 w 120" name="T6"/>
                <a:gd fmla="*/ 0 h 193" name="T7"/>
                <a:gd fmla="*/ 2147483646 w 120" name="T8"/>
                <a:gd fmla="*/ 2147483646 h 193" name="T9"/>
                <a:gd fmla="*/ 2147483646 w 120" name="T10"/>
                <a:gd fmla="*/ 2147483646 h 193" name="T11"/>
                <a:gd fmla="*/ 2147483646 w 120" name="T12"/>
                <a:gd fmla="*/ 2147483646 h 193" name="T13"/>
                <a:gd fmla="*/ 2147483646 w 120" name="T14"/>
                <a:gd fmla="*/ 2147483646 h 193" name="T15"/>
                <a:gd fmla="*/ 2147483646 w 120" name="T16"/>
                <a:gd fmla="*/ 2147483646 h 193" name="T17"/>
                <a:gd fmla="*/ 2147483646 w 120" name="T18"/>
                <a:gd fmla="*/ 2147483646 h 193" name="T19"/>
                <a:gd fmla="*/ 2147483646 w 120" name="T20"/>
                <a:gd fmla="*/ 2147483646 h 193" name="T21"/>
                <a:gd fmla="*/ 2147483646 w 120" name="T22"/>
                <a:gd fmla="*/ 2147483646 h 193" name="T23"/>
                <a:gd fmla="*/ 2147483646 w 120" name="T24"/>
                <a:gd fmla="*/ 2147483646 h 193" name="T25"/>
                <a:gd fmla="*/ 2147483646 w 120" name="T26"/>
                <a:gd fmla="*/ 2147483646 h 193" name="T27"/>
                <a:gd fmla="*/ 2147483646 w 120" name="T28"/>
                <a:gd fmla="*/ 2147483646 h 193" name="T29"/>
                <a:gd fmla="*/ 2147483646 w 120" name="T30"/>
                <a:gd fmla="*/ 2147483646 h 193" name="T31"/>
                <a:gd fmla="*/ 2147483646 w 120" name="T32"/>
                <a:gd fmla="*/ 2147483646 h 193" name="T33"/>
                <a:gd fmla="*/ 2147483646 w 120" name="T34"/>
                <a:gd fmla="*/ 2147483646 h 193" name="T35"/>
                <a:gd fmla="*/ 2147483646 w 120" name="T36"/>
                <a:gd fmla="*/ 2147483646 h 193" name="T37"/>
                <a:gd fmla="*/ 2147483646 w 120" name="T38"/>
                <a:gd fmla="*/ 2147483646 h 193" name="T39"/>
                <a:gd fmla="*/ 2147483646 w 120" name="T40"/>
                <a:gd fmla="*/ 2147483646 h 193" name="T41"/>
                <a:gd fmla="*/ 2147483646 w 120" name="T42"/>
                <a:gd fmla="*/ 2147483646 h 193" name="T43"/>
                <a:gd fmla="*/ 2147483646 w 120" name="T44"/>
                <a:gd fmla="*/ 2147483646 h 193" name="T45"/>
                <a:gd fmla="*/ 0 w 120" name="T46"/>
                <a:gd fmla="*/ 2147483646 h 193" name="T47"/>
                <a:gd fmla="*/ 2147483646 w 120" name="T48"/>
                <a:gd fmla="*/ 2147483646 h 193" name="T49"/>
                <a:gd fmla="*/ 2147483646 w 120" name="T50"/>
                <a:gd fmla="*/ 2147483646 h 193" name="T51"/>
                <a:gd fmla="*/ 2147483646 w 120" name="T52"/>
                <a:gd fmla="*/ 2147483646 h 193" name="T53"/>
                <a:gd fmla="*/ 2147483646 w 120" name="T54"/>
                <a:gd fmla="*/ 2147483646 h 193" name="T55"/>
                <a:gd fmla="*/ 2147483646 w 120" name="T56"/>
                <a:gd fmla="*/ 2147483646 h 193" name="T57"/>
                <a:gd fmla="*/ 2147483646 w 120" name="T58"/>
                <a:gd fmla="*/ 2147483646 h 193" name="T59"/>
                <a:gd fmla="*/ 2147483646 w 120" name="T60"/>
                <a:gd fmla="*/ 2147483646 h 193" name="T61"/>
                <a:gd fmla="*/ 2147483646 w 120" name="T62"/>
                <a:gd fmla="*/ 2147483646 h 193" name="T63"/>
                <a:gd fmla="*/ 2147483646 w 120" name="T64"/>
                <a:gd fmla="*/ 2147483646 h 193" name="T65"/>
                <a:gd fmla="*/ 2147483646 w 120" name="T66"/>
                <a:gd fmla="*/ 2147483646 h 193" name="T67"/>
                <a:gd fmla="*/ 2147483646 w 120" name="T68"/>
                <a:gd fmla="*/ 2147483646 h 193" name="T69"/>
                <a:gd fmla="*/ 2147483646 w 120" name="T70"/>
                <a:gd fmla="*/ 2147483646 h 193" name="T71"/>
                <a:gd fmla="*/ 2147483646 w 120" name="T72"/>
                <a:gd fmla="*/ 2147483646 h 193" name="T73"/>
                <a:gd fmla="*/ 2147483646 w 120" name="T74"/>
                <a:gd fmla="*/ 2147483646 h 193" name="T75"/>
                <a:gd fmla="*/ 2147483646 w 120" name="T76"/>
                <a:gd fmla="*/ 2147483646 h 193" name="T77"/>
                <a:gd fmla="*/ 2147483646 w 120" name="T78"/>
                <a:gd fmla="*/ 2147483646 h 193" name="T79"/>
                <a:gd fmla="*/ 2147483646 w 120" name="T80"/>
                <a:gd fmla="*/ 2147483646 h 193" name="T81"/>
                <a:gd fmla="*/ 2147483646 w 120" name="T82"/>
                <a:gd fmla="*/ 2147483646 h 193" name="T83"/>
                <a:gd fmla="*/ 2147483646 w 120" name="T84"/>
                <a:gd fmla="*/ 2147483646 h 193" name="T85"/>
                <a:gd fmla="*/ 2147483646 w 120" name="T86"/>
                <a:gd fmla="*/ 2147483646 h 193" name="T87"/>
                <a:gd fmla="*/ 2147483646 w 120" name="T88"/>
                <a:gd fmla="*/ 2147483646 h 193" name="T89"/>
                <a:gd fmla="*/ 2147483646 w 120" name="T90"/>
                <a:gd fmla="*/ 2147483646 h 193" name="T91"/>
                <a:gd fmla="*/ 2147483646 w 120" name="T92"/>
                <a:gd fmla="*/ 2147483646 h 193" name="T93"/>
                <a:gd fmla="*/ 2147483646 w 120" name="T94"/>
                <a:gd fmla="*/ 2147483646 h 193" name="T95"/>
                <a:gd fmla="*/ 2147483646 w 120" name="T96"/>
                <a:gd fmla="*/ 2147483646 h 193" name="T97"/>
                <a:gd fmla="*/ 2147483646 w 120" name="T98"/>
                <a:gd fmla="*/ 2147483646 h 193" name="T99"/>
                <a:gd fmla="*/ 2147483646 w 120" name="T100"/>
                <a:gd fmla="*/ 2147483646 h 193" name="T101"/>
                <a:gd fmla="*/ 2147483646 w 120" name="T102"/>
                <a:gd fmla="*/ 2147483646 h 193" name="T103"/>
                <a:gd fmla="*/ 2147483646 w 120" name="T104"/>
                <a:gd fmla="*/ 2147483646 h 193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w 120" name="T159"/>
                <a:gd fmla="*/ 0 h 193" name="T160"/>
                <a:gd fmla="*/ 120 w 120" name="T161"/>
                <a:gd fmla="*/ 193 h 193" name="T162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T162" l="T159" r="T161" t="T160"/>
              <a:pathLst>
                <a:path h="193" w="120">
                  <a:moveTo>
                    <a:pt x="119" y="50"/>
                  </a:moveTo>
                  <a:cubicBezTo>
                    <a:pt x="118" y="47"/>
                    <a:pt x="116" y="33"/>
                    <a:pt x="116" y="28"/>
                  </a:cubicBezTo>
                  <a:cubicBezTo>
                    <a:pt x="117" y="22"/>
                    <a:pt x="115" y="8"/>
                    <a:pt x="115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0" y="3"/>
                    <a:pt x="104" y="5"/>
                    <a:pt x="103" y="7"/>
                  </a:cubicBezTo>
                  <a:cubicBezTo>
                    <a:pt x="102" y="9"/>
                    <a:pt x="98" y="6"/>
                    <a:pt x="95" y="9"/>
                  </a:cubicBezTo>
                  <a:cubicBezTo>
                    <a:pt x="93" y="11"/>
                    <a:pt x="91" y="9"/>
                    <a:pt x="89" y="8"/>
                  </a:cubicBezTo>
                  <a:cubicBezTo>
                    <a:pt x="86" y="8"/>
                    <a:pt x="85" y="11"/>
                    <a:pt x="85" y="13"/>
                  </a:cubicBezTo>
                  <a:cubicBezTo>
                    <a:pt x="85" y="15"/>
                    <a:pt x="80" y="14"/>
                    <a:pt x="78" y="13"/>
                  </a:cubicBezTo>
                  <a:cubicBezTo>
                    <a:pt x="77" y="13"/>
                    <a:pt x="71" y="15"/>
                    <a:pt x="69" y="15"/>
                  </a:cubicBezTo>
                  <a:cubicBezTo>
                    <a:pt x="66" y="15"/>
                    <a:pt x="68" y="12"/>
                    <a:pt x="65" y="11"/>
                  </a:cubicBezTo>
                  <a:cubicBezTo>
                    <a:pt x="62" y="10"/>
                    <a:pt x="60" y="13"/>
                    <a:pt x="58" y="13"/>
                  </a:cubicBezTo>
                  <a:cubicBezTo>
                    <a:pt x="57" y="13"/>
                    <a:pt x="54" y="12"/>
                    <a:pt x="52" y="12"/>
                  </a:cubicBezTo>
                  <a:cubicBezTo>
                    <a:pt x="52" y="13"/>
                    <a:pt x="52" y="15"/>
                    <a:pt x="51" y="16"/>
                  </a:cubicBezTo>
                  <a:cubicBezTo>
                    <a:pt x="49" y="21"/>
                    <a:pt x="56" y="34"/>
                    <a:pt x="56" y="40"/>
                  </a:cubicBezTo>
                  <a:cubicBezTo>
                    <a:pt x="59" y="42"/>
                    <a:pt x="62" y="44"/>
                    <a:pt x="63" y="46"/>
                  </a:cubicBezTo>
                  <a:cubicBezTo>
                    <a:pt x="66" y="50"/>
                    <a:pt x="63" y="50"/>
                    <a:pt x="63" y="58"/>
                  </a:cubicBezTo>
                  <a:cubicBezTo>
                    <a:pt x="64" y="66"/>
                    <a:pt x="60" y="62"/>
                    <a:pt x="57" y="65"/>
                  </a:cubicBezTo>
                  <a:cubicBezTo>
                    <a:pt x="54" y="68"/>
                    <a:pt x="57" y="74"/>
                    <a:pt x="56" y="75"/>
                  </a:cubicBezTo>
                  <a:cubicBezTo>
                    <a:pt x="55" y="77"/>
                    <a:pt x="46" y="64"/>
                    <a:pt x="46" y="62"/>
                  </a:cubicBezTo>
                  <a:cubicBezTo>
                    <a:pt x="45" y="60"/>
                    <a:pt x="49" y="52"/>
                    <a:pt x="48" y="47"/>
                  </a:cubicBezTo>
                  <a:cubicBezTo>
                    <a:pt x="47" y="42"/>
                    <a:pt x="41" y="45"/>
                    <a:pt x="39" y="46"/>
                  </a:cubicBezTo>
                  <a:cubicBezTo>
                    <a:pt x="37" y="46"/>
                    <a:pt x="32" y="40"/>
                    <a:pt x="31" y="40"/>
                  </a:cubicBezTo>
                  <a:cubicBezTo>
                    <a:pt x="30" y="40"/>
                    <a:pt x="0" y="52"/>
                    <a:pt x="0" y="52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3" y="64"/>
                    <a:pt x="3" y="64"/>
                    <a:pt x="3" y="64"/>
                  </a:cubicBezTo>
                  <a:cubicBezTo>
                    <a:pt x="3" y="64"/>
                    <a:pt x="13" y="64"/>
                    <a:pt x="18" y="67"/>
                  </a:cubicBezTo>
                  <a:cubicBezTo>
                    <a:pt x="22" y="70"/>
                    <a:pt x="29" y="71"/>
                    <a:pt x="31" y="72"/>
                  </a:cubicBezTo>
                  <a:cubicBezTo>
                    <a:pt x="32" y="73"/>
                    <a:pt x="31" y="84"/>
                    <a:pt x="31" y="89"/>
                  </a:cubicBezTo>
                  <a:cubicBezTo>
                    <a:pt x="32" y="95"/>
                    <a:pt x="25" y="96"/>
                    <a:pt x="28" y="99"/>
                  </a:cubicBezTo>
                  <a:cubicBezTo>
                    <a:pt x="31" y="102"/>
                    <a:pt x="30" y="107"/>
                    <a:pt x="32" y="108"/>
                  </a:cubicBezTo>
                  <a:cubicBezTo>
                    <a:pt x="34" y="108"/>
                    <a:pt x="28" y="115"/>
                    <a:pt x="26" y="116"/>
                  </a:cubicBezTo>
                  <a:cubicBezTo>
                    <a:pt x="23" y="118"/>
                    <a:pt x="26" y="123"/>
                    <a:pt x="23" y="127"/>
                  </a:cubicBezTo>
                  <a:cubicBezTo>
                    <a:pt x="21" y="130"/>
                    <a:pt x="15" y="135"/>
                    <a:pt x="11" y="138"/>
                  </a:cubicBezTo>
                  <a:cubicBezTo>
                    <a:pt x="12" y="139"/>
                    <a:pt x="12" y="139"/>
                    <a:pt x="12" y="139"/>
                  </a:cubicBezTo>
                  <a:cubicBezTo>
                    <a:pt x="13" y="141"/>
                    <a:pt x="16" y="158"/>
                    <a:pt x="19" y="160"/>
                  </a:cubicBezTo>
                  <a:cubicBezTo>
                    <a:pt x="22" y="162"/>
                    <a:pt x="20" y="179"/>
                    <a:pt x="20" y="180"/>
                  </a:cubicBezTo>
                  <a:cubicBezTo>
                    <a:pt x="20" y="182"/>
                    <a:pt x="21" y="193"/>
                    <a:pt x="21" y="193"/>
                  </a:cubicBezTo>
                  <a:cubicBezTo>
                    <a:pt x="21" y="193"/>
                    <a:pt x="26" y="193"/>
                    <a:pt x="30" y="193"/>
                  </a:cubicBezTo>
                  <a:cubicBezTo>
                    <a:pt x="30" y="190"/>
                    <a:pt x="30" y="188"/>
                    <a:pt x="30" y="187"/>
                  </a:cubicBezTo>
                  <a:cubicBezTo>
                    <a:pt x="30" y="182"/>
                    <a:pt x="27" y="186"/>
                    <a:pt x="26" y="183"/>
                  </a:cubicBezTo>
                  <a:cubicBezTo>
                    <a:pt x="24" y="179"/>
                    <a:pt x="34" y="173"/>
                    <a:pt x="43" y="170"/>
                  </a:cubicBezTo>
                  <a:cubicBezTo>
                    <a:pt x="53" y="166"/>
                    <a:pt x="56" y="164"/>
                    <a:pt x="57" y="161"/>
                  </a:cubicBezTo>
                  <a:cubicBezTo>
                    <a:pt x="58" y="158"/>
                    <a:pt x="57" y="148"/>
                    <a:pt x="59" y="145"/>
                  </a:cubicBezTo>
                  <a:cubicBezTo>
                    <a:pt x="60" y="141"/>
                    <a:pt x="58" y="139"/>
                    <a:pt x="57" y="130"/>
                  </a:cubicBezTo>
                  <a:cubicBezTo>
                    <a:pt x="55" y="122"/>
                    <a:pt x="52" y="121"/>
                    <a:pt x="51" y="116"/>
                  </a:cubicBezTo>
                  <a:cubicBezTo>
                    <a:pt x="50" y="111"/>
                    <a:pt x="50" y="108"/>
                    <a:pt x="53" y="108"/>
                  </a:cubicBezTo>
                  <a:cubicBezTo>
                    <a:pt x="56" y="107"/>
                    <a:pt x="56" y="106"/>
                    <a:pt x="58" y="102"/>
                  </a:cubicBezTo>
                  <a:cubicBezTo>
                    <a:pt x="60" y="97"/>
                    <a:pt x="63" y="99"/>
                    <a:pt x="68" y="96"/>
                  </a:cubicBezTo>
                  <a:cubicBezTo>
                    <a:pt x="72" y="92"/>
                    <a:pt x="72" y="88"/>
                    <a:pt x="79" y="83"/>
                  </a:cubicBezTo>
                  <a:cubicBezTo>
                    <a:pt x="87" y="77"/>
                    <a:pt x="94" y="77"/>
                    <a:pt x="101" y="73"/>
                  </a:cubicBezTo>
                  <a:cubicBezTo>
                    <a:pt x="108" y="69"/>
                    <a:pt x="120" y="53"/>
                    <a:pt x="119" y="5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4" name="Freeform 161"/>
            <p:cNvSpPr>
              <a:spLocks noChangeArrowheads="1"/>
            </p:cNvSpPr>
            <p:nvPr/>
          </p:nvSpPr>
          <p:spPr bwMode="auto">
            <a:xfrm>
              <a:off x="4179252" y="2436990"/>
              <a:ext cx="228468" cy="233130"/>
            </a:xfrm>
            <a:custGeom>
              <a:gdLst>
                <a:gd fmla="*/ 2147483646 w 122" name="T0"/>
                <a:gd fmla="*/ 2147483646 h 125" name="T1"/>
                <a:gd fmla="*/ 2147483646 w 122" name="T2"/>
                <a:gd fmla="*/ 2147483646 h 125" name="T3"/>
                <a:gd fmla="*/ 2147483646 w 122" name="T4"/>
                <a:gd fmla="*/ 2147483646 h 125" name="T5"/>
                <a:gd fmla="*/ 2147483646 w 122" name="T6"/>
                <a:gd fmla="*/ 2147483646 h 125" name="T7"/>
                <a:gd fmla="*/ 2147483646 w 122" name="T8"/>
                <a:gd fmla="*/ 2147483646 h 125" name="T9"/>
                <a:gd fmla="*/ 2147483646 w 122" name="T10"/>
                <a:gd fmla="*/ 2147483646 h 125" name="T11"/>
                <a:gd fmla="*/ 2147483646 w 122" name="T12"/>
                <a:gd fmla="*/ 2147483646 h 125" name="T13"/>
                <a:gd fmla="*/ 2147483646 w 122" name="T14"/>
                <a:gd fmla="*/ 2147483646 h 125" name="T15"/>
                <a:gd fmla="*/ 2147483646 w 122" name="T16"/>
                <a:gd fmla="*/ 2147483646 h 125" name="T17"/>
                <a:gd fmla="*/ 2147483646 w 122" name="T18"/>
                <a:gd fmla="*/ 2147483646 h 125" name="T19"/>
                <a:gd fmla="*/ 2147483646 w 122" name="T20"/>
                <a:gd fmla="*/ 2147483646 h 125" name="T21"/>
                <a:gd fmla="*/ 2147483646 w 122" name="T22"/>
                <a:gd fmla="*/ 2147483646 h 125" name="T23"/>
                <a:gd fmla="*/ 2147483646 w 122" name="T24"/>
                <a:gd fmla="*/ 0 h 125" name="T25"/>
                <a:gd fmla="*/ 2147483646 w 122" name="T26"/>
                <a:gd fmla="*/ 2147483646 h 125" name="T27"/>
                <a:gd fmla="*/ 2147483646 w 122" name="T28"/>
                <a:gd fmla="*/ 2147483646 h 125" name="T29"/>
                <a:gd fmla="*/ 2147483646 w 122" name="T30"/>
                <a:gd fmla="*/ 2147483646 h 125" name="T31"/>
                <a:gd fmla="*/ 2147483646 w 122" name="T32"/>
                <a:gd fmla="*/ 2147483646 h 125" name="T33"/>
                <a:gd fmla="*/ 2147483646 w 122" name="T34"/>
                <a:gd fmla="*/ 2147483646 h 125" name="T35"/>
                <a:gd fmla="*/ 2147483646 w 122" name="T36"/>
                <a:gd fmla="*/ 2147483646 h 125" name="T37"/>
                <a:gd fmla="*/ 2147483646 w 122" name="T38"/>
                <a:gd fmla="*/ 2147483646 h 125" name="T39"/>
                <a:gd fmla="*/ 2147483646 w 122" name="T40"/>
                <a:gd fmla="*/ 2147483646 h 125" name="T41"/>
                <a:gd fmla="*/ 0 w 122" name="T42"/>
                <a:gd fmla="*/ 2147483646 h 125" name="T43"/>
                <a:gd fmla="*/ 2147483646 w 122" name="T44"/>
                <a:gd fmla="*/ 2147483646 h 125" name="T45"/>
                <a:gd fmla="*/ 2147483646 w 122" name="T46"/>
                <a:gd fmla="*/ 2147483646 h 125" name="T47"/>
                <a:gd fmla="*/ 2147483646 w 122" name="T48"/>
                <a:gd fmla="*/ 2147483646 h 125" name="T49"/>
                <a:gd fmla="*/ 2147483646 w 122" name="T50"/>
                <a:gd fmla="*/ 2147483646 h 125" name="T51"/>
                <a:gd fmla="*/ 2147483646 w 122" name="T52"/>
                <a:gd fmla="*/ 2147483646 h 125" name="T53"/>
                <a:gd fmla="*/ 2147483646 w 122" name="T54"/>
                <a:gd fmla="*/ 2147483646 h 125" name="T55"/>
                <a:gd fmla="*/ 2147483646 w 122" name="T56"/>
                <a:gd fmla="*/ 2147483646 h 125" name="T57"/>
                <a:gd fmla="*/ 2147483646 w 122" name="T58"/>
                <a:gd fmla="*/ 2147483646 h 125" name="T59"/>
                <a:gd fmla="*/ 2147483646 w 122" name="T60"/>
                <a:gd fmla="*/ 2147483646 h 125" name="T61"/>
                <a:gd fmla="*/ 2147483646 w 122" name="T62"/>
                <a:gd fmla="*/ 2147483646 h 125" name="T63"/>
                <a:gd fmla="*/ 2147483646 w 122" name="T64"/>
                <a:gd fmla="*/ 2147483646 h 125" name="T65"/>
                <a:gd fmla="*/ 2147483646 w 122" name="T66"/>
                <a:gd fmla="*/ 2147483646 h 125" name="T67"/>
                <a:gd fmla="*/ 2147483646 w 122" name="T68"/>
                <a:gd fmla="*/ 2147483646 h 125" name="T69"/>
                <a:gd fmla="*/ 2147483646 w 122" name="T70"/>
                <a:gd fmla="*/ 2147483646 h 125" name="T71"/>
                <a:gd fmla="*/ 2147483646 w 122" name="T72"/>
                <a:gd fmla="*/ 2147483646 h 125" name="T73"/>
                <a:gd fmla="*/ 2147483646 w 122" name="T74"/>
                <a:gd fmla="*/ 2147483646 h 125" name="T75"/>
                <a:gd fmla="*/ 2147483646 w 122" name="T76"/>
                <a:gd fmla="*/ 2147483646 h 125" name="T77"/>
                <a:gd fmla="*/ 2147483646 w 122" name="T78"/>
                <a:gd fmla="*/ 2147483646 h 125" name="T79"/>
                <a:gd fmla="*/ 2147483646 w 122" name="T80"/>
                <a:gd fmla="*/ 2147483646 h 125" name="T81"/>
                <a:gd fmla="*/ 2147483646 w 122" name="T82"/>
                <a:gd fmla="*/ 2147483646 h 125" name="T83"/>
                <a:gd fmla="*/ 2147483646 w 122" name="T84"/>
                <a:gd fmla="*/ 2147483646 h 125" name="T85"/>
                <a:gd fmla="*/ 2147483646 w 122" name="T86"/>
                <a:gd fmla="*/ 2147483646 h 125" name="T87"/>
                <a:gd fmla="*/ 2147483646 w 122" name="T88"/>
                <a:gd fmla="*/ 2147483646 h 125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w 122" name="T135"/>
                <a:gd fmla="*/ 0 h 125" name="T136"/>
                <a:gd fmla="*/ 122 w 122" name="T137"/>
                <a:gd fmla="*/ 125 h 125" name="T138"/>
              </a:gdLst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b="T138" l="T135" r="T137" t="T136"/>
              <a:pathLst>
                <a:path h="125" w="122">
                  <a:moveTo>
                    <a:pt x="114" y="100"/>
                  </a:moveTo>
                  <a:cubicBezTo>
                    <a:pt x="114" y="93"/>
                    <a:pt x="110" y="93"/>
                    <a:pt x="110" y="88"/>
                  </a:cubicBezTo>
                  <a:cubicBezTo>
                    <a:pt x="110" y="84"/>
                    <a:pt x="111" y="80"/>
                    <a:pt x="109" y="79"/>
                  </a:cubicBezTo>
                  <a:cubicBezTo>
                    <a:pt x="107" y="79"/>
                    <a:pt x="108" y="75"/>
                    <a:pt x="111" y="71"/>
                  </a:cubicBezTo>
                  <a:cubicBezTo>
                    <a:pt x="114" y="67"/>
                    <a:pt x="106" y="66"/>
                    <a:pt x="105" y="61"/>
                  </a:cubicBezTo>
                  <a:cubicBezTo>
                    <a:pt x="105" y="59"/>
                    <a:pt x="107" y="52"/>
                    <a:pt x="110" y="44"/>
                  </a:cubicBezTo>
                  <a:cubicBezTo>
                    <a:pt x="101" y="37"/>
                    <a:pt x="91" y="30"/>
                    <a:pt x="91" y="30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6"/>
                    <a:pt x="47" y="10"/>
                    <a:pt x="44" y="12"/>
                  </a:cubicBezTo>
                  <a:cubicBezTo>
                    <a:pt x="40" y="13"/>
                    <a:pt x="48" y="18"/>
                    <a:pt x="44" y="19"/>
                  </a:cubicBezTo>
                  <a:cubicBezTo>
                    <a:pt x="41" y="19"/>
                    <a:pt x="32" y="15"/>
                    <a:pt x="26" y="18"/>
                  </a:cubicBezTo>
                  <a:cubicBezTo>
                    <a:pt x="22" y="19"/>
                    <a:pt x="23" y="9"/>
                    <a:pt x="26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4" y="2"/>
                    <a:pt x="11" y="2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15" y="12"/>
                    <a:pt x="15" y="15"/>
                  </a:cubicBezTo>
                  <a:cubicBezTo>
                    <a:pt x="15" y="16"/>
                    <a:pt x="13" y="17"/>
                    <a:pt x="10" y="17"/>
                  </a:cubicBezTo>
                  <a:cubicBezTo>
                    <a:pt x="11" y="20"/>
                    <a:pt x="11" y="23"/>
                    <a:pt x="11" y="23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7" y="37"/>
                    <a:pt x="5" y="38"/>
                  </a:cubicBezTo>
                  <a:cubicBezTo>
                    <a:pt x="4" y="38"/>
                    <a:pt x="2" y="39"/>
                    <a:pt x="0" y="41"/>
                  </a:cubicBezTo>
                  <a:cubicBezTo>
                    <a:pt x="1" y="49"/>
                    <a:pt x="3" y="59"/>
                    <a:pt x="7" y="62"/>
                  </a:cubicBezTo>
                  <a:cubicBezTo>
                    <a:pt x="12" y="68"/>
                    <a:pt x="11" y="74"/>
                    <a:pt x="13" y="77"/>
                  </a:cubicBezTo>
                  <a:cubicBezTo>
                    <a:pt x="14" y="81"/>
                    <a:pt x="19" y="85"/>
                    <a:pt x="15" y="86"/>
                  </a:cubicBezTo>
                  <a:cubicBezTo>
                    <a:pt x="13" y="87"/>
                    <a:pt x="11" y="85"/>
                    <a:pt x="9" y="81"/>
                  </a:cubicBezTo>
                  <a:cubicBezTo>
                    <a:pt x="9" y="82"/>
                    <a:pt x="9" y="82"/>
                    <a:pt x="8" y="83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11" y="86"/>
                    <a:pt x="15" y="88"/>
                    <a:pt x="16" y="88"/>
                  </a:cubicBezTo>
                  <a:cubicBezTo>
                    <a:pt x="19" y="88"/>
                    <a:pt x="24" y="92"/>
                    <a:pt x="26" y="92"/>
                  </a:cubicBezTo>
                  <a:cubicBezTo>
                    <a:pt x="29" y="93"/>
                    <a:pt x="40" y="97"/>
                    <a:pt x="41" y="99"/>
                  </a:cubicBezTo>
                  <a:cubicBezTo>
                    <a:pt x="41" y="99"/>
                    <a:pt x="41" y="99"/>
                    <a:pt x="42" y="100"/>
                  </a:cubicBezTo>
                  <a:cubicBezTo>
                    <a:pt x="44" y="100"/>
                    <a:pt x="47" y="99"/>
                    <a:pt x="49" y="100"/>
                  </a:cubicBezTo>
                  <a:cubicBezTo>
                    <a:pt x="50" y="99"/>
                    <a:pt x="50" y="99"/>
                    <a:pt x="51" y="99"/>
                  </a:cubicBezTo>
                  <a:cubicBezTo>
                    <a:pt x="55" y="99"/>
                    <a:pt x="59" y="113"/>
                    <a:pt x="59" y="122"/>
                  </a:cubicBezTo>
                  <a:cubicBezTo>
                    <a:pt x="61" y="122"/>
                    <a:pt x="64" y="123"/>
                    <a:pt x="65" y="123"/>
                  </a:cubicBezTo>
                  <a:cubicBezTo>
                    <a:pt x="67" y="123"/>
                    <a:pt x="69" y="120"/>
                    <a:pt x="72" y="121"/>
                  </a:cubicBezTo>
                  <a:cubicBezTo>
                    <a:pt x="75" y="122"/>
                    <a:pt x="73" y="125"/>
                    <a:pt x="76" y="125"/>
                  </a:cubicBezTo>
                  <a:cubicBezTo>
                    <a:pt x="78" y="125"/>
                    <a:pt x="84" y="123"/>
                    <a:pt x="85" y="123"/>
                  </a:cubicBezTo>
                  <a:cubicBezTo>
                    <a:pt x="87" y="124"/>
                    <a:pt x="92" y="125"/>
                    <a:pt x="92" y="123"/>
                  </a:cubicBezTo>
                  <a:cubicBezTo>
                    <a:pt x="92" y="121"/>
                    <a:pt x="93" y="118"/>
                    <a:pt x="96" y="118"/>
                  </a:cubicBezTo>
                  <a:cubicBezTo>
                    <a:pt x="98" y="119"/>
                    <a:pt x="100" y="121"/>
                    <a:pt x="102" y="119"/>
                  </a:cubicBezTo>
                  <a:cubicBezTo>
                    <a:pt x="105" y="116"/>
                    <a:pt x="109" y="119"/>
                    <a:pt x="110" y="117"/>
                  </a:cubicBezTo>
                  <a:cubicBezTo>
                    <a:pt x="111" y="115"/>
                    <a:pt x="117" y="113"/>
                    <a:pt x="122" y="110"/>
                  </a:cubicBezTo>
                  <a:cubicBezTo>
                    <a:pt x="122" y="104"/>
                    <a:pt x="115" y="107"/>
                    <a:pt x="114" y="10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5" name="Freeform 162"/>
            <p:cNvSpPr>
              <a:spLocks noChangeArrowheads="1"/>
            </p:cNvSpPr>
            <p:nvPr/>
          </p:nvSpPr>
          <p:spPr bwMode="auto">
            <a:xfrm>
              <a:off x="4246083" y="2621939"/>
              <a:ext cx="69940" cy="164745"/>
            </a:xfrm>
            <a:custGeom>
              <a:gdLst>
                <a:gd fmla="*/ 2147483646 w 37" name="T0"/>
                <a:gd fmla="*/ 2147483646 h 88" name="T1"/>
                <a:gd fmla="*/ 2147483646 w 37" name="T2"/>
                <a:gd fmla="*/ 2147483646 h 88" name="T3"/>
                <a:gd fmla="*/ 2147483646 w 37" name="T4"/>
                <a:gd fmla="*/ 2147483646 h 88" name="T5"/>
                <a:gd fmla="*/ 2147483646 w 37" name="T6"/>
                <a:gd fmla="*/ 2147483646 h 88" name="T7"/>
                <a:gd fmla="*/ 2147483646 w 37" name="T8"/>
                <a:gd fmla="*/ 2147483646 h 88" name="T9"/>
                <a:gd fmla="*/ 2147483646 w 37" name="T10"/>
                <a:gd fmla="*/ 2147483646 h 88" name="T11"/>
                <a:gd fmla="*/ 2147483646 w 37" name="T12"/>
                <a:gd fmla="*/ 2147483646 h 88" name="T13"/>
                <a:gd fmla="*/ 2147483646 w 37" name="T14"/>
                <a:gd fmla="*/ 2147483646 h 88" name="T15"/>
                <a:gd fmla="*/ 2147483646 w 37" name="T16"/>
                <a:gd fmla="*/ 2147483646 h 88" name="T17"/>
                <a:gd fmla="*/ 2147483646 w 37" name="T18"/>
                <a:gd fmla="*/ 2147483646 h 88" name="T19"/>
                <a:gd fmla="*/ 2147483646 w 37" name="T20"/>
                <a:gd fmla="*/ 2147483646 h 88" name="T21"/>
                <a:gd fmla="*/ 0 w 37" name="T22"/>
                <a:gd fmla="*/ 2147483646 h 88" name="T23"/>
                <a:gd fmla="*/ 2147483646 w 37" name="T24"/>
                <a:gd fmla="*/ 2147483646 h 88" name="T25"/>
                <a:gd fmla="*/ 2147483646 w 37" name="T26"/>
                <a:gd fmla="*/ 2147483646 h 88" name="T27"/>
                <a:gd fmla="*/ 2147483646 w 37" name="T28"/>
                <a:gd fmla="*/ 2147483646 h 88" name="T29"/>
                <a:gd fmla="*/ 2147483646 w 37" name="T30"/>
                <a:gd fmla="*/ 2147483646 h 88" name="T31"/>
                <a:gd fmla="*/ 2147483646 w 37" name="T32"/>
                <a:gd fmla="*/ 2147483646 h 88" name="T33"/>
                <a:gd fmla="*/ 2147483646 w 37" name="T34"/>
                <a:gd fmla="*/ 2147483646 h 88" name="T35"/>
                <a:gd fmla="*/ 2147483646 w 37" name="T36"/>
                <a:gd fmla="*/ 2147483646 h 88" name="T37"/>
                <a:gd fmla="*/ 2147483646 w 37" name="T38"/>
                <a:gd fmla="*/ 2147483646 h 88" name="T39"/>
                <a:gd fmla="*/ 2147483646 w 37" name="T40"/>
                <a:gd fmla="*/ 2147483646 h 88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37" name="T63"/>
                <a:gd fmla="*/ 0 h 88" name="T64"/>
                <a:gd fmla="*/ 37 w 37" name="T65"/>
                <a:gd fmla="*/ 88 h 88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88" w="37">
                  <a:moveTo>
                    <a:pt x="34" y="57"/>
                  </a:moveTo>
                  <a:cubicBezTo>
                    <a:pt x="33" y="55"/>
                    <a:pt x="30" y="53"/>
                    <a:pt x="27" y="51"/>
                  </a:cubicBezTo>
                  <a:cubicBezTo>
                    <a:pt x="27" y="51"/>
                    <a:pt x="27" y="52"/>
                    <a:pt x="27" y="53"/>
                  </a:cubicBezTo>
                  <a:cubicBezTo>
                    <a:pt x="24" y="57"/>
                    <a:pt x="16" y="44"/>
                    <a:pt x="15" y="35"/>
                  </a:cubicBezTo>
                  <a:cubicBezTo>
                    <a:pt x="14" y="27"/>
                    <a:pt x="19" y="23"/>
                    <a:pt x="16" y="15"/>
                  </a:cubicBezTo>
                  <a:cubicBezTo>
                    <a:pt x="13" y="9"/>
                    <a:pt x="11" y="3"/>
                    <a:pt x="13" y="1"/>
                  </a:cubicBezTo>
                  <a:cubicBezTo>
                    <a:pt x="11" y="0"/>
                    <a:pt x="8" y="1"/>
                    <a:pt x="6" y="1"/>
                  </a:cubicBezTo>
                  <a:cubicBezTo>
                    <a:pt x="7" y="4"/>
                    <a:pt x="10" y="10"/>
                    <a:pt x="10" y="12"/>
                  </a:cubicBezTo>
                  <a:cubicBezTo>
                    <a:pt x="10" y="14"/>
                    <a:pt x="7" y="11"/>
                    <a:pt x="6" y="14"/>
                  </a:cubicBezTo>
                  <a:cubicBezTo>
                    <a:pt x="5" y="17"/>
                    <a:pt x="4" y="30"/>
                    <a:pt x="7" y="32"/>
                  </a:cubicBezTo>
                  <a:cubicBezTo>
                    <a:pt x="9" y="35"/>
                    <a:pt x="2" y="33"/>
                    <a:pt x="2" y="35"/>
                  </a:cubicBezTo>
                  <a:cubicBezTo>
                    <a:pt x="2" y="38"/>
                    <a:pt x="1" y="46"/>
                    <a:pt x="0" y="46"/>
                  </a:cubicBezTo>
                  <a:cubicBezTo>
                    <a:pt x="0" y="47"/>
                    <a:pt x="1" y="49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3" y="51"/>
                    <a:pt x="8" y="57"/>
                    <a:pt x="10" y="57"/>
                  </a:cubicBezTo>
                  <a:cubicBezTo>
                    <a:pt x="12" y="56"/>
                    <a:pt x="18" y="53"/>
                    <a:pt x="19" y="58"/>
                  </a:cubicBezTo>
                  <a:cubicBezTo>
                    <a:pt x="20" y="63"/>
                    <a:pt x="16" y="71"/>
                    <a:pt x="17" y="73"/>
                  </a:cubicBezTo>
                  <a:cubicBezTo>
                    <a:pt x="17" y="75"/>
                    <a:pt x="26" y="88"/>
                    <a:pt x="27" y="86"/>
                  </a:cubicBezTo>
                  <a:cubicBezTo>
                    <a:pt x="28" y="85"/>
                    <a:pt x="25" y="79"/>
                    <a:pt x="28" y="76"/>
                  </a:cubicBezTo>
                  <a:cubicBezTo>
                    <a:pt x="31" y="73"/>
                    <a:pt x="35" y="77"/>
                    <a:pt x="34" y="69"/>
                  </a:cubicBezTo>
                  <a:cubicBezTo>
                    <a:pt x="34" y="61"/>
                    <a:pt x="37" y="61"/>
                    <a:pt x="34" y="5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6" name="Freeform 163"/>
            <p:cNvSpPr>
              <a:spLocks noChangeArrowheads="1"/>
            </p:cNvSpPr>
            <p:nvPr/>
          </p:nvSpPr>
          <p:spPr bwMode="auto">
            <a:xfrm>
              <a:off x="7014119" y="2858178"/>
              <a:ext cx="71493" cy="55951"/>
            </a:xfrm>
            <a:custGeom>
              <a:gdLst>
                <a:gd fmla="*/ 2147483646 w 38" name="T0"/>
                <a:gd fmla="*/ 2147483646 h 30" name="T1"/>
                <a:gd fmla="*/ 2147483646 w 38" name="T2"/>
                <a:gd fmla="*/ 2147483646 h 30" name="T3"/>
                <a:gd fmla="*/ 2147483646 w 38" name="T4"/>
                <a:gd fmla="*/ 2147483646 h 30" name="T5"/>
                <a:gd fmla="*/ 0 60000 65536" name="T6"/>
                <a:gd fmla="*/ 0 60000 65536" name="T7"/>
                <a:gd fmla="*/ 0 60000 65536" name="T8"/>
                <a:gd fmla="*/ 0 w 38" name="T9"/>
                <a:gd fmla="*/ 0 h 30" name="T10"/>
                <a:gd fmla="*/ 38 w 38" name="T11"/>
                <a:gd fmla="*/ 30 h 30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30" w="38">
                  <a:moveTo>
                    <a:pt x="1" y="5"/>
                  </a:moveTo>
                  <a:cubicBezTo>
                    <a:pt x="0" y="0"/>
                    <a:pt x="38" y="25"/>
                    <a:pt x="34" y="27"/>
                  </a:cubicBezTo>
                  <a:cubicBezTo>
                    <a:pt x="30" y="30"/>
                    <a:pt x="2" y="9"/>
                    <a:pt x="1" y="5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7" name="Freeform 164"/>
            <p:cNvSpPr>
              <a:spLocks noChangeArrowheads="1"/>
            </p:cNvSpPr>
            <p:nvPr/>
          </p:nvSpPr>
          <p:spPr bwMode="auto">
            <a:xfrm>
              <a:off x="4995209" y="1498251"/>
              <a:ext cx="163192" cy="108794"/>
            </a:xfrm>
            <a:custGeom>
              <a:gdLst>
                <a:gd fmla="*/ 2147483646 w 87" name="T0"/>
                <a:gd fmla="*/ 2147483646 h 58" name="T1"/>
                <a:gd fmla="*/ 2147483646 w 87" name="T2"/>
                <a:gd fmla="*/ 2147483646 h 58" name="T3"/>
                <a:gd fmla="*/ 2147483646 w 87" name="T4"/>
                <a:gd fmla="*/ 2147483646 h 58" name="T5"/>
                <a:gd fmla="*/ 2147483646 w 87" name="T6"/>
                <a:gd fmla="*/ 2147483646 h 58" name="T7"/>
                <a:gd fmla="*/ 2147483646 w 87" name="T8"/>
                <a:gd fmla="*/ 2147483646 h 58" name="T9"/>
                <a:gd fmla="*/ 2147483646 w 87" name="T10"/>
                <a:gd fmla="*/ 2147483646 h 58" name="T11"/>
                <a:gd fmla="*/ 2147483646 w 87" name="T12"/>
                <a:gd fmla="*/ 2147483646 h 58" name="T13"/>
                <a:gd fmla="*/ 2147483646 w 87" name="T14"/>
                <a:gd fmla="*/ 2147483646 h 58" name="T15"/>
                <a:gd fmla="*/ 2147483646 w 87" name="T16"/>
                <a:gd fmla="*/ 2147483646 h 58" name="T17"/>
                <a:gd fmla="*/ 2147483646 w 87" name="T18"/>
                <a:gd fmla="*/ 2147483646 h 58" name="T19"/>
                <a:gd fmla="*/ 2147483646 w 87" name="T20"/>
                <a:gd fmla="*/ 2147483646 h 58" name="T21"/>
                <a:gd fmla="*/ 2147483646 w 87" name="T22"/>
                <a:gd fmla="*/ 2147483646 h 58" name="T23"/>
                <a:gd fmla="*/ 2147483646 w 87" name="T24"/>
                <a:gd fmla="*/ 2147483646 h 58" name="T25"/>
                <a:gd fmla="*/ 2147483646 w 87" name="T26"/>
                <a:gd fmla="*/ 2147483646 h 58" name="T27"/>
                <a:gd fmla="*/ 2147483646 w 87" name="T28"/>
                <a:gd fmla="*/ 2147483646 h 58" name="T29"/>
                <a:gd fmla="*/ 2147483646 w 87" name="T30"/>
                <a:gd fmla="*/ 2147483646 h 58" name="T31"/>
                <a:gd fmla="*/ 2147483646 w 87" name="T32"/>
                <a:gd fmla="*/ 2147483646 h 58" name="T33"/>
                <a:gd fmla="*/ 2147483646 w 87" name="T34"/>
                <a:gd fmla="*/ 2147483646 h 58" name="T35"/>
                <a:gd fmla="*/ 2147483646 w 87" name="T36"/>
                <a:gd fmla="*/ 2147483646 h 58" name="T37"/>
                <a:gd fmla="*/ 2147483646 w 87" name="T38"/>
                <a:gd fmla="*/ 2147483646 h 58" name="T39"/>
                <a:gd fmla="*/ 2147483646 w 87" name="T40"/>
                <a:gd fmla="*/ 2147483646 h 58" name="T41"/>
                <a:gd fmla="*/ 2147483646 w 87" name="T42"/>
                <a:gd fmla="*/ 2147483646 h 58" name="T43"/>
                <a:gd fmla="*/ 2147483646 w 87" name="T44"/>
                <a:gd fmla="*/ 2147483646 h 58" name="T45"/>
                <a:gd fmla="*/ 2147483646 w 87" name="T46"/>
                <a:gd fmla="*/ 2147483646 h 58" name="T47"/>
                <a:gd fmla="*/ 2147483646 w 87" name="T48"/>
                <a:gd fmla="*/ 2147483646 h 58" name="T49"/>
                <a:gd fmla="*/ 2147483646 w 87" name="T50"/>
                <a:gd fmla="*/ 2147483646 h 58" name="T51"/>
                <a:gd fmla="*/ 2147483646 w 87" name="T52"/>
                <a:gd fmla="*/ 2147483646 h 58" name="T53"/>
                <a:gd fmla="*/ 2147483646 w 87" name="T54"/>
                <a:gd fmla="*/ 2147483646 h 58" name="T55"/>
                <a:gd fmla="*/ 2147483646 w 87" name="T56"/>
                <a:gd fmla="*/ 2147483646 h 58" name="T57"/>
                <a:gd fmla="*/ 2147483646 w 87" name="T58"/>
                <a:gd fmla="*/ 2147483646 h 58" name="T59"/>
                <a:gd fmla="*/ 2147483646 w 87" name="T60"/>
                <a:gd fmla="*/ 2147483646 h 58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87" name="T93"/>
                <a:gd fmla="*/ 0 h 58" name="T94"/>
                <a:gd fmla="*/ 87 w 87" name="T95"/>
                <a:gd fmla="*/ 58 h 58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57" w="87">
                  <a:moveTo>
                    <a:pt x="71" y="47"/>
                  </a:moveTo>
                  <a:cubicBezTo>
                    <a:pt x="73" y="49"/>
                    <a:pt x="73" y="51"/>
                    <a:pt x="75" y="51"/>
                  </a:cubicBezTo>
                  <a:cubicBezTo>
                    <a:pt x="77" y="50"/>
                    <a:pt x="81" y="51"/>
                    <a:pt x="83" y="53"/>
                  </a:cubicBezTo>
                  <a:cubicBezTo>
                    <a:pt x="85" y="53"/>
                    <a:pt x="87" y="52"/>
                    <a:pt x="87" y="52"/>
                  </a:cubicBezTo>
                  <a:cubicBezTo>
                    <a:pt x="87" y="52"/>
                    <a:pt x="85" y="41"/>
                    <a:pt x="84" y="37"/>
                  </a:cubicBezTo>
                  <a:cubicBezTo>
                    <a:pt x="84" y="34"/>
                    <a:pt x="73" y="30"/>
                    <a:pt x="73" y="30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2" y="20"/>
                    <a:pt x="59" y="22"/>
                    <a:pt x="57" y="21"/>
                  </a:cubicBezTo>
                  <a:cubicBezTo>
                    <a:pt x="55" y="20"/>
                    <a:pt x="50" y="23"/>
                    <a:pt x="47" y="19"/>
                  </a:cubicBezTo>
                  <a:cubicBezTo>
                    <a:pt x="45" y="16"/>
                    <a:pt x="41" y="22"/>
                    <a:pt x="37" y="19"/>
                  </a:cubicBezTo>
                  <a:cubicBezTo>
                    <a:pt x="33" y="16"/>
                    <a:pt x="22" y="20"/>
                    <a:pt x="21" y="18"/>
                  </a:cubicBezTo>
                  <a:cubicBezTo>
                    <a:pt x="21" y="15"/>
                    <a:pt x="26" y="11"/>
                    <a:pt x="29" y="11"/>
                  </a:cubicBezTo>
                  <a:cubicBezTo>
                    <a:pt x="30" y="11"/>
                    <a:pt x="31" y="11"/>
                    <a:pt x="33" y="11"/>
                  </a:cubicBezTo>
                  <a:cubicBezTo>
                    <a:pt x="34" y="9"/>
                    <a:pt x="37" y="3"/>
                    <a:pt x="37" y="2"/>
                  </a:cubicBezTo>
                  <a:cubicBezTo>
                    <a:pt x="36" y="0"/>
                    <a:pt x="32" y="2"/>
                    <a:pt x="29" y="4"/>
                  </a:cubicBezTo>
                  <a:cubicBezTo>
                    <a:pt x="26" y="6"/>
                    <a:pt x="21" y="3"/>
                    <a:pt x="20" y="6"/>
                  </a:cubicBezTo>
                  <a:cubicBezTo>
                    <a:pt x="19" y="9"/>
                    <a:pt x="18" y="12"/>
                    <a:pt x="15" y="12"/>
                  </a:cubicBezTo>
                  <a:cubicBezTo>
                    <a:pt x="12" y="12"/>
                    <a:pt x="14" y="17"/>
                    <a:pt x="11" y="18"/>
                  </a:cubicBezTo>
                  <a:cubicBezTo>
                    <a:pt x="8" y="19"/>
                    <a:pt x="1" y="19"/>
                    <a:pt x="1" y="22"/>
                  </a:cubicBezTo>
                  <a:cubicBezTo>
                    <a:pt x="0" y="25"/>
                    <a:pt x="8" y="27"/>
                    <a:pt x="8" y="31"/>
                  </a:cubicBezTo>
                  <a:cubicBezTo>
                    <a:pt x="7" y="34"/>
                    <a:pt x="12" y="38"/>
                    <a:pt x="9" y="41"/>
                  </a:cubicBezTo>
                  <a:cubicBezTo>
                    <a:pt x="6" y="43"/>
                    <a:pt x="4" y="46"/>
                    <a:pt x="4" y="52"/>
                  </a:cubicBezTo>
                  <a:cubicBezTo>
                    <a:pt x="7" y="54"/>
                    <a:pt x="9" y="55"/>
                    <a:pt x="10" y="53"/>
                  </a:cubicBezTo>
                  <a:cubicBezTo>
                    <a:pt x="11" y="49"/>
                    <a:pt x="21" y="53"/>
                    <a:pt x="21" y="50"/>
                  </a:cubicBezTo>
                  <a:cubicBezTo>
                    <a:pt x="21" y="47"/>
                    <a:pt x="32" y="48"/>
                    <a:pt x="32" y="44"/>
                  </a:cubicBezTo>
                  <a:cubicBezTo>
                    <a:pt x="32" y="41"/>
                    <a:pt x="38" y="34"/>
                    <a:pt x="42" y="35"/>
                  </a:cubicBezTo>
                  <a:cubicBezTo>
                    <a:pt x="46" y="35"/>
                    <a:pt x="42" y="42"/>
                    <a:pt x="47" y="44"/>
                  </a:cubicBezTo>
                  <a:cubicBezTo>
                    <a:pt x="51" y="46"/>
                    <a:pt x="44" y="54"/>
                    <a:pt x="47" y="57"/>
                  </a:cubicBezTo>
                  <a:cubicBezTo>
                    <a:pt x="48" y="58"/>
                    <a:pt x="50" y="58"/>
                    <a:pt x="52" y="58"/>
                  </a:cubicBezTo>
                  <a:cubicBezTo>
                    <a:pt x="54" y="57"/>
                    <a:pt x="56" y="56"/>
                    <a:pt x="58" y="56"/>
                  </a:cubicBezTo>
                  <a:cubicBezTo>
                    <a:pt x="63" y="52"/>
                    <a:pt x="69" y="46"/>
                    <a:pt x="71" y="4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8" name="Freeform 165"/>
            <p:cNvSpPr>
              <a:spLocks noChangeArrowheads="1"/>
            </p:cNvSpPr>
            <p:nvPr/>
          </p:nvSpPr>
          <p:spPr bwMode="auto">
            <a:xfrm>
              <a:off x="1902345" y="1868152"/>
              <a:ext cx="18650" cy="38856"/>
            </a:xfrm>
            <a:custGeom>
              <a:gdLst>
                <a:gd fmla="*/ 2147483646 w 10" name="T0"/>
                <a:gd fmla="*/ 2147483646 h 21" name="T1"/>
                <a:gd fmla="*/ 2147483646 w 10" name="T2"/>
                <a:gd fmla="*/ 2147483646 h 21" name="T3"/>
                <a:gd fmla="*/ 0 w 10" name="T4"/>
                <a:gd fmla="*/ 2147483646 h 21" name="T5"/>
                <a:gd fmla="*/ 2147483646 w 10" name="T6"/>
                <a:gd fmla="*/ 2147483646 h 21" name="T7"/>
                <a:gd fmla="*/ 2147483646 w 10" name="T8"/>
                <a:gd fmla="*/ 2147483646 h 21" name="T9"/>
                <a:gd fmla="*/ 2147483646 w 10" name="T10"/>
                <a:gd fmla="*/ 2147483646 h 2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0" name="T18"/>
                <a:gd fmla="*/ 0 h 21" name="T19"/>
                <a:gd fmla="*/ 10 w 10" name="T20"/>
                <a:gd fmla="*/ 21 h 2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1" w="10">
                  <a:moveTo>
                    <a:pt x="8" y="19"/>
                  </a:moveTo>
                  <a:cubicBezTo>
                    <a:pt x="8" y="21"/>
                    <a:pt x="4" y="17"/>
                    <a:pt x="4" y="15"/>
                  </a:cubicBezTo>
                  <a:cubicBezTo>
                    <a:pt x="4" y="12"/>
                    <a:pt x="0" y="12"/>
                    <a:pt x="0" y="7"/>
                  </a:cubicBezTo>
                  <a:cubicBezTo>
                    <a:pt x="0" y="3"/>
                    <a:pt x="2" y="0"/>
                    <a:pt x="4" y="4"/>
                  </a:cubicBezTo>
                  <a:cubicBezTo>
                    <a:pt x="7" y="8"/>
                    <a:pt x="5" y="10"/>
                    <a:pt x="5" y="12"/>
                  </a:cubicBezTo>
                  <a:cubicBezTo>
                    <a:pt x="6" y="14"/>
                    <a:pt x="10" y="17"/>
                    <a:pt x="8" y="1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19" name="Freeform 166"/>
            <p:cNvSpPr>
              <a:spLocks noChangeArrowheads="1"/>
            </p:cNvSpPr>
            <p:nvPr/>
          </p:nvSpPr>
          <p:spPr bwMode="auto">
            <a:xfrm>
              <a:off x="2250486" y="2188317"/>
              <a:ext cx="24867" cy="20205"/>
            </a:xfrm>
            <a:custGeom>
              <a:gdLst>
                <a:gd fmla="*/ 2147483646 w 13" name="T0"/>
                <a:gd fmla="*/ 2147483646 h 11" name="T1"/>
                <a:gd fmla="*/ 2147483646 w 13" name="T2"/>
                <a:gd fmla="*/ 2147483646 h 11" name="T3"/>
                <a:gd fmla="*/ 2147483646 w 13" name="T4"/>
                <a:gd fmla="*/ 2147483646 h 11" name="T5"/>
                <a:gd fmla="*/ 2147483646 w 13" name="T6"/>
                <a:gd fmla="*/ 2147483646 h 11" name="T7"/>
                <a:gd fmla="*/ 2147483646 w 13" name="T8"/>
                <a:gd fmla="*/ 2147483646 h 1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3" name="T15"/>
                <a:gd fmla="*/ 0 h 11" name="T16"/>
                <a:gd fmla="*/ 13 w 13" name="T17"/>
                <a:gd fmla="*/ 11 h 1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" w="13">
                  <a:moveTo>
                    <a:pt x="3" y="10"/>
                  </a:moveTo>
                  <a:cubicBezTo>
                    <a:pt x="1" y="8"/>
                    <a:pt x="5" y="5"/>
                    <a:pt x="2" y="4"/>
                  </a:cubicBezTo>
                  <a:cubicBezTo>
                    <a:pt x="0" y="3"/>
                    <a:pt x="8" y="0"/>
                    <a:pt x="11" y="2"/>
                  </a:cubicBezTo>
                  <a:cubicBezTo>
                    <a:pt x="13" y="4"/>
                    <a:pt x="13" y="7"/>
                    <a:pt x="11" y="8"/>
                  </a:cubicBezTo>
                  <a:cubicBezTo>
                    <a:pt x="9" y="9"/>
                    <a:pt x="4" y="11"/>
                    <a:pt x="3" y="1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0" name="Freeform 167"/>
            <p:cNvSpPr>
              <a:spLocks noChangeArrowheads="1"/>
            </p:cNvSpPr>
            <p:nvPr/>
          </p:nvSpPr>
          <p:spPr bwMode="auto">
            <a:xfrm>
              <a:off x="4476105" y="1487371"/>
              <a:ext cx="69940" cy="60614"/>
            </a:xfrm>
            <a:custGeom>
              <a:gdLst>
                <a:gd fmla="*/ 2147483646 w 37" name="T0"/>
                <a:gd fmla="*/ 2147483646 h 33" name="T1"/>
                <a:gd fmla="*/ 2147483646 w 37" name="T2"/>
                <a:gd fmla="*/ 2147483646 h 33" name="T3"/>
                <a:gd fmla="*/ 2147483646 w 37" name="T4"/>
                <a:gd fmla="*/ 2147483646 h 33" name="T5"/>
                <a:gd fmla="*/ 2147483646 w 37" name="T6"/>
                <a:gd fmla="*/ 2147483646 h 33" name="T7"/>
                <a:gd fmla="*/ 2147483646 w 37" name="T8"/>
                <a:gd fmla="*/ 2147483646 h 33" name="T9"/>
                <a:gd fmla="*/ 0 w 37" name="T10"/>
                <a:gd fmla="*/ 2147483646 h 33" name="T11"/>
                <a:gd fmla="*/ 2147483646 w 37" name="T12"/>
                <a:gd fmla="*/ 2147483646 h 33" name="T13"/>
                <a:gd fmla="*/ 2147483646 w 37" name="T14"/>
                <a:gd fmla="*/ 2147483646 h 33" name="T15"/>
                <a:gd fmla="*/ 2147483646 w 37" name="T16"/>
                <a:gd fmla="*/ 2147483646 h 33" name="T17"/>
                <a:gd fmla="*/ 2147483646 w 37" name="T18"/>
                <a:gd fmla="*/ 2147483646 h 33" name="T19"/>
                <a:gd fmla="*/ 2147483646 w 37" name="T20"/>
                <a:gd fmla="*/ 2147483646 h 33" name="T21"/>
                <a:gd fmla="*/ 2147483646 w 37" name="T22"/>
                <a:gd fmla="*/ 2147483646 h 33" name="T23"/>
                <a:gd fmla="*/ 2147483646 w 37" name="T24"/>
                <a:gd fmla="*/ 2147483646 h 33" name="T25"/>
                <a:gd fmla="*/ 2147483646 w 37" name="T26"/>
                <a:gd fmla="*/ 2147483646 h 33" name="T27"/>
                <a:gd fmla="*/ 2147483646 w 37" name="T28"/>
                <a:gd fmla="*/ 2147483646 h 33" name="T29"/>
                <a:gd fmla="*/ 2147483646 w 37" name="T30"/>
                <a:gd fmla="*/ 2147483646 h 33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37" name="T48"/>
                <a:gd fmla="*/ 0 h 33" name="T49"/>
                <a:gd fmla="*/ 37 w 37" name="T50"/>
                <a:gd fmla="*/ 33 h 33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33" w="37">
                  <a:moveTo>
                    <a:pt x="35" y="26"/>
                  </a:moveTo>
                  <a:cubicBezTo>
                    <a:pt x="35" y="23"/>
                    <a:pt x="28" y="21"/>
                    <a:pt x="28" y="17"/>
                  </a:cubicBezTo>
                  <a:cubicBezTo>
                    <a:pt x="28" y="14"/>
                    <a:pt x="23" y="11"/>
                    <a:pt x="24" y="8"/>
                  </a:cubicBezTo>
                  <a:cubicBezTo>
                    <a:pt x="24" y="6"/>
                    <a:pt x="22" y="4"/>
                    <a:pt x="21" y="2"/>
                  </a:cubicBezTo>
                  <a:cubicBezTo>
                    <a:pt x="18" y="1"/>
                    <a:pt x="14" y="0"/>
                    <a:pt x="11" y="1"/>
                  </a:cubicBezTo>
                  <a:cubicBezTo>
                    <a:pt x="7" y="1"/>
                    <a:pt x="4" y="2"/>
                    <a:pt x="0" y="3"/>
                  </a:cubicBezTo>
                  <a:cubicBezTo>
                    <a:pt x="2" y="6"/>
                    <a:pt x="0" y="7"/>
                    <a:pt x="2" y="12"/>
                  </a:cubicBezTo>
                  <a:cubicBezTo>
                    <a:pt x="4" y="17"/>
                    <a:pt x="9" y="14"/>
                    <a:pt x="11" y="16"/>
                  </a:cubicBezTo>
                  <a:cubicBezTo>
                    <a:pt x="11" y="16"/>
                    <a:pt x="12" y="18"/>
                    <a:pt x="13" y="20"/>
                  </a:cubicBezTo>
                  <a:cubicBezTo>
                    <a:pt x="13" y="20"/>
                    <a:pt x="13" y="20"/>
                    <a:pt x="14" y="20"/>
                  </a:cubicBezTo>
                  <a:cubicBezTo>
                    <a:pt x="16" y="20"/>
                    <a:pt x="16" y="21"/>
                    <a:pt x="17" y="22"/>
                  </a:cubicBezTo>
                  <a:cubicBezTo>
                    <a:pt x="19" y="23"/>
                    <a:pt x="21" y="24"/>
                    <a:pt x="22" y="25"/>
                  </a:cubicBezTo>
                  <a:cubicBezTo>
                    <a:pt x="24" y="25"/>
                    <a:pt x="25" y="23"/>
                    <a:pt x="28" y="27"/>
                  </a:cubicBezTo>
                  <a:cubicBezTo>
                    <a:pt x="30" y="29"/>
                    <a:pt x="30" y="30"/>
                    <a:pt x="30" y="33"/>
                  </a:cubicBezTo>
                  <a:cubicBezTo>
                    <a:pt x="33" y="33"/>
                    <a:pt x="35" y="32"/>
                    <a:pt x="37" y="31"/>
                  </a:cubicBezTo>
                  <a:cubicBezTo>
                    <a:pt x="36" y="29"/>
                    <a:pt x="35" y="27"/>
                    <a:pt x="35" y="26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1" name="Freeform 168"/>
            <p:cNvSpPr>
              <a:spLocks noChangeArrowheads="1" noEditPoints="1"/>
            </p:cNvSpPr>
            <p:nvPr/>
          </p:nvSpPr>
          <p:spPr bwMode="auto">
            <a:xfrm>
              <a:off x="4508744" y="1473384"/>
              <a:ext cx="104132" cy="85482"/>
            </a:xfrm>
            <a:custGeom>
              <a:gdLst>
                <a:gd fmla="*/ 2147483646 w 56" name="T0"/>
                <a:gd fmla="*/ 2147483646 h 46" name="T1"/>
                <a:gd fmla="*/ 2147483646 w 56" name="T2"/>
                <a:gd fmla="*/ 2147483646 h 46" name="T3"/>
                <a:gd fmla="*/ 2147483646 w 56" name="T4"/>
                <a:gd fmla="*/ 2147483646 h 46" name="T5"/>
                <a:gd fmla="*/ 2147483646 w 56" name="T6"/>
                <a:gd fmla="*/ 2147483646 h 46" name="T7"/>
                <a:gd fmla="*/ 2147483646 w 56" name="T8"/>
                <a:gd fmla="*/ 2147483646 h 46" name="T9"/>
                <a:gd fmla="*/ 2147483646 w 56" name="T10"/>
                <a:gd fmla="*/ 0 h 46" name="T11"/>
                <a:gd fmla="*/ 2147483646 w 56" name="T12"/>
                <a:gd fmla="*/ 2147483646 h 46" name="T13"/>
                <a:gd fmla="*/ 2147483646 w 56" name="T14"/>
                <a:gd fmla="*/ 2147483646 h 46" name="T15"/>
                <a:gd fmla="*/ 2147483646 w 56" name="T16"/>
                <a:gd fmla="*/ 2147483646 h 46" name="T17"/>
                <a:gd fmla="*/ 2147483646 w 56" name="T18"/>
                <a:gd fmla="*/ 2147483646 h 46" name="T19"/>
                <a:gd fmla="*/ 2147483646 w 56" name="T20"/>
                <a:gd fmla="*/ 2147483646 h 46" name="T21"/>
                <a:gd fmla="*/ 2147483646 w 56" name="T22"/>
                <a:gd fmla="*/ 2147483646 h 46" name="T23"/>
                <a:gd fmla="*/ 2147483646 w 56" name="T24"/>
                <a:gd fmla="*/ 2147483646 h 46" name="T25"/>
                <a:gd fmla="*/ 2147483646 w 56" name="T26"/>
                <a:gd fmla="*/ 2147483646 h 46" name="T27"/>
                <a:gd fmla="*/ 2147483646 w 56" name="T28"/>
                <a:gd fmla="*/ 2147483646 h 46" name="T29"/>
                <a:gd fmla="*/ 2147483646 w 56" name="T30"/>
                <a:gd fmla="*/ 2147483646 h 46" name="T31"/>
                <a:gd fmla="*/ 2147483646 w 56" name="T32"/>
                <a:gd fmla="*/ 2147483646 h 46" name="T33"/>
                <a:gd fmla="*/ 2147483646 w 56" name="T34"/>
                <a:gd fmla="*/ 2147483646 h 46" name="T35"/>
                <a:gd fmla="*/ 2147483646 w 56" name="T36"/>
                <a:gd fmla="*/ 2147483646 h 46" name="T37"/>
                <a:gd fmla="*/ 2147483646 w 56" name="T38"/>
                <a:gd fmla="*/ 2147483646 h 46" name="T39"/>
                <a:gd fmla="*/ 0 w 56" name="T40"/>
                <a:gd fmla="*/ 2147483646 h 46" name="T41"/>
                <a:gd fmla="*/ 2147483646 w 56" name="T42"/>
                <a:gd fmla="*/ 2147483646 h 46" name="T43"/>
                <a:gd fmla="*/ 2147483646 w 56" name="T44"/>
                <a:gd fmla="*/ 2147483646 h 46" name="T45"/>
                <a:gd fmla="*/ 2147483646 w 56" name="T46"/>
                <a:gd fmla="*/ 2147483646 h 46" name="T47"/>
                <a:gd fmla="*/ 2147483646 w 56" name="T48"/>
                <a:gd fmla="*/ 2147483646 h 46" name="T49"/>
                <a:gd fmla="*/ 2147483646 w 56" name="T50"/>
                <a:gd fmla="*/ 2147483646 h 4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56" name="T78"/>
                <a:gd fmla="*/ 0 h 46" name="T79"/>
                <a:gd fmla="*/ 56 w 56" name="T80"/>
                <a:gd fmla="*/ 46 h 46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46" w="56">
                  <a:moveTo>
                    <a:pt x="53" y="15"/>
                  </a:moveTo>
                  <a:cubicBezTo>
                    <a:pt x="51" y="13"/>
                    <a:pt x="47" y="8"/>
                    <a:pt x="43" y="2"/>
                  </a:cubicBezTo>
                  <a:cubicBezTo>
                    <a:pt x="41" y="6"/>
                    <a:pt x="36" y="5"/>
                    <a:pt x="35" y="8"/>
                  </a:cubicBezTo>
                  <a:cubicBezTo>
                    <a:pt x="34" y="10"/>
                    <a:pt x="32" y="7"/>
                    <a:pt x="30" y="8"/>
                  </a:cubicBezTo>
                  <a:cubicBezTo>
                    <a:pt x="29" y="8"/>
                    <a:pt x="25" y="2"/>
                    <a:pt x="22" y="2"/>
                  </a:cubicBezTo>
                  <a:cubicBezTo>
                    <a:pt x="21" y="1"/>
                    <a:pt x="20" y="1"/>
                    <a:pt x="18" y="0"/>
                  </a:cubicBezTo>
                  <a:cubicBezTo>
                    <a:pt x="17" y="2"/>
                    <a:pt x="16" y="3"/>
                    <a:pt x="16" y="4"/>
                  </a:cubicBezTo>
                  <a:cubicBezTo>
                    <a:pt x="17" y="6"/>
                    <a:pt x="21" y="8"/>
                    <a:pt x="20" y="9"/>
                  </a:cubicBezTo>
                  <a:cubicBezTo>
                    <a:pt x="18" y="11"/>
                    <a:pt x="13" y="10"/>
                    <a:pt x="11" y="9"/>
                  </a:cubicBezTo>
                  <a:cubicBezTo>
                    <a:pt x="9" y="7"/>
                    <a:pt x="4" y="4"/>
                    <a:pt x="3" y="6"/>
                  </a:cubicBezTo>
                  <a:cubicBezTo>
                    <a:pt x="2" y="8"/>
                    <a:pt x="8" y="13"/>
                    <a:pt x="7" y="15"/>
                  </a:cubicBezTo>
                  <a:cubicBezTo>
                    <a:pt x="6" y="18"/>
                    <a:pt x="11" y="21"/>
                    <a:pt x="11" y="24"/>
                  </a:cubicBezTo>
                  <a:cubicBezTo>
                    <a:pt x="11" y="28"/>
                    <a:pt x="18" y="30"/>
                    <a:pt x="18" y="33"/>
                  </a:cubicBezTo>
                  <a:cubicBezTo>
                    <a:pt x="18" y="34"/>
                    <a:pt x="19" y="36"/>
                    <a:pt x="20" y="38"/>
                  </a:cubicBezTo>
                  <a:cubicBezTo>
                    <a:pt x="26" y="36"/>
                    <a:pt x="30" y="32"/>
                    <a:pt x="34" y="30"/>
                  </a:cubicBezTo>
                  <a:cubicBezTo>
                    <a:pt x="39" y="27"/>
                    <a:pt x="37" y="38"/>
                    <a:pt x="36" y="40"/>
                  </a:cubicBezTo>
                  <a:cubicBezTo>
                    <a:pt x="35" y="41"/>
                    <a:pt x="40" y="44"/>
                    <a:pt x="44" y="46"/>
                  </a:cubicBezTo>
                  <a:cubicBezTo>
                    <a:pt x="44" y="43"/>
                    <a:pt x="44" y="41"/>
                    <a:pt x="46" y="39"/>
                  </a:cubicBezTo>
                  <a:cubicBezTo>
                    <a:pt x="52" y="32"/>
                    <a:pt x="56" y="21"/>
                    <a:pt x="53" y="15"/>
                  </a:cubicBezTo>
                  <a:close/>
                  <a:moveTo>
                    <a:pt x="5" y="32"/>
                  </a:moveTo>
                  <a:cubicBezTo>
                    <a:pt x="4" y="31"/>
                    <a:pt x="2" y="30"/>
                    <a:pt x="0" y="29"/>
                  </a:cubicBezTo>
                  <a:cubicBezTo>
                    <a:pt x="0" y="31"/>
                    <a:pt x="0" y="34"/>
                    <a:pt x="3" y="35"/>
                  </a:cubicBezTo>
                  <a:cubicBezTo>
                    <a:pt x="8" y="37"/>
                    <a:pt x="1" y="38"/>
                    <a:pt x="11" y="40"/>
                  </a:cubicBezTo>
                  <a:cubicBezTo>
                    <a:pt x="12" y="40"/>
                    <a:pt x="12" y="40"/>
                    <a:pt x="13" y="40"/>
                  </a:cubicBezTo>
                  <a:cubicBezTo>
                    <a:pt x="13" y="37"/>
                    <a:pt x="13" y="36"/>
                    <a:pt x="11" y="34"/>
                  </a:cubicBezTo>
                  <a:cubicBezTo>
                    <a:pt x="8" y="30"/>
                    <a:pt x="7" y="32"/>
                    <a:pt x="5" y="32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2" name="Freeform 169"/>
            <p:cNvSpPr>
              <a:spLocks noChangeArrowheads="1"/>
            </p:cNvSpPr>
            <p:nvPr/>
          </p:nvSpPr>
          <p:spPr bwMode="auto">
            <a:xfrm>
              <a:off x="4842897" y="1561973"/>
              <a:ext cx="303070" cy="216035"/>
            </a:xfrm>
            <a:custGeom>
              <a:gdLst>
                <a:gd fmla="*/ 2147483646 w 162" name="T0"/>
                <a:gd fmla="*/ 2147483646 h 116" name="T1"/>
                <a:gd fmla="*/ 2147483646 w 162" name="T2"/>
                <a:gd fmla="*/ 2147483646 h 116" name="T3"/>
                <a:gd fmla="*/ 2147483646 w 162" name="T4"/>
                <a:gd fmla="*/ 2147483646 h 116" name="T5"/>
                <a:gd fmla="*/ 2147483646 w 162" name="T6"/>
                <a:gd fmla="*/ 2147483646 h 116" name="T7"/>
                <a:gd fmla="*/ 2147483646 w 162" name="T8"/>
                <a:gd fmla="*/ 2147483646 h 116" name="T9"/>
                <a:gd fmla="*/ 2147483646 w 162" name="T10"/>
                <a:gd fmla="*/ 2147483646 h 116" name="T11"/>
                <a:gd fmla="*/ 2147483646 w 162" name="T12"/>
                <a:gd fmla="*/ 2147483646 h 116" name="T13"/>
                <a:gd fmla="*/ 2147483646 w 162" name="T14"/>
                <a:gd fmla="*/ 2147483646 h 116" name="T15"/>
                <a:gd fmla="*/ 2147483646 w 162" name="T16"/>
                <a:gd fmla="*/ 2147483646 h 116" name="T17"/>
                <a:gd fmla="*/ 2147483646 w 162" name="T18"/>
                <a:gd fmla="*/ 2147483646 h 116" name="T19"/>
                <a:gd fmla="*/ 2147483646 w 162" name="T20"/>
                <a:gd fmla="*/ 2147483646 h 116" name="T21"/>
                <a:gd fmla="*/ 2147483646 w 162" name="T22"/>
                <a:gd fmla="*/ 2147483646 h 116" name="T23"/>
                <a:gd fmla="*/ 2147483646 w 162" name="T24"/>
                <a:gd fmla="*/ 2147483646 h 116" name="T25"/>
                <a:gd fmla="*/ 2147483646 w 162" name="T26"/>
                <a:gd fmla="*/ 2147483646 h 116" name="T27"/>
                <a:gd fmla="*/ 2147483646 w 162" name="T28"/>
                <a:gd fmla="*/ 2147483646 h 116" name="T29"/>
                <a:gd fmla="*/ 2147483646 w 162" name="T30"/>
                <a:gd fmla="*/ 2147483646 h 116" name="T31"/>
                <a:gd fmla="*/ 2147483646 w 162" name="T32"/>
                <a:gd fmla="*/ 2147483646 h 116" name="T33"/>
                <a:gd fmla="*/ 2147483646 w 162" name="T34"/>
                <a:gd fmla="*/ 2147483646 h 116" name="T35"/>
                <a:gd fmla="*/ 2147483646 w 162" name="T36"/>
                <a:gd fmla="*/ 2147483646 h 116" name="T37"/>
                <a:gd fmla="*/ 2147483646 w 162" name="T38"/>
                <a:gd fmla="*/ 2147483646 h 116" name="T39"/>
                <a:gd fmla="*/ 2147483646 w 162" name="T40"/>
                <a:gd fmla="*/ 2147483646 h 116" name="T41"/>
                <a:gd fmla="*/ 2147483646 w 162" name="T42"/>
                <a:gd fmla="*/ 2147483646 h 116" name="T43"/>
                <a:gd fmla="*/ 2147483646 w 162" name="T44"/>
                <a:gd fmla="*/ 2147483646 h 116" name="T45"/>
                <a:gd fmla="*/ 2147483646 w 162" name="T46"/>
                <a:gd fmla="*/ 2147483646 h 116" name="T47"/>
                <a:gd fmla="*/ 2147483646 w 162" name="T48"/>
                <a:gd fmla="*/ 2147483646 h 116" name="T49"/>
                <a:gd fmla="*/ 2147483646 w 162" name="T50"/>
                <a:gd fmla="*/ 2147483646 h 116" name="T51"/>
                <a:gd fmla="*/ 2147483646 w 162" name="T52"/>
                <a:gd fmla="*/ 2147483646 h 116" name="T53"/>
                <a:gd fmla="*/ 2147483646 w 162" name="T54"/>
                <a:gd fmla="*/ 2147483646 h 116" name="T55"/>
                <a:gd fmla="*/ 2147483646 w 162" name="T56"/>
                <a:gd fmla="*/ 2147483646 h 116" name="T57"/>
                <a:gd fmla="*/ 2147483646 w 162" name="T58"/>
                <a:gd fmla="*/ 2147483646 h 116" name="T59"/>
                <a:gd fmla="*/ 2147483646 w 162" name="T60"/>
                <a:gd fmla="*/ 2147483646 h 116" name="T61"/>
                <a:gd fmla="*/ 2147483646 w 162" name="T62"/>
                <a:gd fmla="*/ 2147483646 h 116" name="T63"/>
                <a:gd fmla="*/ 2147483646 w 162" name="T64"/>
                <a:gd fmla="*/ 2147483646 h 116" name="T65"/>
                <a:gd fmla="*/ 2147483646 w 162" name="T66"/>
                <a:gd fmla="*/ 2147483646 h 116" name="T67"/>
                <a:gd fmla="*/ 2147483646 w 162" name="T68"/>
                <a:gd fmla="*/ 2147483646 h 116" name="T69"/>
                <a:gd fmla="*/ 2147483646 w 162" name="T70"/>
                <a:gd fmla="*/ 2147483646 h 116" name="T71"/>
                <a:gd fmla="*/ 2147483646 w 162" name="T72"/>
                <a:gd fmla="*/ 2147483646 h 116" name="T73"/>
                <a:gd fmla="*/ 2147483646 w 162" name="T74"/>
                <a:gd fmla="*/ 2147483646 h 116" name="T75"/>
                <a:gd fmla="*/ 2147483646 w 162" name="T76"/>
                <a:gd fmla="*/ 2147483646 h 116" name="T77"/>
                <a:gd fmla="*/ 2147483646 w 162" name="T78"/>
                <a:gd fmla="*/ 2147483646 h 116" name="T79"/>
                <a:gd fmla="*/ 2147483646 w 162" name="T80"/>
                <a:gd fmla="*/ 2147483646 h 116" name="T81"/>
                <a:gd fmla="*/ 2147483646 w 162" name="T82"/>
                <a:gd fmla="*/ 2147483646 h 116" name="T83"/>
                <a:gd fmla="*/ 2147483646 w 162" name="T84"/>
                <a:gd fmla="*/ 2147483646 h 116" name="T85"/>
                <a:gd fmla="*/ 2147483646 w 162" name="T86"/>
                <a:gd fmla="*/ 2147483646 h 116" name="T87"/>
                <a:gd fmla="*/ 2147483646 w 162" name="T88"/>
                <a:gd fmla="*/ 2147483646 h 116" name="T89"/>
                <a:gd fmla="*/ 2147483646 w 162" name="T90"/>
                <a:gd fmla="*/ 2147483646 h 11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162" name="T138"/>
                <a:gd fmla="*/ 0 h 116" name="T139"/>
                <a:gd fmla="*/ 162 w 162" name="T140"/>
                <a:gd fmla="*/ 116 h 116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115" w="162">
                  <a:moveTo>
                    <a:pt x="156" y="17"/>
                  </a:moveTo>
                  <a:cubicBezTo>
                    <a:pt x="154" y="17"/>
                    <a:pt x="154" y="15"/>
                    <a:pt x="152" y="13"/>
                  </a:cubicBezTo>
                  <a:cubicBezTo>
                    <a:pt x="150" y="12"/>
                    <a:pt x="144" y="18"/>
                    <a:pt x="139" y="22"/>
                  </a:cubicBezTo>
                  <a:cubicBezTo>
                    <a:pt x="137" y="22"/>
                    <a:pt x="135" y="23"/>
                    <a:pt x="134" y="24"/>
                  </a:cubicBezTo>
                  <a:cubicBezTo>
                    <a:pt x="131" y="24"/>
                    <a:pt x="129" y="24"/>
                    <a:pt x="128" y="23"/>
                  </a:cubicBezTo>
                  <a:cubicBezTo>
                    <a:pt x="125" y="20"/>
                    <a:pt x="132" y="12"/>
                    <a:pt x="128" y="10"/>
                  </a:cubicBezTo>
                  <a:cubicBezTo>
                    <a:pt x="123" y="8"/>
                    <a:pt x="127" y="1"/>
                    <a:pt x="123" y="1"/>
                  </a:cubicBezTo>
                  <a:cubicBezTo>
                    <a:pt x="119" y="0"/>
                    <a:pt x="113" y="7"/>
                    <a:pt x="113" y="10"/>
                  </a:cubicBezTo>
                  <a:cubicBezTo>
                    <a:pt x="113" y="14"/>
                    <a:pt x="102" y="13"/>
                    <a:pt x="102" y="16"/>
                  </a:cubicBezTo>
                  <a:cubicBezTo>
                    <a:pt x="102" y="19"/>
                    <a:pt x="92" y="15"/>
                    <a:pt x="91" y="19"/>
                  </a:cubicBezTo>
                  <a:cubicBezTo>
                    <a:pt x="89" y="22"/>
                    <a:pt x="84" y="16"/>
                    <a:pt x="81" y="16"/>
                  </a:cubicBezTo>
                  <a:cubicBezTo>
                    <a:pt x="78" y="16"/>
                    <a:pt x="76" y="12"/>
                    <a:pt x="72" y="13"/>
                  </a:cubicBezTo>
                  <a:cubicBezTo>
                    <a:pt x="68" y="14"/>
                    <a:pt x="65" y="12"/>
                    <a:pt x="62" y="11"/>
                  </a:cubicBezTo>
                  <a:cubicBezTo>
                    <a:pt x="59" y="11"/>
                    <a:pt x="57" y="18"/>
                    <a:pt x="53" y="17"/>
                  </a:cubicBezTo>
                  <a:cubicBezTo>
                    <a:pt x="50" y="15"/>
                    <a:pt x="48" y="23"/>
                    <a:pt x="47" y="28"/>
                  </a:cubicBezTo>
                  <a:cubicBezTo>
                    <a:pt x="45" y="32"/>
                    <a:pt x="30" y="32"/>
                    <a:pt x="31" y="37"/>
                  </a:cubicBezTo>
                  <a:cubicBezTo>
                    <a:pt x="31" y="42"/>
                    <a:pt x="22" y="44"/>
                    <a:pt x="21" y="41"/>
                  </a:cubicBezTo>
                  <a:cubicBezTo>
                    <a:pt x="20" y="38"/>
                    <a:pt x="14" y="39"/>
                    <a:pt x="13" y="38"/>
                  </a:cubicBezTo>
                  <a:cubicBezTo>
                    <a:pt x="11" y="38"/>
                    <a:pt x="7" y="39"/>
                    <a:pt x="8" y="44"/>
                  </a:cubicBezTo>
                  <a:cubicBezTo>
                    <a:pt x="8" y="48"/>
                    <a:pt x="4" y="51"/>
                    <a:pt x="3" y="53"/>
                  </a:cubicBezTo>
                  <a:cubicBezTo>
                    <a:pt x="3" y="54"/>
                    <a:pt x="0" y="60"/>
                    <a:pt x="2" y="62"/>
                  </a:cubicBezTo>
                  <a:cubicBezTo>
                    <a:pt x="4" y="65"/>
                    <a:pt x="0" y="70"/>
                    <a:pt x="2" y="74"/>
                  </a:cubicBezTo>
                  <a:cubicBezTo>
                    <a:pt x="4" y="79"/>
                    <a:pt x="3" y="86"/>
                    <a:pt x="4" y="87"/>
                  </a:cubicBezTo>
                  <a:cubicBezTo>
                    <a:pt x="5" y="89"/>
                    <a:pt x="13" y="88"/>
                    <a:pt x="15" y="93"/>
                  </a:cubicBezTo>
                  <a:cubicBezTo>
                    <a:pt x="17" y="98"/>
                    <a:pt x="4" y="107"/>
                    <a:pt x="3" y="109"/>
                  </a:cubicBezTo>
                  <a:cubicBezTo>
                    <a:pt x="3" y="110"/>
                    <a:pt x="4" y="112"/>
                    <a:pt x="6" y="113"/>
                  </a:cubicBezTo>
                  <a:cubicBezTo>
                    <a:pt x="11" y="113"/>
                    <a:pt x="17" y="114"/>
                    <a:pt x="23" y="115"/>
                  </a:cubicBezTo>
                  <a:cubicBezTo>
                    <a:pt x="30" y="116"/>
                    <a:pt x="68" y="111"/>
                    <a:pt x="68" y="109"/>
                  </a:cubicBezTo>
                  <a:cubicBezTo>
                    <a:pt x="69" y="108"/>
                    <a:pt x="67" y="100"/>
                    <a:pt x="67" y="98"/>
                  </a:cubicBezTo>
                  <a:cubicBezTo>
                    <a:pt x="68" y="96"/>
                    <a:pt x="72" y="92"/>
                    <a:pt x="76" y="93"/>
                  </a:cubicBezTo>
                  <a:cubicBezTo>
                    <a:pt x="80" y="93"/>
                    <a:pt x="84" y="94"/>
                    <a:pt x="84" y="91"/>
                  </a:cubicBezTo>
                  <a:cubicBezTo>
                    <a:pt x="84" y="88"/>
                    <a:pt x="95" y="84"/>
                    <a:pt x="96" y="87"/>
                  </a:cubicBezTo>
                  <a:cubicBezTo>
                    <a:pt x="97" y="89"/>
                    <a:pt x="101" y="88"/>
                    <a:pt x="101" y="82"/>
                  </a:cubicBezTo>
                  <a:cubicBezTo>
                    <a:pt x="102" y="75"/>
                    <a:pt x="101" y="70"/>
                    <a:pt x="105" y="70"/>
                  </a:cubicBezTo>
                  <a:cubicBezTo>
                    <a:pt x="109" y="69"/>
                    <a:pt x="113" y="67"/>
                    <a:pt x="113" y="65"/>
                  </a:cubicBezTo>
                  <a:cubicBezTo>
                    <a:pt x="112" y="63"/>
                    <a:pt x="108" y="59"/>
                    <a:pt x="109" y="58"/>
                  </a:cubicBezTo>
                  <a:cubicBezTo>
                    <a:pt x="110" y="56"/>
                    <a:pt x="120" y="61"/>
                    <a:pt x="122" y="58"/>
                  </a:cubicBezTo>
                  <a:cubicBezTo>
                    <a:pt x="123" y="55"/>
                    <a:pt x="121" y="52"/>
                    <a:pt x="123" y="49"/>
                  </a:cubicBezTo>
                  <a:cubicBezTo>
                    <a:pt x="124" y="46"/>
                    <a:pt x="128" y="44"/>
                    <a:pt x="128" y="41"/>
                  </a:cubicBezTo>
                  <a:cubicBezTo>
                    <a:pt x="128" y="38"/>
                    <a:pt x="128" y="37"/>
                    <a:pt x="126" y="34"/>
                  </a:cubicBezTo>
                  <a:cubicBezTo>
                    <a:pt x="124" y="32"/>
                    <a:pt x="125" y="29"/>
                    <a:pt x="128" y="29"/>
                  </a:cubicBezTo>
                  <a:cubicBezTo>
                    <a:pt x="128" y="28"/>
                    <a:pt x="129" y="28"/>
                    <a:pt x="129" y="28"/>
                  </a:cubicBezTo>
                  <a:cubicBezTo>
                    <a:pt x="132" y="27"/>
                    <a:pt x="134" y="27"/>
                    <a:pt x="135" y="26"/>
                  </a:cubicBezTo>
                  <a:cubicBezTo>
                    <a:pt x="139" y="23"/>
                    <a:pt x="147" y="20"/>
                    <a:pt x="150" y="21"/>
                  </a:cubicBezTo>
                  <a:cubicBezTo>
                    <a:pt x="153" y="22"/>
                    <a:pt x="158" y="21"/>
                    <a:pt x="162" y="18"/>
                  </a:cubicBezTo>
                  <a:cubicBezTo>
                    <a:pt x="160" y="17"/>
                    <a:pt x="157" y="16"/>
                    <a:pt x="156" y="1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3" name="Freeform 170"/>
            <p:cNvSpPr>
              <a:spLocks noChangeArrowheads="1"/>
            </p:cNvSpPr>
            <p:nvPr/>
          </p:nvSpPr>
          <p:spPr bwMode="auto">
            <a:xfrm>
              <a:off x="4855330" y="1594612"/>
              <a:ext cx="348141" cy="313949"/>
            </a:xfrm>
            <a:custGeom>
              <a:gdLst>
                <a:gd fmla="*/ 2147483646 w 186" name="T0"/>
                <a:gd fmla="*/ 2147483646 h 168" name="T1"/>
                <a:gd fmla="*/ 2147483646 w 186" name="T2"/>
                <a:gd fmla="*/ 2147483646 h 168" name="T3"/>
                <a:gd fmla="*/ 2147483646 w 186" name="T4"/>
                <a:gd fmla="*/ 2147483646 h 168" name="T5"/>
                <a:gd fmla="*/ 2147483646 w 186" name="T6"/>
                <a:gd fmla="*/ 2147483646 h 168" name="T7"/>
                <a:gd fmla="*/ 2147483646 w 186" name="T8"/>
                <a:gd fmla="*/ 2147483646 h 168" name="T9"/>
                <a:gd fmla="*/ 2147483646 w 186" name="T10"/>
                <a:gd fmla="*/ 2147483646 h 168" name="T11"/>
                <a:gd fmla="*/ 2147483646 w 186" name="T12"/>
                <a:gd fmla="*/ 2147483646 h 168" name="T13"/>
                <a:gd fmla="*/ 2147483646 w 186" name="T14"/>
                <a:gd fmla="*/ 2147483646 h 168" name="T15"/>
                <a:gd fmla="*/ 2147483646 w 186" name="T16"/>
                <a:gd fmla="*/ 2147483646 h 168" name="T17"/>
                <a:gd fmla="*/ 2147483646 w 186" name="T18"/>
                <a:gd fmla="*/ 2147483646 h 168" name="T19"/>
                <a:gd fmla="*/ 2147483646 w 186" name="T20"/>
                <a:gd fmla="*/ 2147483646 h 168" name="T21"/>
                <a:gd fmla="*/ 0 w 186" name="T22"/>
                <a:gd fmla="*/ 2147483646 h 168" name="T23"/>
                <a:gd fmla="*/ 2147483646 w 186" name="T24"/>
                <a:gd fmla="*/ 2147483646 h 168" name="T25"/>
                <a:gd fmla="*/ 2147483646 w 186" name="T26"/>
                <a:gd fmla="*/ 2147483646 h 168" name="T27"/>
                <a:gd fmla="*/ 2147483646 w 186" name="T28"/>
                <a:gd fmla="*/ 2147483646 h 168" name="T29"/>
                <a:gd fmla="*/ 2147483646 w 186" name="T30"/>
                <a:gd fmla="*/ 2147483646 h 168" name="T31"/>
                <a:gd fmla="*/ 2147483646 w 186" name="T32"/>
                <a:gd fmla="*/ 2147483646 h 168" name="T33"/>
                <a:gd fmla="*/ 2147483646 w 186" name="T34"/>
                <a:gd fmla="*/ 2147483646 h 168" name="T35"/>
                <a:gd fmla="*/ 2147483646 w 186" name="T36"/>
                <a:gd fmla="*/ 2147483646 h 168" name="T37"/>
                <a:gd fmla="*/ 2147483646 w 186" name="T38"/>
                <a:gd fmla="*/ 2147483646 h 168" name="T39"/>
                <a:gd fmla="*/ 2147483646 w 186" name="T40"/>
                <a:gd fmla="*/ 2147483646 h 168" name="T41"/>
                <a:gd fmla="*/ 2147483646 w 186" name="T42"/>
                <a:gd fmla="*/ 2147483646 h 168" name="T43"/>
                <a:gd fmla="*/ 2147483646 w 186" name="T44"/>
                <a:gd fmla="*/ 2147483646 h 168" name="T45"/>
                <a:gd fmla="*/ 2147483646 w 186" name="T46"/>
                <a:gd fmla="*/ 2147483646 h 168" name="T47"/>
                <a:gd fmla="*/ 2147483646 w 186" name="T48"/>
                <a:gd fmla="*/ 2147483646 h 168" name="T49"/>
                <a:gd fmla="*/ 2147483646 w 186" name="T50"/>
                <a:gd fmla="*/ 2147483646 h 168" name="T51"/>
                <a:gd fmla="*/ 2147483646 w 186" name="T52"/>
                <a:gd fmla="*/ 2147483646 h 168" name="T53"/>
                <a:gd fmla="*/ 2147483646 w 186" name="T54"/>
                <a:gd fmla="*/ 2147483646 h 168" name="T55"/>
                <a:gd fmla="*/ 2147483646 w 186" name="T56"/>
                <a:gd fmla="*/ 2147483646 h 168" name="T57"/>
                <a:gd fmla="*/ 2147483646 w 186" name="T58"/>
                <a:gd fmla="*/ 2147483646 h 168" name="T59"/>
                <a:gd fmla="*/ 2147483646 w 186" name="T60"/>
                <a:gd fmla="*/ 2147483646 h 168" name="T61"/>
                <a:gd fmla="*/ 2147483646 w 186" name="T62"/>
                <a:gd fmla="*/ 2147483646 h 168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186" name="T96"/>
                <a:gd fmla="*/ 0 h 168" name="T97"/>
                <a:gd fmla="*/ 186 w 186" name="T98"/>
                <a:gd fmla="*/ 168 h 168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168" w="186">
                  <a:moveTo>
                    <a:pt x="177" y="17"/>
                  </a:moveTo>
                  <a:cubicBezTo>
                    <a:pt x="172" y="15"/>
                    <a:pt x="172" y="10"/>
                    <a:pt x="172" y="9"/>
                  </a:cubicBezTo>
                  <a:cubicBezTo>
                    <a:pt x="172" y="7"/>
                    <a:pt x="166" y="4"/>
                    <a:pt x="161" y="0"/>
                  </a:cubicBezTo>
                  <a:cubicBezTo>
                    <a:pt x="161" y="1"/>
                    <a:pt x="159" y="1"/>
                    <a:pt x="158" y="1"/>
                  </a:cubicBezTo>
                  <a:cubicBezTo>
                    <a:pt x="157" y="1"/>
                    <a:pt x="157" y="0"/>
                    <a:pt x="156" y="0"/>
                  </a:cubicBezTo>
                  <a:cubicBezTo>
                    <a:pt x="152" y="3"/>
                    <a:pt x="147" y="4"/>
                    <a:pt x="144" y="3"/>
                  </a:cubicBezTo>
                  <a:cubicBezTo>
                    <a:pt x="141" y="2"/>
                    <a:pt x="133" y="5"/>
                    <a:pt x="129" y="8"/>
                  </a:cubicBezTo>
                  <a:cubicBezTo>
                    <a:pt x="128" y="9"/>
                    <a:pt x="126" y="9"/>
                    <a:pt x="123" y="10"/>
                  </a:cubicBezTo>
                  <a:cubicBezTo>
                    <a:pt x="123" y="10"/>
                    <a:pt x="122" y="10"/>
                    <a:pt x="122" y="11"/>
                  </a:cubicBezTo>
                  <a:cubicBezTo>
                    <a:pt x="119" y="11"/>
                    <a:pt x="118" y="14"/>
                    <a:pt x="120" y="16"/>
                  </a:cubicBezTo>
                  <a:cubicBezTo>
                    <a:pt x="122" y="19"/>
                    <a:pt x="122" y="20"/>
                    <a:pt x="122" y="23"/>
                  </a:cubicBezTo>
                  <a:cubicBezTo>
                    <a:pt x="122" y="26"/>
                    <a:pt x="118" y="28"/>
                    <a:pt x="117" y="31"/>
                  </a:cubicBezTo>
                  <a:cubicBezTo>
                    <a:pt x="115" y="34"/>
                    <a:pt x="117" y="37"/>
                    <a:pt x="116" y="40"/>
                  </a:cubicBezTo>
                  <a:cubicBezTo>
                    <a:pt x="114" y="43"/>
                    <a:pt x="104" y="38"/>
                    <a:pt x="103" y="40"/>
                  </a:cubicBezTo>
                  <a:cubicBezTo>
                    <a:pt x="102" y="41"/>
                    <a:pt x="106" y="45"/>
                    <a:pt x="107" y="47"/>
                  </a:cubicBezTo>
                  <a:cubicBezTo>
                    <a:pt x="107" y="49"/>
                    <a:pt x="103" y="51"/>
                    <a:pt x="99" y="52"/>
                  </a:cubicBezTo>
                  <a:cubicBezTo>
                    <a:pt x="95" y="52"/>
                    <a:pt x="96" y="57"/>
                    <a:pt x="95" y="64"/>
                  </a:cubicBezTo>
                  <a:cubicBezTo>
                    <a:pt x="95" y="70"/>
                    <a:pt x="91" y="71"/>
                    <a:pt x="90" y="69"/>
                  </a:cubicBezTo>
                  <a:cubicBezTo>
                    <a:pt x="89" y="66"/>
                    <a:pt x="78" y="70"/>
                    <a:pt x="78" y="73"/>
                  </a:cubicBezTo>
                  <a:cubicBezTo>
                    <a:pt x="78" y="76"/>
                    <a:pt x="74" y="75"/>
                    <a:pt x="70" y="75"/>
                  </a:cubicBezTo>
                  <a:cubicBezTo>
                    <a:pt x="66" y="74"/>
                    <a:pt x="62" y="78"/>
                    <a:pt x="61" y="80"/>
                  </a:cubicBezTo>
                  <a:cubicBezTo>
                    <a:pt x="61" y="82"/>
                    <a:pt x="63" y="90"/>
                    <a:pt x="62" y="91"/>
                  </a:cubicBezTo>
                  <a:cubicBezTo>
                    <a:pt x="62" y="93"/>
                    <a:pt x="24" y="98"/>
                    <a:pt x="17" y="97"/>
                  </a:cubicBezTo>
                  <a:cubicBezTo>
                    <a:pt x="11" y="96"/>
                    <a:pt x="5" y="95"/>
                    <a:pt x="0" y="95"/>
                  </a:cubicBezTo>
                  <a:cubicBezTo>
                    <a:pt x="2" y="97"/>
                    <a:pt x="4" y="99"/>
                    <a:pt x="5" y="101"/>
                  </a:cubicBezTo>
                  <a:cubicBezTo>
                    <a:pt x="6" y="105"/>
                    <a:pt x="11" y="109"/>
                    <a:pt x="17" y="111"/>
                  </a:cubicBezTo>
                  <a:cubicBezTo>
                    <a:pt x="22" y="113"/>
                    <a:pt x="19" y="122"/>
                    <a:pt x="22" y="123"/>
                  </a:cubicBezTo>
                  <a:cubicBezTo>
                    <a:pt x="25" y="124"/>
                    <a:pt x="28" y="131"/>
                    <a:pt x="25" y="132"/>
                  </a:cubicBezTo>
                  <a:cubicBezTo>
                    <a:pt x="21" y="132"/>
                    <a:pt x="18" y="133"/>
                    <a:pt x="14" y="135"/>
                  </a:cubicBezTo>
                  <a:cubicBezTo>
                    <a:pt x="11" y="137"/>
                    <a:pt x="7" y="141"/>
                    <a:pt x="7" y="146"/>
                  </a:cubicBezTo>
                  <a:cubicBezTo>
                    <a:pt x="7" y="147"/>
                    <a:pt x="7" y="148"/>
                    <a:pt x="7" y="149"/>
                  </a:cubicBezTo>
                  <a:cubicBezTo>
                    <a:pt x="17" y="149"/>
                    <a:pt x="27" y="149"/>
                    <a:pt x="29" y="148"/>
                  </a:cubicBezTo>
                  <a:cubicBezTo>
                    <a:pt x="30" y="146"/>
                    <a:pt x="35" y="145"/>
                    <a:pt x="37" y="146"/>
                  </a:cubicBezTo>
                  <a:cubicBezTo>
                    <a:pt x="40" y="148"/>
                    <a:pt x="51" y="149"/>
                    <a:pt x="55" y="146"/>
                  </a:cubicBezTo>
                  <a:cubicBezTo>
                    <a:pt x="61" y="143"/>
                    <a:pt x="64" y="146"/>
                    <a:pt x="64" y="149"/>
                  </a:cubicBezTo>
                  <a:cubicBezTo>
                    <a:pt x="65" y="152"/>
                    <a:pt x="67" y="153"/>
                    <a:pt x="70" y="155"/>
                  </a:cubicBezTo>
                  <a:cubicBezTo>
                    <a:pt x="72" y="157"/>
                    <a:pt x="70" y="160"/>
                    <a:pt x="72" y="163"/>
                  </a:cubicBezTo>
                  <a:cubicBezTo>
                    <a:pt x="74" y="165"/>
                    <a:pt x="77" y="165"/>
                    <a:pt x="82" y="167"/>
                  </a:cubicBezTo>
                  <a:cubicBezTo>
                    <a:pt x="82" y="167"/>
                    <a:pt x="83" y="168"/>
                    <a:pt x="83" y="168"/>
                  </a:cubicBezTo>
                  <a:cubicBezTo>
                    <a:pt x="84" y="168"/>
                    <a:pt x="84" y="168"/>
                    <a:pt x="84" y="167"/>
                  </a:cubicBezTo>
                  <a:cubicBezTo>
                    <a:pt x="87" y="164"/>
                    <a:pt x="87" y="159"/>
                    <a:pt x="94" y="160"/>
                  </a:cubicBezTo>
                  <a:cubicBezTo>
                    <a:pt x="102" y="162"/>
                    <a:pt x="101" y="159"/>
                    <a:pt x="105" y="160"/>
                  </a:cubicBezTo>
                  <a:cubicBezTo>
                    <a:pt x="109" y="161"/>
                    <a:pt x="112" y="160"/>
                    <a:pt x="114" y="158"/>
                  </a:cubicBezTo>
                  <a:cubicBezTo>
                    <a:pt x="115" y="155"/>
                    <a:pt x="112" y="150"/>
                    <a:pt x="110" y="147"/>
                  </a:cubicBezTo>
                  <a:cubicBezTo>
                    <a:pt x="107" y="145"/>
                    <a:pt x="104" y="140"/>
                    <a:pt x="105" y="136"/>
                  </a:cubicBezTo>
                  <a:cubicBezTo>
                    <a:pt x="105" y="131"/>
                    <a:pt x="98" y="131"/>
                    <a:pt x="98" y="128"/>
                  </a:cubicBezTo>
                  <a:cubicBezTo>
                    <a:pt x="98" y="124"/>
                    <a:pt x="105" y="118"/>
                    <a:pt x="106" y="117"/>
                  </a:cubicBezTo>
                  <a:cubicBezTo>
                    <a:pt x="107" y="116"/>
                    <a:pt x="113" y="121"/>
                    <a:pt x="114" y="118"/>
                  </a:cubicBezTo>
                  <a:cubicBezTo>
                    <a:pt x="116" y="115"/>
                    <a:pt x="120" y="117"/>
                    <a:pt x="122" y="117"/>
                  </a:cubicBezTo>
                  <a:cubicBezTo>
                    <a:pt x="124" y="118"/>
                    <a:pt x="128" y="113"/>
                    <a:pt x="128" y="109"/>
                  </a:cubicBezTo>
                  <a:cubicBezTo>
                    <a:pt x="129" y="105"/>
                    <a:pt x="136" y="105"/>
                    <a:pt x="138" y="103"/>
                  </a:cubicBezTo>
                  <a:cubicBezTo>
                    <a:pt x="139" y="102"/>
                    <a:pt x="141" y="93"/>
                    <a:pt x="142" y="91"/>
                  </a:cubicBezTo>
                  <a:cubicBezTo>
                    <a:pt x="143" y="89"/>
                    <a:pt x="149" y="91"/>
                    <a:pt x="149" y="86"/>
                  </a:cubicBezTo>
                  <a:cubicBezTo>
                    <a:pt x="149" y="81"/>
                    <a:pt x="151" y="80"/>
                    <a:pt x="154" y="80"/>
                  </a:cubicBezTo>
                  <a:cubicBezTo>
                    <a:pt x="157" y="79"/>
                    <a:pt x="156" y="75"/>
                    <a:pt x="156" y="71"/>
                  </a:cubicBezTo>
                  <a:cubicBezTo>
                    <a:pt x="157" y="68"/>
                    <a:pt x="159" y="64"/>
                    <a:pt x="162" y="63"/>
                  </a:cubicBezTo>
                  <a:cubicBezTo>
                    <a:pt x="166" y="62"/>
                    <a:pt x="161" y="57"/>
                    <a:pt x="157" y="58"/>
                  </a:cubicBezTo>
                  <a:cubicBezTo>
                    <a:pt x="153" y="59"/>
                    <a:pt x="150" y="47"/>
                    <a:pt x="150" y="47"/>
                  </a:cubicBezTo>
                  <a:cubicBezTo>
                    <a:pt x="150" y="47"/>
                    <a:pt x="151" y="38"/>
                    <a:pt x="148" y="36"/>
                  </a:cubicBezTo>
                  <a:cubicBezTo>
                    <a:pt x="146" y="35"/>
                    <a:pt x="149" y="30"/>
                    <a:pt x="154" y="30"/>
                  </a:cubicBezTo>
                  <a:cubicBezTo>
                    <a:pt x="159" y="30"/>
                    <a:pt x="168" y="36"/>
                    <a:pt x="171" y="33"/>
                  </a:cubicBezTo>
                  <a:cubicBezTo>
                    <a:pt x="174" y="31"/>
                    <a:pt x="180" y="30"/>
                    <a:pt x="182" y="29"/>
                  </a:cubicBezTo>
                  <a:cubicBezTo>
                    <a:pt x="183" y="28"/>
                    <a:pt x="185" y="24"/>
                    <a:pt x="186" y="22"/>
                  </a:cubicBezTo>
                  <a:cubicBezTo>
                    <a:pt x="184" y="21"/>
                    <a:pt x="181" y="19"/>
                    <a:pt x="177" y="1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4" name="Freeform 171"/>
            <p:cNvSpPr>
              <a:spLocks noChangeArrowheads="1" noEditPoints="1"/>
            </p:cNvSpPr>
            <p:nvPr/>
          </p:nvSpPr>
          <p:spPr bwMode="auto">
            <a:xfrm>
              <a:off x="5553168" y="2297111"/>
              <a:ext cx="971377" cy="352804"/>
            </a:xfrm>
            <a:custGeom>
              <a:gdLst>
                <a:gd fmla="*/ 2147483646 w 519" name="T0"/>
                <a:gd fmla="*/ 2147483646 h 189" name="T1"/>
                <a:gd fmla="*/ 2147483646 w 519" name="T2"/>
                <a:gd fmla="*/ 2147483646 h 189" name="T3"/>
                <a:gd fmla="*/ 2147483646 w 519" name="T4"/>
                <a:gd fmla="*/ 2147483646 h 189" name="T5"/>
                <a:gd fmla="*/ 2147483646 w 519" name="T6"/>
                <a:gd fmla="*/ 2147483646 h 189" name="T7"/>
                <a:gd fmla="*/ 2147483646 w 519" name="T8"/>
                <a:gd fmla="*/ 2147483646 h 189" name="T9"/>
                <a:gd fmla="*/ 2147483646 w 519" name="T10"/>
                <a:gd fmla="*/ 2147483646 h 189" name="T11"/>
                <a:gd fmla="*/ 2147483646 w 519" name="T12"/>
                <a:gd fmla="*/ 2147483646 h 189" name="T13"/>
                <a:gd fmla="*/ 2147483646 w 519" name="T14"/>
                <a:gd fmla="*/ 2147483646 h 189" name="T15"/>
                <a:gd fmla="*/ 2147483646 w 519" name="T16"/>
                <a:gd fmla="*/ 2147483646 h 189" name="T17"/>
                <a:gd fmla="*/ 2147483646 w 519" name="T18"/>
                <a:gd fmla="*/ 2147483646 h 189" name="T19"/>
                <a:gd fmla="*/ 2147483646 w 519" name="T20"/>
                <a:gd fmla="*/ 2147483646 h 189" name="T21"/>
                <a:gd fmla="*/ 2147483646 w 519" name="T22"/>
                <a:gd fmla="*/ 2147483646 h 189" name="T23"/>
                <a:gd fmla="*/ 2147483646 w 519" name="T24"/>
                <a:gd fmla="*/ 2147483646 h 189" name="T25"/>
                <a:gd fmla="*/ 2147483646 w 519" name="T26"/>
                <a:gd fmla="*/ 2147483646 h 189" name="T27"/>
                <a:gd fmla="*/ 2147483646 w 519" name="T28"/>
                <a:gd fmla="*/ 2147483646 h 189" name="T29"/>
                <a:gd fmla="*/ 2147483646 w 519" name="T30"/>
                <a:gd fmla="*/ 2147483646 h 189" name="T31"/>
                <a:gd fmla="*/ 2147483646 w 519" name="T32"/>
                <a:gd fmla="*/ 2147483646 h 189" name="T33"/>
                <a:gd fmla="*/ 2147483646 w 519" name="T34"/>
                <a:gd fmla="*/ 2147483646 h 189" name="T35"/>
                <a:gd fmla="*/ 2147483646 w 519" name="T36"/>
                <a:gd fmla="*/ 2147483646 h 189" name="T37"/>
                <a:gd fmla="*/ 2147483646 w 519" name="T38"/>
                <a:gd fmla="*/ 2147483646 h 189" name="T39"/>
                <a:gd fmla="*/ 2147483646 w 519" name="T40"/>
                <a:gd fmla="*/ 2147483646 h 189" name="T41"/>
                <a:gd fmla="*/ 2147483646 w 519" name="T42"/>
                <a:gd fmla="*/ 2147483646 h 189" name="T43"/>
                <a:gd fmla="*/ 2147483646 w 519" name="T44"/>
                <a:gd fmla="*/ 2147483646 h 189" name="T45"/>
                <a:gd fmla="*/ 2147483646 w 519" name="T46"/>
                <a:gd fmla="*/ 2147483646 h 189" name="T47"/>
                <a:gd fmla="*/ 2147483646 w 519" name="T48"/>
                <a:gd fmla="*/ 2147483646 h 189" name="T49"/>
                <a:gd fmla="*/ 2147483646 w 519" name="T50"/>
                <a:gd fmla="*/ 2147483646 h 189" name="T51"/>
                <a:gd fmla="*/ 2147483646 w 519" name="T52"/>
                <a:gd fmla="*/ 2147483646 h 189" name="T53"/>
                <a:gd fmla="*/ 2147483646 w 519" name="T54"/>
                <a:gd fmla="*/ 2147483646 h 189" name="T55"/>
                <a:gd fmla="*/ 2147483646 w 519" name="T56"/>
                <a:gd fmla="*/ 2147483646 h 189" name="T57"/>
                <a:gd fmla="*/ 2147483646 w 519" name="T58"/>
                <a:gd fmla="*/ 2147483646 h 189" name="T59"/>
                <a:gd fmla="*/ 2147483646 w 519" name="T60"/>
                <a:gd fmla="*/ 2147483646 h 189" name="T61"/>
                <a:gd fmla="*/ 2147483646 w 519" name="T62"/>
                <a:gd fmla="*/ 2147483646 h 189" name="T63"/>
                <a:gd fmla="*/ 2147483646 w 519" name="T64"/>
                <a:gd fmla="*/ 2147483646 h 189" name="T65"/>
                <a:gd fmla="*/ 2147483646 w 519" name="T66"/>
                <a:gd fmla="*/ 2147483646 h 189" name="T67"/>
                <a:gd fmla="*/ 2147483646 w 519" name="T68"/>
                <a:gd fmla="*/ 2147483646 h 189" name="T69"/>
                <a:gd fmla="*/ 2147483646 w 519" name="T70"/>
                <a:gd fmla="*/ 2147483646 h 189" name="T71"/>
                <a:gd fmla="*/ 2147483646 w 519" name="T72"/>
                <a:gd fmla="*/ 2147483646 h 189" name="T73"/>
                <a:gd fmla="*/ 2147483646 w 519" name="T74"/>
                <a:gd fmla="*/ 2147483646 h 189" name="T75"/>
                <a:gd fmla="*/ 2147483646 w 519" name="T76"/>
                <a:gd fmla="*/ 2147483646 h 189" name="T77"/>
                <a:gd fmla="*/ 2147483646 w 519" name="T78"/>
                <a:gd fmla="*/ 2147483646 h 189" name="T79"/>
                <a:gd fmla="*/ 2147483646 w 519" name="T80"/>
                <a:gd fmla="*/ 2147483646 h 189" name="T81"/>
                <a:gd fmla="*/ 2147483646 w 519" name="T82"/>
                <a:gd fmla="*/ 2147483646 h 189" name="T83"/>
                <a:gd fmla="*/ 2147483646 w 519" name="T84"/>
                <a:gd fmla="*/ 2147483646 h 189" name="T85"/>
                <a:gd fmla="*/ 2147483646 w 519" name="T86"/>
                <a:gd fmla="*/ 2147483646 h 189" name="T87"/>
                <a:gd fmla="*/ 2147483646 w 519" name="T88"/>
                <a:gd fmla="*/ 2147483646 h 189" name="T89"/>
                <a:gd fmla="*/ 2147483646 w 519" name="T90"/>
                <a:gd fmla="*/ 2147483646 h 189" name="T91"/>
                <a:gd fmla="*/ 2147483646 w 519" name="T92"/>
                <a:gd fmla="*/ 2147483646 h 189" name="T93"/>
                <a:gd fmla="*/ 2147483646 w 519" name="T94"/>
                <a:gd fmla="*/ 2147483646 h 189" name="T95"/>
                <a:gd fmla="*/ 2147483646 w 519" name="T96"/>
                <a:gd fmla="*/ 2147483646 h 189" name="T97"/>
                <a:gd fmla="*/ 2147483646 w 519" name="T98"/>
                <a:gd fmla="*/ 2147483646 h 189" name="T99"/>
                <a:gd fmla="*/ 2147483646 w 519" name="T100"/>
                <a:gd fmla="*/ 2147483646 h 189" name="T101"/>
                <a:gd fmla="*/ 2147483646 w 519" name="T102"/>
                <a:gd fmla="*/ 2147483646 h 189" name="T103"/>
                <a:gd fmla="*/ 2147483646 w 519" name="T104"/>
                <a:gd fmla="*/ 2147483646 h 189" name="T105"/>
                <a:gd fmla="*/ 2147483646 w 519" name="T106"/>
                <a:gd fmla="*/ 2147483646 h 189" name="T107"/>
                <a:gd fmla="*/ 2147483646 w 519" name="T108"/>
                <a:gd fmla="*/ 2147483646 h 189" name="T109"/>
                <a:gd fmla="*/ 2147483646 w 519" name="T110"/>
                <a:gd fmla="*/ 2147483646 h 189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w 519" name="T168"/>
                <a:gd fmla="*/ 0 h 189" name="T169"/>
                <a:gd fmla="*/ 519 w 519" name="T170"/>
                <a:gd fmla="*/ 189 h 189" name="T171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T171" l="T168" r="T170" t="T169"/>
              <a:pathLst>
                <a:path h="189" w="519">
                  <a:moveTo>
                    <a:pt x="38" y="80"/>
                  </a:moveTo>
                  <a:cubicBezTo>
                    <a:pt x="37" y="82"/>
                    <a:pt x="41" y="89"/>
                    <a:pt x="43" y="87"/>
                  </a:cubicBezTo>
                  <a:cubicBezTo>
                    <a:pt x="46" y="85"/>
                    <a:pt x="40" y="75"/>
                    <a:pt x="38" y="80"/>
                  </a:cubicBezTo>
                  <a:close/>
                  <a:moveTo>
                    <a:pt x="147" y="101"/>
                  </a:moveTo>
                  <a:cubicBezTo>
                    <a:pt x="147" y="98"/>
                    <a:pt x="138" y="99"/>
                    <a:pt x="141" y="103"/>
                  </a:cubicBezTo>
                  <a:cubicBezTo>
                    <a:pt x="144" y="108"/>
                    <a:pt x="147" y="104"/>
                    <a:pt x="147" y="101"/>
                  </a:cubicBezTo>
                  <a:close/>
                  <a:moveTo>
                    <a:pt x="22" y="52"/>
                  </a:moveTo>
                  <a:cubicBezTo>
                    <a:pt x="21" y="55"/>
                    <a:pt x="25" y="65"/>
                    <a:pt x="29" y="61"/>
                  </a:cubicBezTo>
                  <a:cubicBezTo>
                    <a:pt x="33" y="57"/>
                    <a:pt x="22" y="48"/>
                    <a:pt x="22" y="52"/>
                  </a:cubicBezTo>
                  <a:close/>
                  <a:moveTo>
                    <a:pt x="273" y="109"/>
                  </a:moveTo>
                  <a:cubicBezTo>
                    <a:pt x="278" y="109"/>
                    <a:pt x="278" y="116"/>
                    <a:pt x="277" y="121"/>
                  </a:cubicBezTo>
                  <a:cubicBezTo>
                    <a:pt x="276" y="125"/>
                    <a:pt x="274" y="135"/>
                    <a:pt x="278" y="134"/>
                  </a:cubicBezTo>
                  <a:cubicBezTo>
                    <a:pt x="283" y="132"/>
                    <a:pt x="287" y="125"/>
                    <a:pt x="284" y="123"/>
                  </a:cubicBezTo>
                  <a:cubicBezTo>
                    <a:pt x="281" y="120"/>
                    <a:pt x="281" y="106"/>
                    <a:pt x="282" y="102"/>
                  </a:cubicBezTo>
                  <a:cubicBezTo>
                    <a:pt x="284" y="98"/>
                    <a:pt x="293" y="101"/>
                    <a:pt x="290" y="107"/>
                  </a:cubicBezTo>
                  <a:cubicBezTo>
                    <a:pt x="287" y="112"/>
                    <a:pt x="295" y="112"/>
                    <a:pt x="295" y="118"/>
                  </a:cubicBezTo>
                  <a:cubicBezTo>
                    <a:pt x="295" y="124"/>
                    <a:pt x="300" y="121"/>
                    <a:pt x="306" y="119"/>
                  </a:cubicBezTo>
                  <a:cubicBezTo>
                    <a:pt x="311" y="118"/>
                    <a:pt x="310" y="115"/>
                    <a:pt x="306" y="111"/>
                  </a:cubicBezTo>
                  <a:cubicBezTo>
                    <a:pt x="303" y="107"/>
                    <a:pt x="309" y="101"/>
                    <a:pt x="304" y="98"/>
                  </a:cubicBezTo>
                  <a:cubicBezTo>
                    <a:pt x="299" y="94"/>
                    <a:pt x="296" y="89"/>
                    <a:pt x="300" y="88"/>
                  </a:cubicBezTo>
                  <a:cubicBezTo>
                    <a:pt x="305" y="87"/>
                    <a:pt x="319" y="79"/>
                    <a:pt x="317" y="76"/>
                  </a:cubicBezTo>
                  <a:cubicBezTo>
                    <a:pt x="316" y="73"/>
                    <a:pt x="296" y="77"/>
                    <a:pt x="294" y="83"/>
                  </a:cubicBezTo>
                  <a:cubicBezTo>
                    <a:pt x="293" y="89"/>
                    <a:pt x="279" y="82"/>
                    <a:pt x="280" y="72"/>
                  </a:cubicBezTo>
                  <a:cubicBezTo>
                    <a:pt x="282" y="61"/>
                    <a:pt x="310" y="60"/>
                    <a:pt x="318" y="63"/>
                  </a:cubicBezTo>
                  <a:cubicBezTo>
                    <a:pt x="326" y="67"/>
                    <a:pt x="334" y="57"/>
                    <a:pt x="337" y="52"/>
                  </a:cubicBezTo>
                  <a:cubicBezTo>
                    <a:pt x="340" y="46"/>
                    <a:pt x="331" y="53"/>
                    <a:pt x="325" y="56"/>
                  </a:cubicBezTo>
                  <a:cubicBezTo>
                    <a:pt x="320" y="60"/>
                    <a:pt x="305" y="56"/>
                    <a:pt x="297" y="53"/>
                  </a:cubicBezTo>
                  <a:cubicBezTo>
                    <a:pt x="289" y="51"/>
                    <a:pt x="290" y="58"/>
                    <a:pt x="283" y="59"/>
                  </a:cubicBezTo>
                  <a:cubicBezTo>
                    <a:pt x="277" y="60"/>
                    <a:pt x="278" y="74"/>
                    <a:pt x="275" y="76"/>
                  </a:cubicBezTo>
                  <a:cubicBezTo>
                    <a:pt x="272" y="77"/>
                    <a:pt x="272" y="88"/>
                    <a:pt x="266" y="97"/>
                  </a:cubicBezTo>
                  <a:cubicBezTo>
                    <a:pt x="260" y="107"/>
                    <a:pt x="268" y="108"/>
                    <a:pt x="273" y="109"/>
                  </a:cubicBezTo>
                  <a:close/>
                  <a:moveTo>
                    <a:pt x="121" y="117"/>
                  </a:moveTo>
                  <a:cubicBezTo>
                    <a:pt x="121" y="113"/>
                    <a:pt x="123" y="108"/>
                    <a:pt x="123" y="106"/>
                  </a:cubicBezTo>
                  <a:cubicBezTo>
                    <a:pt x="123" y="103"/>
                    <a:pt x="124" y="102"/>
                    <a:pt x="127" y="103"/>
                  </a:cubicBezTo>
                  <a:cubicBezTo>
                    <a:pt x="130" y="104"/>
                    <a:pt x="130" y="97"/>
                    <a:pt x="128" y="96"/>
                  </a:cubicBezTo>
                  <a:cubicBezTo>
                    <a:pt x="125" y="95"/>
                    <a:pt x="124" y="87"/>
                    <a:pt x="118" y="87"/>
                  </a:cubicBezTo>
                  <a:cubicBezTo>
                    <a:pt x="113" y="87"/>
                    <a:pt x="114" y="92"/>
                    <a:pt x="117" y="92"/>
                  </a:cubicBezTo>
                  <a:cubicBezTo>
                    <a:pt x="120" y="92"/>
                    <a:pt x="122" y="95"/>
                    <a:pt x="121" y="97"/>
                  </a:cubicBezTo>
                  <a:cubicBezTo>
                    <a:pt x="120" y="100"/>
                    <a:pt x="119" y="95"/>
                    <a:pt x="114" y="95"/>
                  </a:cubicBezTo>
                  <a:cubicBezTo>
                    <a:pt x="110" y="96"/>
                    <a:pt x="113" y="90"/>
                    <a:pt x="107" y="89"/>
                  </a:cubicBezTo>
                  <a:cubicBezTo>
                    <a:pt x="102" y="89"/>
                    <a:pt x="103" y="79"/>
                    <a:pt x="97" y="79"/>
                  </a:cubicBezTo>
                  <a:cubicBezTo>
                    <a:pt x="92" y="79"/>
                    <a:pt x="91" y="75"/>
                    <a:pt x="95" y="71"/>
                  </a:cubicBezTo>
                  <a:cubicBezTo>
                    <a:pt x="99" y="68"/>
                    <a:pt x="89" y="65"/>
                    <a:pt x="89" y="61"/>
                  </a:cubicBezTo>
                  <a:cubicBezTo>
                    <a:pt x="89" y="57"/>
                    <a:pt x="83" y="59"/>
                    <a:pt x="83" y="56"/>
                  </a:cubicBezTo>
                  <a:cubicBezTo>
                    <a:pt x="83" y="53"/>
                    <a:pt x="81" y="54"/>
                    <a:pt x="78" y="50"/>
                  </a:cubicBezTo>
                  <a:cubicBezTo>
                    <a:pt x="75" y="46"/>
                    <a:pt x="73" y="50"/>
                    <a:pt x="71" y="47"/>
                  </a:cubicBezTo>
                  <a:cubicBezTo>
                    <a:pt x="68" y="44"/>
                    <a:pt x="64" y="42"/>
                    <a:pt x="62" y="43"/>
                  </a:cubicBezTo>
                  <a:cubicBezTo>
                    <a:pt x="60" y="44"/>
                    <a:pt x="54" y="39"/>
                    <a:pt x="52" y="34"/>
                  </a:cubicBezTo>
                  <a:cubicBezTo>
                    <a:pt x="51" y="29"/>
                    <a:pt x="35" y="22"/>
                    <a:pt x="33" y="17"/>
                  </a:cubicBezTo>
                  <a:cubicBezTo>
                    <a:pt x="31" y="11"/>
                    <a:pt x="26" y="9"/>
                    <a:pt x="17" y="9"/>
                  </a:cubicBezTo>
                  <a:cubicBezTo>
                    <a:pt x="8" y="9"/>
                    <a:pt x="4" y="0"/>
                    <a:pt x="2" y="5"/>
                  </a:cubicBezTo>
                  <a:cubicBezTo>
                    <a:pt x="0" y="10"/>
                    <a:pt x="12" y="23"/>
                    <a:pt x="18" y="26"/>
                  </a:cubicBezTo>
                  <a:cubicBezTo>
                    <a:pt x="23" y="30"/>
                    <a:pt x="26" y="42"/>
                    <a:pt x="33" y="42"/>
                  </a:cubicBezTo>
                  <a:cubicBezTo>
                    <a:pt x="40" y="43"/>
                    <a:pt x="40" y="64"/>
                    <a:pt x="45" y="65"/>
                  </a:cubicBezTo>
                  <a:cubicBezTo>
                    <a:pt x="50" y="66"/>
                    <a:pt x="61" y="82"/>
                    <a:pt x="63" y="91"/>
                  </a:cubicBezTo>
                  <a:cubicBezTo>
                    <a:pt x="64" y="100"/>
                    <a:pt x="75" y="104"/>
                    <a:pt x="79" y="110"/>
                  </a:cubicBezTo>
                  <a:cubicBezTo>
                    <a:pt x="83" y="117"/>
                    <a:pt x="97" y="125"/>
                    <a:pt x="99" y="128"/>
                  </a:cubicBezTo>
                  <a:cubicBezTo>
                    <a:pt x="101" y="131"/>
                    <a:pt x="103" y="137"/>
                    <a:pt x="105" y="134"/>
                  </a:cubicBezTo>
                  <a:cubicBezTo>
                    <a:pt x="107" y="131"/>
                    <a:pt x="114" y="134"/>
                    <a:pt x="117" y="134"/>
                  </a:cubicBezTo>
                  <a:cubicBezTo>
                    <a:pt x="120" y="134"/>
                    <a:pt x="121" y="122"/>
                    <a:pt x="121" y="117"/>
                  </a:cubicBezTo>
                  <a:close/>
                  <a:moveTo>
                    <a:pt x="376" y="64"/>
                  </a:moveTo>
                  <a:cubicBezTo>
                    <a:pt x="383" y="65"/>
                    <a:pt x="380" y="60"/>
                    <a:pt x="380" y="56"/>
                  </a:cubicBezTo>
                  <a:cubicBezTo>
                    <a:pt x="380" y="51"/>
                    <a:pt x="373" y="55"/>
                    <a:pt x="373" y="53"/>
                  </a:cubicBezTo>
                  <a:cubicBezTo>
                    <a:pt x="373" y="50"/>
                    <a:pt x="371" y="41"/>
                    <a:pt x="365" y="48"/>
                  </a:cubicBezTo>
                  <a:cubicBezTo>
                    <a:pt x="360" y="56"/>
                    <a:pt x="367" y="74"/>
                    <a:pt x="371" y="73"/>
                  </a:cubicBezTo>
                  <a:cubicBezTo>
                    <a:pt x="375" y="72"/>
                    <a:pt x="368" y="63"/>
                    <a:pt x="376" y="64"/>
                  </a:cubicBezTo>
                  <a:close/>
                  <a:moveTo>
                    <a:pt x="348" y="106"/>
                  </a:moveTo>
                  <a:cubicBezTo>
                    <a:pt x="350" y="111"/>
                    <a:pt x="359" y="114"/>
                    <a:pt x="362" y="109"/>
                  </a:cubicBezTo>
                  <a:cubicBezTo>
                    <a:pt x="365" y="105"/>
                    <a:pt x="347" y="99"/>
                    <a:pt x="348" y="106"/>
                  </a:cubicBezTo>
                  <a:close/>
                  <a:moveTo>
                    <a:pt x="322" y="162"/>
                  </a:moveTo>
                  <a:cubicBezTo>
                    <a:pt x="313" y="161"/>
                    <a:pt x="307" y="167"/>
                    <a:pt x="298" y="164"/>
                  </a:cubicBezTo>
                  <a:cubicBezTo>
                    <a:pt x="289" y="161"/>
                    <a:pt x="276" y="164"/>
                    <a:pt x="277" y="167"/>
                  </a:cubicBezTo>
                  <a:cubicBezTo>
                    <a:pt x="278" y="170"/>
                    <a:pt x="286" y="170"/>
                    <a:pt x="295" y="170"/>
                  </a:cubicBezTo>
                  <a:cubicBezTo>
                    <a:pt x="304" y="171"/>
                    <a:pt x="312" y="166"/>
                    <a:pt x="318" y="165"/>
                  </a:cubicBezTo>
                  <a:cubicBezTo>
                    <a:pt x="324" y="165"/>
                    <a:pt x="331" y="163"/>
                    <a:pt x="322" y="162"/>
                  </a:cubicBezTo>
                  <a:close/>
                  <a:moveTo>
                    <a:pt x="393" y="101"/>
                  </a:moveTo>
                  <a:cubicBezTo>
                    <a:pt x="385" y="98"/>
                    <a:pt x="370" y="100"/>
                    <a:pt x="371" y="105"/>
                  </a:cubicBezTo>
                  <a:cubicBezTo>
                    <a:pt x="373" y="109"/>
                    <a:pt x="380" y="107"/>
                    <a:pt x="387" y="107"/>
                  </a:cubicBezTo>
                  <a:cubicBezTo>
                    <a:pt x="394" y="107"/>
                    <a:pt x="397" y="112"/>
                    <a:pt x="401" y="112"/>
                  </a:cubicBezTo>
                  <a:cubicBezTo>
                    <a:pt x="405" y="112"/>
                    <a:pt x="402" y="104"/>
                    <a:pt x="393" y="101"/>
                  </a:cubicBezTo>
                  <a:close/>
                  <a:moveTo>
                    <a:pt x="218" y="158"/>
                  </a:moveTo>
                  <a:cubicBezTo>
                    <a:pt x="217" y="154"/>
                    <a:pt x="204" y="158"/>
                    <a:pt x="198" y="155"/>
                  </a:cubicBezTo>
                  <a:cubicBezTo>
                    <a:pt x="192" y="153"/>
                    <a:pt x="205" y="150"/>
                    <a:pt x="209" y="148"/>
                  </a:cubicBezTo>
                  <a:cubicBezTo>
                    <a:pt x="214" y="145"/>
                    <a:pt x="207" y="144"/>
                    <a:pt x="196" y="147"/>
                  </a:cubicBezTo>
                  <a:cubicBezTo>
                    <a:pt x="185" y="151"/>
                    <a:pt x="173" y="140"/>
                    <a:pt x="173" y="145"/>
                  </a:cubicBezTo>
                  <a:cubicBezTo>
                    <a:pt x="172" y="149"/>
                    <a:pt x="153" y="143"/>
                    <a:pt x="149" y="139"/>
                  </a:cubicBezTo>
                  <a:cubicBezTo>
                    <a:pt x="144" y="136"/>
                    <a:pt x="126" y="132"/>
                    <a:pt x="122" y="138"/>
                  </a:cubicBezTo>
                  <a:cubicBezTo>
                    <a:pt x="119" y="144"/>
                    <a:pt x="116" y="139"/>
                    <a:pt x="117" y="145"/>
                  </a:cubicBezTo>
                  <a:cubicBezTo>
                    <a:pt x="118" y="149"/>
                    <a:pt x="122" y="146"/>
                    <a:pt x="125" y="146"/>
                  </a:cubicBezTo>
                  <a:cubicBezTo>
                    <a:pt x="128" y="146"/>
                    <a:pt x="127" y="152"/>
                    <a:pt x="131" y="153"/>
                  </a:cubicBezTo>
                  <a:cubicBezTo>
                    <a:pt x="136" y="153"/>
                    <a:pt x="150" y="157"/>
                    <a:pt x="151" y="154"/>
                  </a:cubicBezTo>
                  <a:cubicBezTo>
                    <a:pt x="153" y="151"/>
                    <a:pt x="166" y="154"/>
                    <a:pt x="173" y="160"/>
                  </a:cubicBezTo>
                  <a:cubicBezTo>
                    <a:pt x="179" y="165"/>
                    <a:pt x="195" y="165"/>
                    <a:pt x="201" y="164"/>
                  </a:cubicBezTo>
                  <a:cubicBezTo>
                    <a:pt x="207" y="163"/>
                    <a:pt x="213" y="168"/>
                    <a:pt x="216" y="165"/>
                  </a:cubicBezTo>
                  <a:cubicBezTo>
                    <a:pt x="218" y="162"/>
                    <a:pt x="222" y="170"/>
                    <a:pt x="229" y="165"/>
                  </a:cubicBezTo>
                  <a:cubicBezTo>
                    <a:pt x="236" y="160"/>
                    <a:pt x="218" y="162"/>
                    <a:pt x="218" y="158"/>
                  </a:cubicBezTo>
                  <a:close/>
                  <a:moveTo>
                    <a:pt x="480" y="86"/>
                  </a:moveTo>
                  <a:cubicBezTo>
                    <a:pt x="475" y="86"/>
                    <a:pt x="474" y="95"/>
                    <a:pt x="470" y="95"/>
                  </a:cubicBezTo>
                  <a:cubicBezTo>
                    <a:pt x="466" y="95"/>
                    <a:pt x="460" y="104"/>
                    <a:pt x="452" y="106"/>
                  </a:cubicBezTo>
                  <a:cubicBezTo>
                    <a:pt x="444" y="109"/>
                    <a:pt x="443" y="83"/>
                    <a:pt x="440" y="78"/>
                  </a:cubicBezTo>
                  <a:cubicBezTo>
                    <a:pt x="436" y="73"/>
                    <a:pt x="416" y="69"/>
                    <a:pt x="414" y="75"/>
                  </a:cubicBezTo>
                  <a:cubicBezTo>
                    <a:pt x="412" y="81"/>
                    <a:pt x="405" y="78"/>
                    <a:pt x="404" y="82"/>
                  </a:cubicBezTo>
                  <a:cubicBezTo>
                    <a:pt x="404" y="87"/>
                    <a:pt x="406" y="85"/>
                    <a:pt x="410" y="85"/>
                  </a:cubicBezTo>
                  <a:cubicBezTo>
                    <a:pt x="415" y="85"/>
                    <a:pt x="415" y="89"/>
                    <a:pt x="417" y="93"/>
                  </a:cubicBezTo>
                  <a:cubicBezTo>
                    <a:pt x="419" y="97"/>
                    <a:pt x="431" y="94"/>
                    <a:pt x="435" y="94"/>
                  </a:cubicBezTo>
                  <a:cubicBezTo>
                    <a:pt x="439" y="94"/>
                    <a:pt x="439" y="99"/>
                    <a:pt x="434" y="97"/>
                  </a:cubicBezTo>
                  <a:cubicBezTo>
                    <a:pt x="428" y="95"/>
                    <a:pt x="428" y="100"/>
                    <a:pt x="424" y="99"/>
                  </a:cubicBezTo>
                  <a:cubicBezTo>
                    <a:pt x="420" y="98"/>
                    <a:pt x="415" y="98"/>
                    <a:pt x="417" y="101"/>
                  </a:cubicBezTo>
                  <a:cubicBezTo>
                    <a:pt x="420" y="103"/>
                    <a:pt x="424" y="105"/>
                    <a:pt x="424" y="111"/>
                  </a:cubicBezTo>
                  <a:cubicBezTo>
                    <a:pt x="424" y="116"/>
                    <a:pt x="432" y="115"/>
                    <a:pt x="432" y="111"/>
                  </a:cubicBezTo>
                  <a:cubicBezTo>
                    <a:pt x="432" y="106"/>
                    <a:pt x="436" y="112"/>
                    <a:pt x="444" y="114"/>
                  </a:cubicBezTo>
                  <a:cubicBezTo>
                    <a:pt x="451" y="116"/>
                    <a:pt x="446" y="119"/>
                    <a:pt x="454" y="119"/>
                  </a:cubicBezTo>
                  <a:cubicBezTo>
                    <a:pt x="461" y="120"/>
                    <a:pt x="479" y="125"/>
                    <a:pt x="485" y="130"/>
                  </a:cubicBezTo>
                  <a:cubicBezTo>
                    <a:pt x="492" y="135"/>
                    <a:pt x="487" y="139"/>
                    <a:pt x="492" y="143"/>
                  </a:cubicBezTo>
                  <a:cubicBezTo>
                    <a:pt x="496" y="148"/>
                    <a:pt x="497" y="153"/>
                    <a:pt x="491" y="153"/>
                  </a:cubicBezTo>
                  <a:cubicBezTo>
                    <a:pt x="485" y="153"/>
                    <a:pt x="479" y="159"/>
                    <a:pt x="481" y="162"/>
                  </a:cubicBezTo>
                  <a:cubicBezTo>
                    <a:pt x="482" y="165"/>
                    <a:pt x="502" y="161"/>
                    <a:pt x="507" y="161"/>
                  </a:cubicBezTo>
                  <a:cubicBezTo>
                    <a:pt x="510" y="161"/>
                    <a:pt x="513" y="166"/>
                    <a:pt x="519" y="170"/>
                  </a:cubicBezTo>
                  <a:cubicBezTo>
                    <a:pt x="519" y="99"/>
                    <a:pt x="519" y="99"/>
                    <a:pt x="519" y="99"/>
                  </a:cubicBezTo>
                  <a:cubicBezTo>
                    <a:pt x="504" y="94"/>
                    <a:pt x="484" y="85"/>
                    <a:pt x="480" y="86"/>
                  </a:cubicBezTo>
                  <a:close/>
                  <a:moveTo>
                    <a:pt x="336" y="170"/>
                  </a:moveTo>
                  <a:cubicBezTo>
                    <a:pt x="335" y="171"/>
                    <a:pt x="334" y="171"/>
                    <a:pt x="332" y="172"/>
                  </a:cubicBezTo>
                  <a:cubicBezTo>
                    <a:pt x="332" y="173"/>
                    <a:pt x="331" y="174"/>
                    <a:pt x="330" y="175"/>
                  </a:cubicBezTo>
                  <a:cubicBezTo>
                    <a:pt x="329" y="176"/>
                    <a:pt x="328" y="174"/>
                    <a:pt x="327" y="173"/>
                  </a:cubicBezTo>
                  <a:cubicBezTo>
                    <a:pt x="320" y="175"/>
                    <a:pt x="317" y="183"/>
                    <a:pt x="321" y="186"/>
                  </a:cubicBezTo>
                  <a:cubicBezTo>
                    <a:pt x="326" y="188"/>
                    <a:pt x="332" y="182"/>
                    <a:pt x="336" y="177"/>
                  </a:cubicBezTo>
                  <a:cubicBezTo>
                    <a:pt x="336" y="177"/>
                    <a:pt x="337" y="176"/>
                    <a:pt x="337" y="176"/>
                  </a:cubicBezTo>
                  <a:cubicBezTo>
                    <a:pt x="337" y="175"/>
                    <a:pt x="338" y="175"/>
                    <a:pt x="338" y="174"/>
                  </a:cubicBezTo>
                  <a:cubicBezTo>
                    <a:pt x="338" y="174"/>
                    <a:pt x="339" y="174"/>
                    <a:pt x="339" y="174"/>
                  </a:cubicBezTo>
                  <a:cubicBezTo>
                    <a:pt x="338" y="172"/>
                    <a:pt x="337" y="171"/>
                    <a:pt x="336" y="170"/>
                  </a:cubicBezTo>
                  <a:close/>
                  <a:moveTo>
                    <a:pt x="243" y="84"/>
                  </a:moveTo>
                  <a:cubicBezTo>
                    <a:pt x="249" y="81"/>
                    <a:pt x="250" y="74"/>
                    <a:pt x="250" y="67"/>
                  </a:cubicBezTo>
                  <a:cubicBezTo>
                    <a:pt x="249" y="60"/>
                    <a:pt x="264" y="60"/>
                    <a:pt x="267" y="57"/>
                  </a:cubicBezTo>
                  <a:cubicBezTo>
                    <a:pt x="269" y="55"/>
                    <a:pt x="263" y="50"/>
                    <a:pt x="259" y="48"/>
                  </a:cubicBezTo>
                  <a:cubicBezTo>
                    <a:pt x="255" y="46"/>
                    <a:pt x="258" y="42"/>
                    <a:pt x="255" y="39"/>
                  </a:cubicBezTo>
                  <a:cubicBezTo>
                    <a:pt x="252" y="37"/>
                    <a:pt x="247" y="30"/>
                    <a:pt x="252" y="29"/>
                  </a:cubicBezTo>
                  <a:cubicBezTo>
                    <a:pt x="256" y="29"/>
                    <a:pt x="249" y="23"/>
                    <a:pt x="252" y="21"/>
                  </a:cubicBezTo>
                  <a:cubicBezTo>
                    <a:pt x="253" y="21"/>
                    <a:pt x="253" y="20"/>
                    <a:pt x="254" y="20"/>
                  </a:cubicBezTo>
                  <a:cubicBezTo>
                    <a:pt x="252" y="19"/>
                    <a:pt x="250" y="18"/>
                    <a:pt x="249" y="18"/>
                  </a:cubicBezTo>
                  <a:cubicBezTo>
                    <a:pt x="243" y="18"/>
                    <a:pt x="231" y="17"/>
                    <a:pt x="231" y="26"/>
                  </a:cubicBezTo>
                  <a:cubicBezTo>
                    <a:pt x="232" y="34"/>
                    <a:pt x="224" y="31"/>
                    <a:pt x="225" y="36"/>
                  </a:cubicBezTo>
                  <a:cubicBezTo>
                    <a:pt x="225" y="40"/>
                    <a:pt x="221" y="40"/>
                    <a:pt x="221" y="46"/>
                  </a:cubicBezTo>
                  <a:cubicBezTo>
                    <a:pt x="222" y="52"/>
                    <a:pt x="218" y="50"/>
                    <a:pt x="211" y="53"/>
                  </a:cubicBezTo>
                  <a:cubicBezTo>
                    <a:pt x="205" y="56"/>
                    <a:pt x="207" y="51"/>
                    <a:pt x="201" y="51"/>
                  </a:cubicBezTo>
                  <a:cubicBezTo>
                    <a:pt x="194" y="51"/>
                    <a:pt x="193" y="54"/>
                    <a:pt x="189" y="56"/>
                  </a:cubicBezTo>
                  <a:cubicBezTo>
                    <a:pt x="185" y="57"/>
                    <a:pt x="177" y="55"/>
                    <a:pt x="175" y="57"/>
                  </a:cubicBezTo>
                  <a:cubicBezTo>
                    <a:pt x="172" y="59"/>
                    <a:pt x="168" y="52"/>
                    <a:pt x="165" y="52"/>
                  </a:cubicBezTo>
                  <a:cubicBezTo>
                    <a:pt x="164" y="52"/>
                    <a:pt x="163" y="49"/>
                    <a:pt x="162" y="45"/>
                  </a:cubicBezTo>
                  <a:cubicBezTo>
                    <a:pt x="162" y="45"/>
                    <a:pt x="161" y="45"/>
                    <a:pt x="161" y="45"/>
                  </a:cubicBezTo>
                  <a:cubicBezTo>
                    <a:pt x="156" y="45"/>
                    <a:pt x="149" y="57"/>
                    <a:pt x="153" y="61"/>
                  </a:cubicBezTo>
                  <a:cubicBezTo>
                    <a:pt x="158" y="65"/>
                    <a:pt x="157" y="73"/>
                    <a:pt x="159" y="76"/>
                  </a:cubicBezTo>
                  <a:cubicBezTo>
                    <a:pt x="162" y="80"/>
                    <a:pt x="169" y="81"/>
                    <a:pt x="169" y="88"/>
                  </a:cubicBezTo>
                  <a:cubicBezTo>
                    <a:pt x="169" y="95"/>
                    <a:pt x="175" y="106"/>
                    <a:pt x="180" y="103"/>
                  </a:cubicBezTo>
                  <a:cubicBezTo>
                    <a:pt x="184" y="100"/>
                    <a:pt x="187" y="104"/>
                    <a:pt x="189" y="107"/>
                  </a:cubicBezTo>
                  <a:cubicBezTo>
                    <a:pt x="190" y="110"/>
                    <a:pt x="200" y="105"/>
                    <a:pt x="204" y="105"/>
                  </a:cubicBezTo>
                  <a:cubicBezTo>
                    <a:pt x="207" y="106"/>
                    <a:pt x="217" y="108"/>
                    <a:pt x="218" y="112"/>
                  </a:cubicBezTo>
                  <a:cubicBezTo>
                    <a:pt x="219" y="116"/>
                    <a:pt x="228" y="112"/>
                    <a:pt x="234" y="109"/>
                  </a:cubicBezTo>
                  <a:cubicBezTo>
                    <a:pt x="241" y="107"/>
                    <a:pt x="237" y="88"/>
                    <a:pt x="243" y="84"/>
                  </a:cubicBezTo>
                  <a:close/>
                  <a:moveTo>
                    <a:pt x="268" y="178"/>
                  </a:moveTo>
                  <a:cubicBezTo>
                    <a:pt x="270" y="181"/>
                    <a:pt x="276" y="181"/>
                    <a:pt x="278" y="183"/>
                  </a:cubicBezTo>
                  <a:cubicBezTo>
                    <a:pt x="280" y="185"/>
                    <a:pt x="289" y="189"/>
                    <a:pt x="289" y="183"/>
                  </a:cubicBezTo>
                  <a:cubicBezTo>
                    <a:pt x="289" y="178"/>
                    <a:pt x="266" y="174"/>
                    <a:pt x="268" y="178"/>
                  </a:cubicBezTo>
                  <a:close/>
                  <a:moveTo>
                    <a:pt x="251" y="161"/>
                  </a:moveTo>
                  <a:cubicBezTo>
                    <a:pt x="250" y="164"/>
                    <a:pt x="244" y="165"/>
                    <a:pt x="241" y="163"/>
                  </a:cubicBezTo>
                  <a:cubicBezTo>
                    <a:pt x="238" y="160"/>
                    <a:pt x="234" y="166"/>
                    <a:pt x="236" y="169"/>
                  </a:cubicBezTo>
                  <a:cubicBezTo>
                    <a:pt x="237" y="170"/>
                    <a:pt x="244" y="175"/>
                    <a:pt x="252" y="171"/>
                  </a:cubicBezTo>
                  <a:cubicBezTo>
                    <a:pt x="260" y="167"/>
                    <a:pt x="266" y="171"/>
                    <a:pt x="268" y="167"/>
                  </a:cubicBezTo>
                  <a:cubicBezTo>
                    <a:pt x="270" y="162"/>
                    <a:pt x="253" y="158"/>
                    <a:pt x="251" y="161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5" name="Freeform 172"/>
            <p:cNvSpPr>
              <a:spLocks noChangeArrowheads="1" noEditPoints="1"/>
            </p:cNvSpPr>
            <p:nvPr/>
          </p:nvSpPr>
          <p:spPr bwMode="auto">
            <a:xfrm>
              <a:off x="6165524" y="2595518"/>
              <a:ext cx="68385" cy="29530"/>
            </a:xfrm>
            <a:custGeom>
              <a:gdLst>
                <a:gd fmla="*/ 2147483646 w 37" name="T0"/>
                <a:gd fmla="*/ 2147483646 h 16" name="T1"/>
                <a:gd fmla="*/ 0 w 37" name="T2"/>
                <a:gd fmla="*/ 2147483646 h 16" name="T3"/>
                <a:gd fmla="*/ 2147483646 w 37" name="T4"/>
                <a:gd fmla="*/ 2147483646 h 16" name="T5"/>
                <a:gd fmla="*/ 2147483646 w 37" name="T6"/>
                <a:gd fmla="*/ 2147483646 h 16" name="T7"/>
                <a:gd fmla="*/ 2147483646 w 37" name="T8"/>
                <a:gd fmla="*/ 2147483646 h 16" name="T9"/>
                <a:gd fmla="*/ 2147483646 w 37" name="T10"/>
                <a:gd fmla="*/ 2147483646 h 16" name="T11"/>
                <a:gd fmla="*/ 2147483646 w 37" name="T12"/>
                <a:gd fmla="*/ 2147483646 h 16" name="T13"/>
                <a:gd fmla="*/ 2147483646 w 37" name="T14"/>
                <a:gd fmla="*/ 2147483646 h 16" name="T15"/>
                <a:gd fmla="*/ 2147483646 w 37" name="T16"/>
                <a:gd fmla="*/ 2147483646 h 16" name="T17"/>
                <a:gd fmla="*/ 2147483646 w 37" name="T18"/>
                <a:gd fmla="*/ 2147483646 h 16" name="T19"/>
                <a:gd fmla="*/ 2147483646 w 37" name="T20"/>
                <a:gd fmla="*/ 2147483646 h 16" name="T21"/>
                <a:gd fmla="*/ 2147483646 w 37" name="T22"/>
                <a:gd fmla="*/ 2147483646 h 1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37" name="T36"/>
                <a:gd fmla="*/ 0 h 16" name="T37"/>
                <a:gd fmla="*/ 37 w 37" name="T38"/>
                <a:gd fmla="*/ 16 h 16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16" w="37">
                  <a:moveTo>
                    <a:pt x="3" y="12"/>
                  </a:moveTo>
                  <a:cubicBezTo>
                    <a:pt x="2" y="12"/>
                    <a:pt x="1" y="12"/>
                    <a:pt x="0" y="13"/>
                  </a:cubicBezTo>
                  <a:cubicBezTo>
                    <a:pt x="1" y="14"/>
                    <a:pt x="2" y="16"/>
                    <a:pt x="3" y="15"/>
                  </a:cubicBezTo>
                  <a:cubicBezTo>
                    <a:pt x="4" y="14"/>
                    <a:pt x="5" y="13"/>
                    <a:pt x="5" y="12"/>
                  </a:cubicBezTo>
                  <a:cubicBezTo>
                    <a:pt x="5" y="12"/>
                    <a:pt x="4" y="12"/>
                    <a:pt x="4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  <a:moveTo>
                    <a:pt x="19" y="3"/>
                  </a:moveTo>
                  <a:cubicBezTo>
                    <a:pt x="15" y="3"/>
                    <a:pt x="13" y="7"/>
                    <a:pt x="10" y="9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0" y="11"/>
                    <a:pt x="11" y="12"/>
                    <a:pt x="12" y="14"/>
                  </a:cubicBezTo>
                  <a:cubicBezTo>
                    <a:pt x="19" y="10"/>
                    <a:pt x="35" y="5"/>
                    <a:pt x="36" y="3"/>
                  </a:cubicBezTo>
                  <a:cubicBezTo>
                    <a:pt x="37" y="0"/>
                    <a:pt x="26" y="4"/>
                    <a:pt x="19" y="3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6" name="Freeform 173"/>
            <p:cNvSpPr>
              <a:spLocks noChangeArrowheads="1"/>
            </p:cNvSpPr>
            <p:nvPr/>
          </p:nvSpPr>
          <p:spPr bwMode="auto">
            <a:xfrm>
              <a:off x="3843545" y="1341276"/>
              <a:ext cx="71493" cy="38856"/>
            </a:xfrm>
            <a:custGeom>
              <a:gdLst>
                <a:gd fmla="*/ 0 w 38" name="T0"/>
                <a:gd fmla="*/ 2147483646 h 21" name="T1"/>
                <a:gd fmla="*/ 2147483646 w 38" name="T2"/>
                <a:gd fmla="*/ 2147483646 h 21" name="T3"/>
                <a:gd fmla="*/ 2147483646 w 38" name="T4"/>
                <a:gd fmla="*/ 2147483646 h 21" name="T5"/>
                <a:gd fmla="*/ 2147483646 w 38" name="T6"/>
                <a:gd fmla="*/ 2147483646 h 21" name="T7"/>
                <a:gd fmla="*/ 2147483646 w 38" name="T8"/>
                <a:gd fmla="*/ 2147483646 h 21" name="T9"/>
                <a:gd fmla="*/ 2147483646 w 38" name="T10"/>
                <a:gd fmla="*/ 2147483646 h 21" name="T11"/>
                <a:gd fmla="*/ 2147483646 w 38" name="T12"/>
                <a:gd fmla="*/ 2147483646 h 21" name="T13"/>
                <a:gd fmla="*/ 2147483646 w 38" name="T14"/>
                <a:gd fmla="*/ 2147483646 h 21" name="T15"/>
                <a:gd fmla="*/ 2147483646 w 38" name="T16"/>
                <a:gd fmla="*/ 0 h 21" name="T17"/>
                <a:gd fmla="*/ 2147483646 w 38" name="T18"/>
                <a:gd fmla="*/ 2147483646 h 21" name="T19"/>
                <a:gd fmla="*/ 2147483646 w 38" name="T20"/>
                <a:gd fmla="*/ 2147483646 h 21" name="T21"/>
                <a:gd fmla="*/ 2147483646 w 38" name="T22"/>
                <a:gd fmla="*/ 2147483646 h 21" name="T23"/>
                <a:gd fmla="*/ 2147483646 w 38" name="T24"/>
                <a:gd fmla="*/ 2147483646 h 21" name="T25"/>
                <a:gd fmla="*/ 0 w 38" name="T26"/>
                <a:gd fmla="*/ 2147483646 h 21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38" name="T42"/>
                <a:gd fmla="*/ 0 h 21" name="T43"/>
                <a:gd fmla="*/ 38 w 38" name="T44"/>
                <a:gd fmla="*/ 21 h 21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21" w="38">
                  <a:moveTo>
                    <a:pt x="0" y="19"/>
                  </a:moveTo>
                  <a:cubicBezTo>
                    <a:pt x="3" y="18"/>
                    <a:pt x="6" y="17"/>
                    <a:pt x="7" y="18"/>
                  </a:cubicBezTo>
                  <a:cubicBezTo>
                    <a:pt x="8" y="18"/>
                    <a:pt x="9" y="20"/>
                    <a:pt x="9" y="21"/>
                  </a:cubicBezTo>
                  <a:cubicBezTo>
                    <a:pt x="11" y="21"/>
                    <a:pt x="16" y="20"/>
                    <a:pt x="17" y="20"/>
                  </a:cubicBezTo>
                  <a:cubicBezTo>
                    <a:pt x="19" y="19"/>
                    <a:pt x="24" y="21"/>
                    <a:pt x="24" y="20"/>
                  </a:cubicBezTo>
                  <a:cubicBezTo>
                    <a:pt x="25" y="18"/>
                    <a:pt x="26" y="15"/>
                    <a:pt x="28" y="15"/>
                  </a:cubicBezTo>
                  <a:cubicBezTo>
                    <a:pt x="30" y="15"/>
                    <a:pt x="29" y="10"/>
                    <a:pt x="31" y="9"/>
                  </a:cubicBezTo>
                  <a:cubicBezTo>
                    <a:pt x="33" y="9"/>
                    <a:pt x="38" y="5"/>
                    <a:pt x="38" y="5"/>
                  </a:cubicBezTo>
                  <a:cubicBezTo>
                    <a:pt x="38" y="5"/>
                    <a:pt x="36" y="1"/>
                    <a:pt x="35" y="0"/>
                  </a:cubicBezTo>
                  <a:cubicBezTo>
                    <a:pt x="34" y="0"/>
                    <a:pt x="32" y="3"/>
                    <a:pt x="27" y="3"/>
                  </a:cubicBezTo>
                  <a:cubicBezTo>
                    <a:pt x="23" y="3"/>
                    <a:pt x="20" y="6"/>
                    <a:pt x="18" y="6"/>
                  </a:cubicBezTo>
                  <a:cubicBezTo>
                    <a:pt x="16" y="6"/>
                    <a:pt x="9" y="4"/>
                    <a:pt x="5" y="4"/>
                  </a:cubicBezTo>
                  <a:cubicBezTo>
                    <a:pt x="4" y="4"/>
                    <a:pt x="2" y="4"/>
                    <a:pt x="1" y="4"/>
                  </a:cubicBezTo>
                  <a:cubicBezTo>
                    <a:pt x="0" y="7"/>
                    <a:pt x="0" y="13"/>
                    <a:pt x="0" y="1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7" name="Freeform 174"/>
            <p:cNvSpPr>
              <a:spLocks noChangeArrowheads="1" noEditPoints="1"/>
            </p:cNvSpPr>
            <p:nvPr/>
          </p:nvSpPr>
          <p:spPr bwMode="auto">
            <a:xfrm>
              <a:off x="3711437" y="1336614"/>
              <a:ext cx="242456" cy="264214"/>
            </a:xfrm>
            <a:custGeom>
              <a:gdLst>
                <a:gd fmla="*/ 2147483646 w 130" name="T0"/>
                <a:gd fmla="*/ 2147483646 h 141" name="T1"/>
                <a:gd fmla="*/ 2147483646 w 130" name="T2"/>
                <a:gd fmla="*/ 2147483646 h 141" name="T3"/>
                <a:gd fmla="*/ 2147483646 w 130" name="T4"/>
                <a:gd fmla="*/ 2147483646 h 141" name="T5"/>
                <a:gd fmla="*/ 2147483646 w 130" name="T6"/>
                <a:gd fmla="*/ 2147483646 h 141" name="T7"/>
                <a:gd fmla="*/ 2147483646 w 130" name="T8"/>
                <a:gd fmla="*/ 2147483646 h 141" name="T9"/>
                <a:gd fmla="*/ 2147483646 w 130" name="T10"/>
                <a:gd fmla="*/ 2147483646 h 141" name="T11"/>
                <a:gd fmla="*/ 2147483646 w 130" name="T12"/>
                <a:gd fmla="*/ 2147483646 h 141" name="T13"/>
                <a:gd fmla="*/ 2147483646 w 130" name="T14"/>
                <a:gd fmla="*/ 2147483646 h 141" name="T15"/>
                <a:gd fmla="*/ 2147483646 w 130" name="T16"/>
                <a:gd fmla="*/ 2147483646 h 141" name="T17"/>
                <a:gd fmla="*/ 2147483646 w 130" name="T18"/>
                <a:gd fmla="*/ 2147483646 h 141" name="T19"/>
                <a:gd fmla="*/ 2147483646 w 130" name="T20"/>
                <a:gd fmla="*/ 2147483646 h 141" name="T21"/>
                <a:gd fmla="*/ 2147483646 w 130" name="T22"/>
                <a:gd fmla="*/ 2147483646 h 141" name="T23"/>
                <a:gd fmla="*/ 2147483646 w 130" name="T24"/>
                <a:gd fmla="*/ 2147483646 h 141" name="T25"/>
                <a:gd fmla="*/ 2147483646 w 130" name="T26"/>
                <a:gd fmla="*/ 2147483646 h 141" name="T27"/>
                <a:gd fmla="*/ 2147483646 w 130" name="T28"/>
                <a:gd fmla="*/ 2147483646 h 141" name="T29"/>
                <a:gd fmla="*/ 2147483646 w 130" name="T30"/>
                <a:gd fmla="*/ 2147483646 h 141" name="T31"/>
                <a:gd fmla="*/ 2147483646 w 130" name="T32"/>
                <a:gd fmla="*/ 2147483646 h 141" name="T33"/>
                <a:gd fmla="*/ 2147483646 w 130" name="T34"/>
                <a:gd fmla="*/ 2147483646 h 141" name="T35"/>
                <a:gd fmla="*/ 2147483646 w 130" name="T36"/>
                <a:gd fmla="*/ 2147483646 h 141" name="T37"/>
                <a:gd fmla="*/ 2147483646 w 130" name="T38"/>
                <a:gd fmla="*/ 2147483646 h 141" name="T39"/>
                <a:gd fmla="*/ 2147483646 w 130" name="T40"/>
                <a:gd fmla="*/ 2147483646 h 141" name="T41"/>
                <a:gd fmla="*/ 2147483646 w 130" name="T42"/>
                <a:gd fmla="*/ 2147483646 h 141" name="T43"/>
                <a:gd fmla="*/ 2147483646 w 130" name="T44"/>
                <a:gd fmla="*/ 2147483646 h 141" name="T45"/>
                <a:gd fmla="*/ 2147483646 w 130" name="T46"/>
                <a:gd fmla="*/ 0 h 141" name="T47"/>
                <a:gd fmla="*/ 2147483646 w 130" name="T48"/>
                <a:gd fmla="*/ 2147483646 h 141" name="T49"/>
                <a:gd fmla="*/ 2147483646 w 130" name="T50"/>
                <a:gd fmla="*/ 2147483646 h 141" name="T51"/>
                <a:gd fmla="*/ 2147483646 w 130" name="T52"/>
                <a:gd fmla="*/ 2147483646 h 141" name="T53"/>
                <a:gd fmla="*/ 2147483646 w 130" name="T54"/>
                <a:gd fmla="*/ 2147483646 h 141" name="T55"/>
                <a:gd fmla="*/ 2147483646 w 130" name="T56"/>
                <a:gd fmla="*/ 2147483646 h 141" name="T57"/>
                <a:gd fmla="*/ 2147483646 w 130" name="T58"/>
                <a:gd fmla="*/ 2147483646 h 141" name="T59"/>
                <a:gd fmla="*/ 2147483646 w 130" name="T60"/>
                <a:gd fmla="*/ 2147483646 h 141" name="T61"/>
                <a:gd fmla="*/ 2147483646 w 130" name="T62"/>
                <a:gd fmla="*/ 2147483646 h 141" name="T63"/>
                <a:gd fmla="*/ 2147483646 w 130" name="T64"/>
                <a:gd fmla="*/ 2147483646 h 141" name="T65"/>
                <a:gd fmla="*/ 2147483646 w 130" name="T66"/>
                <a:gd fmla="*/ 2147483646 h 141" name="T67"/>
                <a:gd fmla="*/ 2147483646 w 130" name="T68"/>
                <a:gd fmla="*/ 2147483646 h 141" name="T69"/>
                <a:gd fmla="*/ 2147483646 w 130" name="T70"/>
                <a:gd fmla="*/ 2147483646 h 141" name="T71"/>
                <a:gd fmla="*/ 2147483646 w 130" name="T72"/>
                <a:gd fmla="*/ 2147483646 h 141" name="T73"/>
                <a:gd fmla="*/ 2147483646 w 130" name="T74"/>
                <a:gd fmla="*/ 2147483646 h 141" name="T75"/>
                <a:gd fmla="*/ 2147483646 w 130" name="T76"/>
                <a:gd fmla="*/ 2147483646 h 141" name="T77"/>
                <a:gd fmla="*/ 2147483646 w 130" name="T78"/>
                <a:gd fmla="*/ 2147483646 h 141" name="T79"/>
                <a:gd fmla="*/ 2147483646 w 130" name="T80"/>
                <a:gd fmla="*/ 2147483646 h 141" name="T81"/>
                <a:gd fmla="*/ 2147483646 w 130" name="T82"/>
                <a:gd fmla="*/ 2147483646 h 141" name="T83"/>
                <a:gd fmla="*/ 2147483646 w 130" name="T84"/>
                <a:gd fmla="*/ 2147483646 h 141" name="T85"/>
                <a:gd fmla="*/ 2147483646 w 130" name="T86"/>
                <a:gd fmla="*/ 2147483646 h 141" name="T87"/>
                <a:gd fmla="*/ 2147483646 w 130" name="T88"/>
                <a:gd fmla="*/ 2147483646 h 141" name="T89"/>
                <a:gd fmla="*/ 2147483646 w 130" name="T90"/>
                <a:gd fmla="*/ 2147483646 h 141" name="T91"/>
                <a:gd fmla="*/ 2147483646 w 130" name="T92"/>
                <a:gd fmla="*/ 2147483646 h 141" name="T93"/>
                <a:gd fmla="*/ 2147483646 w 130" name="T94"/>
                <a:gd fmla="*/ 2147483646 h 141" name="T95"/>
                <a:gd fmla="*/ 2147483646 w 130" name="T96"/>
                <a:gd fmla="*/ 2147483646 h 141" name="T97"/>
                <a:gd fmla="*/ 2147483646 w 130" name="T98"/>
                <a:gd fmla="*/ 2147483646 h 141" name="T99"/>
                <a:gd fmla="*/ 2147483646 w 130" name="T100"/>
                <a:gd fmla="*/ 2147483646 h 141" name="T101"/>
                <a:gd fmla="*/ 2147483646 w 130" name="T102"/>
                <a:gd fmla="*/ 2147483646 h 141" name="T103"/>
                <a:gd fmla="*/ 2147483646 w 130" name="T104"/>
                <a:gd fmla="*/ 2147483646 h 141" name="T105"/>
                <a:gd fmla="*/ 2147483646 w 130" name="T106"/>
                <a:gd fmla="*/ 2147483646 h 141" name="T107"/>
                <a:gd fmla="*/ 2147483646 w 130" name="T108"/>
                <a:gd fmla="*/ 2147483646 h 141" name="T109"/>
                <a:gd fmla="*/ 2147483646 w 130" name="T110"/>
                <a:gd fmla="*/ 2147483646 h 141" name="T111"/>
                <a:gd fmla="*/ 2147483646 w 130" name="T112"/>
                <a:gd fmla="*/ 2147483646 h 141" name="T113"/>
                <a:gd fmla="*/ 2147483646 w 130" name="T114"/>
                <a:gd fmla="*/ 2147483646 h 141" name="T115"/>
                <a:gd fmla="*/ 2147483646 w 130" name="T116"/>
                <a:gd fmla="*/ 2147483646 h 141" name="T117"/>
                <a:gd fmla="*/ 2147483646 w 130" name="T118"/>
                <a:gd fmla="*/ 2147483646 h 141" name="T119"/>
                <a:gd fmla="*/ 2147483646 w 130" name="T120"/>
                <a:gd fmla="*/ 2147483646 h 141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w 130" name="T183"/>
                <a:gd fmla="*/ 0 h 141" name="T184"/>
                <a:gd fmla="*/ 130 w 130" name="T185"/>
                <a:gd fmla="*/ 141 h 141" name="T186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T186" l="T183" r="T185" t="T184"/>
              <a:pathLst>
                <a:path h="141" w="130">
                  <a:moveTo>
                    <a:pt x="90" y="122"/>
                  </a:moveTo>
                  <a:cubicBezTo>
                    <a:pt x="84" y="124"/>
                    <a:pt x="81" y="124"/>
                    <a:pt x="77" y="122"/>
                  </a:cubicBezTo>
                  <a:cubicBezTo>
                    <a:pt x="73" y="120"/>
                    <a:pt x="66" y="124"/>
                    <a:pt x="67" y="127"/>
                  </a:cubicBezTo>
                  <a:cubicBezTo>
                    <a:pt x="68" y="129"/>
                    <a:pt x="71" y="131"/>
                    <a:pt x="79" y="133"/>
                  </a:cubicBezTo>
                  <a:cubicBezTo>
                    <a:pt x="87" y="135"/>
                    <a:pt x="88" y="141"/>
                    <a:pt x="92" y="141"/>
                  </a:cubicBezTo>
                  <a:cubicBezTo>
                    <a:pt x="95" y="141"/>
                    <a:pt x="96" y="138"/>
                    <a:pt x="95" y="134"/>
                  </a:cubicBezTo>
                  <a:cubicBezTo>
                    <a:pt x="94" y="129"/>
                    <a:pt x="99" y="124"/>
                    <a:pt x="99" y="123"/>
                  </a:cubicBezTo>
                  <a:cubicBezTo>
                    <a:pt x="100" y="122"/>
                    <a:pt x="97" y="121"/>
                    <a:pt x="90" y="122"/>
                  </a:cubicBezTo>
                  <a:close/>
                  <a:moveTo>
                    <a:pt x="26" y="85"/>
                  </a:moveTo>
                  <a:cubicBezTo>
                    <a:pt x="22" y="88"/>
                    <a:pt x="19" y="84"/>
                    <a:pt x="18" y="87"/>
                  </a:cubicBezTo>
                  <a:cubicBezTo>
                    <a:pt x="16" y="90"/>
                    <a:pt x="23" y="95"/>
                    <a:pt x="22" y="101"/>
                  </a:cubicBezTo>
                  <a:cubicBezTo>
                    <a:pt x="20" y="108"/>
                    <a:pt x="23" y="116"/>
                    <a:pt x="27" y="112"/>
                  </a:cubicBezTo>
                  <a:cubicBezTo>
                    <a:pt x="30" y="108"/>
                    <a:pt x="32" y="110"/>
                    <a:pt x="34" y="107"/>
                  </a:cubicBezTo>
                  <a:cubicBezTo>
                    <a:pt x="37" y="104"/>
                    <a:pt x="35" y="94"/>
                    <a:pt x="36" y="89"/>
                  </a:cubicBezTo>
                  <a:cubicBezTo>
                    <a:pt x="38" y="84"/>
                    <a:pt x="30" y="81"/>
                    <a:pt x="26" y="85"/>
                  </a:cubicBezTo>
                  <a:close/>
                  <a:moveTo>
                    <a:pt x="108" y="79"/>
                  </a:moveTo>
                  <a:cubicBezTo>
                    <a:pt x="103" y="77"/>
                    <a:pt x="106" y="72"/>
                    <a:pt x="99" y="73"/>
                  </a:cubicBezTo>
                  <a:cubicBezTo>
                    <a:pt x="92" y="73"/>
                    <a:pt x="84" y="64"/>
                    <a:pt x="82" y="55"/>
                  </a:cubicBezTo>
                  <a:cubicBezTo>
                    <a:pt x="79" y="45"/>
                    <a:pt x="69" y="44"/>
                    <a:pt x="66" y="38"/>
                  </a:cubicBezTo>
                  <a:cubicBezTo>
                    <a:pt x="63" y="33"/>
                    <a:pt x="68" y="32"/>
                    <a:pt x="66" y="27"/>
                  </a:cubicBezTo>
                  <a:cubicBezTo>
                    <a:pt x="65" y="24"/>
                    <a:pt x="68" y="22"/>
                    <a:pt x="71" y="21"/>
                  </a:cubicBezTo>
                  <a:cubicBezTo>
                    <a:pt x="71" y="15"/>
                    <a:pt x="71" y="9"/>
                    <a:pt x="72" y="6"/>
                  </a:cubicBezTo>
                  <a:cubicBezTo>
                    <a:pt x="69" y="5"/>
                    <a:pt x="67" y="5"/>
                    <a:pt x="66" y="5"/>
                  </a:cubicBezTo>
                  <a:cubicBezTo>
                    <a:pt x="65" y="4"/>
                    <a:pt x="64" y="0"/>
                    <a:pt x="64" y="0"/>
                  </a:cubicBezTo>
                  <a:cubicBezTo>
                    <a:pt x="63" y="0"/>
                    <a:pt x="56" y="0"/>
                    <a:pt x="55" y="1"/>
                  </a:cubicBezTo>
                  <a:cubicBezTo>
                    <a:pt x="53" y="2"/>
                    <a:pt x="50" y="5"/>
                    <a:pt x="48" y="3"/>
                  </a:cubicBezTo>
                  <a:cubicBezTo>
                    <a:pt x="47" y="3"/>
                    <a:pt x="47" y="3"/>
                    <a:pt x="46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5"/>
                    <a:pt x="44" y="7"/>
                    <a:pt x="42" y="7"/>
                  </a:cubicBezTo>
                  <a:cubicBezTo>
                    <a:pt x="41" y="7"/>
                    <a:pt x="39" y="6"/>
                    <a:pt x="39" y="9"/>
                  </a:cubicBezTo>
                  <a:cubicBezTo>
                    <a:pt x="39" y="11"/>
                    <a:pt x="35" y="10"/>
                    <a:pt x="34" y="10"/>
                  </a:cubicBezTo>
                  <a:cubicBezTo>
                    <a:pt x="32" y="10"/>
                    <a:pt x="30" y="10"/>
                    <a:pt x="30" y="12"/>
                  </a:cubicBezTo>
                  <a:cubicBezTo>
                    <a:pt x="30" y="14"/>
                    <a:pt x="29" y="19"/>
                    <a:pt x="27" y="16"/>
                  </a:cubicBezTo>
                  <a:cubicBezTo>
                    <a:pt x="24" y="14"/>
                    <a:pt x="21" y="8"/>
                    <a:pt x="20" y="9"/>
                  </a:cubicBezTo>
                  <a:cubicBezTo>
                    <a:pt x="19" y="9"/>
                    <a:pt x="17" y="17"/>
                    <a:pt x="15" y="17"/>
                  </a:cubicBezTo>
                  <a:cubicBezTo>
                    <a:pt x="13" y="17"/>
                    <a:pt x="8" y="17"/>
                    <a:pt x="5" y="17"/>
                  </a:cubicBezTo>
                  <a:cubicBezTo>
                    <a:pt x="4" y="20"/>
                    <a:pt x="5" y="22"/>
                    <a:pt x="6" y="23"/>
                  </a:cubicBezTo>
                  <a:cubicBezTo>
                    <a:pt x="8" y="23"/>
                    <a:pt x="6" y="26"/>
                    <a:pt x="4" y="27"/>
                  </a:cubicBezTo>
                  <a:cubicBezTo>
                    <a:pt x="3" y="28"/>
                    <a:pt x="0" y="27"/>
                    <a:pt x="2" y="30"/>
                  </a:cubicBezTo>
                  <a:cubicBezTo>
                    <a:pt x="4" y="33"/>
                    <a:pt x="7" y="33"/>
                    <a:pt x="5" y="36"/>
                  </a:cubicBezTo>
                  <a:cubicBezTo>
                    <a:pt x="3" y="38"/>
                    <a:pt x="5" y="41"/>
                    <a:pt x="8" y="41"/>
                  </a:cubicBezTo>
                  <a:cubicBezTo>
                    <a:pt x="10" y="41"/>
                    <a:pt x="14" y="41"/>
                    <a:pt x="13" y="43"/>
                  </a:cubicBezTo>
                  <a:cubicBezTo>
                    <a:pt x="12" y="44"/>
                    <a:pt x="12" y="45"/>
                    <a:pt x="12" y="47"/>
                  </a:cubicBezTo>
                  <a:cubicBezTo>
                    <a:pt x="14" y="46"/>
                    <a:pt x="15" y="46"/>
                    <a:pt x="17" y="45"/>
                  </a:cubicBezTo>
                  <a:cubicBezTo>
                    <a:pt x="21" y="43"/>
                    <a:pt x="19" y="40"/>
                    <a:pt x="25" y="38"/>
                  </a:cubicBezTo>
                  <a:cubicBezTo>
                    <a:pt x="31" y="37"/>
                    <a:pt x="38" y="42"/>
                    <a:pt x="41" y="45"/>
                  </a:cubicBezTo>
                  <a:cubicBezTo>
                    <a:pt x="43" y="49"/>
                    <a:pt x="44" y="49"/>
                    <a:pt x="44" y="52"/>
                  </a:cubicBezTo>
                  <a:cubicBezTo>
                    <a:pt x="45" y="55"/>
                    <a:pt x="47" y="60"/>
                    <a:pt x="55" y="65"/>
                  </a:cubicBezTo>
                  <a:cubicBezTo>
                    <a:pt x="63" y="71"/>
                    <a:pt x="66" y="76"/>
                    <a:pt x="70" y="79"/>
                  </a:cubicBezTo>
                  <a:cubicBezTo>
                    <a:pt x="74" y="81"/>
                    <a:pt x="79" y="80"/>
                    <a:pt x="81" y="83"/>
                  </a:cubicBezTo>
                  <a:cubicBezTo>
                    <a:pt x="84" y="86"/>
                    <a:pt x="87" y="88"/>
                    <a:pt x="91" y="90"/>
                  </a:cubicBezTo>
                  <a:cubicBezTo>
                    <a:pt x="95" y="92"/>
                    <a:pt x="95" y="96"/>
                    <a:pt x="99" y="96"/>
                  </a:cubicBezTo>
                  <a:cubicBezTo>
                    <a:pt x="103" y="97"/>
                    <a:pt x="100" y="100"/>
                    <a:pt x="103" y="103"/>
                  </a:cubicBezTo>
                  <a:cubicBezTo>
                    <a:pt x="105" y="106"/>
                    <a:pt x="106" y="112"/>
                    <a:pt x="103" y="115"/>
                  </a:cubicBezTo>
                  <a:cubicBezTo>
                    <a:pt x="101" y="119"/>
                    <a:pt x="102" y="124"/>
                    <a:pt x="104" y="124"/>
                  </a:cubicBezTo>
                  <a:cubicBezTo>
                    <a:pt x="105" y="124"/>
                    <a:pt x="109" y="118"/>
                    <a:pt x="109" y="115"/>
                  </a:cubicBezTo>
                  <a:cubicBezTo>
                    <a:pt x="110" y="112"/>
                    <a:pt x="113" y="112"/>
                    <a:pt x="116" y="108"/>
                  </a:cubicBezTo>
                  <a:cubicBezTo>
                    <a:pt x="118" y="105"/>
                    <a:pt x="112" y="104"/>
                    <a:pt x="111" y="99"/>
                  </a:cubicBezTo>
                  <a:cubicBezTo>
                    <a:pt x="109" y="95"/>
                    <a:pt x="116" y="91"/>
                    <a:pt x="121" y="95"/>
                  </a:cubicBezTo>
                  <a:cubicBezTo>
                    <a:pt x="127" y="98"/>
                    <a:pt x="130" y="101"/>
                    <a:pt x="130" y="95"/>
                  </a:cubicBezTo>
                  <a:cubicBezTo>
                    <a:pt x="130" y="89"/>
                    <a:pt x="112" y="82"/>
                    <a:pt x="108" y="79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8" name="Freeform 175"/>
            <p:cNvSpPr>
              <a:spLocks noChangeArrowheads="1"/>
            </p:cNvSpPr>
            <p:nvPr/>
          </p:nvSpPr>
          <p:spPr bwMode="auto">
            <a:xfrm>
              <a:off x="3953893" y="1434529"/>
              <a:ext cx="26422" cy="32639"/>
            </a:xfrm>
            <a:custGeom>
              <a:gdLst>
                <a:gd fmla="*/ 2147483646 w 14" name="T0"/>
                <a:gd fmla="*/ 0 h 18" name="T1"/>
                <a:gd fmla="*/ 2147483646 w 14" name="T2"/>
                <a:gd fmla="*/ 2147483646 h 18" name="T3"/>
                <a:gd fmla="*/ 0 w 14" name="T4"/>
                <a:gd fmla="*/ 2147483646 h 18" name="T5"/>
                <a:gd fmla="*/ 2147483646 w 14" name="T6"/>
                <a:gd fmla="*/ 2147483646 h 18" name="T7"/>
                <a:gd fmla="*/ 2147483646 w 14" name="T8"/>
                <a:gd fmla="*/ 2147483646 h 18" name="T9"/>
                <a:gd fmla="*/ 2147483646 w 14" name="T10"/>
                <a:gd fmla="*/ 2147483646 h 18" name="T11"/>
                <a:gd fmla="*/ 2147483646 w 14" name="T12"/>
                <a:gd fmla="*/ 0 h 18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4" name="T21"/>
                <a:gd fmla="*/ 0 h 18" name="T22"/>
                <a:gd fmla="*/ 14 w 14" name="T23"/>
                <a:gd fmla="*/ 18 h 18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8" w="14">
                  <a:moveTo>
                    <a:pt x="5" y="0"/>
                  </a:moveTo>
                  <a:cubicBezTo>
                    <a:pt x="3" y="3"/>
                    <a:pt x="0" y="7"/>
                    <a:pt x="1" y="8"/>
                  </a:cubicBezTo>
                  <a:cubicBezTo>
                    <a:pt x="1" y="9"/>
                    <a:pt x="0" y="10"/>
                    <a:pt x="0" y="12"/>
                  </a:cubicBezTo>
                  <a:cubicBezTo>
                    <a:pt x="3" y="14"/>
                    <a:pt x="6" y="16"/>
                    <a:pt x="8" y="18"/>
                  </a:cubicBezTo>
                  <a:cubicBezTo>
                    <a:pt x="8" y="18"/>
                    <a:pt x="8" y="18"/>
                    <a:pt x="9" y="18"/>
                  </a:cubicBezTo>
                  <a:cubicBezTo>
                    <a:pt x="9" y="14"/>
                    <a:pt x="12" y="10"/>
                    <a:pt x="14" y="10"/>
                  </a:cubicBezTo>
                  <a:cubicBezTo>
                    <a:pt x="11" y="7"/>
                    <a:pt x="7" y="2"/>
                    <a:pt x="5" y="0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729" name="Freeform 176"/>
            <p:cNvSpPr>
              <a:spLocks noChangeArrowheads="1"/>
            </p:cNvSpPr>
            <p:nvPr/>
          </p:nvSpPr>
          <p:spPr bwMode="auto">
            <a:xfrm>
              <a:off x="3960109" y="1359927"/>
              <a:ext cx="88590" cy="104132"/>
            </a:xfrm>
            <a:custGeom>
              <a:gdLst>
                <a:gd fmla="*/ 2147483646 w 47" name="T0"/>
                <a:gd fmla="*/ 2147483646 h 56" name="T1"/>
                <a:gd fmla="*/ 2147483646 w 47" name="T2"/>
                <a:gd fmla="*/ 2147483646 h 56" name="T3"/>
                <a:gd fmla="*/ 2147483646 w 47" name="T4"/>
                <a:gd fmla="*/ 2147483646 h 56" name="T5"/>
                <a:gd fmla="*/ 2147483646 w 47" name="T6"/>
                <a:gd fmla="*/ 2147483646 h 56" name="T7"/>
                <a:gd fmla="*/ 2147483646 w 47" name="T8"/>
                <a:gd fmla="*/ 2147483646 h 56" name="T9"/>
                <a:gd fmla="*/ 2147483646 w 47" name="T10"/>
                <a:gd fmla="*/ 2147483646 h 56" name="T11"/>
                <a:gd fmla="*/ 2147483646 w 47" name="T12"/>
                <a:gd fmla="*/ 2147483646 h 56" name="T13"/>
                <a:gd fmla="*/ 2147483646 w 47" name="T14"/>
                <a:gd fmla="*/ 2147483646 h 56" name="T15"/>
                <a:gd fmla="*/ 2147483646 w 47" name="T16"/>
                <a:gd fmla="*/ 2147483646 h 56" name="T17"/>
                <a:gd fmla="*/ 2147483646 w 47" name="T18"/>
                <a:gd fmla="*/ 0 h 56" name="T19"/>
                <a:gd fmla="*/ 0 w 47" name="T20"/>
                <a:gd fmla="*/ 2147483646 h 56" name="T21"/>
                <a:gd fmla="*/ 2147483646 w 47" name="T22"/>
                <a:gd fmla="*/ 2147483646 h 56" name="T23"/>
                <a:gd fmla="*/ 2147483646 w 47" name="T24"/>
                <a:gd fmla="*/ 2147483646 h 56" name="T25"/>
                <a:gd fmla="*/ 2147483646 w 47" name="T26"/>
                <a:gd fmla="*/ 2147483646 h 56" name="T27"/>
                <a:gd fmla="*/ 2147483646 w 47" name="T28"/>
                <a:gd fmla="*/ 2147483646 h 56" name="T29"/>
                <a:gd fmla="*/ 2147483646 w 47" name="T30"/>
                <a:gd fmla="*/ 2147483646 h 56" name="T31"/>
                <a:gd fmla="*/ 2147483646 w 47" name="T32"/>
                <a:gd fmla="*/ 2147483646 h 56" name="T33"/>
                <a:gd fmla="*/ 2147483646 w 47" name="T34"/>
                <a:gd fmla="*/ 2147483646 h 56" name="T35"/>
                <a:gd fmla="*/ 2147483646 w 47" name="T36"/>
                <a:gd fmla="*/ 2147483646 h 56" name="T37"/>
                <a:gd fmla="*/ 2147483646 w 47" name="T38"/>
                <a:gd fmla="*/ 2147483646 h 56" name="T39"/>
                <a:gd fmla="*/ 2147483646 w 47" name="T40"/>
                <a:gd fmla="*/ 2147483646 h 56" name="T41"/>
                <a:gd fmla="*/ 2147483646 w 47" name="T42"/>
                <a:gd fmla="*/ 2147483646 h 5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w 47" name="T66"/>
                <a:gd fmla="*/ 0 h 56" name="T67"/>
                <a:gd fmla="*/ 47 w 47" name="T68"/>
                <a:gd fmla="*/ 56 h 56" name="T69"/>
              </a:gdLst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b="T69" l="T66" r="T68" t="T67"/>
              <a:pathLst>
                <a:path h="56" w="47">
                  <a:moveTo>
                    <a:pt x="41" y="37"/>
                  </a:moveTo>
                  <a:cubicBezTo>
                    <a:pt x="39" y="35"/>
                    <a:pt x="39" y="31"/>
                    <a:pt x="41" y="29"/>
                  </a:cubicBezTo>
                  <a:cubicBezTo>
                    <a:pt x="44" y="28"/>
                    <a:pt x="42" y="26"/>
                    <a:pt x="42" y="23"/>
                  </a:cubicBezTo>
                  <a:cubicBezTo>
                    <a:pt x="42" y="21"/>
                    <a:pt x="31" y="20"/>
                    <a:pt x="29" y="20"/>
                  </a:cubicBezTo>
                  <a:cubicBezTo>
                    <a:pt x="27" y="19"/>
                    <a:pt x="30" y="13"/>
                    <a:pt x="28" y="13"/>
                  </a:cubicBezTo>
                  <a:cubicBezTo>
                    <a:pt x="25" y="13"/>
                    <a:pt x="24" y="11"/>
                    <a:pt x="24" y="9"/>
                  </a:cubicBezTo>
                  <a:cubicBezTo>
                    <a:pt x="24" y="7"/>
                    <a:pt x="20" y="3"/>
                    <a:pt x="20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19" y="1"/>
                    <a:pt x="17" y="1"/>
                    <a:pt x="17" y="1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0"/>
                    <a:pt x="5" y="2"/>
                    <a:pt x="0" y="3"/>
                  </a:cubicBezTo>
                  <a:cubicBezTo>
                    <a:pt x="1" y="6"/>
                    <a:pt x="2" y="9"/>
                    <a:pt x="3" y="10"/>
                  </a:cubicBezTo>
                  <a:cubicBezTo>
                    <a:pt x="7" y="11"/>
                    <a:pt x="6" y="15"/>
                    <a:pt x="7" y="18"/>
                  </a:cubicBezTo>
                  <a:cubicBezTo>
                    <a:pt x="8" y="21"/>
                    <a:pt x="8" y="36"/>
                    <a:pt x="6" y="36"/>
                  </a:cubicBezTo>
                  <a:cubicBezTo>
                    <a:pt x="5" y="36"/>
                    <a:pt x="4" y="37"/>
                    <a:pt x="2" y="40"/>
                  </a:cubicBezTo>
                  <a:cubicBezTo>
                    <a:pt x="4" y="42"/>
                    <a:pt x="8" y="47"/>
                    <a:pt x="11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3" y="50"/>
                    <a:pt x="21" y="56"/>
                    <a:pt x="21" y="56"/>
                  </a:cubicBezTo>
                  <a:cubicBezTo>
                    <a:pt x="21" y="56"/>
                    <a:pt x="33" y="53"/>
                    <a:pt x="41" y="52"/>
                  </a:cubicBezTo>
                  <a:cubicBezTo>
                    <a:pt x="41" y="51"/>
                    <a:pt x="41" y="50"/>
                    <a:pt x="41" y="49"/>
                  </a:cubicBezTo>
                  <a:cubicBezTo>
                    <a:pt x="41" y="47"/>
                    <a:pt x="43" y="44"/>
                    <a:pt x="45" y="44"/>
                  </a:cubicBezTo>
                  <a:cubicBezTo>
                    <a:pt x="47" y="44"/>
                    <a:pt x="44" y="39"/>
                    <a:pt x="41" y="37"/>
                  </a:cubicBezTo>
                  <a:close/>
                </a:path>
              </a:pathLst>
            </a:custGeom>
            <a:solidFill>
              <a:schemeClr val="bg1"/>
            </a:solidFill>
            <a:ln cap="flat" cmpd="sng" w="1">
              <a:solidFill>
                <a:srgbClr val="3F3F3F"/>
              </a:solidFill>
              <a:miter lim="800000"/>
            </a:ln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22532" name="矩形 213"/>
          <p:cNvSpPr>
            <a:spLocks noChangeArrowheads="1"/>
          </p:cNvSpPr>
          <p:nvPr/>
        </p:nvSpPr>
        <p:spPr bwMode="auto">
          <a:xfrm>
            <a:off x="6007100" y="3394075"/>
            <a:ext cx="3136900" cy="1749425"/>
          </a:xfrm>
          <a:prstGeom prst="rect">
            <a:avLst/>
          </a:prstGeom>
          <a:solidFill>
            <a:srgbClr val="EBEBEB">
              <a:alpha val="52156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2533" name="矩形 212"/>
          <p:cNvSpPr>
            <a:spLocks noChangeArrowheads="1"/>
          </p:cNvSpPr>
          <p:nvPr/>
        </p:nvSpPr>
        <p:spPr bwMode="auto">
          <a:xfrm>
            <a:off x="3122613" y="3389313"/>
            <a:ext cx="2884487" cy="1766887"/>
          </a:xfrm>
          <a:prstGeom prst="rect">
            <a:avLst/>
          </a:prstGeom>
          <a:solidFill>
            <a:srgbClr val="EBEBEB">
              <a:alpha val="72156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2534" name="TextBox 175"/>
          <p:cNvSpPr>
            <a:spLocks noChangeArrowheads="1"/>
          </p:cNvSpPr>
          <p:nvPr/>
        </p:nvSpPr>
        <p:spPr bwMode="auto">
          <a:xfrm>
            <a:off x="3435350" y="444500"/>
            <a:ext cx="257175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国外研究现状</a:t>
            </a:r>
          </a:p>
        </p:txBody>
      </p:sp>
      <p:sp>
        <p:nvSpPr>
          <p:cNvPr id="22535" name="TextBox 176"/>
          <p:cNvSpPr>
            <a:spLocks noChangeArrowheads="1"/>
          </p:cNvSpPr>
          <p:nvPr/>
        </p:nvSpPr>
        <p:spPr bwMode="auto">
          <a:xfrm>
            <a:off x="3454400" y="812800"/>
            <a:ext cx="23764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zh-CN" lang="en-US" sz="1400">
                <a:solidFill>
                  <a:schemeClr val="bg1"/>
                </a:solidFill>
              </a:rPr>
              <a:t>Overseas Research  Situation</a:t>
            </a:r>
          </a:p>
        </p:txBody>
      </p:sp>
      <p:sp>
        <p:nvSpPr>
          <p:cNvPr id="22536" name="矩形 177"/>
          <p:cNvSpPr>
            <a:spLocks noChangeArrowheads="1"/>
          </p:cNvSpPr>
          <p:nvPr/>
        </p:nvSpPr>
        <p:spPr bwMode="auto">
          <a:xfrm>
            <a:off x="0" y="3362325"/>
            <a:ext cx="3130550" cy="1781175"/>
          </a:xfrm>
          <a:prstGeom prst="rect">
            <a:avLst/>
          </a:prstGeom>
          <a:solidFill>
            <a:srgbClr val="EBEBEB">
              <a:alpha val="87057"/>
            </a:srgb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grpSp>
        <p:nvGrpSpPr>
          <p:cNvPr id="22537" name="组合 182"/>
          <p:cNvGrpSpPr/>
          <p:nvPr/>
        </p:nvGrpSpPr>
        <p:grpSpPr>
          <a:xfrm>
            <a:off x="266700" y="3656013"/>
            <a:ext cx="2959100" cy="833437"/>
            <a:chExt cx="2958580" cy="832696"/>
          </a:xfrm>
        </p:grpSpPr>
        <p:grpSp>
          <p:nvGrpSpPr>
            <p:cNvPr id="22553" name="组合 183"/>
            <p:cNvGrpSpPr/>
            <p:nvPr/>
          </p:nvGrpSpPr>
          <p:grpSpPr>
            <a:xfrm>
              <a:off x="0" y="0"/>
              <a:ext cx="2958580" cy="832696"/>
              <a:chExt cx="2958580" cy="832696"/>
            </a:xfrm>
          </p:grpSpPr>
          <p:sp>
            <p:nvSpPr>
              <p:cNvPr id="22555" name="TextBox 185"/>
              <p:cNvSpPr>
                <a:spLocks noChangeArrowheads="1"/>
              </p:cNvSpPr>
              <p:nvPr/>
            </p:nvSpPr>
            <p:spPr bwMode="auto">
              <a:xfrm>
                <a:off x="459084" y="309475"/>
                <a:ext cx="2499496" cy="517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2556" name="流程图: 联系 186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2557" name="TextBox 187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5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2554" name="TextBox 184"/>
            <p:cNvSpPr>
              <a:spLocks noChangeArrowheads="1"/>
            </p:cNvSpPr>
            <p:nvPr/>
          </p:nvSpPr>
          <p:spPr bwMode="auto">
            <a:xfrm>
              <a:off x="13249" y="92012"/>
              <a:ext cx="471064" cy="395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01</a:t>
              </a:r>
            </a:p>
          </p:txBody>
        </p:sp>
      </p:grpSp>
      <p:grpSp>
        <p:nvGrpSpPr>
          <p:cNvPr id="22538" name="组合 200"/>
          <p:cNvGrpSpPr/>
          <p:nvPr/>
        </p:nvGrpSpPr>
        <p:grpSpPr>
          <a:xfrm>
            <a:off x="3200400" y="3635375"/>
            <a:ext cx="2957513" cy="831850"/>
            <a:chExt cx="2958580" cy="832696"/>
          </a:xfrm>
        </p:grpSpPr>
        <p:grpSp>
          <p:nvGrpSpPr>
            <p:cNvPr id="22548" name="组合 201"/>
            <p:cNvGrpSpPr/>
            <p:nvPr/>
          </p:nvGrpSpPr>
          <p:grpSpPr>
            <a:xfrm>
              <a:off x="0" y="0"/>
              <a:ext cx="2958580" cy="832696"/>
              <a:chExt cx="2958580" cy="832696"/>
            </a:xfrm>
          </p:grpSpPr>
          <p:sp>
            <p:nvSpPr>
              <p:cNvPr id="22550" name="TextBox 203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2499496" cy="518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2551" name="流程图: 联系 204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2552" name="TextBox 205"/>
              <p:cNvSpPr>
                <a:spLocks noChangeArrowheads="1"/>
              </p:cNvSpPr>
              <p:nvPr/>
            </p:nvSpPr>
            <p:spPr bwMode="auto">
              <a:xfrm>
                <a:off x="459083" y="0"/>
                <a:ext cx="1157340" cy="366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2549" name="TextBox 202"/>
            <p:cNvSpPr>
              <a:spLocks noChangeArrowheads="1"/>
            </p:cNvSpPr>
            <p:nvPr/>
          </p:nvSpPr>
          <p:spPr bwMode="auto">
            <a:xfrm>
              <a:off x="15625" y="68256"/>
              <a:ext cx="471064" cy="396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02</a:t>
              </a:r>
            </a:p>
          </p:txBody>
        </p:sp>
      </p:grpSp>
      <p:grpSp>
        <p:nvGrpSpPr>
          <p:cNvPr id="22539" name="组合 206"/>
          <p:cNvGrpSpPr/>
          <p:nvPr/>
        </p:nvGrpSpPr>
        <p:grpSpPr>
          <a:xfrm>
            <a:off x="6078538" y="3600450"/>
            <a:ext cx="2957512" cy="833438"/>
            <a:chExt cx="2958580" cy="832696"/>
          </a:xfrm>
        </p:grpSpPr>
        <p:grpSp>
          <p:nvGrpSpPr>
            <p:cNvPr id="22543" name="组合 207"/>
            <p:cNvGrpSpPr/>
            <p:nvPr/>
          </p:nvGrpSpPr>
          <p:grpSpPr>
            <a:xfrm>
              <a:off x="0" y="0"/>
              <a:ext cx="2958580" cy="832696"/>
              <a:chExt cx="2958580" cy="832696"/>
            </a:xfrm>
          </p:grpSpPr>
          <p:sp>
            <p:nvSpPr>
              <p:cNvPr id="22545" name="TextBox 209"/>
              <p:cNvSpPr>
                <a:spLocks noChangeArrowheads="1"/>
              </p:cNvSpPr>
              <p:nvPr/>
            </p:nvSpPr>
            <p:spPr bwMode="auto">
              <a:xfrm>
                <a:off x="459084" y="309476"/>
                <a:ext cx="2499496" cy="5176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 </a:t>
                </a:r>
              </a:p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4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此处添加文本 此处添加文本</a:t>
                </a:r>
              </a:p>
            </p:txBody>
          </p:sp>
          <p:sp>
            <p:nvSpPr>
              <p:cNvPr id="22546" name="流程图: 联系 210"/>
              <p:cNvSpPr>
                <a:spLocks noChangeArrowheads="1"/>
              </p:cNvSpPr>
              <p:nvPr/>
            </p:nvSpPr>
            <p:spPr bwMode="auto">
              <a:xfrm>
                <a:off x="0" y="36104"/>
                <a:ext cx="471063" cy="471063"/>
              </a:xfrm>
              <a:prstGeom prst="flowChartConnector">
                <a:avLst/>
              </a:prstGeom>
              <a:noFill/>
              <a:ln w="3175">
                <a:solidFill>
                  <a:srgbClr val="092238"/>
                </a:solidFill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endParaRPr altLang="zh-CN" lang="zh-CN" sz="1800">
                  <a:solidFill>
                    <a:srgbClr val="FFFFFF"/>
                  </a:solidFill>
                  <a:latin charset="-122" panose="02010600030101010101" pitchFamily="2" typeface="宋体"/>
                  <a:sym charset="-122" panose="02010600030101010101" pitchFamily="2" typeface="宋体"/>
                </a:endParaRPr>
              </a:p>
            </p:txBody>
          </p:sp>
          <p:sp>
            <p:nvSpPr>
              <p:cNvPr id="22547" name="TextBox 211"/>
              <p:cNvSpPr>
                <a:spLocks noChangeArrowheads="1"/>
              </p:cNvSpPr>
              <p:nvPr/>
            </p:nvSpPr>
            <p:spPr bwMode="auto">
              <a:xfrm>
                <a:off x="459082" y="-1"/>
                <a:ext cx="1157340" cy="365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charset="0" pitchFamily="34" typeface="Arial"/>
                  <a:buChar char="•"/>
                  <a:defRPr sz="32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1pPr>
                <a:lvl2pPr indent="-285750" marL="742950">
                  <a:spcBef>
                    <a:spcPct val="20000"/>
                  </a:spcBef>
                  <a:buFont charset="0" pitchFamily="34" typeface="Arial"/>
                  <a:buChar char="–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2pPr>
                <a:lvl3pPr indent="-228600" marL="1143000">
                  <a:spcBef>
                    <a:spcPct val="20000"/>
                  </a:spcBef>
                  <a:buFont charset="0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3pPr>
                <a:lvl4pPr indent="-228600" marL="1600200">
                  <a:spcBef>
                    <a:spcPct val="20000"/>
                  </a:spcBef>
                  <a:buFont charset="0" pitchFamily="34" typeface="Arial"/>
                  <a:buChar char="–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4pPr>
                <a:lvl5pPr indent="-228600" marL="2057400">
                  <a:spcBef>
                    <a:spcPct val="20000"/>
                  </a:spcBef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5pPr>
                <a:lvl6pPr eaLnBrk="0" fontAlgn="base" hangingPunct="0" indent="-228600" marL="25146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6pPr>
                <a:lvl7pPr eaLnBrk="0" fontAlgn="base" hangingPunct="0" indent="-228600" marL="29718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7pPr>
                <a:lvl8pPr eaLnBrk="0" fontAlgn="base" hangingPunct="0" indent="-228600" marL="34290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8pPr>
                <a:lvl9pPr eaLnBrk="0" fontAlgn="base" hangingPunct="0" indent="-228600" marL="3886200">
                  <a:spcBef>
                    <a:spcPct val="20000"/>
                  </a:spcBef>
                  <a:spcAft>
                    <a:spcPct val="0"/>
                  </a:spcAft>
                  <a:buFont charset="0" pitchFamily="34" typeface="Arial"/>
                  <a:buChar char="»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itchFamily="2" typeface="宋体"/>
                    <a:sym charset="0" panose="020f0502020204030204" pitchFamily="34" typeface="Calibri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charset="0" pitchFamily="34" typeface="Arial"/>
                  <a:buNone/>
                </a:pPr>
                <a:r>
                  <a:rPr altLang="en-US" lang="zh-CN" sz="1800">
                    <a:solidFill>
                      <a:srgbClr val="092238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sym charset="-122" panose="020b0503020204020204" pitchFamily="34" typeface="微软雅黑"/>
                  </a:rPr>
                  <a:t>添加标题</a:t>
                </a:r>
              </a:p>
            </p:txBody>
          </p:sp>
        </p:grpSp>
        <p:sp>
          <p:nvSpPr>
            <p:cNvPr id="22544" name="TextBox 208"/>
            <p:cNvSpPr>
              <a:spLocks noChangeArrowheads="1"/>
            </p:cNvSpPr>
            <p:nvPr/>
          </p:nvSpPr>
          <p:spPr bwMode="auto">
            <a:xfrm>
              <a:off x="18694" y="68257"/>
              <a:ext cx="471064" cy="395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2000">
                  <a:solidFill>
                    <a:srgbClr val="092238"/>
                  </a:solidFill>
                </a:rPr>
                <a:t>03</a:t>
              </a:r>
            </a:p>
          </p:txBody>
        </p:sp>
      </p:grpSp>
      <p:sp>
        <p:nvSpPr>
          <p:cNvPr id="22540" name="流程图: 联系 214"/>
          <p:cNvSpPr>
            <a:spLocks noChangeArrowheads="1"/>
          </p:cNvSpPr>
          <p:nvPr/>
        </p:nvSpPr>
        <p:spPr bwMode="auto">
          <a:xfrm>
            <a:off x="1860550" y="2020888"/>
            <a:ext cx="514350" cy="514350"/>
          </a:xfrm>
          <a:prstGeom prst="flowChartConnector">
            <a:avLst/>
          </a:prstGeom>
          <a:solidFill>
            <a:srgbClr val="0B2945">
              <a:alpha val="72156"/>
            </a:srgbClr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2541" name="流程图: 联系 215"/>
          <p:cNvSpPr>
            <a:spLocks noChangeArrowheads="1"/>
          </p:cNvSpPr>
          <p:nvPr/>
        </p:nvSpPr>
        <p:spPr bwMode="auto">
          <a:xfrm>
            <a:off x="6296025" y="1982788"/>
            <a:ext cx="857250" cy="855662"/>
          </a:xfrm>
          <a:prstGeom prst="flowChartConnector">
            <a:avLst/>
          </a:prstGeom>
          <a:solidFill>
            <a:srgbClr val="0B2945">
              <a:alpha val="72156"/>
            </a:srgbClr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22542" name="流程图: 联系 216"/>
          <p:cNvSpPr>
            <a:spLocks noChangeArrowheads="1"/>
          </p:cNvSpPr>
          <p:nvPr/>
        </p:nvSpPr>
        <p:spPr bwMode="auto">
          <a:xfrm>
            <a:off x="5483225" y="2641600"/>
            <a:ext cx="644525" cy="642938"/>
          </a:xfrm>
          <a:prstGeom prst="flowChartConnector">
            <a:avLst/>
          </a:prstGeom>
          <a:solidFill>
            <a:srgbClr val="0B2945">
              <a:alpha val="72156"/>
            </a:srgbClr>
          </a:solidFill>
          <a:ln w="254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3554" name="图片 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805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10"/>
          <p:cNvSpPr>
            <a:spLocks noChangeArrowheads="1"/>
          </p:cNvSpPr>
          <p:nvPr/>
        </p:nvSpPr>
        <p:spPr bwMode="auto">
          <a:xfrm>
            <a:off x="3128963" y="2198688"/>
            <a:ext cx="3744912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itchFamily="34" typeface="Arial"/>
              <a:buNone/>
            </a:pPr>
            <a:r>
              <a:rPr altLang="en-US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理论渊源及框架</a:t>
            </a:r>
          </a:p>
        </p:txBody>
      </p:sp>
      <p:grpSp>
        <p:nvGrpSpPr>
          <p:cNvPr id="23556" name="组合 17"/>
          <p:cNvGrpSpPr/>
          <p:nvPr/>
        </p:nvGrpSpPr>
        <p:grpSpPr>
          <a:xfrm>
            <a:off x="2025650" y="1338263"/>
            <a:ext cx="1787525" cy="1928812"/>
            <a:chExt cx="1787285" cy="1928440"/>
          </a:xfrm>
        </p:grpSpPr>
        <p:sp>
          <p:nvSpPr>
            <p:cNvPr id="23557" name="流程图: 联系 11"/>
            <p:cNvSpPr>
              <a:spLocks noChangeArrowheads="1"/>
            </p:cNvSpPr>
            <p:nvPr/>
          </p:nvSpPr>
          <p:spPr bwMode="auto">
            <a:xfrm>
              <a:off x="0" y="699476"/>
              <a:ext cx="1080120" cy="108012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3558" name="流程图: 联系 12"/>
            <p:cNvSpPr>
              <a:spLocks noChangeArrowheads="1"/>
            </p:cNvSpPr>
            <p:nvPr/>
          </p:nvSpPr>
          <p:spPr bwMode="auto">
            <a:xfrm>
              <a:off x="810090" y="1388380"/>
              <a:ext cx="540060" cy="5400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3559" name="流程图: 联系 13"/>
            <p:cNvSpPr>
              <a:spLocks noChangeArrowheads="1"/>
            </p:cNvSpPr>
            <p:nvPr/>
          </p:nvSpPr>
          <p:spPr bwMode="auto">
            <a:xfrm>
              <a:off x="711660" y="0"/>
              <a:ext cx="368460" cy="36846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3560" name="流程图: 联系 14"/>
            <p:cNvSpPr>
              <a:spLocks noChangeArrowheads="1"/>
            </p:cNvSpPr>
            <p:nvPr/>
          </p:nvSpPr>
          <p:spPr bwMode="auto">
            <a:xfrm>
              <a:off x="1531047" y="699476"/>
              <a:ext cx="256238" cy="256238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charset="0" pitchFamily="34" typeface="Arial"/>
                <a:buNone/>
              </a:pPr>
              <a:endParaRPr altLang="zh-CN" lang="zh-CN" sz="1800">
                <a:solidFill>
                  <a:srgbClr val="FFFFFF"/>
                </a:solidFill>
                <a:latin charset="-122" panose="02010600030101010101" pitchFamily="2" typeface="宋体"/>
                <a:sym charset="-122" panose="02010600030101010101" pitchFamily="2" typeface="宋体"/>
              </a:endParaRPr>
            </a:p>
          </p:txBody>
        </p:sp>
        <p:sp>
          <p:nvSpPr>
            <p:cNvPr id="23561" name="TextBox 15"/>
            <p:cNvSpPr>
              <a:spLocks noChangeArrowheads="1"/>
            </p:cNvSpPr>
            <p:nvPr/>
          </p:nvSpPr>
          <p:spPr bwMode="auto">
            <a:xfrm>
              <a:off x="199580" y="885593"/>
              <a:ext cx="748892" cy="700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charset="0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itchFamily="34" typeface="Arial"/>
                <a:buNone/>
              </a:pPr>
              <a:r>
                <a:rPr altLang="zh-CN" lang="en-US" sz="4000">
                  <a:solidFill>
                    <a:srgbClr val="092238"/>
                  </a:solidFill>
                </a:rPr>
                <a:t>03</a:t>
              </a:r>
            </a:p>
          </p:txBody>
        </p:sp>
      </p:grp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Calibri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2" typeface="宋体"/>
          </a:defRPr>
        </a:defPPr>
      </a:lst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154</Paragraphs>
  <Slides>17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3">
      <vt:lpstr>Arial</vt:lpstr>
      <vt:lpstr>Calibri</vt:lpstr>
      <vt:lpstr>宋体</vt:lpstr>
      <vt:lpstr>Calibri Light</vt:lpstr>
      <vt:lpstr>微软雅黑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2021-08-22T11:59:27Z</dcterms:created>
  <cp:lastPrinted>2021-08-22T11:59:27Z</cp:lastPrinted>
  <dcterms:modified xsi:type="dcterms:W3CDTF">2021-08-22T05:49:58Z</dcterms:modified>
  <cp:revision>1</cp:revision>
</cp:coreProperties>
</file>