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7" d="100"/>
          <a:sy n="87" d="100"/>
        </p:scale>
        <p:origin x="25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1.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43712-7D12-4652-B885-7CF772778DC6}" type="datetimeFigureOut">
              <a:rPr lang="zh-CN" altLang="en-US" smtClean="0"/>
              <a:t>2016/10/19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C1D39-5E4E-4CEB-BF83-C558E1A0B413}" type="slidenum">
              <a:rPr lang="zh-CN" altLang="en-US" smtClean="0"/>
              <a:t>‹#›</a:t>
            </a:fld>
            <a:endParaRPr lang="zh-CN" altLang="en-US"/>
          </a:p>
        </p:txBody>
      </p:sp>
    </p:spTree>
    <p:extLst>
      <p:ext uri="{BB962C8B-B14F-4D97-AF65-F5344CB8AC3E}">
        <p14:creationId val="263589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97955922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28616896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336935529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5C66E67-5AD1-40AA-AAC1-C04AA203B07B}" type="datetime1">
              <a:rPr lang="zh-CN" altLang="en-US"/>
              <a:pPr>
                <a:defRPr/>
              </a:pPr>
              <a:t>2016/10/19</a:t>
            </a:fld>
            <a:endParaRPr lang="zh-CN" altLang="en-US" sz="1867">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C0E5386D-CAD5-4470-8E07-57FCD49E0712}" type="slidenum">
              <a:rPr lang="zh-CN" altLang="en-US"/>
              <a:pPr>
                <a:defRPr/>
              </a:pPr>
              <a:t>‹#›</a:t>
            </a:fld>
            <a:endParaRPr lang="zh-CN" altLang="en-US" sz="1867">
              <a:solidFill>
                <a:schemeClr val="tx1"/>
              </a:solidFill>
            </a:endParaRPr>
          </a:p>
        </p:txBody>
      </p:sp>
    </p:spTree>
    <p:extLst>
      <p:ext uri="{BB962C8B-B14F-4D97-AF65-F5344CB8AC3E}">
        <p14:creationId val="2961657519"/>
      </p:ext>
    </p:extLst>
  </p:cSld>
  <p:clrMapOvr>
    <a:masterClrMapping/>
  </p:clrMapOvr>
  <mc:AlternateContent>
    <mc:Choice Requires="p14">
      <p:transition spd="slow" p14:dur="1600">
        <p:blinds dir="vert"/>
      </p:transition>
    </mc:Choice>
    <mc:Fallback>
      <p:transition spd="slow">
        <p:blinds dir="vert"/>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069585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47508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980685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52643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233989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969918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220418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133567557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07423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9617190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698181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98164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32861684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293104848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37864894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320877726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405614081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421143259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503DD8-49B1-4705-8208-22CAD6DCB9D5}"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ECD10C-9147-4509-8F0F-FD834FF4F036}" type="slidenum">
              <a:rPr lang="zh-CN" altLang="en-US" smtClean="0"/>
              <a:t>‹#›</a:t>
            </a:fld>
            <a:endParaRPr lang="zh-CN" altLang="en-US"/>
          </a:p>
        </p:txBody>
      </p:sp>
    </p:spTree>
    <p:extLst>
      <p:ext uri="{BB962C8B-B14F-4D97-AF65-F5344CB8AC3E}">
        <p14:creationId val="243552921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36666"/>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03DD8-49B1-4705-8208-22CAD6DCB9D5}" type="datetimeFigureOut">
              <a:rPr lang="zh-CN" altLang="en-US" smtClean="0"/>
              <a:t>2016/10/19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CD10C-9147-4509-8F0F-FD834FF4F036}" type="slidenum">
              <a:rPr lang="zh-CN" altLang="en-US" smtClean="0"/>
              <a:t>‹#›</a:t>
            </a:fld>
            <a:endParaRPr lang="zh-CN" altLang="en-US"/>
          </a:p>
        </p:txBody>
      </p:sp>
    </p:spTree>
    <p:extLst>
      <p:ext uri="{BB962C8B-B14F-4D97-AF65-F5344CB8AC3E}">
        <p14:creationId val="160945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2016/10/19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20905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5.jpeg" Type="http://schemas.openxmlformats.org/officeDocument/2006/relationships/image"/><Relationship Id="rId3" Target="../media/image1.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 Id="rId3" Target="../media/image1.jpeg" Type="http://schemas.openxmlformats.org/officeDocument/2006/relationships/image"/><Relationship Id="rId4"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 Id="rId3" Target="../media/image5.jpe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 Id="rId3" Target="../media/image11.jpeg" Type="http://schemas.openxmlformats.org/officeDocument/2006/relationships/image"/><Relationship Id="rId4" Target="../media/image5.jpeg" Type="http://schemas.openxmlformats.org/officeDocument/2006/relationships/image"/><Relationship Id="rId5" Target="../media/image1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直接连接符 58"/>
          <p:cNvSpPr>
            <a:spLocks noChangeShapeType="1"/>
          </p:cNvSpPr>
          <p:nvPr/>
        </p:nvSpPr>
        <p:spPr bwMode="auto">
          <a:xfrm>
            <a:off x="3524251" y="6167438"/>
            <a:ext cx="1284288" cy="677863"/>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75" name="直接连接符 61"/>
          <p:cNvSpPr>
            <a:spLocks noChangeShapeType="1"/>
          </p:cNvSpPr>
          <p:nvPr/>
        </p:nvSpPr>
        <p:spPr bwMode="auto">
          <a:xfrm flipV="1">
            <a:off x="3571876" y="1851026"/>
            <a:ext cx="8634413" cy="4346575"/>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76" name="六边形 54"/>
          <p:cNvSpPr>
            <a:spLocks noChangeArrowheads="1" noChangeAspect="1"/>
          </p:cNvSpPr>
          <p:nvPr/>
        </p:nvSpPr>
        <p:spPr bwMode="auto">
          <a:xfrm rot="5400000">
            <a:off x="1301751" y="1695451"/>
            <a:ext cx="4510088" cy="3887788"/>
          </a:xfrm>
          <a:prstGeom prst="hexagon">
            <a:avLst>
              <a:gd fmla="val 25000" name="adj"/>
              <a:gd fmla="val 115470" name="vf"/>
            </a:avLst>
          </a:prstGeom>
          <a:solidFill>
            <a:srgbClr val="CCCC33"/>
          </a:solidFill>
          <a:ln>
            <a:noFill/>
          </a:ln>
          <a:effectLst>
            <a:outerShdw algn="t" blurRad="50800" dir="5400000" dist="38100" rotWithShape="0">
              <a:prstClr val="black">
                <a:alpha val="40000"/>
              </a:prstClr>
            </a:outerShdw>
          </a:effec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077" name="直接连接符 56"/>
          <p:cNvSpPr>
            <a:spLocks noChangeShapeType="1"/>
          </p:cNvSpPr>
          <p:nvPr/>
        </p:nvSpPr>
        <p:spPr bwMode="auto">
          <a:xfrm>
            <a:off x="5753102" y="0"/>
            <a:ext cx="3175" cy="5064125"/>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78" name="直接连接符 57"/>
          <p:cNvSpPr>
            <a:spLocks noChangeShapeType="1"/>
          </p:cNvSpPr>
          <p:nvPr/>
        </p:nvSpPr>
        <p:spPr bwMode="auto">
          <a:xfrm>
            <a:off x="1377951" y="-3174"/>
            <a:ext cx="2193925" cy="1098551"/>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79" name="直接连接符 59"/>
          <p:cNvSpPr>
            <a:spLocks noChangeShapeType="1"/>
          </p:cNvSpPr>
          <p:nvPr/>
        </p:nvSpPr>
        <p:spPr bwMode="auto">
          <a:xfrm>
            <a:off x="1373189" y="4662488"/>
            <a:ext cx="1587" cy="2195512"/>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80" name="直接连接符 60"/>
          <p:cNvSpPr>
            <a:spLocks noChangeShapeType="1"/>
          </p:cNvSpPr>
          <p:nvPr/>
        </p:nvSpPr>
        <p:spPr bwMode="auto">
          <a:xfrm flipV="1" rot="21540000">
            <a:off x="1" y="2016125"/>
            <a:ext cx="1754188" cy="812800"/>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81" name="文本框 62"/>
          <p:cNvSpPr>
            <a:spLocks noChangeArrowheads="1"/>
          </p:cNvSpPr>
          <p:nvPr/>
        </p:nvSpPr>
        <p:spPr bwMode="auto">
          <a:xfrm rot="19970760">
            <a:off x="6256444" y="2715347"/>
            <a:ext cx="5081905" cy="741731"/>
          </a:xfrm>
          <a:prstGeom prst="rect">
            <a:avLst/>
          </a:prstGeom>
          <a:noFill/>
          <a:ln>
            <a:noFill/>
          </a:ln>
          <a:effectLst>
            <a:outerShdw algn="tl" blurRad="50800" dir="27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4267">
                <a:solidFill>
                  <a:schemeClr val="bg1"/>
                </a:solidFill>
                <a:latin charset="-122" pitchFamily="34" typeface="微软雅黑"/>
                <a:ea charset="-122" pitchFamily="34" typeface="微软雅黑"/>
                <a:sym charset="-122" pitchFamily="2" typeface="方正姚体"/>
              </a:rPr>
              <a:t>ANNUAL   REPORT</a:t>
            </a:r>
          </a:p>
        </p:txBody>
      </p:sp>
      <p:sp>
        <p:nvSpPr>
          <p:cNvPr id="3082" name="文本框 63"/>
          <p:cNvSpPr>
            <a:spLocks noChangeArrowheads="1"/>
          </p:cNvSpPr>
          <p:nvPr/>
        </p:nvSpPr>
        <p:spPr bwMode="auto">
          <a:xfrm>
            <a:off x="2147912" y="2313340"/>
            <a:ext cx="4100830" cy="22046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mtClean="0" sz="13866">
                <a:solidFill>
                  <a:schemeClr val="bg1"/>
                </a:solidFill>
                <a:latin charset="0" pitchFamily="34" typeface="Agency FB"/>
                <a:ea charset="-122" pitchFamily="34" typeface="微软雅黑"/>
                <a:sym charset="0" pitchFamily="34" typeface="Impact"/>
              </a:rPr>
              <a:t>2017</a:t>
            </a:r>
          </a:p>
        </p:txBody>
      </p:sp>
      <p:sp>
        <p:nvSpPr>
          <p:cNvPr id="3083" name="文本框 64"/>
          <p:cNvSpPr>
            <a:spLocks noChangeArrowheads="1"/>
          </p:cNvSpPr>
          <p:nvPr/>
        </p:nvSpPr>
        <p:spPr bwMode="auto">
          <a:xfrm>
            <a:off x="2164343" y="4585351"/>
            <a:ext cx="2867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000">
                <a:solidFill>
                  <a:schemeClr val="bg1"/>
                </a:solidFill>
                <a:latin charset="-122" pitchFamily="34" typeface="微软雅黑"/>
                <a:ea charset="-122" pitchFamily="34" typeface="微软雅黑"/>
                <a:sym charset="-122" pitchFamily="2" typeface="方正姚体"/>
              </a:rPr>
              <a:t>PowerPoint  Template</a:t>
            </a:r>
          </a:p>
        </p:txBody>
      </p:sp>
      <p:sp>
        <p:nvSpPr>
          <p:cNvPr id="3084" name="六边形 55"/>
          <p:cNvSpPr>
            <a:spLocks noChangeArrowheads="1" noChangeAspect="1"/>
          </p:cNvSpPr>
          <p:nvPr/>
        </p:nvSpPr>
        <p:spPr bwMode="auto">
          <a:xfrm rot="5400000">
            <a:off x="1053307" y="1480344"/>
            <a:ext cx="5010151" cy="4319587"/>
          </a:xfrm>
          <a:prstGeom prst="hexagon">
            <a:avLst>
              <a:gd fmla="val 24996" name="adj"/>
              <a:gd fmla="val 115470" name="vf"/>
            </a:avLst>
          </a:prstGeom>
          <a:noFill/>
          <a:ln w="101600">
            <a:solidFill>
              <a:srgbClr val="FF6969"/>
            </a:solidFill>
            <a:bevel/>
          </a:ln>
          <a:extLst>
            <a:ext uri="{909E8E84-426E-40DD-AFC4-6F175D3DCCD1}">
              <a14:hiddenFill>
                <a:solidFill>
                  <a:srgbClr val="CCCC33"/>
                </a:solidFill>
              </a14:hiddenFill>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 name="文本框 2"/>
          <p:cNvSpPr txBox="1"/>
          <p:nvPr/>
        </p:nvSpPr>
        <p:spPr>
          <a:xfrm>
            <a:off x="9480376" y="6093296"/>
            <a:ext cx="2880387" cy="365760"/>
          </a:xfrm>
          <a:prstGeom prst="rect">
            <a:avLst/>
          </a:prstGeom>
          <a:noFill/>
        </p:spPr>
        <p:txBody>
          <a:bodyPr rtlCol="0" wrap="square">
            <a:spAutoFit/>
          </a:bodyPr>
          <a:lstStyle/>
          <a:p>
            <a:r>
              <a:rPr altLang="zh-CN" lang="en-US">
                <a:solidFill>
                  <a:schemeClr val="bg1"/>
                </a:solidFill>
                <a:latin charset="-122" pitchFamily="34" typeface="微软雅黑"/>
                <a:ea charset="-122" pitchFamily="34" typeface="微软雅黑"/>
              </a:rPr>
              <a:t>Made by ：屁屁宁</a:t>
            </a:r>
          </a:p>
        </p:txBody>
      </p:sp>
    </p:spTree>
    <p:extLst>
      <p:ext uri="{BB962C8B-B14F-4D97-AF65-F5344CB8AC3E}">
        <p14:creationId val="367492850"/>
      </p:ext>
    </p:extLst>
  </p:cSld>
  <p:clrMapOvr>
    <a:masterClrMapping/>
  </p:clrMapOvr>
  <mc:AlternateContent>
    <mc:Choice Requires="p14">
      <p:transition advTm="4500" p14:dur="1600" spd="slow">
        <p:blinds dir="vert"/>
      </p:transition>
    </mc:Choice>
    <mc:Fallback>
      <p:transition advTm="4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078"/>
                                        </p:tgtEl>
                                        <p:attrNameLst>
                                          <p:attrName>style.visibility</p:attrName>
                                        </p:attrNameLst>
                                      </p:cBhvr>
                                      <p:to>
                                        <p:strVal val="visible"/>
                                      </p:to>
                                    </p:set>
                                    <p:animEffect filter="wipe(left)" transition="in">
                                      <p:cBhvr>
                                        <p:cTn dur="500" id="7"/>
                                        <p:tgtEl>
                                          <p:spTgt spid="3078"/>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3080"/>
                                        </p:tgtEl>
                                        <p:attrNameLst>
                                          <p:attrName>style.visibility</p:attrName>
                                        </p:attrNameLst>
                                      </p:cBhvr>
                                      <p:to>
                                        <p:strVal val="visible"/>
                                      </p:to>
                                    </p:set>
                                    <p:animEffect filter="wipe(left)" transition="in">
                                      <p:cBhvr>
                                        <p:cTn dur="500" id="10"/>
                                        <p:tgtEl>
                                          <p:spTgt spid="3080"/>
                                        </p:tgtEl>
                                      </p:cBhvr>
                                    </p:animEffect>
                                  </p:childTnLst>
                                </p:cTn>
                              </p:par>
                              <p:par>
                                <p:cTn fill="hold" grpId="0" id="11" nodeType="withEffect" presetClass="entr" presetID="22" presetSubtype="1">
                                  <p:stCondLst>
                                    <p:cond delay="0"/>
                                  </p:stCondLst>
                                  <p:childTnLst>
                                    <p:set>
                                      <p:cBhvr>
                                        <p:cTn dur="1" fill="hold" id="12">
                                          <p:stCondLst>
                                            <p:cond delay="0"/>
                                          </p:stCondLst>
                                        </p:cTn>
                                        <p:tgtEl>
                                          <p:spTgt spid="3077"/>
                                        </p:tgtEl>
                                        <p:attrNameLst>
                                          <p:attrName>style.visibility</p:attrName>
                                        </p:attrNameLst>
                                      </p:cBhvr>
                                      <p:to>
                                        <p:strVal val="visible"/>
                                      </p:to>
                                    </p:set>
                                    <p:animEffect filter="wipe(up)" transition="in">
                                      <p:cBhvr>
                                        <p:cTn dur="500" id="13"/>
                                        <p:tgtEl>
                                          <p:spTgt spid="3077"/>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3079"/>
                                        </p:tgtEl>
                                        <p:attrNameLst>
                                          <p:attrName>style.visibility</p:attrName>
                                        </p:attrNameLst>
                                      </p:cBhvr>
                                      <p:to>
                                        <p:strVal val="visible"/>
                                      </p:to>
                                    </p:set>
                                    <p:animEffect filter="wipe(down)" transition="in">
                                      <p:cBhvr>
                                        <p:cTn dur="500" id="16"/>
                                        <p:tgtEl>
                                          <p:spTgt spid="3079"/>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3074"/>
                                        </p:tgtEl>
                                        <p:attrNameLst>
                                          <p:attrName>style.visibility</p:attrName>
                                        </p:attrNameLst>
                                      </p:cBhvr>
                                      <p:to>
                                        <p:strVal val="visible"/>
                                      </p:to>
                                    </p:set>
                                    <p:animEffect filter="wipe(down)" transition="in">
                                      <p:cBhvr>
                                        <p:cTn dur="500" id="19"/>
                                        <p:tgtEl>
                                          <p:spTgt spid="3074"/>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3075"/>
                                        </p:tgtEl>
                                        <p:attrNameLst>
                                          <p:attrName>style.visibility</p:attrName>
                                        </p:attrNameLst>
                                      </p:cBhvr>
                                      <p:to>
                                        <p:strVal val="visible"/>
                                      </p:to>
                                    </p:set>
                                    <p:animEffect filter="wipe(down)" transition="in">
                                      <p:cBhvr>
                                        <p:cTn dur="500" id="22"/>
                                        <p:tgtEl>
                                          <p:spTgt spid="3075"/>
                                        </p:tgtEl>
                                      </p:cBhvr>
                                    </p:animEffect>
                                  </p:childTnLst>
                                </p:cTn>
                              </p:par>
                            </p:childTnLst>
                          </p:cTn>
                        </p:par>
                        <p:par>
                          <p:cTn fill="hold" id="23" nodeType="afterGroup">
                            <p:stCondLst>
                              <p:cond delay="500"/>
                            </p:stCondLst>
                            <p:childTnLst>
                              <p:par>
                                <p:cTn decel="100000" fill="hold" grpId="0" id="24" nodeType="afterEffect" presetClass="entr" presetID="49" presetSubtype="0">
                                  <p:stCondLst>
                                    <p:cond delay="0"/>
                                  </p:stCondLst>
                                  <p:childTnLst>
                                    <p:set>
                                      <p:cBhvr>
                                        <p:cTn dur="1" fill="hold" id="25">
                                          <p:stCondLst>
                                            <p:cond delay="0"/>
                                          </p:stCondLst>
                                        </p:cTn>
                                        <p:tgtEl>
                                          <p:spTgt spid="3084"/>
                                        </p:tgtEl>
                                        <p:attrNameLst>
                                          <p:attrName>style.visibility</p:attrName>
                                        </p:attrNameLst>
                                      </p:cBhvr>
                                      <p:to>
                                        <p:strVal val="visible"/>
                                      </p:to>
                                    </p:set>
                                    <p:anim calcmode="lin" valueType="num">
                                      <p:cBhvr>
                                        <p:cTn dur="650" fill="hold" id="26"/>
                                        <p:tgtEl>
                                          <p:spTgt spid="3084"/>
                                        </p:tgtEl>
                                        <p:attrNameLst>
                                          <p:attrName>ppt_w</p:attrName>
                                        </p:attrNameLst>
                                      </p:cBhvr>
                                      <p:tavLst>
                                        <p:tav tm="0">
                                          <p:val>
                                            <p:fltVal val="0"/>
                                          </p:val>
                                        </p:tav>
                                        <p:tav tm="100000">
                                          <p:val>
                                            <p:strVal val="#ppt_w"/>
                                          </p:val>
                                        </p:tav>
                                      </p:tavLst>
                                    </p:anim>
                                    <p:anim calcmode="lin" valueType="num">
                                      <p:cBhvr>
                                        <p:cTn dur="650" fill="hold" id="27"/>
                                        <p:tgtEl>
                                          <p:spTgt spid="3084"/>
                                        </p:tgtEl>
                                        <p:attrNameLst>
                                          <p:attrName>ppt_h</p:attrName>
                                        </p:attrNameLst>
                                      </p:cBhvr>
                                      <p:tavLst>
                                        <p:tav tm="0">
                                          <p:val>
                                            <p:fltVal val="0"/>
                                          </p:val>
                                        </p:tav>
                                        <p:tav tm="100000">
                                          <p:val>
                                            <p:strVal val="#ppt_h"/>
                                          </p:val>
                                        </p:tav>
                                      </p:tavLst>
                                    </p:anim>
                                    <p:anim calcmode="lin" valueType="num">
                                      <p:cBhvr>
                                        <p:cTn dur="650" fill="hold" id="28"/>
                                        <p:tgtEl>
                                          <p:spTgt spid="3084"/>
                                        </p:tgtEl>
                                        <p:attrNameLst>
                                          <p:attrName>style.rotation</p:attrName>
                                        </p:attrNameLst>
                                      </p:cBhvr>
                                      <p:tavLst>
                                        <p:tav tm="0">
                                          <p:val>
                                            <p:fltVal val="360"/>
                                          </p:val>
                                        </p:tav>
                                        <p:tav tm="100000">
                                          <p:val>
                                            <p:fltVal val="0"/>
                                          </p:val>
                                        </p:tav>
                                      </p:tavLst>
                                    </p:anim>
                                    <p:animEffect filter="fade" transition="in">
                                      <p:cBhvr>
                                        <p:cTn dur="650" id="29"/>
                                        <p:tgtEl>
                                          <p:spTgt spid="3084"/>
                                        </p:tgtEl>
                                      </p:cBhvr>
                                    </p:animEffect>
                                  </p:childTnLst>
                                </p:cTn>
                              </p:par>
                            </p:childTnLst>
                          </p:cTn>
                        </p:par>
                        <p:par>
                          <p:cTn fill="hold" id="30" nodeType="afterGroup">
                            <p:stCondLst>
                              <p:cond delay="1150"/>
                            </p:stCondLst>
                            <p:childTnLst>
                              <p:par>
                                <p:cTn fill="hold" grpId="0" id="31" nodeType="afterEffect" presetClass="entr" presetID="53" presetSubtype="0">
                                  <p:stCondLst>
                                    <p:cond delay="0"/>
                                  </p:stCondLst>
                                  <p:childTnLst>
                                    <p:set>
                                      <p:cBhvr>
                                        <p:cTn dur="1" fill="hold" id="32">
                                          <p:stCondLst>
                                            <p:cond delay="0"/>
                                          </p:stCondLst>
                                        </p:cTn>
                                        <p:tgtEl>
                                          <p:spTgt spid="3076"/>
                                        </p:tgtEl>
                                        <p:attrNameLst>
                                          <p:attrName>style.visibility</p:attrName>
                                        </p:attrNameLst>
                                      </p:cBhvr>
                                      <p:to>
                                        <p:strVal val="visible"/>
                                      </p:to>
                                    </p:set>
                                    <p:anim calcmode="lin" valueType="num">
                                      <p:cBhvr>
                                        <p:cTn dur="650" fill="hold" id="33"/>
                                        <p:tgtEl>
                                          <p:spTgt spid="3076"/>
                                        </p:tgtEl>
                                        <p:attrNameLst>
                                          <p:attrName>ppt_w</p:attrName>
                                        </p:attrNameLst>
                                      </p:cBhvr>
                                      <p:tavLst>
                                        <p:tav tm="0">
                                          <p:val>
                                            <p:fltVal val="0"/>
                                          </p:val>
                                        </p:tav>
                                        <p:tav tm="100000">
                                          <p:val>
                                            <p:strVal val="#ppt_w"/>
                                          </p:val>
                                        </p:tav>
                                      </p:tavLst>
                                    </p:anim>
                                    <p:anim calcmode="lin" valueType="num">
                                      <p:cBhvr>
                                        <p:cTn dur="650" fill="hold" id="34"/>
                                        <p:tgtEl>
                                          <p:spTgt spid="3076"/>
                                        </p:tgtEl>
                                        <p:attrNameLst>
                                          <p:attrName>ppt_h</p:attrName>
                                        </p:attrNameLst>
                                      </p:cBhvr>
                                      <p:tavLst>
                                        <p:tav tm="0">
                                          <p:val>
                                            <p:fltVal val="0"/>
                                          </p:val>
                                        </p:tav>
                                        <p:tav tm="100000">
                                          <p:val>
                                            <p:strVal val="#ppt_h"/>
                                          </p:val>
                                        </p:tav>
                                      </p:tavLst>
                                    </p:anim>
                                    <p:animEffect filter="fade" transition="in">
                                      <p:cBhvr>
                                        <p:cTn dur="650" id="35"/>
                                        <p:tgtEl>
                                          <p:spTgt spid="3076"/>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3082"/>
                                        </p:tgtEl>
                                        <p:attrNameLst>
                                          <p:attrName>style.visibility</p:attrName>
                                        </p:attrNameLst>
                                      </p:cBhvr>
                                      <p:to>
                                        <p:strVal val="visible"/>
                                      </p:to>
                                    </p:set>
                                    <p:anim calcmode="lin" valueType="num">
                                      <p:cBhvr>
                                        <p:cTn dur="650" fill="hold" id="38"/>
                                        <p:tgtEl>
                                          <p:spTgt spid="3082"/>
                                        </p:tgtEl>
                                        <p:attrNameLst>
                                          <p:attrName>ppt_w</p:attrName>
                                        </p:attrNameLst>
                                      </p:cBhvr>
                                      <p:tavLst>
                                        <p:tav tm="0">
                                          <p:val>
                                            <p:fltVal val="0"/>
                                          </p:val>
                                        </p:tav>
                                        <p:tav tm="100000">
                                          <p:val>
                                            <p:strVal val="#ppt_w"/>
                                          </p:val>
                                        </p:tav>
                                      </p:tavLst>
                                    </p:anim>
                                    <p:anim calcmode="lin" valueType="num">
                                      <p:cBhvr>
                                        <p:cTn dur="650" fill="hold" id="39"/>
                                        <p:tgtEl>
                                          <p:spTgt spid="3082"/>
                                        </p:tgtEl>
                                        <p:attrNameLst>
                                          <p:attrName>ppt_h</p:attrName>
                                        </p:attrNameLst>
                                      </p:cBhvr>
                                      <p:tavLst>
                                        <p:tav tm="0">
                                          <p:val>
                                            <p:fltVal val="0"/>
                                          </p:val>
                                        </p:tav>
                                        <p:tav tm="100000">
                                          <p:val>
                                            <p:strVal val="#ppt_h"/>
                                          </p:val>
                                        </p:tav>
                                      </p:tavLst>
                                    </p:anim>
                                    <p:animEffect filter="fade" transition="in">
                                      <p:cBhvr>
                                        <p:cTn dur="650" id="40"/>
                                        <p:tgtEl>
                                          <p:spTgt spid="3082"/>
                                        </p:tgtEl>
                                      </p:cBhvr>
                                    </p:animEffect>
                                  </p:childTnLst>
                                </p:cTn>
                              </p:par>
                              <p:par>
                                <p:cTn fill="hold" grpId="0" id="41" nodeType="withEffect" presetClass="entr" presetID="42" presetSubtype="0">
                                  <p:stCondLst>
                                    <p:cond delay="300"/>
                                  </p:stCondLst>
                                  <p:childTnLst>
                                    <p:set>
                                      <p:cBhvr>
                                        <p:cTn dur="1" fill="hold" id="42">
                                          <p:stCondLst>
                                            <p:cond delay="0"/>
                                          </p:stCondLst>
                                        </p:cTn>
                                        <p:tgtEl>
                                          <p:spTgt spid="3083"/>
                                        </p:tgtEl>
                                        <p:attrNameLst>
                                          <p:attrName>style.visibility</p:attrName>
                                        </p:attrNameLst>
                                      </p:cBhvr>
                                      <p:to>
                                        <p:strVal val="visible"/>
                                      </p:to>
                                    </p:set>
                                    <p:animEffect filter="fade" transition="in">
                                      <p:cBhvr>
                                        <p:cTn dur="750" id="43"/>
                                        <p:tgtEl>
                                          <p:spTgt spid="3083"/>
                                        </p:tgtEl>
                                      </p:cBhvr>
                                    </p:animEffect>
                                    <p:anim calcmode="lin" valueType="num">
                                      <p:cBhvr>
                                        <p:cTn dur="750" fill="hold" id="44"/>
                                        <p:tgtEl>
                                          <p:spTgt spid="3083"/>
                                        </p:tgtEl>
                                        <p:attrNameLst>
                                          <p:attrName>ppt_x</p:attrName>
                                        </p:attrNameLst>
                                      </p:cBhvr>
                                      <p:tavLst>
                                        <p:tav tm="0">
                                          <p:val>
                                            <p:strVal val="#ppt_x"/>
                                          </p:val>
                                        </p:tav>
                                        <p:tav tm="100000">
                                          <p:val>
                                            <p:strVal val="#ppt_x"/>
                                          </p:val>
                                        </p:tav>
                                      </p:tavLst>
                                    </p:anim>
                                    <p:anim calcmode="lin" valueType="num">
                                      <p:cBhvr>
                                        <p:cTn dur="750" fill="hold" id="45"/>
                                        <p:tgtEl>
                                          <p:spTgt spid="308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2200"/>
                            </p:stCondLst>
                            <p:childTnLst>
                              <p:par>
                                <p:cTn fill="hold" grpId="0" id="47" nodeType="afterEffect" presetClass="entr" presetID="16" presetSubtype="21">
                                  <p:stCondLst>
                                    <p:cond delay="0"/>
                                  </p:stCondLst>
                                  <p:childTnLst>
                                    <p:set>
                                      <p:cBhvr>
                                        <p:cTn dur="1" fill="hold" id="48">
                                          <p:stCondLst>
                                            <p:cond delay="0"/>
                                          </p:stCondLst>
                                        </p:cTn>
                                        <p:tgtEl>
                                          <p:spTgt spid="3081"/>
                                        </p:tgtEl>
                                        <p:attrNameLst>
                                          <p:attrName>style.visibility</p:attrName>
                                        </p:attrNameLst>
                                      </p:cBhvr>
                                      <p:to>
                                        <p:strVal val="visible"/>
                                      </p:to>
                                    </p:set>
                                    <p:animEffect filter="barn(inVertical)" transition="in">
                                      <p:cBhvr>
                                        <p:cTn dur="500" id="49"/>
                                        <p:tgtEl>
                                          <p:spTgt spid="3081"/>
                                        </p:tgtEl>
                                      </p:cBhvr>
                                    </p:animEffect>
                                  </p:childTnLst>
                                </p:cTn>
                              </p:par>
                            </p:childTnLst>
                          </p:cTn>
                        </p:par>
                        <p:par>
                          <p:cTn fill="hold" id="50" nodeType="afterGroup">
                            <p:stCondLst>
                              <p:cond delay="2700"/>
                            </p:stCondLst>
                            <p:childTnLst>
                              <p:par>
                                <p:cTn fill="hold" grpId="0" id="51" nodeType="afterEffect" presetClass="entr" presetID="10" presetSubtype="0">
                                  <p:stCondLst>
                                    <p:cond delay="0"/>
                                  </p:stCondLst>
                                  <p:childTnLst>
                                    <p:set>
                                      <p:cBhvr>
                                        <p:cTn dur="1" fill="hold" id="52">
                                          <p:stCondLst>
                                            <p:cond delay="0"/>
                                          </p:stCondLst>
                                        </p:cTn>
                                        <p:tgtEl>
                                          <p:spTgt spid="3"/>
                                        </p:tgtEl>
                                        <p:attrNameLst>
                                          <p:attrName>style.visibility</p:attrName>
                                        </p:attrNameLst>
                                      </p:cBhvr>
                                      <p:to>
                                        <p:strVal val="visible"/>
                                      </p:to>
                                    </p:set>
                                    <p:animEffect filter="fade" transition="in">
                                      <p:cBhvr>
                                        <p:cTn dur="500" id="5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
      <p:bldP grpId="0" spid="3075"/>
      <p:bldP grpId="0" spid="3076"/>
      <p:bldP grpId="0" spid="3077"/>
      <p:bldP grpId="0" spid="3078"/>
      <p:bldP grpId="0" spid="3079"/>
      <p:bldP grpId="0" spid="3080"/>
      <p:bldP grpId="0" spid="3081"/>
      <p:bldP grpId="0" spid="3082"/>
      <p:bldP grpId="0" spid="3083"/>
      <p:bldP grpId="0" spid="3084"/>
      <p:bldP grpId="0" spid="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4"/>
          <p:cNvSpPr>
            <a:spLocks noChangeArrowheads="1"/>
          </p:cNvSpPr>
          <p:nvPr/>
        </p:nvSpPr>
        <p:spPr bwMode="auto">
          <a:xfrm>
            <a:off x="1563097" y="1989719"/>
            <a:ext cx="5453063" cy="3538539"/>
          </a:xfrm>
          <a:prstGeom prst="rect">
            <a:avLst/>
          </a:prstGeom>
          <a:blipFill dpi="0" rotWithShape="1">
            <a:blip r:embed="rId2"/>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5" name="组合 4"/>
          <p:cNvGrpSpPr/>
          <p:nvPr/>
        </p:nvGrpSpPr>
        <p:grpSpPr>
          <a:xfrm>
            <a:off x="7080488" y="3778833"/>
            <a:ext cx="1749425" cy="1749425"/>
            <a:chOff x="5266170" y="2822973"/>
            <a:chExt cx="1312069" cy="1312069"/>
          </a:xfrm>
        </p:grpSpPr>
        <p:sp>
          <p:nvSpPr>
            <p:cNvPr id="26" name="矩形 7"/>
            <p:cNvSpPr>
              <a:spLocks noChangeArrowheads="1"/>
            </p:cNvSpPr>
            <p:nvPr/>
          </p:nvSpPr>
          <p:spPr bwMode="auto">
            <a:xfrm>
              <a:off x="5266170" y="2822973"/>
              <a:ext cx="1312069" cy="1312069"/>
            </a:xfrm>
            <a:prstGeom prst="rect">
              <a:avLst/>
            </a:prstGeom>
            <a:solidFill>
              <a:srgbClr val="FF6969"/>
            </a:solidFill>
            <a:ln w="12700">
              <a:no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9" name="文本框 16"/>
            <p:cNvSpPr>
              <a:spLocks noChangeArrowheads="1"/>
            </p:cNvSpPr>
            <p:nvPr/>
          </p:nvSpPr>
          <p:spPr bwMode="auto">
            <a:xfrm>
              <a:off x="5274505" y="3539729"/>
              <a:ext cx="1625442"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TEXT HERE</a:t>
              </a:r>
            </a:p>
          </p:txBody>
        </p:sp>
        <p:grpSp>
          <p:nvGrpSpPr>
            <p:cNvPr id="32" name="组合 26"/>
            <p:cNvGrpSpPr/>
            <p:nvPr/>
          </p:nvGrpSpPr>
          <p:grpSpPr>
            <a:xfrm>
              <a:off x="5710481" y="2987833"/>
              <a:ext cx="451702" cy="448428"/>
              <a:chExt cx="453105" cy="448433"/>
            </a:xfrm>
          </p:grpSpPr>
          <p:sp>
            <p:nvSpPr>
              <p:cNvPr id="33"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4"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4" name="组合 3"/>
          <p:cNvGrpSpPr/>
          <p:nvPr/>
        </p:nvGrpSpPr>
        <p:grpSpPr>
          <a:xfrm>
            <a:off x="8893966" y="1969874"/>
            <a:ext cx="1749425" cy="1749425"/>
            <a:chOff x="6659135" y="1466254"/>
            <a:chExt cx="1312069" cy="1312069"/>
          </a:xfrm>
        </p:grpSpPr>
        <p:sp>
          <p:nvSpPr>
            <p:cNvPr id="25" name="矩形 6"/>
            <p:cNvSpPr>
              <a:spLocks noChangeArrowheads="1"/>
            </p:cNvSpPr>
            <p:nvPr/>
          </p:nvSpPr>
          <p:spPr bwMode="auto">
            <a:xfrm>
              <a:off x="6659135" y="1466254"/>
              <a:ext cx="1312069" cy="1312069"/>
            </a:xfrm>
            <a:prstGeom prst="rect">
              <a:avLst/>
            </a:prstGeom>
            <a:solidFill>
              <a:srgbClr val="FF6969"/>
            </a:solidFill>
            <a:ln w="12700">
              <a:no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0" name="文本框 20"/>
            <p:cNvSpPr>
              <a:spLocks noChangeArrowheads="1"/>
            </p:cNvSpPr>
            <p:nvPr/>
          </p:nvSpPr>
          <p:spPr bwMode="auto">
            <a:xfrm>
              <a:off x="6659134" y="2199879"/>
              <a:ext cx="1625442"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TEXT HERE</a:t>
              </a:r>
            </a:p>
          </p:txBody>
        </p:sp>
        <p:grpSp>
          <p:nvGrpSpPr>
            <p:cNvPr id="35" name="组合 29"/>
            <p:cNvGrpSpPr/>
            <p:nvPr/>
          </p:nvGrpSpPr>
          <p:grpSpPr>
            <a:xfrm>
              <a:off x="7095739" y="1672623"/>
              <a:ext cx="463872" cy="442710"/>
              <a:chExt cx="2438400" cy="2332038"/>
            </a:xfrm>
          </p:grpSpPr>
          <p:sp>
            <p:nvSpPr>
              <p:cNvPr id="36" name="Freeform 25"/>
              <p:cNvSpPr>
                <a:spLocks noChangeArrowheads="1"/>
              </p:cNvSpPr>
              <p:nvPr/>
            </p:nvSpPr>
            <p:spPr bwMode="auto">
              <a:xfrm>
                <a:off x="893763" y="1676400"/>
                <a:ext cx="655638" cy="655638"/>
              </a:xfrm>
              <a:custGeom>
                <a:gdLst>
                  <a:gd fmla="*/ 519152583 w 413" name="T0"/>
                  <a:gd fmla="*/ 1040826119 h 413" name="T1"/>
                  <a:gd fmla="*/ 0 w 413" name="T2"/>
                  <a:gd fmla="*/ 0 h 413" name="T3"/>
                  <a:gd fmla="*/ 1040826119 w 413" name="T4"/>
                  <a:gd fmla="*/ 0 h 413" name="T5"/>
                  <a:gd fmla="*/ 519152583 w 413" name="T6"/>
                  <a:gd fmla="*/ 1040826119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7" name="任意多边形 31"/>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3" name="组合 2"/>
          <p:cNvGrpSpPr/>
          <p:nvPr/>
        </p:nvGrpSpPr>
        <p:grpSpPr>
          <a:xfrm>
            <a:off x="7080488" y="1969875"/>
            <a:ext cx="1749425" cy="1749425"/>
            <a:chOff x="5266170" y="1466255"/>
            <a:chExt cx="1312069" cy="1312069"/>
          </a:xfrm>
        </p:grpSpPr>
        <p:sp>
          <p:nvSpPr>
            <p:cNvPr id="24" name="矩形 5"/>
            <p:cNvSpPr>
              <a:spLocks noChangeArrowheads="1"/>
            </p:cNvSpPr>
            <p:nvPr/>
          </p:nvSpPr>
          <p:spPr bwMode="auto">
            <a:xfrm>
              <a:off x="5266170" y="1466255"/>
              <a:ext cx="1312069" cy="1312069"/>
            </a:xfrm>
            <a:prstGeom prst="rect">
              <a:avLst/>
            </a:prstGeom>
            <a:solidFill>
              <a:srgbClr val="CCCC33"/>
            </a:solidFill>
            <a:ln w="12700">
              <a:no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8" name="文本框 9"/>
            <p:cNvSpPr>
              <a:spLocks noChangeArrowheads="1"/>
            </p:cNvSpPr>
            <p:nvPr/>
          </p:nvSpPr>
          <p:spPr bwMode="auto">
            <a:xfrm>
              <a:off x="5275275" y="2180747"/>
              <a:ext cx="1293856" cy="80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b="1" lang="en-US" sz="3200">
                  <a:solidFill>
                    <a:schemeClr val="bg1"/>
                  </a:solidFill>
                  <a:latin charset="0" pitchFamily="34" typeface="Calibri"/>
                  <a:cs charset="0" pitchFamily="34" typeface="Calibri"/>
                  <a:sym charset="0" pitchFamily="34" typeface="Calibri"/>
                </a:rPr>
                <a:t>  TEXT HERE</a:t>
              </a:r>
            </a:p>
          </p:txBody>
        </p:sp>
        <p:grpSp>
          <p:nvGrpSpPr>
            <p:cNvPr id="58" name="组合 32"/>
            <p:cNvGrpSpPr/>
            <p:nvPr/>
          </p:nvGrpSpPr>
          <p:grpSpPr>
            <a:xfrm>
              <a:off x="5603561" y="1624152"/>
              <a:ext cx="677880" cy="516882"/>
              <a:chExt cx="509646" cy="387231"/>
            </a:xfrm>
          </p:grpSpPr>
          <p:sp>
            <p:nvSpPr>
              <p:cNvPr id="59" name="Freeform 20"/>
              <p:cNvSpPr>
                <a:spLocks noChangeArrowheads="1" noEditPoints="1"/>
              </p:cNvSpPr>
              <p:nvPr/>
            </p:nvSpPr>
            <p:spPr bwMode="auto">
              <a:xfrm>
                <a:off x="0" y="51839"/>
                <a:ext cx="337890" cy="335392"/>
              </a:xfrm>
              <a:custGeom>
                <a:gdLst>
                  <a:gd fmla="*/ 498557433 w 229" name="T0"/>
                  <a:gd fmla="*/ 279424383 h 227" name="T1"/>
                  <a:gd fmla="*/ 498557433 w 229" name="T2"/>
                  <a:gd fmla="*/ 213934294 h 227" name="T3"/>
                  <a:gd fmla="*/ 448483315 w 229" name="T4"/>
                  <a:gd fmla="*/ 203018540 h 227" name="T5"/>
                  <a:gd fmla="*/ 435420694 w 229" name="T6"/>
                  <a:gd fmla="*/ 165908228 h 227" name="T7"/>
                  <a:gd fmla="*/ 470254350 w 229" name="T8"/>
                  <a:gd fmla="*/ 126614174 h 227" name="T9"/>
                  <a:gd fmla="*/ 431066487 w 229" name="T10"/>
                  <a:gd fmla="*/ 74222102 h 227" name="T11"/>
                  <a:gd fmla="*/ 383170211 w 229" name="T12"/>
                  <a:gd fmla="*/ 96052132 h 227" name="T13"/>
                  <a:gd fmla="*/ 350514397 w 229" name="T14"/>
                  <a:gd fmla="*/ 72038360 h 227" name="T15"/>
                  <a:gd fmla="*/ 357044969 w 229" name="T16"/>
                  <a:gd fmla="*/ 19646288 h 227" name="T17"/>
                  <a:gd fmla="*/ 293909706 w 229" name="T18"/>
                  <a:gd fmla="*/ 0 h 227" name="T19"/>
                  <a:gd fmla="*/ 267784465 w 229" name="T20"/>
                  <a:gd fmla="*/ 43660060 h 227" name="T21"/>
                  <a:gd fmla="*/ 248189796 w 229" name="T22"/>
                  <a:gd fmla="*/ 43660060 h 227" name="T23"/>
                  <a:gd fmla="*/ 228596602 w 229" name="T24"/>
                  <a:gd fmla="*/ 43660060 h 227" name="T25"/>
                  <a:gd fmla="*/ 202471361 w 229" name="T26"/>
                  <a:gd fmla="*/ 0 h 227" name="T27"/>
                  <a:gd fmla="*/ 141512463 w 229" name="T28"/>
                  <a:gd fmla="*/ 19646288 h 227" name="T29"/>
                  <a:gd fmla="*/ 145866670 w 229" name="T30"/>
                  <a:gd fmla="*/ 72038360 h 227" name="T31"/>
                  <a:gd fmla="*/ 113209381 w 229" name="T32"/>
                  <a:gd fmla="*/ 96052132 h 227" name="T33"/>
                  <a:gd fmla="*/ 65313104 w 229" name="T34"/>
                  <a:gd fmla="*/ 74222102 h 227" name="T35"/>
                  <a:gd fmla="*/ 28303083 w 229" name="T36"/>
                  <a:gd fmla="*/ 126614174 h 227" name="T37"/>
                  <a:gd fmla="*/ 63136738 w 229" name="T38"/>
                  <a:gd fmla="*/ 165908228 h 227" name="T39"/>
                  <a:gd fmla="*/ 50074118 w 229" name="T40"/>
                  <a:gd fmla="*/ 205202282 h 227" name="T41"/>
                  <a:gd fmla="*/ 0 w 229" name="T42"/>
                  <a:gd fmla="*/ 213934294 h 227" name="T43"/>
                  <a:gd fmla="*/ 0 w 229" name="T44"/>
                  <a:gd fmla="*/ 279424383 h 227" name="T45"/>
                  <a:gd fmla="*/ 50074118 w 229" name="T46"/>
                  <a:gd fmla="*/ 290338660 h 227" name="T47"/>
                  <a:gd fmla="*/ 63136738 w 229" name="T48"/>
                  <a:gd fmla="*/ 329632714 h 227" name="T49"/>
                  <a:gd fmla="*/ 28303083 w 229" name="T50"/>
                  <a:gd fmla="*/ 368926768 h 227" name="T51"/>
                  <a:gd fmla="*/ 67490945 w 229" name="T52"/>
                  <a:gd fmla="*/ 421318839 h 227" name="T53"/>
                  <a:gd fmla="*/ 113209381 w 229" name="T54"/>
                  <a:gd fmla="*/ 399488809 h 227" name="T55"/>
                  <a:gd fmla="*/ 145866670 w 229" name="T56"/>
                  <a:gd fmla="*/ 423502581 h 227" name="T57"/>
                  <a:gd fmla="*/ 141512463 w 229" name="T58"/>
                  <a:gd fmla="*/ 475894653 h 227" name="T59"/>
                  <a:gd fmla="*/ 202471361 w 229" name="T60"/>
                  <a:gd fmla="*/ 495540941 h 227" name="T61"/>
                  <a:gd fmla="*/ 228596602 w 229" name="T62"/>
                  <a:gd fmla="*/ 449698617 h 227" name="T63"/>
                  <a:gd fmla="*/ 248189796 w 229" name="T64"/>
                  <a:gd fmla="*/ 451880881 h 227" name="T65"/>
                  <a:gd fmla="*/ 269960830 w 229" name="T66"/>
                  <a:gd fmla="*/ 449698617 h 227" name="T67"/>
                  <a:gd fmla="*/ 293909706 w 229" name="T68"/>
                  <a:gd fmla="*/ 495540941 h 227" name="T69"/>
                  <a:gd fmla="*/ 357044969 w 229" name="T70"/>
                  <a:gd fmla="*/ 473710911 h 227" name="T71"/>
                  <a:gd fmla="*/ 350514397 w 229" name="T72"/>
                  <a:gd fmla="*/ 423502581 h 227" name="T73"/>
                  <a:gd fmla="*/ 383170211 w 229" name="T74"/>
                  <a:gd fmla="*/ 399488809 h 227" name="T75"/>
                  <a:gd fmla="*/ 431066487 w 229" name="T76"/>
                  <a:gd fmla="*/ 421318839 h 227" name="T77"/>
                  <a:gd fmla="*/ 470254350 w 229" name="T78"/>
                  <a:gd fmla="*/ 366744503 h 227" name="T79"/>
                  <a:gd fmla="*/ 435420694 w 229" name="T80"/>
                  <a:gd fmla="*/ 329632714 h 227" name="T81"/>
                  <a:gd fmla="*/ 448483315 w 229" name="T82"/>
                  <a:gd fmla="*/ 290338660 h 227" name="T83"/>
                  <a:gd fmla="*/ 498557433 w 229" name="T84"/>
                  <a:gd fmla="*/ 279424383 h 227" name="T85"/>
                  <a:gd fmla="*/ 248189796 w 229" name="T86"/>
                  <a:gd fmla="*/ 392940539 h 227" name="T87"/>
                  <a:gd fmla="*/ 102324601 w 229" name="T88"/>
                  <a:gd fmla="*/ 246678600 h 227" name="T89"/>
                  <a:gd fmla="*/ 248189796 w 229" name="T90"/>
                  <a:gd fmla="*/ 100418138 h 227" name="T91"/>
                  <a:gd fmla="*/ 394056466 w 229" name="T92"/>
                  <a:gd fmla="*/ 246678600 h 227" name="T93"/>
                  <a:gd fmla="*/ 248189796 w 229" name="T94"/>
                  <a:gd fmla="*/ 392940539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0" name="Freeform 21"/>
              <p:cNvSpPr>
                <a:spLocks noChangeArrowheads="1" noEditPoints="1"/>
              </p:cNvSpPr>
              <p:nvPr/>
            </p:nvSpPr>
            <p:spPr bwMode="auto">
              <a:xfrm>
                <a:off x="309785" y="0"/>
                <a:ext cx="199861" cy="199861"/>
              </a:xfrm>
              <a:custGeom>
                <a:gdLst>
                  <a:gd fmla="*/ 295884588 w 135" name="T0"/>
                  <a:gd fmla="*/ 166571560 h 135" name="T1"/>
                  <a:gd fmla="*/ 295884588 w 135" name="T2"/>
                  <a:gd fmla="*/ 127120479 h 135" name="T3"/>
                  <a:gd fmla="*/ 267391811 w 135" name="T4"/>
                  <a:gd fmla="*/ 120545792 h 135" name="T5"/>
                  <a:gd fmla="*/ 258624575 w 135" name="T6"/>
                  <a:gd fmla="*/ 98627702 h 135" name="T7"/>
                  <a:gd fmla="*/ 280542665 w 135" name="T8"/>
                  <a:gd fmla="*/ 74518544 h 135" name="T9"/>
                  <a:gd fmla="*/ 256433507 w 135" name="T10"/>
                  <a:gd fmla="*/ 43834699 h 135" name="T11"/>
                  <a:gd fmla="*/ 227940730 w 135" name="T12"/>
                  <a:gd fmla="*/ 56985553 h 135" name="T13"/>
                  <a:gd fmla="*/ 210406259 w 135" name="T14"/>
                  <a:gd fmla="*/ 41643630 h 135" name="T15"/>
                  <a:gd fmla="*/ 212598808 w 135" name="T16"/>
                  <a:gd fmla="*/ 10958305 h 135" name="T17"/>
                  <a:gd fmla="*/ 175338796 w 135" name="T18"/>
                  <a:gd fmla="*/ 0 h 135" name="T19"/>
                  <a:gd fmla="*/ 159996873 w 135" name="T20"/>
                  <a:gd fmla="*/ 26300227 h 135" name="T21"/>
                  <a:gd fmla="*/ 146846019 w 135" name="T22"/>
                  <a:gd fmla="*/ 26300227 h 135" name="T23"/>
                  <a:gd fmla="*/ 135887715 w 135" name="T24"/>
                  <a:gd fmla="*/ 26300227 h 135" name="T25"/>
                  <a:gd fmla="*/ 120545792 w 135" name="T26"/>
                  <a:gd fmla="*/ 0 h 135" name="T27"/>
                  <a:gd fmla="*/ 83285780 w 135" name="T28"/>
                  <a:gd fmla="*/ 10958305 h 135" name="T29"/>
                  <a:gd fmla="*/ 85478329 w 135" name="T30"/>
                  <a:gd fmla="*/ 41643630 h 135" name="T31"/>
                  <a:gd fmla="*/ 65752789 w 135" name="T32"/>
                  <a:gd fmla="*/ 56985553 h 135" name="T33"/>
                  <a:gd fmla="*/ 39451081 w 135" name="T34"/>
                  <a:gd fmla="*/ 43834699 h 135" name="T35"/>
                  <a:gd fmla="*/ 15341923 w 135" name="T36"/>
                  <a:gd fmla="*/ 74518544 h 135" name="T37"/>
                  <a:gd fmla="*/ 37260012 w 135" name="T38"/>
                  <a:gd fmla="*/ 98627702 h 135" name="T39"/>
                  <a:gd fmla="*/ 28492776 w 135" name="T40"/>
                  <a:gd fmla="*/ 120545792 h 135" name="T41"/>
                  <a:gd fmla="*/ 0 w 135" name="T42"/>
                  <a:gd fmla="*/ 127120479 h 135" name="T43"/>
                  <a:gd fmla="*/ 0 w 135" name="T44"/>
                  <a:gd fmla="*/ 166571560 h 135" name="T45"/>
                  <a:gd fmla="*/ 28492776 w 135" name="T46"/>
                  <a:gd fmla="*/ 173147727 h 135" name="T47"/>
                  <a:gd fmla="*/ 37260012 w 135" name="T48"/>
                  <a:gd fmla="*/ 197256885 h 135" name="T49"/>
                  <a:gd fmla="*/ 15341923 w 135" name="T50"/>
                  <a:gd fmla="*/ 219173494 h 135" name="T51"/>
                  <a:gd fmla="*/ 39451081 w 135" name="T52"/>
                  <a:gd fmla="*/ 249858820 h 135" name="T53"/>
                  <a:gd fmla="*/ 67943857 w 135" name="T54"/>
                  <a:gd fmla="*/ 238899035 h 135" name="T55"/>
                  <a:gd fmla="*/ 85478329 w 135" name="T56"/>
                  <a:gd fmla="*/ 252049889 h 135" name="T57"/>
                  <a:gd fmla="*/ 83285780 w 135" name="T58"/>
                  <a:gd fmla="*/ 282733734 h 135" name="T59"/>
                  <a:gd fmla="*/ 120545792 w 135" name="T60"/>
                  <a:gd fmla="*/ 295884588 h 135" name="T61"/>
                  <a:gd fmla="*/ 135887715 w 135" name="T62"/>
                  <a:gd fmla="*/ 267391811 h 135" name="T63"/>
                  <a:gd fmla="*/ 149038568 w 135" name="T64"/>
                  <a:gd fmla="*/ 269584360 h 135" name="T65"/>
                  <a:gd fmla="*/ 159996873 w 135" name="T66"/>
                  <a:gd fmla="*/ 267391811 h 135" name="T67"/>
                  <a:gd fmla="*/ 175338796 w 135" name="T68"/>
                  <a:gd fmla="*/ 295884588 h 135" name="T69"/>
                  <a:gd fmla="*/ 212598808 w 135" name="T70"/>
                  <a:gd fmla="*/ 282733734 h 135" name="T71"/>
                  <a:gd fmla="*/ 210406259 w 135" name="T72"/>
                  <a:gd fmla="*/ 252049889 h 135" name="T73"/>
                  <a:gd fmla="*/ 227940730 w 135" name="T74"/>
                  <a:gd fmla="*/ 238899035 h 135" name="T75"/>
                  <a:gd fmla="*/ 256433507 w 135" name="T76"/>
                  <a:gd fmla="*/ 249858820 h 135" name="T77"/>
                  <a:gd fmla="*/ 280542665 w 135" name="T78"/>
                  <a:gd fmla="*/ 219173494 h 135" name="T79"/>
                  <a:gd fmla="*/ 258624575 w 135" name="T80"/>
                  <a:gd fmla="*/ 195064336 h 135" name="T81"/>
                  <a:gd fmla="*/ 267391811 w 135" name="T82"/>
                  <a:gd fmla="*/ 173147727 h 135" name="T83"/>
                  <a:gd fmla="*/ 295884588 w 135" name="T84"/>
                  <a:gd fmla="*/ 166571560 h 135" name="T85"/>
                  <a:gd fmla="*/ 146846019 w 135" name="T86"/>
                  <a:gd fmla="*/ 234515417 h 135" name="T87"/>
                  <a:gd fmla="*/ 61369171 w 135" name="T88"/>
                  <a:gd fmla="*/ 146846019 h 135" name="T89"/>
                  <a:gd fmla="*/ 146846019 w 135" name="T90"/>
                  <a:gd fmla="*/ 59176621 h 135" name="T91"/>
                  <a:gd fmla="*/ 234515417 w 135" name="T92"/>
                  <a:gd fmla="*/ 146846019 h 135" name="T93"/>
                  <a:gd fmla="*/ 146846019 w 135" name="T94"/>
                  <a:gd fmla="*/ 23451541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6" name="组合 5"/>
          <p:cNvGrpSpPr/>
          <p:nvPr/>
        </p:nvGrpSpPr>
        <p:grpSpPr>
          <a:xfrm>
            <a:off x="8893967" y="3778832"/>
            <a:ext cx="1749426" cy="1749425"/>
            <a:chOff x="6659135" y="2808090"/>
            <a:chExt cx="1312069" cy="1312069"/>
          </a:xfrm>
        </p:grpSpPr>
        <p:sp>
          <p:nvSpPr>
            <p:cNvPr id="27" name="矩形 8"/>
            <p:cNvSpPr>
              <a:spLocks noChangeArrowheads="1"/>
            </p:cNvSpPr>
            <p:nvPr/>
          </p:nvSpPr>
          <p:spPr bwMode="auto">
            <a:xfrm>
              <a:off x="6659135" y="2808090"/>
              <a:ext cx="1312069" cy="1312069"/>
            </a:xfrm>
            <a:prstGeom prst="rect">
              <a:avLst/>
            </a:prstGeom>
            <a:solidFill>
              <a:srgbClr val="CCCC33"/>
            </a:solidFill>
            <a:ln w="12700">
              <a:no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1" name="文本框 22"/>
            <p:cNvSpPr>
              <a:spLocks noChangeArrowheads="1"/>
            </p:cNvSpPr>
            <p:nvPr/>
          </p:nvSpPr>
          <p:spPr bwMode="auto">
            <a:xfrm>
              <a:off x="6663898" y="3522464"/>
              <a:ext cx="1625441"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TEXT HERE</a:t>
              </a:r>
            </a:p>
          </p:txBody>
        </p:sp>
        <p:grpSp>
          <p:nvGrpSpPr>
            <p:cNvPr id="61" name="组合 35"/>
            <p:cNvGrpSpPr/>
            <p:nvPr/>
          </p:nvGrpSpPr>
          <p:grpSpPr>
            <a:xfrm>
              <a:off x="7113406" y="2919906"/>
              <a:ext cx="376140" cy="481216"/>
              <a:chExt cx="563561" cy="720725"/>
            </a:xfrm>
          </p:grpSpPr>
          <p:sp>
            <p:nvSpPr>
              <p:cNvPr id="62" name="Freeform 32"/>
              <p:cNvSpPr>
                <a:spLocks noChangeArrowheads="1"/>
              </p:cNvSpPr>
              <p:nvPr/>
            </p:nvSpPr>
            <p:spPr bwMode="auto">
              <a:xfrm>
                <a:off x="209552" y="0"/>
                <a:ext cx="142875" cy="720725"/>
              </a:xfrm>
              <a:custGeom>
                <a:gdLst>
                  <a:gd fmla="*/ 318957275 w 64" name="T0"/>
                  <a:gd fmla="*/ 1456890579 h 321" name="T1"/>
                  <a:gd fmla="*/ 159479754 w 64" name="T2"/>
                  <a:gd fmla="*/ 1618207245 h 321" name="T3"/>
                  <a:gd fmla="*/ 0 w 64" name="T4"/>
                  <a:gd fmla="*/ 1456890579 h 321" name="T5"/>
                  <a:gd fmla="*/ 0 w 64" name="T6"/>
                  <a:gd fmla="*/ 161316666 h 321" name="T7"/>
                  <a:gd fmla="*/ 159479754 w 64" name="T8"/>
                  <a:gd fmla="*/ 0 h 321" name="T9"/>
                  <a:gd fmla="*/ 318957275 w 64" name="T10"/>
                  <a:gd fmla="*/ 161316666 h 321" name="T11"/>
                  <a:gd fmla="*/ 318957275 w 64" name="T12"/>
                  <a:gd fmla="*/ 145689057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3" name="Freeform 33"/>
              <p:cNvSpPr>
                <a:spLocks noChangeArrowheads="1"/>
              </p:cNvSpPr>
              <p:nvPr/>
            </p:nvSpPr>
            <p:spPr bwMode="auto">
              <a:xfrm>
                <a:off x="0" y="439737"/>
                <a:ext cx="141289" cy="280988"/>
              </a:xfrm>
              <a:custGeom>
                <a:gdLst>
                  <a:gd fmla="*/ 316866373 w 63" name="T0"/>
                  <a:gd fmla="*/ 469935571 h 125" name="T1"/>
                  <a:gd fmla="*/ 160948355 w 63" name="T2"/>
                  <a:gd fmla="*/ 631634049 h 125" name="T3"/>
                  <a:gd fmla="*/ 0 w 63" name="T4"/>
                  <a:gd fmla="*/ 469935571 h 125" name="T5"/>
                  <a:gd fmla="*/ 0 w 63" name="T6"/>
                  <a:gd fmla="*/ 161698478 h 125" name="T7"/>
                  <a:gd fmla="*/ 160948355 w 63" name="T8"/>
                  <a:gd fmla="*/ 0 h 125" name="T9"/>
                  <a:gd fmla="*/ 316866373 w 63" name="T10"/>
                  <a:gd fmla="*/ 161698478 h 125" name="T11"/>
                  <a:gd fmla="*/ 316866373 w 63" name="T12"/>
                  <a:gd fmla="*/ 469935571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4" name="Freeform 34"/>
              <p:cNvSpPr>
                <a:spLocks noChangeArrowheads="1"/>
              </p:cNvSpPr>
              <p:nvPr/>
            </p:nvSpPr>
            <p:spPr bwMode="auto">
              <a:xfrm>
                <a:off x="420686" y="231775"/>
                <a:ext cx="142875" cy="488950"/>
              </a:xfrm>
              <a:custGeom>
                <a:gdLst>
                  <a:gd fmla="*/ 318957275 w 64" name="T0"/>
                  <a:gd fmla="*/ 935684326 h 218" name="T1"/>
                  <a:gd fmla="*/ 159479754 w 64" name="T2"/>
                  <a:gd fmla="*/ 1096661021 h 218" name="T3"/>
                  <a:gd fmla="*/ 0 w 64" name="T4"/>
                  <a:gd fmla="*/ 935684326 h 218" name="T5"/>
                  <a:gd fmla="*/ 0 w 64" name="T6"/>
                  <a:gd fmla="*/ 160976694 h 218" name="T7"/>
                  <a:gd fmla="*/ 159479754 w 64" name="T8"/>
                  <a:gd fmla="*/ 0 h 218" name="T9"/>
                  <a:gd fmla="*/ 318957275 w 64" name="T10"/>
                  <a:gd fmla="*/ 160976694 h 218" name="T11"/>
                  <a:gd fmla="*/ 318957275 w 64" name="T12"/>
                  <a:gd fmla="*/ 93568432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38" name="矩形 37"/>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9"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2998883472"/>
      </p:ext>
    </p:extLst>
  </p:cSld>
  <p:clrMapOvr>
    <a:masterClrMapping/>
  </p:clrMapOvr>
  <mc:AlternateContent>
    <mc:Choice Requires="p14">
      <p:transition advTm="2000" p14:dur="1600" spd="slow">
        <p:blinds dir="vert"/>
      </p:transition>
    </mc:Choice>
    <mc:Fallback>
      <p:transition advTm="2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ecel="100000" dur="900" fill="hold" id="9"/>
                                        <p:tgtEl>
                                          <p:spTgt spid="23"/>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3"/>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ecel="100000" dur="900" fill="hold" id="15"/>
                                        <p:tgtEl>
                                          <p:spTgt spid="3"/>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3"/>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ecel="100000" dur="900" fill="hold" id="21"/>
                                        <p:tgtEl>
                                          <p:spTgt spid="4"/>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4"/>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0"/>
                                  </p:stCondLst>
                                  <p:childTnLst>
                                    <p:set>
                                      <p:cBhvr>
                                        <p:cTn dur="1" fill="hold" id="24">
                                          <p:stCondLst>
                                            <p:cond delay="0"/>
                                          </p:stCondLst>
                                        </p:cTn>
                                        <p:tgtEl>
                                          <p:spTgt spid="5"/>
                                        </p:tgtEl>
                                        <p:attrNameLst>
                                          <p:attrName>style.visibility</p:attrName>
                                        </p:attrNameLst>
                                      </p:cBhvr>
                                      <p:to>
                                        <p:strVal val="visible"/>
                                      </p:to>
                                    </p:set>
                                    <p:animEffect filter="fade" transition="in">
                                      <p:cBhvr>
                                        <p:cTn dur="1000" id="25"/>
                                        <p:tgtEl>
                                          <p:spTgt spid="5"/>
                                        </p:tgtEl>
                                      </p:cBhvr>
                                    </p:animEffect>
                                    <p:anim calcmode="lin" valueType="num">
                                      <p:cBhvr>
                                        <p:cTn dur="1000" fill="hold" id="26"/>
                                        <p:tgtEl>
                                          <p:spTgt spid="5"/>
                                        </p:tgtEl>
                                        <p:attrNameLst>
                                          <p:attrName>ppt_x</p:attrName>
                                        </p:attrNameLst>
                                      </p:cBhvr>
                                      <p:tavLst>
                                        <p:tav tm="0">
                                          <p:val>
                                            <p:strVal val="#ppt_x"/>
                                          </p:val>
                                        </p:tav>
                                        <p:tav tm="100000">
                                          <p:val>
                                            <p:strVal val="#ppt_x"/>
                                          </p:val>
                                        </p:tav>
                                      </p:tavLst>
                                    </p:anim>
                                    <p:anim calcmode="lin" valueType="num">
                                      <p:cBhvr>
                                        <p:cTn decel="100000" dur="900" fill="hold" id="27"/>
                                        <p:tgtEl>
                                          <p:spTgt spid="5"/>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5"/>
                                        </p:tgtEl>
                                        <p:attrNameLst>
                                          <p:attrName>ppt_y</p:attrName>
                                        </p:attrNameLst>
                                      </p:cBhvr>
                                      <p:tavLst>
                                        <p:tav tm="0">
                                          <p:val>
                                            <p:strVal val="#ppt_y-.03"/>
                                          </p:val>
                                        </p:tav>
                                        <p:tav tm="100000">
                                          <p:val>
                                            <p:strVal val="#ppt_y"/>
                                          </p:val>
                                        </p:tav>
                                      </p:tavLst>
                                    </p:anim>
                                  </p:childTnLst>
                                </p:cTn>
                              </p:par>
                              <p:par>
                                <p:cTn fill="hold" id="29" nodeType="withEffect" presetClass="entr" presetID="37"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ecel="100000" dur="900" fill="hold" id="33"/>
                                        <p:tgtEl>
                                          <p:spTgt spid="6"/>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椭圆 73"/>
          <p:cNvSpPr>
            <a:spLocks noChangeArrowheads="1"/>
          </p:cNvSpPr>
          <p:nvPr/>
        </p:nvSpPr>
        <p:spPr bwMode="auto">
          <a:xfrm>
            <a:off x="2952095" y="2386014"/>
            <a:ext cx="1722437" cy="1722437"/>
          </a:xfrm>
          <a:prstGeom prst="ellipse">
            <a:avLst/>
          </a:prstGeom>
          <a:blipFill dpi="0" rotWithShape="1">
            <a:blip r:embed="rId2"/>
            <a:stretch>
              <a:fillRect/>
            </a:stretch>
          </a:blipFill>
          <a:ln w="50800">
            <a:solidFill>
              <a:srgbClr val="FF6969"/>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6" name="椭圆 74"/>
          <p:cNvSpPr>
            <a:spLocks noChangeArrowheads="1"/>
          </p:cNvSpPr>
          <p:nvPr/>
        </p:nvSpPr>
        <p:spPr bwMode="auto">
          <a:xfrm>
            <a:off x="4341157" y="2386014"/>
            <a:ext cx="1724025" cy="1722437"/>
          </a:xfrm>
          <a:prstGeom prst="ellipse">
            <a:avLst/>
          </a:prstGeom>
          <a:blipFill dpi="0" rotWithShape="1">
            <a:blip r:embed="rId3"/>
            <a:stretch>
              <a:fillRect/>
            </a:stretch>
          </a:blipFill>
          <a:ln w="50800">
            <a:solidFill>
              <a:srgbClr val="FF6969"/>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7" name="椭圆 75"/>
          <p:cNvSpPr>
            <a:spLocks noChangeArrowheads="1"/>
          </p:cNvSpPr>
          <p:nvPr/>
        </p:nvSpPr>
        <p:spPr bwMode="auto">
          <a:xfrm>
            <a:off x="5714344" y="2386014"/>
            <a:ext cx="1722437" cy="1722437"/>
          </a:xfrm>
          <a:prstGeom prst="ellipse">
            <a:avLst/>
          </a:prstGeom>
          <a:blipFill dpi="0" rotWithShape="1">
            <a:blip r:embed="rId4"/>
            <a:stretch>
              <a:fillRect/>
            </a:stretch>
          </a:blipFill>
          <a:ln w="50800">
            <a:solidFill>
              <a:srgbClr val="FF6969"/>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8" name="椭圆 76"/>
          <p:cNvSpPr>
            <a:spLocks noChangeArrowheads="1"/>
          </p:cNvSpPr>
          <p:nvPr/>
        </p:nvSpPr>
        <p:spPr bwMode="auto">
          <a:xfrm>
            <a:off x="7103408" y="2386014"/>
            <a:ext cx="1724025" cy="1722437"/>
          </a:xfrm>
          <a:prstGeom prst="ellipse">
            <a:avLst/>
          </a:prstGeom>
          <a:blipFill dpi="0" rotWithShape="1">
            <a:blip r:embed="rId5"/>
            <a:stretch>
              <a:fillRect/>
            </a:stretch>
          </a:blipFill>
          <a:ln w="50800">
            <a:solidFill>
              <a:srgbClr val="FF6969"/>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9" name="椭圆 77"/>
          <p:cNvSpPr>
            <a:spLocks noChangeArrowheads="1"/>
          </p:cNvSpPr>
          <p:nvPr/>
        </p:nvSpPr>
        <p:spPr bwMode="auto">
          <a:xfrm>
            <a:off x="2547282" y="3087689"/>
            <a:ext cx="317500" cy="317500"/>
          </a:xfrm>
          <a:prstGeom prst="ellipse">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0" name="椭圆 78"/>
          <p:cNvSpPr>
            <a:spLocks noChangeArrowheads="1"/>
          </p:cNvSpPr>
          <p:nvPr/>
        </p:nvSpPr>
        <p:spPr bwMode="auto">
          <a:xfrm>
            <a:off x="2248831" y="3140075"/>
            <a:ext cx="211139" cy="211139"/>
          </a:xfrm>
          <a:prstGeom prst="ellipse">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1" name="椭圆 79"/>
          <p:cNvSpPr>
            <a:spLocks noChangeArrowheads="1" noChangeAspect="1"/>
          </p:cNvSpPr>
          <p:nvPr/>
        </p:nvSpPr>
        <p:spPr bwMode="auto">
          <a:xfrm>
            <a:off x="2013881" y="3171826"/>
            <a:ext cx="146051" cy="147639"/>
          </a:xfrm>
          <a:prstGeom prst="ellipse">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2" name="椭圆 80"/>
          <p:cNvSpPr>
            <a:spLocks noChangeArrowheads="1"/>
          </p:cNvSpPr>
          <p:nvPr/>
        </p:nvSpPr>
        <p:spPr bwMode="auto">
          <a:xfrm flipH="1">
            <a:off x="8951257" y="3140075"/>
            <a:ext cx="317500" cy="317500"/>
          </a:xfrm>
          <a:prstGeom prst="ellipse">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3" name="椭圆 81"/>
          <p:cNvSpPr>
            <a:spLocks noChangeArrowheads="1"/>
          </p:cNvSpPr>
          <p:nvPr/>
        </p:nvSpPr>
        <p:spPr bwMode="auto">
          <a:xfrm flipH="1">
            <a:off x="9354482" y="3192465"/>
            <a:ext cx="212725" cy="211137"/>
          </a:xfrm>
          <a:prstGeom prst="ellipse">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4" name="椭圆 82"/>
          <p:cNvSpPr>
            <a:spLocks noChangeArrowheads="1" noChangeAspect="1"/>
          </p:cNvSpPr>
          <p:nvPr/>
        </p:nvSpPr>
        <p:spPr bwMode="auto">
          <a:xfrm flipH="1">
            <a:off x="9654520" y="3225800"/>
            <a:ext cx="147637" cy="146051"/>
          </a:xfrm>
          <a:prstGeom prst="ellipse">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5" name="文本框 83"/>
          <p:cNvSpPr>
            <a:spLocks noChangeArrowheads="1"/>
          </p:cNvSpPr>
          <p:nvPr/>
        </p:nvSpPr>
        <p:spPr bwMode="auto">
          <a:xfrm>
            <a:off x="1615061" y="4583390"/>
            <a:ext cx="9520555" cy="12092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467">
                <a:solidFill>
                  <a:schemeClr val="bg1"/>
                </a:solidFill>
                <a:latin charset="-122" pitchFamily="34" typeface="微软雅黑"/>
                <a:ea charset="-122" pitchFamily="34" typeface="微软雅黑"/>
                <a:sym charset="-122" pitchFamily="2" typeface="方正姚体"/>
              </a:rPr>
              <a:t>                                                            ABOUT   US</a:t>
            </a:r>
          </a:p>
          <a:p>
            <a:endParaRPr altLang="zh-CN" b="1" lang="en-US" sz="1467">
              <a:solidFill>
                <a:schemeClr val="bg1"/>
              </a:solidFill>
              <a:latin charset="-122" pitchFamily="34" typeface="微软雅黑"/>
              <a:ea charset="-122" pitchFamily="34" typeface="微软雅黑"/>
              <a:sym charset="-122" pitchFamily="2" typeface="方正姚体"/>
            </a:endParaRPr>
          </a:p>
          <a:p>
            <a:r>
              <a:rPr altLang="zh-CN" b="1" lang="en-US" sz="1467">
                <a:solidFill>
                  <a:schemeClr val="bg1"/>
                </a:solidFill>
                <a:latin charset="-122" pitchFamily="34" typeface="微软雅黑"/>
                <a:ea charset="-122" pitchFamily="34" typeface="微软雅黑"/>
                <a:sym charset="-122" pitchFamily="2" typeface="方正姚体"/>
              </a:rPr>
              <a:t>Click here to add  you to the  center of the  narrative thought  Click here to add  you to the  center  </a:t>
            </a:r>
          </a:p>
          <a:p>
            <a:r>
              <a:rPr altLang="zh-CN" b="1" lang="en-US" sz="1467">
                <a:solidFill>
                  <a:schemeClr val="bg1"/>
                </a:solidFill>
                <a:latin charset="-122" pitchFamily="34" typeface="微软雅黑"/>
                <a:ea charset="-122" pitchFamily="34" typeface="微软雅黑"/>
                <a:sym charset="-122" pitchFamily="2" typeface="方正姚体"/>
              </a:rPr>
              <a:t>Of  the  narrative thought  Click here to add  you to the  center of the  narrative thought</a:t>
            </a:r>
          </a:p>
          <a:p>
            <a:r>
              <a:rPr altLang="zh-CN" b="1" lang="en-US" sz="1467">
                <a:solidFill>
                  <a:schemeClr val="bg1"/>
                </a:solidFill>
                <a:latin charset="-122" pitchFamily="34" typeface="微软雅黑"/>
                <a:ea charset="-122" pitchFamily="34" typeface="微软雅黑"/>
                <a:sym charset="-122" pitchFamily="2" typeface="方正姚体"/>
              </a:rPr>
              <a:t> </a:t>
            </a:r>
          </a:p>
        </p:txBody>
      </p:sp>
      <p:sp>
        <p:nvSpPr>
          <p:cNvPr id="26" name="矩形 25"/>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7"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3186344058"/>
      </p:ext>
    </p:extLst>
  </p:cSld>
  <p:clrMapOvr>
    <a:masterClrMapping/>
  </p:clrMapOvr>
  <mc:AlternateContent>
    <mc:Choice Requires="p14">
      <p:transition advTm="4500" p14:dur="1600" spd="slow">
        <p:blinds dir="vert"/>
      </p:transition>
    </mc:Choice>
    <mc:Fallback>
      <p:transition advTm="4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500" id="15"/>
                                        <p:tgtEl>
                                          <p:spTgt spid="17"/>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150" id="23"/>
                                        <p:tgtEl>
                                          <p:spTgt spid="1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150" id="26"/>
                                        <p:tgtEl>
                                          <p:spTgt spid="22"/>
                                        </p:tgtEl>
                                      </p:cBhvr>
                                    </p:animEffect>
                                  </p:childTnLst>
                                </p:cTn>
                              </p:par>
                            </p:childTnLst>
                          </p:cTn>
                        </p:par>
                        <p:par>
                          <p:cTn fill="hold" id="27" nodeType="afterGroup">
                            <p:stCondLst>
                              <p:cond delay="2150"/>
                            </p:stCondLst>
                            <p:childTnLst>
                              <p:par>
                                <p:cTn fill="hold" grpId="0" id="28" nodeType="afterEffect" presetClass="entr" presetID="10" presetSubtype="0">
                                  <p:stCondLst>
                                    <p:cond delay="0"/>
                                  </p:stCondLst>
                                  <p:childTnLst>
                                    <p:set>
                                      <p:cBhvr>
                                        <p:cTn dur="1" fill="hold" id="29">
                                          <p:stCondLst>
                                            <p:cond delay="0"/>
                                          </p:stCondLst>
                                        </p:cTn>
                                        <p:tgtEl>
                                          <p:spTgt spid="20"/>
                                        </p:tgtEl>
                                        <p:attrNameLst>
                                          <p:attrName>style.visibility</p:attrName>
                                        </p:attrNameLst>
                                      </p:cBhvr>
                                      <p:to>
                                        <p:strVal val="visible"/>
                                      </p:to>
                                    </p:set>
                                    <p:animEffect filter="fade" transition="in">
                                      <p:cBhvr>
                                        <p:cTn dur="150" id="30"/>
                                        <p:tgtEl>
                                          <p:spTgt spid="20"/>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3"/>
                                        </p:tgtEl>
                                        <p:attrNameLst>
                                          <p:attrName>style.visibility</p:attrName>
                                        </p:attrNameLst>
                                      </p:cBhvr>
                                      <p:to>
                                        <p:strVal val="visible"/>
                                      </p:to>
                                    </p:set>
                                    <p:animEffect filter="fade" transition="in">
                                      <p:cBhvr>
                                        <p:cTn dur="150" id="33"/>
                                        <p:tgtEl>
                                          <p:spTgt spid="23"/>
                                        </p:tgtEl>
                                      </p:cBhvr>
                                    </p:animEffect>
                                  </p:childTnLst>
                                </p:cTn>
                              </p:par>
                            </p:childTnLst>
                          </p:cTn>
                        </p:par>
                        <p:par>
                          <p:cTn fill="hold" id="34" nodeType="afterGroup">
                            <p:stCondLst>
                              <p:cond delay="2300"/>
                            </p:stCondLst>
                            <p:childTnLst>
                              <p:par>
                                <p:cTn fill="hold" grpId="0" id="35" nodeType="afterEffect" presetClass="entr" presetID="10" presetSubtype="0">
                                  <p:stCondLst>
                                    <p:cond delay="0"/>
                                  </p:stCondLst>
                                  <p:childTnLst>
                                    <p:set>
                                      <p:cBhvr>
                                        <p:cTn dur="1" fill="hold" id="36">
                                          <p:stCondLst>
                                            <p:cond delay="0"/>
                                          </p:stCondLst>
                                        </p:cTn>
                                        <p:tgtEl>
                                          <p:spTgt spid="21"/>
                                        </p:tgtEl>
                                        <p:attrNameLst>
                                          <p:attrName>style.visibility</p:attrName>
                                        </p:attrNameLst>
                                      </p:cBhvr>
                                      <p:to>
                                        <p:strVal val="visible"/>
                                      </p:to>
                                    </p:set>
                                    <p:animEffect filter="fade" transition="in">
                                      <p:cBhvr>
                                        <p:cTn dur="150" id="37"/>
                                        <p:tgtEl>
                                          <p:spTgt spid="21"/>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4"/>
                                        </p:tgtEl>
                                        <p:attrNameLst>
                                          <p:attrName>style.visibility</p:attrName>
                                        </p:attrNameLst>
                                      </p:cBhvr>
                                      <p:to>
                                        <p:strVal val="visible"/>
                                      </p:to>
                                    </p:set>
                                    <p:animEffect filter="fade" transition="in">
                                      <p:cBhvr>
                                        <p:cTn dur="150" id="40"/>
                                        <p:tgtEl>
                                          <p:spTgt spid="24"/>
                                        </p:tgtEl>
                                      </p:cBhvr>
                                    </p:animEffect>
                                  </p:childTnLst>
                                </p:cTn>
                              </p:par>
                            </p:childTnLst>
                          </p:cTn>
                        </p:par>
                        <p:par>
                          <p:cTn fill="hold" id="41" nodeType="afterGroup">
                            <p:stCondLst>
                              <p:cond delay="2450"/>
                            </p:stCondLst>
                            <p:childTnLst>
                              <p:par>
                                <p:cTn fill="hold" grpId="0" id="42" nodeType="afterEffect" presetClass="entr" presetID="47" presetSubtype="0">
                                  <p:stCondLst>
                                    <p:cond delay="0"/>
                                  </p:stCondLst>
                                  <p:childTnLst>
                                    <p:set>
                                      <p:cBhvr>
                                        <p:cTn dur="1" fill="hold" id="43">
                                          <p:stCondLst>
                                            <p:cond delay="0"/>
                                          </p:stCondLst>
                                        </p:cTn>
                                        <p:tgtEl>
                                          <p:spTgt spid="25"/>
                                        </p:tgtEl>
                                        <p:attrNameLst>
                                          <p:attrName>style.visibility</p:attrName>
                                        </p:attrNameLst>
                                      </p:cBhvr>
                                      <p:to>
                                        <p:strVal val="visible"/>
                                      </p:to>
                                    </p:set>
                                    <p:animEffect filter="fade" transition="in">
                                      <p:cBhvr>
                                        <p:cTn dur="1000" id="44"/>
                                        <p:tgtEl>
                                          <p:spTgt spid="25"/>
                                        </p:tgtEl>
                                      </p:cBhvr>
                                    </p:animEffect>
                                    <p:anim calcmode="lin" valueType="num">
                                      <p:cBhvr>
                                        <p:cTn dur="1000" fill="hold" id="45"/>
                                        <p:tgtEl>
                                          <p:spTgt spid="25"/>
                                        </p:tgtEl>
                                        <p:attrNameLst>
                                          <p:attrName>ppt_x</p:attrName>
                                        </p:attrNameLst>
                                      </p:cBhvr>
                                      <p:tavLst>
                                        <p:tav tm="0">
                                          <p:val>
                                            <p:strVal val="#ppt_x"/>
                                          </p:val>
                                        </p:tav>
                                        <p:tav tm="100000">
                                          <p:val>
                                            <p:strVal val="#ppt_x"/>
                                          </p:val>
                                        </p:tav>
                                      </p:tavLst>
                                    </p:anim>
                                    <p:anim calcmode="lin" valueType="num">
                                      <p:cBhvr>
                                        <p:cTn dur="1000" fill="hold" id="46"/>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P grpId="0" spid="24"/>
      <p:bldP grpId="0" spid="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3924300" y="2201863"/>
            <a:ext cx="4343400" cy="3698876"/>
            <a:chOff x="2943225" y="1651397"/>
            <a:chExt cx="3257550" cy="2774157"/>
          </a:xfrm>
        </p:grpSpPr>
        <p:sp>
          <p:nvSpPr>
            <p:cNvPr id="38" name="任意多边形 4"/>
            <p:cNvSpPr>
              <a:spLocks noChangeArrowheads="1"/>
            </p:cNvSpPr>
            <p:nvPr/>
          </p:nvSpPr>
          <p:spPr bwMode="auto">
            <a:xfrm>
              <a:off x="2943225" y="1806179"/>
              <a:ext cx="1423988" cy="1915715"/>
            </a:xfrm>
            <a:custGeom>
              <a:gdLst>
                <a:gd fmla="*/ 901581 w 2309323" name="T0"/>
                <a:gd fmla="*/ 0 h 3107284" name="T1"/>
                <a:gd fmla="*/ 904452 w 2309323" name="T2"/>
                <a:gd fmla="*/ 73227 h 3107284" name="T3"/>
                <a:gd fmla="*/ 971107 w 2309323" name="T4"/>
                <a:gd fmla="*/ 405653 h 3107284" name="T5"/>
                <a:gd fmla="*/ 1010948 w 2309323" name="T6"/>
                <a:gd fmla="*/ 504507 h 3107284" name="T7"/>
                <a:gd fmla="*/ 1283727 w 2309323" name="T8"/>
                <a:gd fmla="*/ 463601 h 3107284" name="T9"/>
                <a:gd fmla="*/ 1104586 w 2309323" name="T10"/>
                <a:gd fmla="*/ 685607 h 3107284" name="T11"/>
                <a:gd fmla="*/ 1107358 w 2309323" name="T12"/>
                <a:gd fmla="*/ 690547 h 3107284" name="T13"/>
                <a:gd fmla="*/ 1538249 w 2309323" name="T14"/>
                <a:gd fmla="*/ 1052822 h 3107284" name="T15"/>
                <a:gd fmla="*/ 1561008 w 2309323" name="T16"/>
                <a:gd fmla="*/ 1059875 h 3107284" name="T17"/>
                <a:gd fmla="*/ 1531517 w 2309323" name="T18"/>
                <a:gd fmla="*/ 1069643 h 3107284" name="T19"/>
                <a:gd fmla="*/ 927971 w 2309323" name="T20"/>
                <a:gd fmla="*/ 2020202 h 3107284" name="T21"/>
                <a:gd fmla="*/ 924854 w 2309323" name="T22"/>
                <a:gd fmla="*/ 2099706 h 3107284" name="T23"/>
                <a:gd fmla="*/ 787483 w 2309323" name="T24"/>
                <a:gd fmla="*/ 2043451 h 3107284" name="T25"/>
                <a:gd fmla="*/ 0 w 2309323" name="T26"/>
                <a:gd fmla="*/ 1045088 h 3107284" name="T27"/>
                <a:gd fmla="*/ 787483 w 2309323" name="T28"/>
                <a:gd fmla="*/ 46725 h 310728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309323" name="T45"/>
                <a:gd fmla="*/ 0 h 3107284" name="T46"/>
                <a:gd fmla="*/ 2309323 w 2309323" name="T47"/>
                <a:gd fmla="*/ 3107284 h 310728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3107284" w="2309323">
                  <a:moveTo>
                    <a:pt x="1333781" y="0"/>
                  </a:moveTo>
                  <a:lnTo>
                    <a:pt x="1338028" y="108367"/>
                  </a:lnTo>
                  <a:cubicBezTo>
                    <a:pt x="1351666" y="281403"/>
                    <a:pt x="1385571" y="446719"/>
                    <a:pt x="1436636" y="600312"/>
                  </a:cubicBezTo>
                  <a:lnTo>
                    <a:pt x="1495575" y="746602"/>
                  </a:lnTo>
                  <a:lnTo>
                    <a:pt x="1899119" y="686068"/>
                  </a:lnTo>
                  <a:lnTo>
                    <a:pt x="1634102" y="1014607"/>
                  </a:lnTo>
                  <a:lnTo>
                    <a:pt x="1638203" y="1021918"/>
                  </a:lnTo>
                  <a:cubicBezTo>
                    <a:pt x="1802759" y="1274205"/>
                    <a:pt x="2023527" y="1463586"/>
                    <a:pt x="2275653" y="1558036"/>
                  </a:cubicBezTo>
                  <a:lnTo>
                    <a:pt x="2309323" y="1568473"/>
                  </a:lnTo>
                  <a:lnTo>
                    <a:pt x="2265694" y="1582928"/>
                  </a:lnTo>
                  <a:cubicBezTo>
                    <a:pt x="1784665" y="1775710"/>
                    <a:pt x="1425266" y="2324207"/>
                    <a:pt x="1372821" y="2989629"/>
                  </a:cubicBezTo>
                  <a:lnTo>
                    <a:pt x="1368210" y="3107284"/>
                  </a:lnTo>
                  <a:lnTo>
                    <a:pt x="1164986" y="3024034"/>
                  </a:lnTo>
                  <a:cubicBezTo>
                    <a:pt x="462117" y="2703843"/>
                    <a:pt x="0" y="2161606"/>
                    <a:pt x="0" y="1546590"/>
                  </a:cubicBezTo>
                  <a:cubicBezTo>
                    <a:pt x="0" y="931574"/>
                    <a:pt x="462117" y="389337"/>
                    <a:pt x="1164986" y="69147"/>
                  </a:cubicBezTo>
                  <a:lnTo>
                    <a:pt x="1333781" y="0"/>
                  </a:lnTo>
                  <a:close/>
                </a:path>
              </a:pathLst>
            </a:custGeom>
            <a:solidFill>
              <a:srgbClr val="CCCC33"/>
            </a:solidFill>
            <a:ln>
              <a:noFill/>
            </a:ln>
          </p:spPr>
          <p:txBody>
            <a:bodyPr anchor="ctr" bIns="45720" lIns="91440" rIns="91440" tIns="45720"/>
            <a:lstStyle/>
            <a:p>
              <a:endParaRPr altLang="en-US" lang="zh-CN" sz="2400"/>
            </a:p>
          </p:txBody>
        </p:sp>
        <p:sp>
          <p:nvSpPr>
            <p:cNvPr id="39" name="任意多边形 5"/>
            <p:cNvSpPr>
              <a:spLocks noChangeArrowheads="1"/>
            </p:cNvSpPr>
            <p:nvPr/>
          </p:nvSpPr>
          <p:spPr bwMode="auto">
            <a:xfrm>
              <a:off x="3856435" y="1651397"/>
              <a:ext cx="1431131" cy="1298972"/>
            </a:xfrm>
            <a:custGeom>
              <a:gdLst>
                <a:gd fmla="*/ 784390 w 2320998" name="T0"/>
                <a:gd fmla="*/ 0 h 2107137" name="T1"/>
                <a:gd fmla="*/ 1479574 w 2320998" name="T2"/>
                <a:gd fmla="*/ 95668 h 2107137" name="T3"/>
                <a:gd fmla="*/ 1567021 w 2320998" name="T4"/>
                <a:gd fmla="*/ 124381 h 2107137" name="T5"/>
                <a:gd fmla="*/ 1568779 w 2320998" name="T6"/>
                <a:gd fmla="*/ 169229 h 2107137" name="T7"/>
                <a:gd fmla="*/ 942471 w 2320998" name="T8"/>
                <a:gd fmla="*/ 1158948 h 2107137" name="T9"/>
                <a:gd fmla="*/ 882997 w 2320998" name="T10"/>
                <a:gd fmla="*/ 1170638 h 2107137" name="T11"/>
                <a:gd fmla="*/ 784390 w 2320998" name="T12"/>
                <a:gd fmla="*/ 1423587 h 2107137" name="T13"/>
                <a:gd fmla="*/ 685782 w 2320998" name="T14"/>
                <a:gd fmla="*/ 1170638 h 2107137" name="T15"/>
                <a:gd fmla="*/ 626308 w 2320998" name="T16"/>
                <a:gd fmla="*/ 1158948 h 2107137" name="T17"/>
                <a:gd fmla="*/ 229742 w 2320998" name="T18"/>
                <a:gd fmla="*/ 883579 h 2107137" name="T19"/>
                <a:gd fmla="*/ 182563 w 2320998" name="T20"/>
                <a:gd fmla="*/ 816722 h 2107137" name="T21"/>
                <a:gd fmla="*/ 366875 w 2320998" name="T22"/>
                <a:gd fmla="*/ 588336 h 2107137" name="T23"/>
                <a:gd fmla="*/ 87014 w 2320998" name="T24"/>
                <a:gd fmla="*/ 630299 h 2107137" name="T25"/>
                <a:gd fmla="*/ 61641 w 2320998" name="T26"/>
                <a:gd fmla="*/ 562461 h 2107137" name="T27"/>
                <a:gd fmla="*/ 0 w 2320998" name="T28"/>
                <a:gd fmla="*/ 169229 h 2107137" name="T29"/>
                <a:gd fmla="*/ 1759 w 2320998" name="T30"/>
                <a:gd fmla="*/ 124381 h 2107137" name="T31"/>
                <a:gd fmla="*/ 89206 w 2320998" name="T32"/>
                <a:gd fmla="*/ 95668 h 2107137" name="T33"/>
                <a:gd fmla="*/ 784390 w 2320998" name="T34"/>
                <a:gd fmla="*/ 0 h 210713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2320998" name="T54"/>
                <a:gd fmla="*/ 0 h 2107137" name="T55"/>
                <a:gd fmla="*/ 2320998 w 2320998" name="T56"/>
                <a:gd fmla="*/ 2107137 h 210713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107137" w="2320998">
                  <a:moveTo>
                    <a:pt x="1160500" y="0"/>
                  </a:moveTo>
                  <a:cubicBezTo>
                    <a:pt x="1525332" y="0"/>
                    <a:pt x="1872895" y="50421"/>
                    <a:pt x="2189021" y="141603"/>
                  </a:cubicBezTo>
                  <a:lnTo>
                    <a:pt x="2318397" y="184103"/>
                  </a:lnTo>
                  <a:lnTo>
                    <a:pt x="2320998" y="250486"/>
                  </a:lnTo>
                  <a:cubicBezTo>
                    <a:pt x="2320998" y="973100"/>
                    <a:pt x="1923200" y="1575995"/>
                    <a:pt x="1394380" y="1715429"/>
                  </a:cubicBezTo>
                  <a:lnTo>
                    <a:pt x="1306388" y="1732732"/>
                  </a:lnTo>
                  <a:lnTo>
                    <a:pt x="1160499" y="2107137"/>
                  </a:lnTo>
                  <a:lnTo>
                    <a:pt x="1014610" y="1732732"/>
                  </a:lnTo>
                  <a:lnTo>
                    <a:pt x="926618" y="1715429"/>
                  </a:lnTo>
                  <a:cubicBezTo>
                    <a:pt x="699981" y="1655672"/>
                    <a:pt x="497410" y="1510789"/>
                    <a:pt x="339903" y="1307839"/>
                  </a:cubicBezTo>
                  <a:lnTo>
                    <a:pt x="270102" y="1208880"/>
                  </a:lnTo>
                  <a:lnTo>
                    <a:pt x="542789" y="870833"/>
                  </a:lnTo>
                  <a:lnTo>
                    <a:pt x="128737" y="932943"/>
                  </a:lnTo>
                  <a:lnTo>
                    <a:pt x="91198" y="832533"/>
                  </a:lnTo>
                  <a:cubicBezTo>
                    <a:pt x="32473" y="653635"/>
                    <a:pt x="0" y="456947"/>
                    <a:pt x="0" y="250486"/>
                  </a:cubicBezTo>
                  <a:lnTo>
                    <a:pt x="2602" y="184104"/>
                  </a:lnTo>
                  <a:lnTo>
                    <a:pt x="131980" y="141603"/>
                  </a:lnTo>
                  <a:cubicBezTo>
                    <a:pt x="448106" y="50421"/>
                    <a:pt x="795668" y="0"/>
                    <a:pt x="1160500" y="0"/>
                  </a:cubicBezTo>
                  <a:close/>
                </a:path>
              </a:pathLst>
            </a:custGeom>
            <a:solidFill>
              <a:srgbClr val="FF6969"/>
            </a:solidFill>
            <a:ln>
              <a:noFill/>
            </a:ln>
          </p:spPr>
          <p:txBody>
            <a:bodyPr anchor="ctr" bIns="45720" lIns="91440" rIns="91440" tIns="45720"/>
            <a:lstStyle/>
            <a:p>
              <a:endParaRPr altLang="en-US" lang="zh-CN" sz="2400"/>
            </a:p>
          </p:txBody>
        </p:sp>
        <p:sp>
          <p:nvSpPr>
            <p:cNvPr id="40" name="任意多边形 6"/>
            <p:cNvSpPr>
              <a:spLocks noChangeArrowheads="1"/>
            </p:cNvSpPr>
            <p:nvPr/>
          </p:nvSpPr>
          <p:spPr bwMode="auto">
            <a:xfrm>
              <a:off x="3868341" y="2814637"/>
              <a:ext cx="1466850" cy="1058466"/>
            </a:xfrm>
            <a:custGeom>
              <a:gdLst>
                <a:gd fmla="*/ 867974 w 2379354" name="T0"/>
                <a:gd fmla="*/ 0 h 1717440" name="T1"/>
                <a:gd fmla="*/ 942132 w 2379354" name="T2"/>
                <a:gd fmla="*/ 14574 h 1717440" name="T3"/>
                <a:gd fmla="*/ 1345167 w 2379354" name="T4"/>
                <a:gd fmla="*/ 298419 h 1717440" name="T5"/>
                <a:gd fmla="*/ 1351682 w 2379354" name="T6"/>
                <a:gd fmla="*/ 307761 h 1717440" name="T7"/>
                <a:gd fmla="*/ 1607644 w 2379354" name="T8"/>
                <a:gd fmla="*/ 269388 h 1717440" name="T9"/>
                <a:gd fmla="*/ 1446817 w 2379354" name="T10"/>
                <a:gd fmla="*/ 468644 h 1717440" name="T11"/>
                <a:gd fmla="*/ 1464330 w 2379354" name="T12"/>
                <a:gd fmla="*/ 501188 h 1717440" name="T13"/>
                <a:gd fmla="*/ 1568215 w 2379354" name="T14"/>
                <a:gd fmla="*/ 1003785 h 1717440" name="T15"/>
                <a:gd fmla="*/ 1567154 w 2379354" name="T16"/>
                <a:gd fmla="*/ 1030821 h 1717440" name="T17"/>
                <a:gd fmla="*/ 1465810 w 2379354" name="T18"/>
                <a:gd fmla="*/ 1064093 h 1717440" name="T19"/>
                <a:gd fmla="*/ 770875 w 2379354" name="T20"/>
                <a:gd fmla="*/ 1159711 h 1717440" name="T21"/>
                <a:gd fmla="*/ 75941 w 2379354" name="T22"/>
                <a:gd fmla="*/ 1064093 h 1717440" name="T23"/>
                <a:gd fmla="*/ 1406 w 2379354" name="T24"/>
                <a:gd fmla="*/ 1039623 h 1717440" name="T25"/>
                <a:gd fmla="*/ 0 w 2379354" name="T26"/>
                <a:gd fmla="*/ 1003785 h 1717440" name="T27"/>
                <a:gd fmla="*/ 626083 w 2379354" name="T28"/>
                <a:gd fmla="*/ 14574 h 1717440" name="T29"/>
                <a:gd fmla="*/ 675658 w 2379354" name="T30"/>
                <a:gd fmla="*/ 4832 h 1717440" name="T31"/>
                <a:gd fmla="*/ 770874 w 2379354" name="T32"/>
                <a:gd fmla="*/ 249043 h 171744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379354" name="T51"/>
                <a:gd fmla="*/ 0 h 1717440" name="T52"/>
                <a:gd fmla="*/ 2379354 w 2379354" name="T53"/>
                <a:gd fmla="*/ 1717440 h 1717440"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1717440" w="2379354">
                  <a:moveTo>
                    <a:pt x="1284624" y="0"/>
                  </a:moveTo>
                  <a:lnTo>
                    <a:pt x="1394380" y="21584"/>
                  </a:lnTo>
                  <a:cubicBezTo>
                    <a:pt x="1625739" y="82586"/>
                    <a:pt x="1832019" y="232298"/>
                    <a:pt x="1990881" y="441934"/>
                  </a:cubicBezTo>
                  <a:lnTo>
                    <a:pt x="2000524" y="455770"/>
                  </a:lnTo>
                  <a:lnTo>
                    <a:pt x="2379354" y="398943"/>
                  </a:lnTo>
                  <a:lnTo>
                    <a:pt x="2141326" y="694024"/>
                  </a:lnTo>
                  <a:lnTo>
                    <a:pt x="2167246" y="742219"/>
                  </a:lnTo>
                  <a:cubicBezTo>
                    <a:pt x="2265058" y="961402"/>
                    <a:pt x="2320998" y="1215546"/>
                    <a:pt x="2320998" y="1486526"/>
                  </a:cubicBezTo>
                  <a:lnTo>
                    <a:pt x="2319429" y="1526564"/>
                  </a:lnTo>
                  <a:lnTo>
                    <a:pt x="2169436" y="1575838"/>
                  </a:lnTo>
                  <a:cubicBezTo>
                    <a:pt x="1853310" y="1667019"/>
                    <a:pt x="1505747" y="1717440"/>
                    <a:pt x="1140915" y="1717440"/>
                  </a:cubicBezTo>
                  <a:cubicBezTo>
                    <a:pt x="776083" y="1717440"/>
                    <a:pt x="428521" y="1667019"/>
                    <a:pt x="112395" y="1575838"/>
                  </a:cubicBezTo>
                  <a:lnTo>
                    <a:pt x="2080" y="1539599"/>
                  </a:lnTo>
                  <a:lnTo>
                    <a:pt x="0" y="1486526"/>
                  </a:lnTo>
                  <a:cubicBezTo>
                    <a:pt x="0" y="763913"/>
                    <a:pt x="397798" y="161017"/>
                    <a:pt x="926618" y="21584"/>
                  </a:cubicBezTo>
                  <a:lnTo>
                    <a:pt x="999992" y="7155"/>
                  </a:lnTo>
                  <a:lnTo>
                    <a:pt x="1140914" y="368813"/>
                  </a:lnTo>
                  <a:lnTo>
                    <a:pt x="1284624" y="0"/>
                  </a:lnTo>
                  <a:close/>
                </a:path>
              </a:pathLst>
            </a:custGeom>
            <a:solidFill>
              <a:srgbClr val="CCCC33"/>
            </a:solidFill>
            <a:ln>
              <a:noFill/>
            </a:ln>
          </p:spPr>
          <p:txBody>
            <a:bodyPr anchor="ctr" bIns="45720" lIns="91440" rIns="91440" tIns="45720"/>
            <a:lstStyle/>
            <a:p>
              <a:endParaRPr altLang="en-US" lang="zh-CN" sz="2400"/>
            </a:p>
          </p:txBody>
        </p:sp>
        <p:sp>
          <p:nvSpPr>
            <p:cNvPr id="41" name="任意多边形 7"/>
            <p:cNvSpPr>
              <a:spLocks noChangeArrowheads="1"/>
            </p:cNvSpPr>
            <p:nvPr/>
          </p:nvSpPr>
          <p:spPr bwMode="auto">
            <a:xfrm>
              <a:off x="4779169" y="1806179"/>
              <a:ext cx="1421606" cy="2619375"/>
            </a:xfrm>
            <a:custGeom>
              <a:gdLst>
                <a:gd fmla="*/ 656784 w 2305159" name="T0"/>
                <a:gd fmla="*/ 0 h 4248639" name="T1"/>
                <a:gd fmla="*/ 770913 w 2305159" name="T2"/>
                <a:gd fmla="*/ 46725 h 4248639" name="T3"/>
                <a:gd fmla="*/ 1558602 w 2305159" name="T4"/>
                <a:gd fmla="*/ 1045077 h 4248639" name="T5"/>
                <a:gd fmla="*/ 1288654 w 2305159" name="T6"/>
                <a:gd fmla="*/ 1681743 h 4248639" name="T7"/>
                <a:gd fmla="*/ 1267958 w 2305159" name="T8"/>
                <a:gd fmla="*/ 1702657 h 4248639" name="T9"/>
                <a:gd fmla="*/ 1389680 w 2305159" name="T10"/>
                <a:gd fmla="*/ 2870933 h 4248639" name="T11"/>
                <a:gd fmla="*/ 886283 w 2305159" name="T12"/>
                <a:gd fmla="*/ 1983830 h 4248639" name="T13"/>
                <a:gd fmla="*/ 770913 w 2305159" name="T14"/>
                <a:gd fmla="*/ 2043430 h 4248639" name="T15"/>
                <a:gd fmla="*/ 638868 w 2305159" name="T16"/>
                <a:gd fmla="*/ 2097490 h 4248639" name="T17"/>
                <a:gd fmla="*/ 635837 w 2305159" name="T18"/>
                <a:gd fmla="*/ 2020182 h 4248639" name="T19"/>
                <a:gd fmla="*/ 514995 w 2305159" name="T20"/>
                <a:gd fmla="*/ 1556172 h 4248639" name="T21"/>
                <a:gd fmla="*/ 514007 w 2305159" name="T22"/>
                <a:gd fmla="*/ 1554384 h 4248639" name="T23"/>
                <a:gd fmla="*/ 693649 w 2305159" name="T24"/>
                <a:gd fmla="*/ 1331818 h 4248639" name="T25"/>
                <a:gd fmla="*/ 405539 w 2305159" name="T26"/>
                <a:gd fmla="*/ 1375010 h 4248639" name="T27"/>
                <a:gd fmla="*/ 356727 w 2305159" name="T28"/>
                <a:gd fmla="*/ 1309080 h 4248639" name="T29"/>
                <a:gd fmla="*/ 32132 w 2305159" name="T30"/>
                <a:gd fmla="*/ 1069632 h 4248639" name="T31"/>
                <a:gd fmla="*/ 0 w 2305159" name="T32"/>
                <a:gd fmla="*/ 1058992 h 4248639" name="T33"/>
                <a:gd fmla="*/ 19950 w 2305159" name="T34"/>
                <a:gd fmla="*/ 1052811 h 4248639" name="T35"/>
                <a:gd fmla="*/ 653913 w 2305159" name="T36"/>
                <a:gd fmla="*/ 73227 h 424863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2305159" name="T57"/>
                <a:gd fmla="*/ 0 h 4248639" name="T58"/>
                <a:gd fmla="*/ 2305159 w 2305159" name="T59"/>
                <a:gd fmla="*/ 4248639 h 424863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248639" w="2305159">
                  <a:moveTo>
                    <a:pt x="971378" y="0"/>
                  </a:moveTo>
                  <a:lnTo>
                    <a:pt x="1140174" y="69147"/>
                  </a:lnTo>
                  <a:cubicBezTo>
                    <a:pt x="1843042" y="389337"/>
                    <a:pt x="2305159" y="931574"/>
                    <a:pt x="2305159" y="1546590"/>
                  </a:cubicBezTo>
                  <a:cubicBezTo>
                    <a:pt x="2305159" y="1892537"/>
                    <a:pt x="2158943" y="2215455"/>
                    <a:pt x="1905908" y="2488780"/>
                  </a:cubicBezTo>
                  <a:lnTo>
                    <a:pt x="1875299" y="2519731"/>
                  </a:lnTo>
                  <a:lnTo>
                    <a:pt x="2055324" y="4248639"/>
                  </a:lnTo>
                  <a:lnTo>
                    <a:pt x="1310805" y="2935833"/>
                  </a:lnTo>
                  <a:lnTo>
                    <a:pt x="1140174" y="3024034"/>
                  </a:lnTo>
                  <a:lnTo>
                    <a:pt x="944880" y="3104035"/>
                  </a:lnTo>
                  <a:lnTo>
                    <a:pt x="940397" y="2989629"/>
                  </a:lnTo>
                  <a:cubicBezTo>
                    <a:pt x="920730" y="2740096"/>
                    <a:pt x="857898" y="2507005"/>
                    <a:pt x="761673" y="2302950"/>
                  </a:cubicBezTo>
                  <a:lnTo>
                    <a:pt x="760213" y="2300304"/>
                  </a:lnTo>
                  <a:lnTo>
                    <a:pt x="1025901" y="1970933"/>
                  </a:lnTo>
                  <a:lnTo>
                    <a:pt x="599788" y="2034852"/>
                  </a:lnTo>
                  <a:lnTo>
                    <a:pt x="527596" y="1937283"/>
                  </a:lnTo>
                  <a:cubicBezTo>
                    <a:pt x="391191" y="1777537"/>
                    <a:pt x="227910" y="1655221"/>
                    <a:pt x="47523" y="1582928"/>
                  </a:cubicBezTo>
                  <a:lnTo>
                    <a:pt x="0" y="1567183"/>
                  </a:lnTo>
                  <a:lnTo>
                    <a:pt x="29506" y="1558036"/>
                  </a:lnTo>
                  <a:cubicBezTo>
                    <a:pt x="533759" y="1369135"/>
                    <a:pt x="912579" y="800512"/>
                    <a:pt x="967131" y="108367"/>
                  </a:cubicBezTo>
                  <a:lnTo>
                    <a:pt x="971378" y="0"/>
                  </a:lnTo>
                  <a:close/>
                </a:path>
              </a:pathLst>
            </a:custGeom>
            <a:solidFill>
              <a:srgbClr val="CCCC33"/>
            </a:solidFill>
            <a:ln>
              <a:noFill/>
            </a:ln>
          </p:spPr>
          <p:txBody>
            <a:bodyPr anchor="ctr" bIns="45720" lIns="91440" rIns="91440" tIns="45720"/>
            <a:lstStyle/>
            <a:p>
              <a:endParaRPr altLang="en-US" lang="zh-CN" sz="2400"/>
            </a:p>
          </p:txBody>
        </p:sp>
        <p:grpSp>
          <p:nvGrpSpPr>
            <p:cNvPr id="42" name="组合 8"/>
            <p:cNvGrpSpPr/>
            <p:nvPr/>
          </p:nvGrpSpPr>
          <p:grpSpPr>
            <a:xfrm>
              <a:off x="3289697" y="2646760"/>
              <a:ext cx="400050" cy="303609"/>
              <a:chExt cx="509646" cy="387231"/>
            </a:xfrm>
            <a:solidFill>
              <a:schemeClr val="bg1"/>
            </a:solidFill>
          </p:grpSpPr>
          <p:sp>
            <p:nvSpPr>
              <p:cNvPr id="43" name="Freeform 20"/>
              <p:cNvSpPr>
                <a:spLocks noChangeArrowheads="1" noEditPoints="1"/>
              </p:cNvSpPr>
              <p:nvPr/>
            </p:nvSpPr>
            <p:spPr bwMode="auto">
              <a:xfrm>
                <a:off x="0" y="51839"/>
                <a:ext cx="337890" cy="335392"/>
              </a:xfrm>
              <a:custGeom>
                <a:gdLst>
                  <a:gd fmla="*/ 498557433 w 229" name="T0"/>
                  <a:gd fmla="*/ 279424383 h 227" name="T1"/>
                  <a:gd fmla="*/ 498557433 w 229" name="T2"/>
                  <a:gd fmla="*/ 213934294 h 227" name="T3"/>
                  <a:gd fmla="*/ 448483315 w 229" name="T4"/>
                  <a:gd fmla="*/ 203018540 h 227" name="T5"/>
                  <a:gd fmla="*/ 435420694 w 229" name="T6"/>
                  <a:gd fmla="*/ 165908228 h 227" name="T7"/>
                  <a:gd fmla="*/ 470254350 w 229" name="T8"/>
                  <a:gd fmla="*/ 126614174 h 227" name="T9"/>
                  <a:gd fmla="*/ 431066487 w 229" name="T10"/>
                  <a:gd fmla="*/ 74222102 h 227" name="T11"/>
                  <a:gd fmla="*/ 383170211 w 229" name="T12"/>
                  <a:gd fmla="*/ 96052132 h 227" name="T13"/>
                  <a:gd fmla="*/ 350514397 w 229" name="T14"/>
                  <a:gd fmla="*/ 72038360 h 227" name="T15"/>
                  <a:gd fmla="*/ 357044969 w 229" name="T16"/>
                  <a:gd fmla="*/ 19646288 h 227" name="T17"/>
                  <a:gd fmla="*/ 293909706 w 229" name="T18"/>
                  <a:gd fmla="*/ 0 h 227" name="T19"/>
                  <a:gd fmla="*/ 267784465 w 229" name="T20"/>
                  <a:gd fmla="*/ 43660060 h 227" name="T21"/>
                  <a:gd fmla="*/ 248189796 w 229" name="T22"/>
                  <a:gd fmla="*/ 43660060 h 227" name="T23"/>
                  <a:gd fmla="*/ 228596602 w 229" name="T24"/>
                  <a:gd fmla="*/ 43660060 h 227" name="T25"/>
                  <a:gd fmla="*/ 202471361 w 229" name="T26"/>
                  <a:gd fmla="*/ 0 h 227" name="T27"/>
                  <a:gd fmla="*/ 141512463 w 229" name="T28"/>
                  <a:gd fmla="*/ 19646288 h 227" name="T29"/>
                  <a:gd fmla="*/ 145866670 w 229" name="T30"/>
                  <a:gd fmla="*/ 72038360 h 227" name="T31"/>
                  <a:gd fmla="*/ 113209381 w 229" name="T32"/>
                  <a:gd fmla="*/ 96052132 h 227" name="T33"/>
                  <a:gd fmla="*/ 65313104 w 229" name="T34"/>
                  <a:gd fmla="*/ 74222102 h 227" name="T35"/>
                  <a:gd fmla="*/ 28303083 w 229" name="T36"/>
                  <a:gd fmla="*/ 126614174 h 227" name="T37"/>
                  <a:gd fmla="*/ 63136738 w 229" name="T38"/>
                  <a:gd fmla="*/ 165908228 h 227" name="T39"/>
                  <a:gd fmla="*/ 50074118 w 229" name="T40"/>
                  <a:gd fmla="*/ 205202282 h 227" name="T41"/>
                  <a:gd fmla="*/ 0 w 229" name="T42"/>
                  <a:gd fmla="*/ 213934294 h 227" name="T43"/>
                  <a:gd fmla="*/ 0 w 229" name="T44"/>
                  <a:gd fmla="*/ 279424383 h 227" name="T45"/>
                  <a:gd fmla="*/ 50074118 w 229" name="T46"/>
                  <a:gd fmla="*/ 290338660 h 227" name="T47"/>
                  <a:gd fmla="*/ 63136738 w 229" name="T48"/>
                  <a:gd fmla="*/ 329632714 h 227" name="T49"/>
                  <a:gd fmla="*/ 28303083 w 229" name="T50"/>
                  <a:gd fmla="*/ 368926768 h 227" name="T51"/>
                  <a:gd fmla="*/ 67490945 w 229" name="T52"/>
                  <a:gd fmla="*/ 421318839 h 227" name="T53"/>
                  <a:gd fmla="*/ 113209381 w 229" name="T54"/>
                  <a:gd fmla="*/ 399488809 h 227" name="T55"/>
                  <a:gd fmla="*/ 145866670 w 229" name="T56"/>
                  <a:gd fmla="*/ 423502581 h 227" name="T57"/>
                  <a:gd fmla="*/ 141512463 w 229" name="T58"/>
                  <a:gd fmla="*/ 475894653 h 227" name="T59"/>
                  <a:gd fmla="*/ 202471361 w 229" name="T60"/>
                  <a:gd fmla="*/ 495540941 h 227" name="T61"/>
                  <a:gd fmla="*/ 228596602 w 229" name="T62"/>
                  <a:gd fmla="*/ 449698617 h 227" name="T63"/>
                  <a:gd fmla="*/ 248189796 w 229" name="T64"/>
                  <a:gd fmla="*/ 451880881 h 227" name="T65"/>
                  <a:gd fmla="*/ 269960830 w 229" name="T66"/>
                  <a:gd fmla="*/ 449698617 h 227" name="T67"/>
                  <a:gd fmla="*/ 293909706 w 229" name="T68"/>
                  <a:gd fmla="*/ 495540941 h 227" name="T69"/>
                  <a:gd fmla="*/ 357044969 w 229" name="T70"/>
                  <a:gd fmla="*/ 473710911 h 227" name="T71"/>
                  <a:gd fmla="*/ 350514397 w 229" name="T72"/>
                  <a:gd fmla="*/ 423502581 h 227" name="T73"/>
                  <a:gd fmla="*/ 383170211 w 229" name="T74"/>
                  <a:gd fmla="*/ 399488809 h 227" name="T75"/>
                  <a:gd fmla="*/ 431066487 w 229" name="T76"/>
                  <a:gd fmla="*/ 421318839 h 227" name="T77"/>
                  <a:gd fmla="*/ 470254350 w 229" name="T78"/>
                  <a:gd fmla="*/ 366744503 h 227" name="T79"/>
                  <a:gd fmla="*/ 435420694 w 229" name="T80"/>
                  <a:gd fmla="*/ 329632714 h 227" name="T81"/>
                  <a:gd fmla="*/ 448483315 w 229" name="T82"/>
                  <a:gd fmla="*/ 290338660 h 227" name="T83"/>
                  <a:gd fmla="*/ 498557433 w 229" name="T84"/>
                  <a:gd fmla="*/ 279424383 h 227" name="T85"/>
                  <a:gd fmla="*/ 248189796 w 229" name="T86"/>
                  <a:gd fmla="*/ 392940539 h 227" name="T87"/>
                  <a:gd fmla="*/ 102324601 w 229" name="T88"/>
                  <a:gd fmla="*/ 246678600 h 227" name="T89"/>
                  <a:gd fmla="*/ 248189796 w 229" name="T90"/>
                  <a:gd fmla="*/ 100418138 h 227" name="T91"/>
                  <a:gd fmla="*/ 394056466 w 229" name="T92"/>
                  <a:gd fmla="*/ 246678600 h 227" name="T93"/>
                  <a:gd fmla="*/ 248189796 w 229" name="T94"/>
                  <a:gd fmla="*/ 392940539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4" name="Freeform 21"/>
              <p:cNvSpPr>
                <a:spLocks noChangeArrowheads="1" noEditPoints="1"/>
              </p:cNvSpPr>
              <p:nvPr/>
            </p:nvSpPr>
            <p:spPr bwMode="auto">
              <a:xfrm>
                <a:off x="309785" y="0"/>
                <a:ext cx="199861" cy="199861"/>
              </a:xfrm>
              <a:custGeom>
                <a:gdLst>
                  <a:gd fmla="*/ 295884588 w 135" name="T0"/>
                  <a:gd fmla="*/ 166571560 h 135" name="T1"/>
                  <a:gd fmla="*/ 295884588 w 135" name="T2"/>
                  <a:gd fmla="*/ 127120479 h 135" name="T3"/>
                  <a:gd fmla="*/ 267391811 w 135" name="T4"/>
                  <a:gd fmla="*/ 120545792 h 135" name="T5"/>
                  <a:gd fmla="*/ 258624575 w 135" name="T6"/>
                  <a:gd fmla="*/ 98627702 h 135" name="T7"/>
                  <a:gd fmla="*/ 280542665 w 135" name="T8"/>
                  <a:gd fmla="*/ 74518544 h 135" name="T9"/>
                  <a:gd fmla="*/ 256433507 w 135" name="T10"/>
                  <a:gd fmla="*/ 43834699 h 135" name="T11"/>
                  <a:gd fmla="*/ 227940730 w 135" name="T12"/>
                  <a:gd fmla="*/ 56985553 h 135" name="T13"/>
                  <a:gd fmla="*/ 210406259 w 135" name="T14"/>
                  <a:gd fmla="*/ 41643630 h 135" name="T15"/>
                  <a:gd fmla="*/ 212598808 w 135" name="T16"/>
                  <a:gd fmla="*/ 10958305 h 135" name="T17"/>
                  <a:gd fmla="*/ 175338796 w 135" name="T18"/>
                  <a:gd fmla="*/ 0 h 135" name="T19"/>
                  <a:gd fmla="*/ 159996873 w 135" name="T20"/>
                  <a:gd fmla="*/ 26300227 h 135" name="T21"/>
                  <a:gd fmla="*/ 146846019 w 135" name="T22"/>
                  <a:gd fmla="*/ 26300227 h 135" name="T23"/>
                  <a:gd fmla="*/ 135887715 w 135" name="T24"/>
                  <a:gd fmla="*/ 26300227 h 135" name="T25"/>
                  <a:gd fmla="*/ 120545792 w 135" name="T26"/>
                  <a:gd fmla="*/ 0 h 135" name="T27"/>
                  <a:gd fmla="*/ 83285780 w 135" name="T28"/>
                  <a:gd fmla="*/ 10958305 h 135" name="T29"/>
                  <a:gd fmla="*/ 85478329 w 135" name="T30"/>
                  <a:gd fmla="*/ 41643630 h 135" name="T31"/>
                  <a:gd fmla="*/ 65752789 w 135" name="T32"/>
                  <a:gd fmla="*/ 56985553 h 135" name="T33"/>
                  <a:gd fmla="*/ 39451081 w 135" name="T34"/>
                  <a:gd fmla="*/ 43834699 h 135" name="T35"/>
                  <a:gd fmla="*/ 15341923 w 135" name="T36"/>
                  <a:gd fmla="*/ 74518544 h 135" name="T37"/>
                  <a:gd fmla="*/ 37260012 w 135" name="T38"/>
                  <a:gd fmla="*/ 98627702 h 135" name="T39"/>
                  <a:gd fmla="*/ 28492776 w 135" name="T40"/>
                  <a:gd fmla="*/ 120545792 h 135" name="T41"/>
                  <a:gd fmla="*/ 0 w 135" name="T42"/>
                  <a:gd fmla="*/ 127120479 h 135" name="T43"/>
                  <a:gd fmla="*/ 0 w 135" name="T44"/>
                  <a:gd fmla="*/ 166571560 h 135" name="T45"/>
                  <a:gd fmla="*/ 28492776 w 135" name="T46"/>
                  <a:gd fmla="*/ 173147727 h 135" name="T47"/>
                  <a:gd fmla="*/ 37260012 w 135" name="T48"/>
                  <a:gd fmla="*/ 197256885 h 135" name="T49"/>
                  <a:gd fmla="*/ 15341923 w 135" name="T50"/>
                  <a:gd fmla="*/ 219173494 h 135" name="T51"/>
                  <a:gd fmla="*/ 39451081 w 135" name="T52"/>
                  <a:gd fmla="*/ 249858820 h 135" name="T53"/>
                  <a:gd fmla="*/ 67943857 w 135" name="T54"/>
                  <a:gd fmla="*/ 238899035 h 135" name="T55"/>
                  <a:gd fmla="*/ 85478329 w 135" name="T56"/>
                  <a:gd fmla="*/ 252049889 h 135" name="T57"/>
                  <a:gd fmla="*/ 83285780 w 135" name="T58"/>
                  <a:gd fmla="*/ 282733734 h 135" name="T59"/>
                  <a:gd fmla="*/ 120545792 w 135" name="T60"/>
                  <a:gd fmla="*/ 295884588 h 135" name="T61"/>
                  <a:gd fmla="*/ 135887715 w 135" name="T62"/>
                  <a:gd fmla="*/ 267391811 h 135" name="T63"/>
                  <a:gd fmla="*/ 149038568 w 135" name="T64"/>
                  <a:gd fmla="*/ 269584360 h 135" name="T65"/>
                  <a:gd fmla="*/ 159996873 w 135" name="T66"/>
                  <a:gd fmla="*/ 267391811 h 135" name="T67"/>
                  <a:gd fmla="*/ 175338796 w 135" name="T68"/>
                  <a:gd fmla="*/ 295884588 h 135" name="T69"/>
                  <a:gd fmla="*/ 212598808 w 135" name="T70"/>
                  <a:gd fmla="*/ 282733734 h 135" name="T71"/>
                  <a:gd fmla="*/ 210406259 w 135" name="T72"/>
                  <a:gd fmla="*/ 252049889 h 135" name="T73"/>
                  <a:gd fmla="*/ 227940730 w 135" name="T74"/>
                  <a:gd fmla="*/ 238899035 h 135" name="T75"/>
                  <a:gd fmla="*/ 256433507 w 135" name="T76"/>
                  <a:gd fmla="*/ 249858820 h 135" name="T77"/>
                  <a:gd fmla="*/ 280542665 w 135" name="T78"/>
                  <a:gd fmla="*/ 219173494 h 135" name="T79"/>
                  <a:gd fmla="*/ 258624575 w 135" name="T80"/>
                  <a:gd fmla="*/ 195064336 h 135" name="T81"/>
                  <a:gd fmla="*/ 267391811 w 135" name="T82"/>
                  <a:gd fmla="*/ 173147727 h 135" name="T83"/>
                  <a:gd fmla="*/ 295884588 w 135" name="T84"/>
                  <a:gd fmla="*/ 166571560 h 135" name="T85"/>
                  <a:gd fmla="*/ 146846019 w 135" name="T86"/>
                  <a:gd fmla="*/ 234515417 h 135" name="T87"/>
                  <a:gd fmla="*/ 61369171 w 135" name="T88"/>
                  <a:gd fmla="*/ 146846019 h 135" name="T89"/>
                  <a:gd fmla="*/ 146846019 w 135" name="T90"/>
                  <a:gd fmla="*/ 59176621 h 135" name="T91"/>
                  <a:gd fmla="*/ 234515417 w 135" name="T92"/>
                  <a:gd fmla="*/ 146846019 h 135" name="T93"/>
                  <a:gd fmla="*/ 146846019 w 135" name="T94"/>
                  <a:gd fmla="*/ 23451541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45" name="组合 11"/>
            <p:cNvGrpSpPr/>
            <p:nvPr/>
          </p:nvGrpSpPr>
          <p:grpSpPr>
            <a:xfrm>
              <a:off x="4441032" y="1985963"/>
              <a:ext cx="321469" cy="308372"/>
              <a:chExt cx="2438400" cy="2332038"/>
            </a:xfrm>
            <a:solidFill>
              <a:schemeClr val="bg1"/>
            </a:solidFill>
          </p:grpSpPr>
          <p:sp>
            <p:nvSpPr>
              <p:cNvPr id="46" name="Freeform 25"/>
              <p:cNvSpPr>
                <a:spLocks noChangeArrowheads="1"/>
              </p:cNvSpPr>
              <p:nvPr/>
            </p:nvSpPr>
            <p:spPr bwMode="auto">
              <a:xfrm>
                <a:off x="893763" y="1676400"/>
                <a:ext cx="655638" cy="655638"/>
              </a:xfrm>
              <a:custGeom>
                <a:gdLst>
                  <a:gd fmla="*/ 519152583 w 413" name="T0"/>
                  <a:gd fmla="*/ 1040826119 h 413" name="T1"/>
                  <a:gd fmla="*/ 0 w 413" name="T2"/>
                  <a:gd fmla="*/ 0 h 413" name="T3"/>
                  <a:gd fmla="*/ 1040826119 w 413" name="T4"/>
                  <a:gd fmla="*/ 0 h 413" name="T5"/>
                  <a:gd fmla="*/ 519152583 w 413" name="T6"/>
                  <a:gd fmla="*/ 1040826119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7" name="任意多边形 16"/>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48" name="组合 17"/>
            <p:cNvGrpSpPr/>
            <p:nvPr/>
          </p:nvGrpSpPr>
          <p:grpSpPr>
            <a:xfrm>
              <a:off x="4398169" y="3264694"/>
              <a:ext cx="283369" cy="361950"/>
              <a:chExt cx="563562" cy="720725"/>
            </a:xfrm>
            <a:solidFill>
              <a:schemeClr val="bg1"/>
            </a:solidFill>
          </p:grpSpPr>
          <p:sp>
            <p:nvSpPr>
              <p:cNvPr id="49" name="Freeform 32"/>
              <p:cNvSpPr>
                <a:spLocks noChangeArrowheads="1"/>
              </p:cNvSpPr>
              <p:nvPr/>
            </p:nvSpPr>
            <p:spPr bwMode="auto">
              <a:xfrm>
                <a:off x="209550" y="0"/>
                <a:ext cx="142875" cy="720725"/>
              </a:xfrm>
              <a:custGeom>
                <a:gdLst>
                  <a:gd fmla="*/ 318957275 w 64" name="T0"/>
                  <a:gd fmla="*/ 1456890579 h 321" name="T1"/>
                  <a:gd fmla="*/ 159479754 w 64" name="T2"/>
                  <a:gd fmla="*/ 1618207245 h 321" name="T3"/>
                  <a:gd fmla="*/ 0 w 64" name="T4"/>
                  <a:gd fmla="*/ 1456890579 h 321" name="T5"/>
                  <a:gd fmla="*/ 0 w 64" name="T6"/>
                  <a:gd fmla="*/ 161316666 h 321" name="T7"/>
                  <a:gd fmla="*/ 159479754 w 64" name="T8"/>
                  <a:gd fmla="*/ 0 h 321" name="T9"/>
                  <a:gd fmla="*/ 318957275 w 64" name="T10"/>
                  <a:gd fmla="*/ 161316666 h 321" name="T11"/>
                  <a:gd fmla="*/ 318957275 w 64" name="T12"/>
                  <a:gd fmla="*/ 145689057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0" name="Freeform 33"/>
              <p:cNvSpPr>
                <a:spLocks noChangeArrowheads="1"/>
              </p:cNvSpPr>
              <p:nvPr/>
            </p:nvSpPr>
            <p:spPr bwMode="auto">
              <a:xfrm>
                <a:off x="0" y="439737"/>
                <a:ext cx="141288" cy="280988"/>
              </a:xfrm>
              <a:custGeom>
                <a:gdLst>
                  <a:gd fmla="*/ 316861888 w 63" name="T0"/>
                  <a:gd fmla="*/ 469935571 h 125" name="T1"/>
                  <a:gd fmla="*/ 160944973 w 63" name="T2"/>
                  <a:gd fmla="*/ 631634049 h 125" name="T3"/>
                  <a:gd fmla="*/ 0 w 63" name="T4"/>
                  <a:gd fmla="*/ 469935571 h 125" name="T5"/>
                  <a:gd fmla="*/ 0 w 63" name="T6"/>
                  <a:gd fmla="*/ 161698478 h 125" name="T7"/>
                  <a:gd fmla="*/ 160944973 w 63" name="T8"/>
                  <a:gd fmla="*/ 0 h 125" name="T9"/>
                  <a:gd fmla="*/ 316861888 w 63" name="T10"/>
                  <a:gd fmla="*/ 161698478 h 125" name="T11"/>
                  <a:gd fmla="*/ 316861888 w 63" name="T12"/>
                  <a:gd fmla="*/ 469935571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1" name="Freeform 34"/>
              <p:cNvSpPr>
                <a:spLocks noChangeArrowheads="1"/>
              </p:cNvSpPr>
              <p:nvPr/>
            </p:nvSpPr>
            <p:spPr bwMode="auto">
              <a:xfrm>
                <a:off x="420687" y="231775"/>
                <a:ext cx="142875" cy="488950"/>
              </a:xfrm>
              <a:custGeom>
                <a:gdLst>
                  <a:gd fmla="*/ 318957275 w 64" name="T0"/>
                  <a:gd fmla="*/ 935684326 h 218" name="T1"/>
                  <a:gd fmla="*/ 159479754 w 64" name="T2"/>
                  <a:gd fmla="*/ 1096661021 h 218" name="T3"/>
                  <a:gd fmla="*/ 0 w 64" name="T4"/>
                  <a:gd fmla="*/ 935684326 h 218" name="T5"/>
                  <a:gd fmla="*/ 0 w 64" name="T6"/>
                  <a:gd fmla="*/ 160976694 h 218" name="T7"/>
                  <a:gd fmla="*/ 159479754 w 64" name="T8"/>
                  <a:gd fmla="*/ 0 h 218" name="T9"/>
                  <a:gd fmla="*/ 318957275 w 64" name="T10"/>
                  <a:gd fmla="*/ 160976694 h 218" name="T11"/>
                  <a:gd fmla="*/ 318957275 w 64" name="T12"/>
                  <a:gd fmla="*/ 93568432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52" name="组合 21"/>
            <p:cNvGrpSpPr/>
            <p:nvPr/>
          </p:nvGrpSpPr>
          <p:grpSpPr>
            <a:xfrm>
              <a:off x="5587604" y="2512219"/>
              <a:ext cx="313134" cy="350044"/>
              <a:chExt cx="402656" cy="450303"/>
            </a:xfrm>
            <a:solidFill>
              <a:schemeClr val="bg1"/>
            </a:solidFill>
          </p:grpSpPr>
          <p:sp>
            <p:nvSpPr>
              <p:cNvPr id="53" name="Freeform 108"/>
              <p:cNvSpPr>
                <a:spLocks noChangeArrowheads="1" noEditPoints="1"/>
              </p:cNvSpPr>
              <p:nvPr/>
            </p:nvSpPr>
            <p:spPr bwMode="auto">
              <a:xfrm>
                <a:off x="69134" y="167228"/>
                <a:ext cx="56988" cy="57923"/>
              </a:xfrm>
              <a:custGeom>
                <a:gdLst>
                  <a:gd fmla="*/ 62454464 w 26" name="T0"/>
                  <a:gd fmla="*/ 0 h 26" name="T1"/>
                  <a:gd fmla="*/ 0 w 26" name="T2"/>
                  <a:gd fmla="*/ 64521766 h 26" name="T3"/>
                  <a:gd fmla="*/ 62454464 w 26" name="T4"/>
                  <a:gd fmla="*/ 129041305 h 26" name="T5"/>
                  <a:gd fmla="*/ 124908929 w 26" name="T6"/>
                  <a:gd fmla="*/ 64521766 h 26" name="T7"/>
                  <a:gd fmla="*/ 62454464 w 26" name="T8"/>
                  <a:gd fmla="*/ 0 h 26" name="T9"/>
                  <a:gd fmla="*/ 62454464 w 26" name="T10"/>
                  <a:gd fmla="*/ 114152866 h 26" name="T11"/>
                  <a:gd fmla="*/ 14413580 w 26" name="T12"/>
                  <a:gd fmla="*/ 64521766 h 26" name="T13"/>
                  <a:gd fmla="*/ 62454464 w 26" name="T14"/>
                  <a:gd fmla="*/ 14888439 h 26" name="T15"/>
                  <a:gd fmla="*/ 110495348 w 26" name="T16"/>
                  <a:gd fmla="*/ 64521766 h 26" name="T17"/>
                  <a:gd fmla="*/ 62454464 w 26" name="T18"/>
                  <a:gd fmla="*/ 114152866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4" name="Freeform 109"/>
              <p:cNvSpPr>
                <a:spLocks noChangeArrowheads="1" noEditPoints="1"/>
              </p:cNvSpPr>
              <p:nvPr/>
            </p:nvSpPr>
            <p:spPr bwMode="auto">
              <a:xfrm>
                <a:off x="197125" y="129859"/>
                <a:ext cx="48580" cy="48580"/>
              </a:xfrm>
              <a:custGeom>
                <a:gdLst>
                  <a:gd fmla="*/ 53636736 w 22" name="T0"/>
                  <a:gd fmla="*/ 0 h 22" name="T1"/>
                  <a:gd fmla="*/ 0 w 22" name="T2"/>
                  <a:gd fmla="*/ 53636736 h 22" name="T3"/>
                  <a:gd fmla="*/ 53636736 w 22" name="T4"/>
                  <a:gd fmla="*/ 107273473 h 22" name="T5"/>
                  <a:gd fmla="*/ 107273473 w 22" name="T6"/>
                  <a:gd fmla="*/ 53636736 h 22" name="T7"/>
                  <a:gd fmla="*/ 53636736 w 22" name="T8"/>
                  <a:gd fmla="*/ 0 h 22" name="T9"/>
                  <a:gd fmla="*/ 53636736 w 22" name="T10"/>
                  <a:gd fmla="*/ 82892937 h 22" name="T11"/>
                  <a:gd fmla="*/ 24380535 w 22" name="T12"/>
                  <a:gd fmla="*/ 53636736 h 22" name="T13"/>
                  <a:gd fmla="*/ 53636736 w 22" name="T14"/>
                  <a:gd fmla="*/ 24380535 h 22" name="T15"/>
                  <a:gd fmla="*/ 82892937 w 22" name="T16"/>
                  <a:gd fmla="*/ 53636736 h 22" name="T17"/>
                  <a:gd fmla="*/ 53636736 w 22" name="T18"/>
                  <a:gd fmla="*/ 82892937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5" name="Freeform 110"/>
              <p:cNvSpPr>
                <a:spLocks noChangeArrowheads="1" noEditPoints="1"/>
              </p:cNvSpPr>
              <p:nvPr/>
            </p:nvSpPr>
            <p:spPr bwMode="auto">
              <a:xfrm>
                <a:off x="82213" y="181242"/>
                <a:ext cx="30830" cy="30830"/>
              </a:xfrm>
              <a:custGeom>
                <a:gdLst>
                  <a:gd fmla="*/ 33946032 w 14" name="T0"/>
                  <a:gd fmla="*/ 0 h 14" name="T1"/>
                  <a:gd fmla="*/ 0 w 14" name="T2"/>
                  <a:gd fmla="*/ 33946032 h 14" name="T3"/>
                  <a:gd fmla="*/ 33946032 w 14" name="T4"/>
                  <a:gd fmla="*/ 67892064 h 14" name="T5"/>
                  <a:gd fmla="*/ 67892064 w 14" name="T6"/>
                  <a:gd fmla="*/ 33946032 h 14" name="T7"/>
                  <a:gd fmla="*/ 33946032 w 14" name="T8"/>
                  <a:gd fmla="*/ 0 h 14" name="T9"/>
                  <a:gd fmla="*/ 33946032 w 14" name="T10"/>
                  <a:gd fmla="*/ 48493388 h 14" name="T11"/>
                  <a:gd fmla="*/ 19398676 w 14" name="T12"/>
                  <a:gd fmla="*/ 33946032 h 14" name="T13"/>
                  <a:gd fmla="*/ 33946032 w 14" name="T14"/>
                  <a:gd fmla="*/ 14547356 h 14" name="T15"/>
                  <a:gd fmla="*/ 53344709 w 14" name="T16"/>
                  <a:gd fmla="*/ 33946032 h 14" name="T17"/>
                  <a:gd fmla="*/ 33946032 w 14" name="T18"/>
                  <a:gd fmla="*/ 48493388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6" name="Freeform 111"/>
              <p:cNvSpPr>
                <a:spLocks noChangeArrowheads="1" noEditPoints="1"/>
              </p:cNvSpPr>
              <p:nvPr/>
            </p:nvSpPr>
            <p:spPr bwMode="auto">
              <a:xfrm>
                <a:off x="172834" y="105568"/>
                <a:ext cx="97161" cy="97161"/>
              </a:xfrm>
              <a:custGeom>
                <a:gdLst>
                  <a:gd fmla="*/ 107276785 w 44" name="T0"/>
                  <a:gd fmla="*/ 0 h 44" name="T1"/>
                  <a:gd fmla="*/ 0 w 44" name="T2"/>
                  <a:gd fmla="*/ 107276785 h 44" name="T3"/>
                  <a:gd fmla="*/ 107276785 w 44" name="T4"/>
                  <a:gd fmla="*/ 214551362 h 44" name="T5"/>
                  <a:gd fmla="*/ 214551362 w 44" name="T6"/>
                  <a:gd fmla="*/ 107276785 h 44" name="T7"/>
                  <a:gd fmla="*/ 107276785 w 44" name="T8"/>
                  <a:gd fmla="*/ 0 h 44" name="T9"/>
                  <a:gd fmla="*/ 107276785 w 44" name="T10"/>
                  <a:gd fmla="*/ 190170575 h 44" name="T11"/>
                  <a:gd fmla="*/ 24380786 w 44" name="T12"/>
                  <a:gd fmla="*/ 107276785 h 44" name="T13"/>
                  <a:gd fmla="*/ 107276785 w 44" name="T14"/>
                  <a:gd fmla="*/ 29256502 h 44" name="T15"/>
                  <a:gd fmla="*/ 190170575 w 44" name="T16"/>
                  <a:gd fmla="*/ 107276785 h 44" name="T17"/>
                  <a:gd fmla="*/ 107276785 w 44" name="T18"/>
                  <a:gd fmla="*/ 190170575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7" name="Freeform 112"/>
              <p:cNvSpPr>
                <a:spLocks noChangeArrowheads="1" noEditPoints="1"/>
              </p:cNvSpPr>
              <p:nvPr/>
            </p:nvSpPr>
            <p:spPr bwMode="auto">
              <a:xfrm>
                <a:off x="0" y="0"/>
                <a:ext cx="402656" cy="450303"/>
              </a:xfrm>
              <a:custGeom>
                <a:gdLst>
                  <a:gd fmla="*/ 768466764 w 182" name="T0"/>
                  <a:gd fmla="*/ 467756656 h 204" name="T1"/>
                  <a:gd fmla="*/ 748889275 w 182" name="T2"/>
                  <a:gd fmla="*/ 233879432 h 204" name="T3"/>
                  <a:gd fmla="*/ 381786472 w 182" name="T4"/>
                  <a:gd fmla="*/ 0 h 204" name="T5"/>
                  <a:gd fmla="*/ 4893819 w 182" name="T6"/>
                  <a:gd fmla="*/ 384925185 h 204" name="T7"/>
                  <a:gd fmla="*/ 0 w 182" name="T8"/>
                  <a:gd fmla="*/ 993984274 h 204" name="T9"/>
                  <a:gd fmla="*/ 553101113 w 182" name="T10"/>
                  <a:gd fmla="*/ 857555709 h 204" name="T11"/>
                  <a:gd fmla="*/ 719519723 w 182" name="T12"/>
                  <a:gd fmla="*/ 857555709 h 204" name="T13"/>
                  <a:gd fmla="*/ 719519723 w 182" name="T14"/>
                  <a:gd fmla="*/ 857555709 h 204" name="T15"/>
                  <a:gd fmla="*/ 763572945 w 182" name="T16"/>
                  <a:gd fmla="*/ 735744333 h 204" name="T17"/>
                  <a:gd fmla="*/ 714625904 w 182" name="T18"/>
                  <a:gd fmla="*/ 706507748 h 204" name="T19"/>
                  <a:gd fmla="*/ 763572945 w 182" name="T20"/>
                  <a:gd fmla="*/ 682145031 h 204" name="T21"/>
                  <a:gd fmla="*/ 758676913 w 182" name="T22"/>
                  <a:gd fmla="*/ 672401711 h 204" name="T23"/>
                  <a:gd fmla="*/ 832097474 w 182" name="T24"/>
                  <a:gd fmla="*/ 540844806 h 204" name="T25"/>
                  <a:gd fmla="*/ 303472093 w 182" name="T26"/>
                  <a:gd fmla="*/ 453139467 h 204" name="T27"/>
                  <a:gd fmla="*/ 303472093 w 182" name="T28"/>
                  <a:gd fmla="*/ 496993240 h 204" name="T29"/>
                  <a:gd fmla="*/ 264312690 w 182" name="T30"/>
                  <a:gd fmla="*/ 511610429 h 204" name="T31"/>
                  <a:gd fmla="*/ 234945351 w 182" name="T32"/>
                  <a:gd fmla="*/ 535970938 h 204" name="T33"/>
                  <a:gd fmla="*/ 195788161 w 182" name="T34"/>
                  <a:gd fmla="*/ 521353750 h 204" name="T35"/>
                  <a:gd fmla="*/ 156630972 w 182" name="T36"/>
                  <a:gd fmla="*/ 521353750 h 204" name="T37"/>
                  <a:gd fmla="*/ 137051271 w 182" name="T38"/>
                  <a:gd fmla="*/ 482373845 h 204" name="T39"/>
                  <a:gd fmla="*/ 107683931 w 182" name="T40"/>
                  <a:gd fmla="*/ 453139467 h 204" name="T41"/>
                  <a:gd fmla="*/ 127261420 w 182" name="T42"/>
                  <a:gd fmla="*/ 414159562 h 204" name="T43"/>
                  <a:gd fmla="*/ 127261420 w 182" name="T44"/>
                  <a:gd fmla="*/ 370307996 h 204" name="T45"/>
                  <a:gd fmla="*/ 166418610 w 182" name="T46"/>
                  <a:gd fmla="*/ 355690808 h 204" name="T47"/>
                  <a:gd fmla="*/ 195788161 w 182" name="T48"/>
                  <a:gd fmla="*/ 331328091 h 204" name="T49"/>
                  <a:gd fmla="*/ 234945351 w 182" name="T50"/>
                  <a:gd fmla="*/ 345945280 h 204" name="T51"/>
                  <a:gd fmla="*/ 278998572 w 182" name="T52"/>
                  <a:gd fmla="*/ 345945280 h 204" name="T53"/>
                  <a:gd fmla="*/ 293682242 w 182" name="T54"/>
                  <a:gd fmla="*/ 384925185 h 204" name="T55"/>
                  <a:gd fmla="*/ 323049581 w 182" name="T56"/>
                  <a:gd fmla="*/ 414159562 h 204" name="T57"/>
                  <a:gd fmla="*/ 665678864 w 182" name="T58"/>
                  <a:gd fmla="*/ 375179657 h 204" name="T59"/>
                  <a:gd fmla="*/ 616731823 w 182" name="T60"/>
                  <a:gd fmla="*/ 423905090 h 204" name="T61"/>
                  <a:gd fmla="*/ 592258303 w 182" name="T62"/>
                  <a:gd fmla="*/ 487247712 h 204" name="T63"/>
                  <a:gd fmla="*/ 523731562 w 182" name="T64"/>
                  <a:gd fmla="*/ 487247712 h 204" name="T65"/>
                  <a:gd fmla="*/ 460100852 w 182" name="T66"/>
                  <a:gd fmla="*/ 511610429 h 204" name="T67"/>
                  <a:gd fmla="*/ 406259992 w 182" name="T68"/>
                  <a:gd fmla="*/ 467756656 h 204" name="T69"/>
                  <a:gd fmla="*/ 342629282 w 182" name="T70"/>
                  <a:gd fmla="*/ 443393939 h 204" name="T71"/>
                  <a:gd fmla="*/ 342629282 w 182" name="T72"/>
                  <a:gd fmla="*/ 375179657 h 204" name="T73"/>
                  <a:gd fmla="*/ 313259731 w 182" name="T74"/>
                  <a:gd fmla="*/ 311839242 h 204" name="T75"/>
                  <a:gd fmla="*/ 362206771 w 182" name="T76"/>
                  <a:gd fmla="*/ 258239941 h 204" name="T77"/>
                  <a:gd fmla="*/ 386680291 w 182" name="T78"/>
                  <a:gd fmla="*/ 194899526 h 204" name="T79"/>
                  <a:gd fmla="*/ 460100852 w 182" name="T80"/>
                  <a:gd fmla="*/ 194899526 h 204" name="T81"/>
                  <a:gd fmla="*/ 523731562 w 182" name="T82"/>
                  <a:gd fmla="*/ 170536810 h 204" name="T83"/>
                  <a:gd fmla="*/ 572678602 w 182" name="T84"/>
                  <a:gd fmla="*/ 214388375 h 204" name="T85"/>
                  <a:gd fmla="*/ 636309312 w 182" name="T86"/>
                  <a:gd fmla="*/ 238751092 h 204" name="T87"/>
                  <a:gd fmla="*/ 636309312 w 182" name="T88"/>
                  <a:gd fmla="*/ 311839242 h 204" name="T89"/>
                  <a:gd fmla="*/ 665678864 w 182" name="T90"/>
                  <a:gd fmla="*/ 37517965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65" name="文本框 27"/>
          <p:cNvSpPr>
            <a:spLocks noChangeArrowheads="1"/>
          </p:cNvSpPr>
          <p:nvPr/>
        </p:nvSpPr>
        <p:spPr bwMode="auto">
          <a:xfrm>
            <a:off x="1350964" y="2026156"/>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66" name="文本框 28"/>
          <p:cNvSpPr>
            <a:spLocks noChangeArrowheads="1"/>
          </p:cNvSpPr>
          <p:nvPr/>
        </p:nvSpPr>
        <p:spPr bwMode="auto">
          <a:xfrm>
            <a:off x="1406524" y="4729164"/>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67" name="文本框 29"/>
          <p:cNvSpPr>
            <a:spLocks noChangeArrowheads="1"/>
          </p:cNvSpPr>
          <p:nvPr/>
        </p:nvSpPr>
        <p:spPr bwMode="auto">
          <a:xfrm>
            <a:off x="8620253" y="2011145"/>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68" name="文本框 30"/>
          <p:cNvSpPr>
            <a:spLocks noChangeArrowheads="1"/>
          </p:cNvSpPr>
          <p:nvPr/>
        </p:nvSpPr>
        <p:spPr bwMode="auto">
          <a:xfrm>
            <a:off x="8636981" y="4640553"/>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30" name="矩形 29"/>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1"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3431991294"/>
      </p:ext>
    </p:extLst>
  </p:cSld>
  <p:clrMapOvr>
    <a:masterClrMapping/>
  </p:clrMapOvr>
  <mc:AlternateContent>
    <mc:Choice Requires="p14">
      <p:transition advTm="2500" p14:dur="1600" spd="slow">
        <p:blinds dir="vert"/>
      </p:transition>
    </mc:Choice>
    <mc:Fallback>
      <p:transition advTm="2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65"/>
                                        </p:tgtEl>
                                        <p:attrNameLst>
                                          <p:attrName>style.visibility</p:attrName>
                                        </p:attrNameLst>
                                      </p:cBhvr>
                                      <p:to>
                                        <p:strVal val="visible"/>
                                      </p:to>
                                    </p:set>
                                    <p:animEffect filter="fade" transition="in">
                                      <p:cBhvr>
                                        <p:cTn dur="1000" id="12"/>
                                        <p:tgtEl>
                                          <p:spTgt spid="65"/>
                                        </p:tgtEl>
                                      </p:cBhvr>
                                    </p:animEffect>
                                    <p:anim calcmode="lin" valueType="num">
                                      <p:cBhvr>
                                        <p:cTn dur="1000" fill="hold" id="13"/>
                                        <p:tgtEl>
                                          <p:spTgt spid="65"/>
                                        </p:tgtEl>
                                        <p:attrNameLst>
                                          <p:attrName>ppt_x</p:attrName>
                                        </p:attrNameLst>
                                      </p:cBhvr>
                                      <p:tavLst>
                                        <p:tav tm="0">
                                          <p:val>
                                            <p:strVal val="#ppt_x"/>
                                          </p:val>
                                        </p:tav>
                                        <p:tav tm="100000">
                                          <p:val>
                                            <p:strVal val="#ppt_x"/>
                                          </p:val>
                                        </p:tav>
                                      </p:tavLst>
                                    </p:anim>
                                    <p:anim calcmode="lin" valueType="num">
                                      <p:cBhvr>
                                        <p:cTn dur="1000" fill="hold" id="14"/>
                                        <p:tgtEl>
                                          <p:spTgt spid="6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66"/>
                                        </p:tgtEl>
                                        <p:attrNameLst>
                                          <p:attrName>style.visibility</p:attrName>
                                        </p:attrNameLst>
                                      </p:cBhvr>
                                      <p:to>
                                        <p:strVal val="visible"/>
                                      </p:to>
                                    </p:set>
                                    <p:animEffect filter="fade" transition="in">
                                      <p:cBhvr>
                                        <p:cTn dur="1000" id="17"/>
                                        <p:tgtEl>
                                          <p:spTgt spid="66"/>
                                        </p:tgtEl>
                                      </p:cBhvr>
                                    </p:animEffect>
                                    <p:anim calcmode="lin" valueType="num">
                                      <p:cBhvr>
                                        <p:cTn dur="1000" fill="hold" id="18"/>
                                        <p:tgtEl>
                                          <p:spTgt spid="66"/>
                                        </p:tgtEl>
                                        <p:attrNameLst>
                                          <p:attrName>ppt_x</p:attrName>
                                        </p:attrNameLst>
                                      </p:cBhvr>
                                      <p:tavLst>
                                        <p:tav tm="0">
                                          <p:val>
                                            <p:strVal val="#ppt_x"/>
                                          </p:val>
                                        </p:tav>
                                        <p:tav tm="100000">
                                          <p:val>
                                            <p:strVal val="#ppt_x"/>
                                          </p:val>
                                        </p:tav>
                                      </p:tavLst>
                                    </p:anim>
                                    <p:anim calcmode="lin" valueType="num">
                                      <p:cBhvr>
                                        <p:cTn dur="1000" fill="hold" id="19"/>
                                        <p:tgtEl>
                                          <p:spTgt spid="6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67"/>
                                        </p:tgtEl>
                                        <p:attrNameLst>
                                          <p:attrName>style.visibility</p:attrName>
                                        </p:attrNameLst>
                                      </p:cBhvr>
                                      <p:to>
                                        <p:strVal val="visible"/>
                                      </p:to>
                                    </p:set>
                                    <p:animEffect filter="fade" transition="in">
                                      <p:cBhvr>
                                        <p:cTn dur="1000" id="22"/>
                                        <p:tgtEl>
                                          <p:spTgt spid="67"/>
                                        </p:tgtEl>
                                      </p:cBhvr>
                                    </p:animEffect>
                                    <p:anim calcmode="lin" valueType="num">
                                      <p:cBhvr>
                                        <p:cTn dur="1000" fill="hold" id="23"/>
                                        <p:tgtEl>
                                          <p:spTgt spid="67"/>
                                        </p:tgtEl>
                                        <p:attrNameLst>
                                          <p:attrName>ppt_x</p:attrName>
                                        </p:attrNameLst>
                                      </p:cBhvr>
                                      <p:tavLst>
                                        <p:tav tm="0">
                                          <p:val>
                                            <p:strVal val="#ppt_x"/>
                                          </p:val>
                                        </p:tav>
                                        <p:tav tm="100000">
                                          <p:val>
                                            <p:strVal val="#ppt_x"/>
                                          </p:val>
                                        </p:tav>
                                      </p:tavLst>
                                    </p:anim>
                                    <p:anim calcmode="lin" valueType="num">
                                      <p:cBhvr>
                                        <p:cTn dur="1000" fill="hold" id="24"/>
                                        <p:tgtEl>
                                          <p:spTgt spid="6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8"/>
                                        </p:tgtEl>
                                        <p:attrNameLst>
                                          <p:attrName>style.visibility</p:attrName>
                                        </p:attrNameLst>
                                      </p:cBhvr>
                                      <p:to>
                                        <p:strVal val="visible"/>
                                      </p:to>
                                    </p:set>
                                    <p:animEffect filter="fade" transition="in">
                                      <p:cBhvr>
                                        <p:cTn dur="1000" id="27"/>
                                        <p:tgtEl>
                                          <p:spTgt spid="68"/>
                                        </p:tgtEl>
                                      </p:cBhvr>
                                    </p:animEffect>
                                    <p:anim calcmode="lin" valueType="num">
                                      <p:cBhvr>
                                        <p:cTn dur="1000" fill="hold" id="28"/>
                                        <p:tgtEl>
                                          <p:spTgt spid="68"/>
                                        </p:tgtEl>
                                        <p:attrNameLst>
                                          <p:attrName>ppt_x</p:attrName>
                                        </p:attrNameLst>
                                      </p:cBhvr>
                                      <p:tavLst>
                                        <p:tav tm="0">
                                          <p:val>
                                            <p:strVal val="#ppt_x"/>
                                          </p:val>
                                        </p:tav>
                                        <p:tav tm="100000">
                                          <p:val>
                                            <p:strVal val="#ppt_x"/>
                                          </p:val>
                                        </p:tav>
                                      </p:tavLst>
                                    </p:anim>
                                    <p:anim calcmode="lin" valueType="num">
                                      <p:cBhvr>
                                        <p:cTn dur="1000" fill="hold" id="29"/>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P grpId="0" spid="66"/>
      <p:bldP grpId="0" spid="67"/>
      <p:bldP grpId="0" spid="6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任意多边形 25"/>
          <p:cNvSpPr>
            <a:spLocks noChangeArrowheads="1" noChangeAspect="1"/>
          </p:cNvSpPr>
          <p:nvPr/>
        </p:nvSpPr>
        <p:spPr bwMode="auto">
          <a:xfrm rot="10800000">
            <a:off x="1782764" y="0"/>
            <a:ext cx="3582987" cy="1990725"/>
          </a:xfrm>
          <a:custGeom>
            <a:gdLst>
              <a:gd fmla="*/ 3328221 w 3582460" name="T0"/>
              <a:gd fmla="*/ 1990428 h 1991022" name="T1"/>
              <a:gd fmla="*/ 255295 w 3582460" name="T2"/>
              <a:gd fmla="*/ 1990428 h 1991022" name="T3"/>
              <a:gd fmla="*/ 0 w 3582460" name="T4"/>
              <a:gd fmla="*/ 1543704 h 1991022" name="T5"/>
              <a:gd fmla="*/ 882194 w 3582460" name="T6"/>
              <a:gd fmla="*/ 0 h 1991022" name="T7"/>
              <a:gd fmla="*/ 2701320 w 3582460" name="T8"/>
              <a:gd fmla="*/ 0 h 1991022" name="T9"/>
              <a:gd fmla="*/ 3583514 w 3582460" name="T10"/>
              <a:gd fmla="*/ 1543704 h 1991022" name="T11"/>
              <a:gd fmla="*/ 0 60000 65536" name="T12"/>
              <a:gd fmla="*/ 0 60000 65536" name="T13"/>
              <a:gd fmla="*/ 0 60000 65536" name="T14"/>
              <a:gd fmla="*/ 0 60000 65536" name="T15"/>
              <a:gd fmla="*/ 0 60000 65536" name="T16"/>
              <a:gd fmla="*/ 0 60000 65536" name="T17"/>
              <a:gd fmla="*/ 0 w 3582460" name="T18"/>
              <a:gd fmla="*/ 0 h 1991022" name="T19"/>
              <a:gd fmla="*/ 3582460 w 3582460" name="T20"/>
              <a:gd fmla="*/ 1991022 h 1991022" name="T21"/>
            </a:gdLst>
            <a:cxnLst>
              <a:cxn ang="T12">
                <a:pos x="T0" y="T1"/>
              </a:cxn>
              <a:cxn ang="T13">
                <a:pos x="T2" y="T3"/>
              </a:cxn>
              <a:cxn ang="T14">
                <a:pos x="T4" y="T5"/>
              </a:cxn>
              <a:cxn ang="T15">
                <a:pos x="T6" y="T7"/>
              </a:cxn>
              <a:cxn ang="T16">
                <a:pos x="T8" y="T9"/>
              </a:cxn>
              <a:cxn ang="T17">
                <a:pos x="T10" y="T11"/>
              </a:cxn>
            </a:cxnLst>
            <a:rect b="T21" l="T18" r="T20" t="T19"/>
            <a:pathLst>
              <a:path h="1991022" w="3582460">
                <a:moveTo>
                  <a:pt x="3327242" y="1991022"/>
                </a:moveTo>
                <a:lnTo>
                  <a:pt x="255219" y="1991022"/>
                </a:lnTo>
                <a:lnTo>
                  <a:pt x="0" y="1544164"/>
                </a:lnTo>
                <a:lnTo>
                  <a:pt x="881934" y="0"/>
                </a:lnTo>
                <a:lnTo>
                  <a:pt x="2700526" y="0"/>
                </a:lnTo>
                <a:lnTo>
                  <a:pt x="3582460" y="1544164"/>
                </a:lnTo>
                <a:lnTo>
                  <a:pt x="3327242" y="1991022"/>
                </a:lnTo>
                <a:close/>
              </a:path>
            </a:pathLst>
          </a:custGeom>
          <a:solidFill>
            <a:srgbClr val="CCCC33"/>
          </a:solidFill>
          <a:ln>
            <a:noFill/>
          </a:ln>
        </p:spPr>
        <p:txBody>
          <a:bodyPr anchor="ctr" bIns="45720" lIns="91440" rIns="91440" tIns="45720"/>
          <a:lstStyle/>
          <a:p>
            <a:endParaRPr altLang="en-US" lang="zh-CN" sz="2400"/>
          </a:p>
        </p:txBody>
      </p:sp>
      <p:sp>
        <p:nvSpPr>
          <p:cNvPr id="15" name="任意多边形 26"/>
          <p:cNvSpPr>
            <a:spLocks noChangeArrowheads="1" noChangeAspect="1"/>
          </p:cNvSpPr>
          <p:nvPr/>
        </p:nvSpPr>
        <p:spPr bwMode="auto">
          <a:xfrm rot="10800000">
            <a:off x="1" y="1990725"/>
            <a:ext cx="2484439" cy="3089275"/>
          </a:xfrm>
          <a:custGeom>
            <a:gdLst>
              <a:gd fmla="*/ 2485006 w 2483870" name="T0"/>
              <a:gd fmla="*/ 3090222 h 3088328" name="T1"/>
              <a:gd fmla="*/ 882338 w 2483870" name="T2"/>
              <a:gd fmla="*/ 3090222 h 3088328" name="T3"/>
              <a:gd fmla="*/ 0 w 2483870" name="T4"/>
              <a:gd fmla="*/ 1545112 h 3088328" name="T5"/>
              <a:gd fmla="*/ 882338 w 2483870" name="T6"/>
              <a:gd fmla="*/ 0 h 3088328" name="T7"/>
              <a:gd fmla="*/ 2485006 w 2483870" name="T8"/>
              <a:gd fmla="*/ 0 h 3088328" name="T9"/>
              <a:gd fmla="*/ 0 60000 65536" name="T10"/>
              <a:gd fmla="*/ 0 60000 65536" name="T11"/>
              <a:gd fmla="*/ 0 60000 65536" name="T12"/>
              <a:gd fmla="*/ 0 60000 65536" name="T13"/>
              <a:gd fmla="*/ 0 60000 65536" name="T14"/>
              <a:gd fmla="*/ 0 w 2483870" name="T15"/>
              <a:gd fmla="*/ 0 h 3088328" name="T16"/>
              <a:gd fmla="*/ 2483870 w 2483870" name="T17"/>
              <a:gd fmla="*/ 3088328 h 3088328" name="T18"/>
            </a:gdLst>
            <a:cxnLst>
              <a:cxn ang="T10">
                <a:pos x="T0" y="T1"/>
              </a:cxn>
              <a:cxn ang="T11">
                <a:pos x="T2" y="T3"/>
              </a:cxn>
              <a:cxn ang="T12">
                <a:pos x="T4" y="T5"/>
              </a:cxn>
              <a:cxn ang="T13">
                <a:pos x="T6" y="T7"/>
              </a:cxn>
              <a:cxn ang="T14">
                <a:pos x="T8" y="T9"/>
              </a:cxn>
            </a:cxnLst>
            <a:rect b="T18" l="T15" r="T17" t="T16"/>
            <a:pathLst>
              <a:path h="3088328" w="2483870">
                <a:moveTo>
                  <a:pt x="2483870" y="3088328"/>
                </a:moveTo>
                <a:lnTo>
                  <a:pt x="881934" y="3088328"/>
                </a:lnTo>
                <a:lnTo>
                  <a:pt x="0" y="1544164"/>
                </a:lnTo>
                <a:lnTo>
                  <a:pt x="881934" y="0"/>
                </a:lnTo>
                <a:lnTo>
                  <a:pt x="2483870" y="0"/>
                </a:lnTo>
                <a:lnTo>
                  <a:pt x="2483870" y="3088328"/>
                </a:lnTo>
                <a:close/>
              </a:path>
            </a:pathLst>
          </a:custGeom>
          <a:solidFill>
            <a:srgbClr val="FF6969"/>
          </a:solidFill>
          <a:ln>
            <a:noFill/>
          </a:ln>
        </p:spPr>
        <p:txBody>
          <a:bodyPr anchor="ctr" bIns="45720" lIns="91440" rIns="91440" tIns="45720"/>
          <a:lstStyle/>
          <a:p>
            <a:endParaRPr altLang="en-US" lang="zh-CN" sz="2400"/>
          </a:p>
        </p:txBody>
      </p:sp>
      <p:sp>
        <p:nvSpPr>
          <p:cNvPr id="16" name="任意多边形 27"/>
          <p:cNvSpPr>
            <a:spLocks noChangeArrowheads="1" noChangeAspect="1"/>
          </p:cNvSpPr>
          <p:nvPr/>
        </p:nvSpPr>
        <p:spPr bwMode="auto">
          <a:xfrm rot="10800000">
            <a:off x="2065337" y="4154488"/>
            <a:ext cx="4710112" cy="2703512"/>
          </a:xfrm>
          <a:custGeom>
            <a:gdLst>
              <a:gd fmla="*/ 3549780 w 4711161" name="T0"/>
              <a:gd fmla="*/ 2704106 h 2702918" name="T1"/>
              <a:gd fmla="*/ 1159283 w 4711161" name="T2"/>
              <a:gd fmla="*/ 2704106 h 2702918" name="T3"/>
              <a:gd fmla="*/ 0 w 4711161" name="T4"/>
              <a:gd fmla="*/ 672541 h 2702918" name="T5"/>
              <a:gd fmla="*/ 383776 w 4711161" name="T6"/>
              <a:gd fmla="*/ 0 h 2702918" name="T7"/>
              <a:gd fmla="*/ 4325288 w 4711161" name="T8"/>
              <a:gd fmla="*/ 0 h 2702918" name="T9"/>
              <a:gd fmla="*/ 4709063 w 4711161" name="T10"/>
              <a:gd fmla="*/ 672541 h 2702918" name="T11"/>
              <a:gd fmla="*/ 0 60000 65536" name="T12"/>
              <a:gd fmla="*/ 0 60000 65536" name="T13"/>
              <a:gd fmla="*/ 0 60000 65536" name="T14"/>
              <a:gd fmla="*/ 0 60000 65536" name="T15"/>
              <a:gd fmla="*/ 0 60000 65536" name="T16"/>
              <a:gd fmla="*/ 0 60000 65536" name="T17"/>
              <a:gd fmla="*/ 0 w 4711161" name="T18"/>
              <a:gd fmla="*/ 0 h 2702918" name="T19"/>
              <a:gd fmla="*/ 4711161 w 4711161" name="T20"/>
              <a:gd fmla="*/ 2702918 h 2702918" name="T21"/>
            </a:gdLst>
            <a:cxnLst>
              <a:cxn ang="T12">
                <a:pos x="T0" y="T1"/>
              </a:cxn>
              <a:cxn ang="T13">
                <a:pos x="T2" y="T3"/>
              </a:cxn>
              <a:cxn ang="T14">
                <a:pos x="T4" y="T5"/>
              </a:cxn>
              <a:cxn ang="T15">
                <a:pos x="T6" y="T7"/>
              </a:cxn>
              <a:cxn ang="T16">
                <a:pos x="T8" y="T9"/>
              </a:cxn>
              <a:cxn ang="T17">
                <a:pos x="T10" y="T11"/>
              </a:cxn>
            </a:cxnLst>
            <a:rect b="T21" l="T18" r="T20" t="T19"/>
            <a:pathLst>
              <a:path h="2702918" w="4711161">
                <a:moveTo>
                  <a:pt x="3551362" y="2702918"/>
                </a:moveTo>
                <a:lnTo>
                  <a:pt x="1159799" y="2702918"/>
                </a:lnTo>
                <a:lnTo>
                  <a:pt x="0" y="672245"/>
                </a:lnTo>
                <a:lnTo>
                  <a:pt x="383946" y="0"/>
                </a:lnTo>
                <a:lnTo>
                  <a:pt x="4327215" y="0"/>
                </a:lnTo>
                <a:lnTo>
                  <a:pt x="4711161" y="672245"/>
                </a:lnTo>
                <a:lnTo>
                  <a:pt x="3551362" y="2702918"/>
                </a:lnTo>
                <a:close/>
              </a:path>
            </a:pathLst>
          </a:custGeom>
          <a:solidFill>
            <a:srgbClr val="CCCC33"/>
          </a:solidFill>
          <a:ln>
            <a:noFill/>
          </a:ln>
        </p:spPr>
        <p:txBody>
          <a:bodyPr anchor="ctr" bIns="45720" lIns="91440" rIns="91440" tIns="45720"/>
          <a:lstStyle/>
          <a:p>
            <a:endParaRPr altLang="en-US" lang="zh-CN" sz="2400"/>
          </a:p>
        </p:txBody>
      </p:sp>
      <p:sp>
        <p:nvSpPr>
          <p:cNvPr id="17" name="文本框 28"/>
          <p:cNvSpPr>
            <a:spLocks noChangeArrowheads="1"/>
          </p:cNvSpPr>
          <p:nvPr/>
        </p:nvSpPr>
        <p:spPr bwMode="auto">
          <a:xfrm>
            <a:off x="3413279" y="4353078"/>
            <a:ext cx="2538730" cy="2631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6666">
                <a:solidFill>
                  <a:schemeClr val="bg1"/>
                </a:solidFill>
                <a:latin charset="0" pitchFamily="34" typeface="Agency FB"/>
                <a:sym charset="0" pitchFamily="34" typeface="Impact"/>
              </a:rPr>
              <a:t>03</a:t>
            </a:r>
          </a:p>
        </p:txBody>
      </p:sp>
      <p:sp>
        <p:nvSpPr>
          <p:cNvPr id="18" name="文本框 30"/>
          <p:cNvSpPr>
            <a:spLocks noChangeArrowheads="1"/>
          </p:cNvSpPr>
          <p:nvPr/>
        </p:nvSpPr>
        <p:spPr bwMode="auto">
          <a:xfrm>
            <a:off x="6384032" y="2587625"/>
            <a:ext cx="441039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200">
                <a:solidFill>
                  <a:srgbClr val="000000"/>
                </a:solidFill>
                <a:latin charset="0" pitchFamily="34" typeface="Calibri"/>
                <a:cs charset="0" pitchFamily="34" typeface="Calibri"/>
                <a:sym charset="0" pitchFamily="34" typeface="Calibri"/>
              </a:rPr>
              <a:t>  MORE  THEN  TEMPLATE</a:t>
            </a:r>
          </a:p>
        </p:txBody>
      </p:sp>
      <p:sp>
        <p:nvSpPr>
          <p:cNvPr id="19" name="文本框 31"/>
          <p:cNvSpPr>
            <a:spLocks noChangeArrowheads="1"/>
          </p:cNvSpPr>
          <p:nvPr/>
        </p:nvSpPr>
        <p:spPr bwMode="auto">
          <a:xfrm>
            <a:off x="6997530" y="3743096"/>
            <a:ext cx="407225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200">
                <a:solidFill>
                  <a:schemeClr val="bg1"/>
                </a:solidFill>
                <a:latin charset="-122" pitchFamily="34" typeface="微软雅黑"/>
                <a:ea charset="-122" pitchFamily="34" typeface="微软雅黑"/>
                <a:sym charset="-122" pitchFamily="2" typeface="方正姚体"/>
              </a:rPr>
              <a:t>Click here to add  you to the  center of the  narrative </a:t>
            </a:r>
          </a:p>
          <a:p>
            <a:r>
              <a:rPr altLang="zh-CN" lang="en-US" sz="1200">
                <a:solidFill>
                  <a:schemeClr val="bg1"/>
                </a:solidFill>
                <a:latin charset="-122" pitchFamily="34" typeface="微软雅黑"/>
                <a:ea charset="-122" pitchFamily="34" typeface="微软雅黑"/>
                <a:sym charset="-122" pitchFamily="2" typeface="方正姚体"/>
              </a:rPr>
              <a:t>Thought  Click here to add   you to the  center of the </a:t>
            </a:r>
          </a:p>
          <a:p>
            <a:r>
              <a:rPr altLang="zh-CN" lang="en-US" sz="1200">
                <a:solidFill>
                  <a:schemeClr val="bg1"/>
                </a:solidFill>
                <a:latin charset="-122" pitchFamily="34" typeface="微软雅黑"/>
                <a:ea charset="-122" pitchFamily="34" typeface="微软雅黑"/>
                <a:sym charset="-122" pitchFamily="2" typeface="方正姚体"/>
              </a:rPr>
              <a:t>                             narrative thought</a:t>
            </a:r>
          </a:p>
        </p:txBody>
      </p:sp>
      <p:sp>
        <p:nvSpPr>
          <p:cNvPr id="20" name="直接连接符 42"/>
          <p:cNvSpPr>
            <a:spLocks noChangeShapeType="1"/>
          </p:cNvSpPr>
          <p:nvPr/>
        </p:nvSpPr>
        <p:spPr bwMode="auto">
          <a:xfrm flipH="1" rot="5400000">
            <a:off x="8940007" y="1629570"/>
            <a:ext cx="0" cy="3598863"/>
          </a:xfrm>
          <a:prstGeom prst="line">
            <a:avLst/>
          </a:prstGeom>
          <a:noFill/>
          <a:ln w="12700">
            <a:solidFill>
              <a:srgbClr val="CCCC33"/>
            </a:solidFill>
            <a:bevel/>
          </a:ln>
          <a:extLst>
            <a:ext uri="{909E8E84-426E-40DD-AFC4-6F175D3DCCD1}">
              <a14:hiddenFill>
                <a:noFill/>
              </a14:hiddenFill>
            </a:ext>
          </a:extLst>
        </p:spPr>
        <p:txBody>
          <a:bodyPr bIns="45720" lIns="91440" rIns="91440" tIns="45720"/>
          <a:lstStyle/>
          <a:p>
            <a:endParaRPr altLang="en-US" lang="zh-CN" sz="2400"/>
          </a:p>
        </p:txBody>
      </p:sp>
    </p:spTree>
    <p:extLst>
      <p:ext uri="{BB962C8B-B14F-4D97-AF65-F5344CB8AC3E}">
        <p14:creationId val="735369301"/>
      </p:ext>
    </p:extLst>
  </p:cSld>
  <p:clrMapOvr>
    <a:masterClrMapping/>
  </p:clrMapOvr>
  <mc:AlternateContent>
    <mc:Choice Requires="p14">
      <p:transition advTm="1300" p14:dur="1600" spd="slow">
        <p:blinds dir="vert"/>
      </p:transition>
    </mc:Choice>
    <mc:Fallback>
      <p:transition advTm="1300" spd="slow">
        <p:blinds dir="vert"/>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797050" y="1763714"/>
            <a:ext cx="8682039" cy="3576637"/>
            <a:chOff x="1347787" y="1322785"/>
            <a:chExt cx="6511529" cy="2682478"/>
          </a:xfrm>
        </p:grpSpPr>
        <p:sp>
          <p:nvSpPr>
            <p:cNvPr id="10" name="六边形 16"/>
            <p:cNvSpPr>
              <a:spLocks noChangeArrowheads="1"/>
            </p:cNvSpPr>
            <p:nvPr/>
          </p:nvSpPr>
          <p:spPr bwMode="auto">
            <a:xfrm>
              <a:off x="1347787" y="1993107"/>
              <a:ext cx="1566863" cy="1350169"/>
            </a:xfrm>
            <a:prstGeom prst="hexagon">
              <a:avLst>
                <a:gd fmla="val 25004" name="adj"/>
                <a:gd fmla="val 115470" name="vf"/>
              </a:avLst>
            </a:prstGeom>
            <a:blipFill dpi="0" rotWithShape="1">
              <a:blip r:embed="rId2"/>
              <a:stretch>
                <a:fillRect/>
              </a:stretch>
            </a:blipFill>
            <a:ln w="12700">
              <a:solidFill>
                <a:srgbClr val="E4E8E6"/>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1" name="六边形 17"/>
            <p:cNvSpPr>
              <a:spLocks noChangeArrowheads="1"/>
            </p:cNvSpPr>
            <p:nvPr/>
          </p:nvSpPr>
          <p:spPr bwMode="auto">
            <a:xfrm>
              <a:off x="2584847" y="2655094"/>
              <a:ext cx="1565672" cy="1350169"/>
            </a:xfrm>
            <a:prstGeom prst="hexagon">
              <a:avLst>
                <a:gd fmla="val 24985" name="adj"/>
                <a:gd fmla="val 115470" name="vf"/>
              </a:avLst>
            </a:prstGeom>
            <a:noFill/>
            <a:ln w="12700">
              <a:solidFill>
                <a:srgbClr val="E4E8E6"/>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2" name="六边形 18"/>
            <p:cNvSpPr>
              <a:spLocks noChangeArrowheads="1"/>
            </p:cNvSpPr>
            <p:nvPr/>
          </p:nvSpPr>
          <p:spPr bwMode="auto">
            <a:xfrm>
              <a:off x="2584847" y="1322785"/>
              <a:ext cx="1565672" cy="1350169"/>
            </a:xfrm>
            <a:prstGeom prst="hexagon">
              <a:avLst>
                <a:gd fmla="val 24985" name="adj"/>
                <a:gd fmla="val 115470" name="vf"/>
              </a:avLst>
            </a:prstGeom>
            <a:noFill/>
            <a:ln w="12700">
              <a:solidFill>
                <a:srgbClr val="E4E8E6"/>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3" name="六边形 19"/>
            <p:cNvSpPr>
              <a:spLocks noChangeArrowheads="1"/>
            </p:cNvSpPr>
            <p:nvPr/>
          </p:nvSpPr>
          <p:spPr bwMode="auto">
            <a:xfrm>
              <a:off x="3821906" y="1994298"/>
              <a:ext cx="1566863" cy="1350169"/>
            </a:xfrm>
            <a:prstGeom prst="hexagon">
              <a:avLst>
                <a:gd fmla="val 25004" name="adj"/>
                <a:gd fmla="val 115470" name="vf"/>
              </a:avLst>
            </a:prstGeom>
            <a:blipFill dpi="0" rotWithShape="1">
              <a:blip r:embed="rId3"/>
              <a:stretch>
                <a:fillRect/>
              </a:stretch>
            </a:blipFill>
            <a:ln w="12700">
              <a:solidFill>
                <a:srgbClr val="E4E8E6"/>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1" name="六边形 20"/>
            <p:cNvSpPr>
              <a:spLocks noChangeArrowheads="1"/>
            </p:cNvSpPr>
            <p:nvPr/>
          </p:nvSpPr>
          <p:spPr bwMode="auto">
            <a:xfrm>
              <a:off x="5055394" y="2655094"/>
              <a:ext cx="1566863" cy="1350169"/>
            </a:xfrm>
            <a:prstGeom prst="hexagon">
              <a:avLst>
                <a:gd fmla="val 25004" name="adj"/>
                <a:gd fmla="val 115470" name="vf"/>
              </a:avLst>
            </a:prstGeom>
            <a:noFill/>
            <a:ln w="12700">
              <a:solidFill>
                <a:srgbClr val="E4E8E6"/>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2" name="六边形 21"/>
            <p:cNvSpPr>
              <a:spLocks noChangeArrowheads="1"/>
            </p:cNvSpPr>
            <p:nvPr/>
          </p:nvSpPr>
          <p:spPr bwMode="auto">
            <a:xfrm>
              <a:off x="6292453" y="1985963"/>
              <a:ext cx="1566863" cy="1350169"/>
            </a:xfrm>
            <a:prstGeom prst="hexagon">
              <a:avLst>
                <a:gd fmla="val 25004" name="adj"/>
                <a:gd fmla="val 115470" name="vf"/>
              </a:avLst>
            </a:prstGeom>
            <a:blipFill dpi="0" rotWithShape="1">
              <a:blip r:embed="rId4"/>
              <a:stretch>
                <a:fillRect/>
              </a:stretch>
            </a:blipFill>
            <a:ln w="12700">
              <a:solidFill>
                <a:srgbClr val="E4E8E6"/>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grpSp>
        <p:nvGrpSpPr>
          <p:cNvPr id="7" name="组合 6"/>
          <p:cNvGrpSpPr/>
          <p:nvPr/>
        </p:nvGrpSpPr>
        <p:grpSpPr>
          <a:xfrm>
            <a:off x="6836194" y="3844019"/>
            <a:ext cx="1808124" cy="1160738"/>
            <a:chOff x="5127145" y="2883015"/>
            <a:chExt cx="1356093" cy="870554"/>
          </a:xfrm>
        </p:grpSpPr>
        <p:sp>
          <p:nvSpPr>
            <p:cNvPr id="25" name="文本框 24"/>
            <p:cNvSpPr>
              <a:spLocks noChangeArrowheads="1"/>
            </p:cNvSpPr>
            <p:nvPr/>
          </p:nvSpPr>
          <p:spPr bwMode="auto">
            <a:xfrm>
              <a:off x="5127146" y="3438146"/>
              <a:ext cx="1174194" cy="312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2133">
                  <a:solidFill>
                    <a:schemeClr val="bg1"/>
                  </a:solidFill>
                  <a:latin charset="0" pitchFamily="34" typeface="Calibri"/>
                  <a:cs charset="0" pitchFamily="34" typeface="Calibri"/>
                  <a:sym charset="0" pitchFamily="34" typeface="Calibri"/>
                </a:rPr>
                <a:t>  TEXT  HERE</a:t>
              </a:r>
            </a:p>
          </p:txBody>
        </p:sp>
        <p:grpSp>
          <p:nvGrpSpPr>
            <p:cNvPr id="26" name="组合 32"/>
            <p:cNvGrpSpPr/>
            <p:nvPr/>
          </p:nvGrpSpPr>
          <p:grpSpPr>
            <a:xfrm>
              <a:off x="5628795" y="2883015"/>
              <a:ext cx="468000" cy="432000"/>
              <a:chExt cx="2438400" cy="2332038"/>
            </a:xfrm>
            <a:solidFill>
              <a:srgbClr val="CCCC33"/>
            </a:solidFill>
          </p:grpSpPr>
          <p:sp>
            <p:nvSpPr>
              <p:cNvPr id="27" name="Freeform 25"/>
              <p:cNvSpPr>
                <a:spLocks noChangeArrowheads="1"/>
              </p:cNvSpPr>
              <p:nvPr/>
            </p:nvSpPr>
            <p:spPr bwMode="auto">
              <a:xfrm>
                <a:off x="893763" y="1676400"/>
                <a:ext cx="655638" cy="655638"/>
              </a:xfrm>
              <a:custGeom>
                <a:gdLst>
                  <a:gd fmla="*/ 519152583 w 413" name="T0"/>
                  <a:gd fmla="*/ 1040826119 h 413" name="T1"/>
                  <a:gd fmla="*/ 0 w 413" name="T2"/>
                  <a:gd fmla="*/ 0 h 413" name="T3"/>
                  <a:gd fmla="*/ 1040826119 w 413" name="T4"/>
                  <a:gd fmla="*/ 0 h 413" name="T5"/>
                  <a:gd fmla="*/ 519152583 w 413" name="T6"/>
                  <a:gd fmla="*/ 1040826119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28" name="任意多边形 34"/>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5" name="组合 4"/>
          <p:cNvGrpSpPr/>
          <p:nvPr/>
        </p:nvGrpSpPr>
        <p:grpSpPr>
          <a:xfrm>
            <a:off x="3545875" y="1997075"/>
            <a:ext cx="1808124" cy="1180414"/>
            <a:chOff x="2659406" y="1497806"/>
            <a:chExt cx="1356093" cy="885311"/>
          </a:xfrm>
        </p:grpSpPr>
        <p:sp>
          <p:nvSpPr>
            <p:cNvPr id="24" name="文本框 23"/>
            <p:cNvSpPr>
              <a:spLocks noChangeArrowheads="1"/>
            </p:cNvSpPr>
            <p:nvPr/>
          </p:nvSpPr>
          <p:spPr bwMode="auto">
            <a:xfrm>
              <a:off x="2659406" y="2067694"/>
              <a:ext cx="1174194" cy="312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2133">
                  <a:solidFill>
                    <a:schemeClr val="bg1"/>
                  </a:solidFill>
                  <a:latin charset="0" pitchFamily="34" typeface="Calibri"/>
                  <a:cs charset="0" pitchFamily="34" typeface="Calibri"/>
                  <a:sym charset="0" pitchFamily="34" typeface="Calibri"/>
                </a:rPr>
                <a:t>  TEXT  HERE</a:t>
              </a:r>
            </a:p>
          </p:txBody>
        </p:sp>
        <p:grpSp>
          <p:nvGrpSpPr>
            <p:cNvPr id="29" name="组合 35"/>
            <p:cNvGrpSpPr/>
            <p:nvPr/>
          </p:nvGrpSpPr>
          <p:grpSpPr>
            <a:xfrm>
              <a:off x="3195489" y="1497806"/>
              <a:ext cx="396000" cy="468000"/>
              <a:chExt cx="563562" cy="720725"/>
            </a:xfrm>
            <a:solidFill>
              <a:srgbClr val="CCCC33"/>
            </a:solidFill>
          </p:grpSpPr>
          <p:sp>
            <p:nvSpPr>
              <p:cNvPr id="30" name="Freeform 32"/>
              <p:cNvSpPr>
                <a:spLocks noChangeArrowheads="1"/>
              </p:cNvSpPr>
              <p:nvPr/>
            </p:nvSpPr>
            <p:spPr bwMode="auto">
              <a:xfrm>
                <a:off x="209550" y="0"/>
                <a:ext cx="142875" cy="720725"/>
              </a:xfrm>
              <a:custGeom>
                <a:gdLst>
                  <a:gd fmla="*/ 318957275 w 64" name="T0"/>
                  <a:gd fmla="*/ 1456890579 h 321" name="T1"/>
                  <a:gd fmla="*/ 159479754 w 64" name="T2"/>
                  <a:gd fmla="*/ 1618207245 h 321" name="T3"/>
                  <a:gd fmla="*/ 0 w 64" name="T4"/>
                  <a:gd fmla="*/ 1456890579 h 321" name="T5"/>
                  <a:gd fmla="*/ 0 w 64" name="T6"/>
                  <a:gd fmla="*/ 161316666 h 321" name="T7"/>
                  <a:gd fmla="*/ 159479754 w 64" name="T8"/>
                  <a:gd fmla="*/ 0 h 321" name="T9"/>
                  <a:gd fmla="*/ 318957275 w 64" name="T10"/>
                  <a:gd fmla="*/ 161316666 h 321" name="T11"/>
                  <a:gd fmla="*/ 318957275 w 64" name="T12"/>
                  <a:gd fmla="*/ 145689057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1" name="Freeform 33"/>
              <p:cNvSpPr>
                <a:spLocks noChangeArrowheads="1"/>
              </p:cNvSpPr>
              <p:nvPr/>
            </p:nvSpPr>
            <p:spPr bwMode="auto">
              <a:xfrm>
                <a:off x="0" y="439737"/>
                <a:ext cx="141288" cy="280988"/>
              </a:xfrm>
              <a:custGeom>
                <a:gdLst>
                  <a:gd fmla="*/ 316861888 w 63" name="T0"/>
                  <a:gd fmla="*/ 469935571 h 125" name="T1"/>
                  <a:gd fmla="*/ 160944973 w 63" name="T2"/>
                  <a:gd fmla="*/ 631634049 h 125" name="T3"/>
                  <a:gd fmla="*/ 0 w 63" name="T4"/>
                  <a:gd fmla="*/ 469935571 h 125" name="T5"/>
                  <a:gd fmla="*/ 0 w 63" name="T6"/>
                  <a:gd fmla="*/ 161698478 h 125" name="T7"/>
                  <a:gd fmla="*/ 160944973 w 63" name="T8"/>
                  <a:gd fmla="*/ 0 h 125" name="T9"/>
                  <a:gd fmla="*/ 316861888 w 63" name="T10"/>
                  <a:gd fmla="*/ 161698478 h 125" name="T11"/>
                  <a:gd fmla="*/ 316861888 w 63" name="T12"/>
                  <a:gd fmla="*/ 469935571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2" name="Freeform 34"/>
              <p:cNvSpPr>
                <a:spLocks noChangeArrowheads="1"/>
              </p:cNvSpPr>
              <p:nvPr/>
            </p:nvSpPr>
            <p:spPr bwMode="auto">
              <a:xfrm>
                <a:off x="420687" y="231775"/>
                <a:ext cx="142875" cy="488950"/>
              </a:xfrm>
              <a:custGeom>
                <a:gdLst>
                  <a:gd fmla="*/ 318957275 w 64" name="T0"/>
                  <a:gd fmla="*/ 935684326 h 218" name="T1"/>
                  <a:gd fmla="*/ 159479754 w 64" name="T2"/>
                  <a:gd fmla="*/ 1096661021 h 218" name="T3"/>
                  <a:gd fmla="*/ 0 w 64" name="T4"/>
                  <a:gd fmla="*/ 935684326 h 218" name="T5"/>
                  <a:gd fmla="*/ 0 w 64" name="T6"/>
                  <a:gd fmla="*/ 160976694 h 218" name="T7"/>
                  <a:gd fmla="*/ 159479754 w 64" name="T8"/>
                  <a:gd fmla="*/ 0 h 218" name="T9"/>
                  <a:gd fmla="*/ 318957275 w 64" name="T10"/>
                  <a:gd fmla="*/ 160976694 h 218" name="T11"/>
                  <a:gd fmla="*/ 318957275 w 64" name="T12"/>
                  <a:gd fmla="*/ 93568432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6" name="组合 5"/>
          <p:cNvGrpSpPr/>
          <p:nvPr/>
        </p:nvGrpSpPr>
        <p:grpSpPr>
          <a:xfrm>
            <a:off x="3545875" y="3816471"/>
            <a:ext cx="1808124" cy="1188285"/>
            <a:chOff x="2659406" y="2862354"/>
            <a:chExt cx="1356093" cy="891214"/>
          </a:xfrm>
        </p:grpSpPr>
        <p:sp>
          <p:nvSpPr>
            <p:cNvPr id="23" name="文本框 22"/>
            <p:cNvSpPr>
              <a:spLocks noChangeArrowheads="1"/>
            </p:cNvSpPr>
            <p:nvPr/>
          </p:nvSpPr>
          <p:spPr bwMode="auto">
            <a:xfrm>
              <a:off x="2659406" y="3438145"/>
              <a:ext cx="1174194" cy="312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2133">
                  <a:solidFill>
                    <a:schemeClr val="bg1"/>
                  </a:solidFill>
                  <a:latin charset="0" pitchFamily="34" typeface="Calibri"/>
                  <a:cs charset="0" pitchFamily="34" typeface="Calibri"/>
                  <a:sym charset="0" pitchFamily="34" typeface="Calibri"/>
                </a:rPr>
                <a:t>  TEXT  HERE</a:t>
              </a:r>
            </a:p>
          </p:txBody>
        </p:sp>
        <p:grpSp>
          <p:nvGrpSpPr>
            <p:cNvPr id="33" name="组合 39"/>
            <p:cNvGrpSpPr/>
            <p:nvPr/>
          </p:nvGrpSpPr>
          <p:grpSpPr>
            <a:xfrm>
              <a:off x="3177489" y="2862354"/>
              <a:ext cx="432000" cy="432000"/>
              <a:chExt cx="645684" cy="620945"/>
            </a:xfrm>
            <a:solidFill>
              <a:srgbClr val="CCCC33"/>
            </a:solidFill>
          </p:grpSpPr>
          <p:sp>
            <p:nvSpPr>
              <p:cNvPr id="34" name="Oval 131"/>
              <p:cNvSpPr>
                <a:spLocks noChangeArrowheads="1"/>
              </p:cNvSpPr>
              <p:nvPr/>
            </p:nvSpPr>
            <p:spPr bwMode="auto">
              <a:xfrm>
                <a:off x="177563" y="0"/>
                <a:ext cx="290558" cy="294275"/>
              </a:xfrm>
              <a:prstGeom prst="ellipse">
                <a:avLst/>
              </a:prstGeom>
              <a:grp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sp>
            <p:nvSpPr>
              <p:cNvPr id="35" name="Freeform 134"/>
              <p:cNvSpPr>
                <a:spLocks noChangeArrowheads="1"/>
              </p:cNvSpPr>
              <p:nvPr/>
            </p:nvSpPr>
            <p:spPr bwMode="auto">
              <a:xfrm>
                <a:off x="0" y="340170"/>
                <a:ext cx="645684" cy="280775"/>
              </a:xfrm>
              <a:custGeom>
                <a:gdLst>
                  <a:gd fmla="*/ 364795318 w 200" name="T0"/>
                  <a:gd fmla="*/ 906144835 h 87" name="T1"/>
                  <a:gd fmla="*/ 364795318 w 200" name="T2"/>
                  <a:gd fmla="*/ 749914525 h 87" name="T3"/>
                  <a:gd fmla="*/ 479442969 w 200" name="T4"/>
                  <a:gd fmla="*/ 749914525 h 87" name="T5"/>
                  <a:gd fmla="*/ 479442969 w 200" name="T6"/>
                  <a:gd fmla="*/ 906144835 h 87" name="T7"/>
                  <a:gd fmla="*/ 1615517510 w 200" name="T8"/>
                  <a:gd fmla="*/ 906144835 h 87" name="T9"/>
                  <a:gd fmla="*/ 1615517510 w 200" name="T10"/>
                  <a:gd fmla="*/ 749914525 h 87" name="T11"/>
                  <a:gd fmla="*/ 1730168390 w 200" name="T12"/>
                  <a:gd fmla="*/ 749914525 h 87" name="T13"/>
                  <a:gd fmla="*/ 1730168390 w 200" name="T14"/>
                  <a:gd fmla="*/ 906144835 h 87" name="T15"/>
                  <a:gd fmla="*/ 2074117800 w 200" name="T16"/>
                  <a:gd fmla="*/ 906144835 h 87" name="T17"/>
                  <a:gd fmla="*/ 2084539139 w 200" name="T18"/>
                  <a:gd fmla="*/ 447865171 h 87" name="T19"/>
                  <a:gd fmla="*/ 1625942078 w 200" name="T20"/>
                  <a:gd fmla="*/ 0 h 87" name="T21"/>
                  <a:gd fmla="*/ 1625942078 w 200" name="T22"/>
                  <a:gd fmla="*/ 0 h 87" name="T23"/>
                  <a:gd fmla="*/ 1625942078 w 200" name="T24"/>
                  <a:gd fmla="*/ 0 h 87" name="T25"/>
                  <a:gd fmla="*/ 1459178043 w 200" name="T26"/>
                  <a:gd fmla="*/ 0 h 87" name="T27"/>
                  <a:gd fmla="*/ 1042269570 w 200" name="T28"/>
                  <a:gd fmla="*/ 833236926 h 87" name="T29"/>
                  <a:gd fmla="*/ 625361096 w 200" name="T30"/>
                  <a:gd fmla="*/ 0 h 87" name="T31"/>
                  <a:gd fmla="*/ 469021629 w 200" name="T32"/>
                  <a:gd fmla="*/ 0 h 87" name="T33"/>
                  <a:gd fmla="*/ 469021629 w 200" name="T34"/>
                  <a:gd fmla="*/ 0 h 87" name="T35"/>
                  <a:gd fmla="*/ 458597061 w 200" name="T36"/>
                  <a:gd fmla="*/ 0 h 87" name="T37"/>
                  <a:gd fmla="*/ 10421340 w 200" name="T38"/>
                  <a:gd fmla="*/ 447865171 h 87" name="T39"/>
                  <a:gd fmla="*/ 0 w 200" name="T40"/>
                  <a:gd fmla="*/ 906144835 h 87" name="T41"/>
                  <a:gd fmla="*/ 364795318 w 200" name="T42"/>
                  <a:gd fmla="*/ 906144835 h 8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0" name="T66"/>
                  <a:gd fmla="*/ 0 h 87" name="T67"/>
                  <a:gd fmla="*/ 200 w 200" name="T68"/>
                  <a:gd fmla="*/ 87 h 8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37" name="矩形 36"/>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8"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589604874"/>
      </p:ext>
    </p:extLst>
  </p:cSld>
  <p:clrMapOvr>
    <a:masterClrMapping/>
  </p:clrMapOvr>
  <mc:AlternateContent>
    <mc:Choice Requires="p14">
      <p:transition advTm="3000" p14:dur="1600" spd="slow">
        <p:blinds dir="vert"/>
      </p:transition>
    </mc:Choice>
    <mc:Fallback>
      <p:transition advTm="3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6"/>
                                        </p:tgtEl>
                                        <p:attrNameLst>
                                          <p:attrName>style.visibility</p:attrName>
                                        </p:attrNameLst>
                                      </p:cBhvr>
                                      <p:to>
                                        <p:strVal val="visible"/>
                                      </p:to>
                                    </p:set>
                                    <p:animEffect filter="fade" transition="in">
                                      <p:cBhvr>
                                        <p:cTn dur="1000" id="18"/>
                                        <p:tgtEl>
                                          <p:spTgt spid="6"/>
                                        </p:tgtEl>
                                      </p:cBhvr>
                                    </p:animEffect>
                                    <p:anim calcmode="lin" valueType="num">
                                      <p:cBhvr>
                                        <p:cTn dur="1000" fill="hold" id="19"/>
                                        <p:tgtEl>
                                          <p:spTgt spid="6"/>
                                        </p:tgtEl>
                                        <p:attrNameLst>
                                          <p:attrName>ppt_x</p:attrName>
                                        </p:attrNameLst>
                                      </p:cBhvr>
                                      <p:tavLst>
                                        <p:tav tm="0">
                                          <p:val>
                                            <p:strVal val="#ppt_x"/>
                                          </p:val>
                                        </p:tav>
                                        <p:tav tm="100000">
                                          <p:val>
                                            <p:strVal val="#ppt_x"/>
                                          </p:val>
                                        </p:tav>
                                      </p:tavLst>
                                    </p:anim>
                                    <p:anim calcmode="lin" valueType="num">
                                      <p:cBhvr>
                                        <p:cTn dur="1000" fill="hold" id="20"/>
                                        <p:tgtEl>
                                          <p:spTgt spid="6"/>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1000" id="23"/>
                                        <p:tgtEl>
                                          <p:spTgt spid="7"/>
                                        </p:tgtEl>
                                      </p:cBhvr>
                                    </p:animEffect>
                                    <p:anim calcmode="lin" valueType="num">
                                      <p:cBhvr>
                                        <p:cTn dur="1000" fill="hold" id="24"/>
                                        <p:tgtEl>
                                          <p:spTgt spid="7"/>
                                        </p:tgtEl>
                                        <p:attrNameLst>
                                          <p:attrName>ppt_x</p:attrName>
                                        </p:attrNameLst>
                                      </p:cBhvr>
                                      <p:tavLst>
                                        <p:tav tm="0">
                                          <p:val>
                                            <p:strVal val="#ppt_x"/>
                                          </p:val>
                                        </p:tav>
                                        <p:tav tm="100000">
                                          <p:val>
                                            <p:strVal val="#ppt_x"/>
                                          </p:val>
                                        </p:tav>
                                      </p:tavLst>
                                    </p:anim>
                                    <p:anim calcmode="lin" valueType="num">
                                      <p:cBhvr>
                                        <p:cTn dur="1000" fill="hold" id="25"/>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4645393" y="2074795"/>
            <a:ext cx="5076825" cy="1339848"/>
            <a:chOff x="3484044" y="1556096"/>
            <a:chExt cx="3807619" cy="1004886"/>
          </a:xfrm>
        </p:grpSpPr>
        <p:sp>
          <p:nvSpPr>
            <p:cNvPr id="38" name="矩形 4"/>
            <p:cNvSpPr>
              <a:spLocks noChangeArrowheads="1"/>
            </p:cNvSpPr>
            <p:nvPr/>
          </p:nvSpPr>
          <p:spPr bwMode="auto">
            <a:xfrm rot="2700000">
              <a:off x="6299873" y="1568002"/>
              <a:ext cx="991790" cy="991790"/>
            </a:xfrm>
            <a:prstGeom prst="rect">
              <a:avLst/>
            </a:prstGeom>
            <a:blipFill dpi="0" rotWithShape="0">
              <a:blip r:embed="rId2"/>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41" name="矩形 7"/>
            <p:cNvSpPr>
              <a:spLocks noChangeArrowheads="1"/>
            </p:cNvSpPr>
            <p:nvPr/>
          </p:nvSpPr>
          <p:spPr bwMode="auto">
            <a:xfrm rot="2700000">
              <a:off x="4899698" y="1569192"/>
              <a:ext cx="991791" cy="991790"/>
            </a:xfrm>
            <a:prstGeom prst="rect">
              <a:avLst/>
            </a:prstGeom>
            <a:blipFill dpi="0" rotWithShape="0">
              <a:blip r:embed="rId3"/>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44" name="矩形 10"/>
            <p:cNvSpPr>
              <a:spLocks noChangeArrowheads="1"/>
            </p:cNvSpPr>
            <p:nvPr/>
          </p:nvSpPr>
          <p:spPr bwMode="auto">
            <a:xfrm rot="2700000">
              <a:off x="3484045" y="1556095"/>
              <a:ext cx="991790" cy="991791"/>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grpSp>
        <p:nvGrpSpPr>
          <p:cNvPr id="9" name="组合 8"/>
          <p:cNvGrpSpPr/>
          <p:nvPr/>
        </p:nvGrpSpPr>
        <p:grpSpPr>
          <a:xfrm>
            <a:off x="6523407" y="3952806"/>
            <a:ext cx="5065712" cy="1328737"/>
            <a:chOff x="4892555" y="2964604"/>
            <a:chExt cx="3799284" cy="996553"/>
          </a:xfrm>
        </p:grpSpPr>
        <p:sp>
          <p:nvSpPr>
            <p:cNvPr id="40" name="矩形 6"/>
            <p:cNvSpPr>
              <a:spLocks noChangeArrowheads="1"/>
            </p:cNvSpPr>
            <p:nvPr/>
          </p:nvSpPr>
          <p:spPr bwMode="auto">
            <a:xfrm rot="2700000">
              <a:off x="7700048" y="2966986"/>
              <a:ext cx="991791" cy="991790"/>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43" name="矩形 9"/>
            <p:cNvSpPr>
              <a:spLocks noChangeArrowheads="1"/>
            </p:cNvSpPr>
            <p:nvPr/>
          </p:nvSpPr>
          <p:spPr bwMode="auto">
            <a:xfrm rot="2700000">
              <a:off x="6299873" y="2969367"/>
              <a:ext cx="991791" cy="991790"/>
            </a:xfrm>
            <a:prstGeom prst="rect">
              <a:avLst/>
            </a:prstGeom>
            <a:blipFill dpi="0" rotWithShape="0">
              <a:blip r:embed="rId4"/>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46" name="矩形 12"/>
            <p:cNvSpPr>
              <a:spLocks noChangeArrowheads="1"/>
            </p:cNvSpPr>
            <p:nvPr/>
          </p:nvSpPr>
          <p:spPr bwMode="auto">
            <a:xfrm rot="2700000">
              <a:off x="4893150" y="2964009"/>
              <a:ext cx="990600" cy="991790"/>
            </a:xfrm>
            <a:prstGeom prst="rect">
              <a:avLst/>
            </a:prstGeom>
            <a:blipFill dpi="0" rotWithShape="0">
              <a:blip r:embed="rId5"/>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grpSp>
        <p:nvGrpSpPr>
          <p:cNvPr id="8" name="组合 7"/>
          <p:cNvGrpSpPr/>
          <p:nvPr/>
        </p:nvGrpSpPr>
        <p:grpSpPr>
          <a:xfrm>
            <a:off x="5618531" y="2993956"/>
            <a:ext cx="5038724" cy="1431925"/>
            <a:chOff x="4213898" y="2245467"/>
            <a:chExt cx="3779043" cy="1073944"/>
          </a:xfrm>
        </p:grpSpPr>
        <p:grpSp>
          <p:nvGrpSpPr>
            <p:cNvPr id="4" name="组合 3"/>
            <p:cNvGrpSpPr/>
            <p:nvPr/>
          </p:nvGrpSpPr>
          <p:grpSpPr>
            <a:xfrm>
              <a:off x="4213898" y="2245467"/>
              <a:ext cx="991790" cy="1073944"/>
              <a:chOff x="4213898" y="2245467"/>
              <a:chExt cx="991790" cy="1073944"/>
            </a:xfrm>
          </p:grpSpPr>
          <p:sp>
            <p:nvSpPr>
              <p:cNvPr id="45" name="矩形 11"/>
              <p:cNvSpPr>
                <a:spLocks noChangeArrowheads="1"/>
              </p:cNvSpPr>
              <p:nvPr/>
            </p:nvSpPr>
            <p:spPr bwMode="auto">
              <a:xfrm rot="2700000">
                <a:off x="4172821" y="2286544"/>
                <a:ext cx="1073944" cy="991790"/>
              </a:xfrm>
              <a:prstGeom prst="rect">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47" name="组合 16"/>
              <p:cNvGrpSpPr/>
              <p:nvPr/>
            </p:nvGrpSpPr>
            <p:grpSpPr>
              <a:xfrm>
                <a:off x="4465143" y="2476123"/>
                <a:ext cx="432197" cy="453629"/>
                <a:chExt cx="444697" cy="466185"/>
              </a:xfrm>
            </p:grpSpPr>
            <p:sp>
              <p:nvSpPr>
                <p:cNvPr id="48" name="Freeform 11"/>
                <p:cNvSpPr>
                  <a:spLocks noChangeArrowheads="1"/>
                </p:cNvSpPr>
                <p:nvPr/>
              </p:nvSpPr>
              <p:spPr bwMode="auto">
                <a:xfrm>
                  <a:off x="130793" y="245705"/>
                  <a:ext cx="88753" cy="87818"/>
                </a:xfrm>
                <a:custGeom>
                  <a:gdLst>
                    <a:gd fmla="*/ 118156869 w 40" name="T0"/>
                    <a:gd fmla="*/ 4819013 h 40" name="T1"/>
                    <a:gd fmla="*/ 98464797 w 40" name="T2"/>
                    <a:gd fmla="*/ 0 h 40" name="T3"/>
                    <a:gd fmla="*/ 0 w 40" name="T4"/>
                    <a:gd fmla="*/ 96400014 h 40" name="T5"/>
                    <a:gd fmla="*/ 98464797 w 40" name="T6"/>
                    <a:gd fmla="*/ 192800028 h 40" name="T7"/>
                    <a:gd fmla="*/ 196927375 w 40" name="T8"/>
                    <a:gd fmla="*/ 96400014 h 40" name="T9"/>
                    <a:gd fmla="*/ 192003803 w 40" name="T10"/>
                    <a:gd fmla="*/ 72300559 h 40" name="T11"/>
                    <a:gd fmla="*/ 73846934 w 40" name="T12"/>
                    <a:gd fmla="*/ 125320677 h 40" name="T13"/>
                    <a:gd fmla="*/ 118156869 w 40" name="T14"/>
                    <a:gd fmla="*/ 4819013 h 40" name="T15"/>
                    <a:gd fmla="*/ 0 60000 65536" name="T16"/>
                    <a:gd fmla="*/ 0 60000 65536" name="T17"/>
                    <a:gd fmla="*/ 0 60000 65536" name="T18"/>
                    <a:gd fmla="*/ 0 60000 65536" name="T19"/>
                    <a:gd fmla="*/ 0 60000 65536" name="T20"/>
                    <a:gd fmla="*/ 0 60000 65536" name="T21"/>
                    <a:gd fmla="*/ 0 60000 65536" name="T22"/>
                    <a:gd fmla="*/ 0 60000 65536" name="T23"/>
                    <a:gd fmla="*/ 0 w 40" name="T24"/>
                    <a:gd fmla="*/ 0 h 40" name="T25"/>
                    <a:gd fmla="*/ 40 w 40" name="T26"/>
                    <a:gd fmla="*/ 40 h 4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0" w="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9" name="Freeform 12"/>
                <p:cNvSpPr>
                  <a:spLocks noChangeArrowheads="1"/>
                </p:cNvSpPr>
                <p:nvPr/>
              </p:nvSpPr>
              <p:spPr bwMode="auto">
                <a:xfrm>
                  <a:off x="0" y="114912"/>
                  <a:ext cx="351273" cy="351273"/>
                </a:xfrm>
                <a:custGeom>
                  <a:gdLst>
                    <a:gd fmla="*/ 639391975 w 159" name="T0"/>
                    <a:gd fmla="*/ 200115147 h 159" name="T1"/>
                    <a:gd fmla="*/ 702842041 w 159" name="T2"/>
                    <a:gd fmla="*/ 385587291 h 159" name="T3"/>
                    <a:gd fmla="*/ 385587291 w 159" name="T4"/>
                    <a:gd fmla="*/ 702842041 h 159" name="T5"/>
                    <a:gd fmla="*/ 73212805 w 159" name="T6"/>
                    <a:gd fmla="*/ 385587291 h 159" name="T7"/>
                    <a:gd fmla="*/ 385587291 w 159" name="T8"/>
                    <a:gd fmla="*/ 73212805 h 159" name="T9"/>
                    <a:gd fmla="*/ 546655903 w 159" name="T10"/>
                    <a:gd fmla="*/ 117139604 h 159" name="T11"/>
                    <a:gd fmla="*/ 595462967 w 159" name="T12"/>
                    <a:gd fmla="*/ 63450066 h 159" name="T13"/>
                    <a:gd fmla="*/ 385587291 w 159" name="T14"/>
                    <a:gd fmla="*/ 0 h 159" name="T15"/>
                    <a:gd fmla="*/ 0 w 159" name="T16"/>
                    <a:gd fmla="*/ 385587291 h 159" name="T17"/>
                    <a:gd fmla="*/ 385587291 w 159" name="T18"/>
                    <a:gd fmla="*/ 776054846 h 159" name="T19"/>
                    <a:gd fmla="*/ 776054846 w 159" name="T20"/>
                    <a:gd fmla="*/ 385587291 h 159" name="T21"/>
                    <a:gd fmla="*/ 688199039 w 159" name="T22"/>
                    <a:gd fmla="*/ 146425609 h 159" name="T23"/>
                    <a:gd fmla="*/ 639391975 w 159" name="T24"/>
                    <a:gd fmla="*/ 200115147 h 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59" name="T39"/>
                    <a:gd fmla="*/ 0 h 159" name="T40"/>
                    <a:gd fmla="*/ 159 w 159" name="T41"/>
                    <a:gd fmla="*/ 159 h 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59" w="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0" name="Freeform 13"/>
                <p:cNvSpPr>
                  <a:spLocks noChangeArrowheads="1"/>
                </p:cNvSpPr>
                <p:nvPr/>
              </p:nvSpPr>
              <p:spPr bwMode="auto">
                <a:xfrm>
                  <a:off x="174702" y="221415"/>
                  <a:ext cx="66331" cy="68199"/>
                </a:xfrm>
                <a:custGeom>
                  <a:gdLst>
                    <a:gd fmla="*/ 61969036 w 71" name="T0"/>
                    <a:gd fmla="*/ 26183745 h 73" name="T1"/>
                    <a:gd fmla="*/ 33166434 w 71" name="T2"/>
                    <a:gd fmla="*/ 0 h 73" name="T3"/>
                    <a:gd fmla="*/ 16583684 w 71" name="T4"/>
                    <a:gd fmla="*/ 16582634 h 73" name="T5"/>
                    <a:gd fmla="*/ 0 w 71" name="T6"/>
                    <a:gd fmla="*/ 63713748 h 73" name="T7"/>
                    <a:gd fmla="*/ 48004025 w 71" name="T8"/>
                    <a:gd fmla="*/ 42766378 h 73" name="T9"/>
                    <a:gd fmla="*/ 61969036 w 71" name="T10"/>
                    <a:gd fmla="*/ 26183745 h 73" name="T11"/>
                    <a:gd fmla="*/ 0 60000 65536" name="T12"/>
                    <a:gd fmla="*/ 0 60000 65536" name="T13"/>
                    <a:gd fmla="*/ 0 60000 65536" name="T14"/>
                    <a:gd fmla="*/ 0 60000 65536" name="T15"/>
                    <a:gd fmla="*/ 0 60000 65536" name="T16"/>
                    <a:gd fmla="*/ 0 60000 65536" name="T17"/>
                    <a:gd fmla="*/ 0 w 71" name="T18"/>
                    <a:gd fmla="*/ 0 h 73" name="T19"/>
                    <a:gd fmla="*/ 71 w 71" name="T20"/>
                    <a:gd fmla="*/ 73 h 73" name="T21"/>
                  </a:gdLst>
                  <a:cxnLst>
                    <a:cxn ang="T12">
                      <a:pos x="T0" y="T1"/>
                    </a:cxn>
                    <a:cxn ang="T13">
                      <a:pos x="T2" y="T3"/>
                    </a:cxn>
                    <a:cxn ang="T14">
                      <a:pos x="T4" y="T5"/>
                    </a:cxn>
                    <a:cxn ang="T15">
                      <a:pos x="T6" y="T7"/>
                    </a:cxn>
                    <a:cxn ang="T16">
                      <a:pos x="T8" y="T9"/>
                    </a:cxn>
                    <a:cxn ang="T17">
                      <a:pos x="T10" y="T11"/>
                    </a:cxn>
                  </a:cxnLst>
                  <a:rect b="T21" l="T18" r="T20" t="T19"/>
                  <a:pathLst>
                    <a:path h="73" w="71">
                      <a:moveTo>
                        <a:pt x="71" y="30"/>
                      </a:moveTo>
                      <a:lnTo>
                        <a:pt x="38" y="0"/>
                      </a:lnTo>
                      <a:lnTo>
                        <a:pt x="19" y="19"/>
                      </a:lnTo>
                      <a:lnTo>
                        <a:pt x="0" y="73"/>
                      </a:lnTo>
                      <a:lnTo>
                        <a:pt x="55" y="49"/>
                      </a:lnTo>
                      <a:lnTo>
                        <a:pt x="71" y="3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1" name="Freeform 14"/>
                <p:cNvSpPr>
                  <a:spLocks noChangeArrowheads="1"/>
                </p:cNvSpPr>
                <p:nvPr/>
              </p:nvSpPr>
              <p:spPr bwMode="auto">
                <a:xfrm>
                  <a:off x="216743" y="88753"/>
                  <a:ext cx="143873" cy="152281"/>
                </a:xfrm>
                <a:custGeom>
                  <a:gdLst>
                    <a:gd fmla="*/ 105609322 w 154" name="T0"/>
                    <a:gd fmla="*/ 0 h 163" name="T1"/>
                    <a:gd fmla="*/ 0 w 154" name="T2"/>
                    <a:gd fmla="*/ 115210386 h 163" name="T3"/>
                    <a:gd fmla="*/ 28802627 w 154" name="T4"/>
                    <a:gd fmla="*/ 142266889 h 163" name="T5"/>
                    <a:gd fmla="*/ 134411949 w 154" name="T6"/>
                    <a:gd fmla="*/ 27056503 h 163" name="T7"/>
                    <a:gd fmla="*/ 105609322 w 154" name="T8"/>
                    <a:gd fmla="*/ 30547755 h 163" name="T9"/>
                    <a:gd fmla="*/ 105609322 w 154" name="T10"/>
                    <a:gd fmla="*/ 0 h 163" name="T11"/>
                    <a:gd fmla="*/ 0 60000 65536" name="T12"/>
                    <a:gd fmla="*/ 0 60000 65536" name="T13"/>
                    <a:gd fmla="*/ 0 60000 65536" name="T14"/>
                    <a:gd fmla="*/ 0 60000 65536" name="T15"/>
                    <a:gd fmla="*/ 0 60000 65536" name="T16"/>
                    <a:gd fmla="*/ 0 60000 65536" name="T17"/>
                    <a:gd fmla="*/ 0 w 154" name="T18"/>
                    <a:gd fmla="*/ 0 h 163" name="T19"/>
                    <a:gd fmla="*/ 154 w 154" name="T20"/>
                    <a:gd fmla="*/ 163 h 163" name="T21"/>
                  </a:gdLst>
                  <a:cxnLst>
                    <a:cxn ang="T12">
                      <a:pos x="T0" y="T1"/>
                    </a:cxn>
                    <a:cxn ang="T13">
                      <a:pos x="T2" y="T3"/>
                    </a:cxn>
                    <a:cxn ang="T14">
                      <a:pos x="T4" y="T5"/>
                    </a:cxn>
                    <a:cxn ang="T15">
                      <a:pos x="T6" y="T7"/>
                    </a:cxn>
                    <a:cxn ang="T16">
                      <a:pos x="T8" y="T9"/>
                    </a:cxn>
                    <a:cxn ang="T17">
                      <a:pos x="T10" y="T11"/>
                    </a:cxn>
                  </a:cxnLst>
                  <a:rect b="T21" l="T18" r="T20" t="T19"/>
                  <a:pathLst>
                    <a:path h="163" w="154">
                      <a:moveTo>
                        <a:pt x="121" y="0"/>
                      </a:moveTo>
                      <a:lnTo>
                        <a:pt x="0" y="132"/>
                      </a:lnTo>
                      <a:lnTo>
                        <a:pt x="33" y="163"/>
                      </a:lnTo>
                      <a:lnTo>
                        <a:pt x="154" y="31"/>
                      </a:lnTo>
                      <a:lnTo>
                        <a:pt x="121" y="35"/>
                      </a:lnTo>
                      <a:lnTo>
                        <a:pt x="121"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2" name="Freeform 15"/>
                <p:cNvSpPr>
                  <a:spLocks noChangeArrowheads="1"/>
                </p:cNvSpPr>
                <p:nvPr/>
              </p:nvSpPr>
              <p:spPr bwMode="auto">
                <a:xfrm>
                  <a:off x="336325" y="55120"/>
                  <a:ext cx="56988" cy="59791"/>
                </a:xfrm>
                <a:custGeom>
                  <a:gdLst>
                    <a:gd fmla="*/ 12218788 w 61" name="T0"/>
                    <a:gd fmla="*/ 41893872 h 64" name="T1"/>
                    <a:gd fmla="*/ 12218788 w 61" name="T2"/>
                    <a:gd fmla="*/ 10473702 h 64" name="T3"/>
                    <a:gd fmla="*/ 0 w 61" name="T4"/>
                    <a:gd fmla="*/ 0 h 64" name="T5"/>
                    <a:gd fmla="*/ 0 w 61" name="T6"/>
                    <a:gd fmla="*/ 0 h 64" name="T7"/>
                    <a:gd fmla="*/ 0 w 61" name="T8"/>
                    <a:gd fmla="*/ 55858808 h 64" name="T9"/>
                    <a:gd fmla="*/ 53239871 w 61" name="T10"/>
                    <a:gd fmla="*/ 48003765 h 64" name="T11"/>
                    <a:gd fmla="*/ 53239871 w 61" name="T12"/>
                    <a:gd fmla="*/ 48003765 h 64" name="T13"/>
                    <a:gd fmla="*/ 43638795 w 61" name="T14"/>
                    <a:gd fmla="*/ 37530063 h 64" name="T15"/>
                    <a:gd fmla="*/ 12218788 w 61" name="T16"/>
                    <a:gd fmla="*/ 41893872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1" name="T27"/>
                    <a:gd fmla="*/ 0 h 64" name="T28"/>
                    <a:gd fmla="*/ 61 w 61" name="T29"/>
                    <a:gd fmla="*/ 64 h 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 w="61">
                      <a:moveTo>
                        <a:pt x="14" y="48"/>
                      </a:moveTo>
                      <a:lnTo>
                        <a:pt x="14" y="12"/>
                      </a:lnTo>
                      <a:lnTo>
                        <a:pt x="0" y="0"/>
                      </a:lnTo>
                      <a:lnTo>
                        <a:pt x="0" y="64"/>
                      </a:lnTo>
                      <a:lnTo>
                        <a:pt x="61" y="55"/>
                      </a:lnTo>
                      <a:lnTo>
                        <a:pt x="50" y="43"/>
                      </a:lnTo>
                      <a:lnTo>
                        <a:pt x="14" y="48"/>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3" name="Freeform 16"/>
                <p:cNvSpPr>
                  <a:spLocks noChangeArrowheads="1"/>
                </p:cNvSpPr>
                <p:nvPr/>
              </p:nvSpPr>
              <p:spPr bwMode="auto">
                <a:xfrm>
                  <a:off x="360615" y="27093"/>
                  <a:ext cx="59791" cy="61660"/>
                </a:xfrm>
                <a:custGeom>
                  <a:gdLst>
                    <a:gd fmla="*/ 12218851 w 64" name="T0"/>
                    <a:gd fmla="*/ 42767750 h 66" name="T1"/>
                    <a:gd fmla="*/ 12218851 w 64" name="T2"/>
                    <a:gd fmla="*/ 9601209 h 66" name="T3"/>
                    <a:gd fmla="*/ 1745150 w 64" name="T4"/>
                    <a:gd fmla="*/ 0 h 66" name="T5"/>
                    <a:gd fmla="*/ 1745150 w 64" name="T6"/>
                    <a:gd fmla="*/ 0 h 66" name="T7"/>
                    <a:gd fmla="*/ 0 w 64" name="T8"/>
                    <a:gd fmla="*/ 57605388 h 66" name="T9"/>
                    <a:gd fmla="*/ 55858808 w 64" name="T10"/>
                    <a:gd fmla="*/ 48877695 h 66" name="T11"/>
                    <a:gd fmla="*/ 55858808 w 64" name="T12"/>
                    <a:gd fmla="*/ 48877695 h 66" name="T13"/>
                    <a:gd fmla="*/ 43639956 w 64" name="T14"/>
                    <a:gd fmla="*/ 38403903 h 66" name="T15"/>
                    <a:gd fmla="*/ 12218851 w 64" name="T16"/>
                    <a:gd fmla="*/ 42767750 h 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4" name="T27"/>
                    <a:gd fmla="*/ 0 h 66" name="T28"/>
                    <a:gd fmla="*/ 64 w 64" name="T29"/>
                    <a:gd fmla="*/ 66 h 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6" w="64">
                      <a:moveTo>
                        <a:pt x="14" y="49"/>
                      </a:moveTo>
                      <a:lnTo>
                        <a:pt x="14" y="11"/>
                      </a:lnTo>
                      <a:lnTo>
                        <a:pt x="2" y="0"/>
                      </a:lnTo>
                      <a:lnTo>
                        <a:pt x="0" y="66"/>
                      </a:lnTo>
                      <a:lnTo>
                        <a:pt x="64" y="56"/>
                      </a:lnTo>
                      <a:lnTo>
                        <a:pt x="50" y="44"/>
                      </a:lnTo>
                      <a:lnTo>
                        <a:pt x="14" y="49"/>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4" name="Freeform 17"/>
                <p:cNvSpPr>
                  <a:spLocks noChangeArrowheads="1"/>
                </p:cNvSpPr>
                <p:nvPr/>
              </p:nvSpPr>
              <p:spPr bwMode="auto">
                <a:xfrm>
                  <a:off x="64462" y="181242"/>
                  <a:ext cx="220480" cy="218612"/>
                </a:xfrm>
                <a:custGeom>
                  <a:gdLst>
                    <a:gd fmla="*/ 243057152 w 100" name="T0"/>
                    <a:gd fmla="*/ 0 h 99" name="T1"/>
                    <a:gd fmla="*/ 0 w 100" name="T2"/>
                    <a:gd fmla="*/ 238931875 h 99" name="T3"/>
                    <a:gd fmla="*/ 243057152 w 100" name="T4"/>
                    <a:gd fmla="*/ 482739460 h 99" name="T5"/>
                    <a:gd fmla="*/ 486114304 w 100" name="T6"/>
                    <a:gd fmla="*/ 238931875 h 99" name="T7"/>
                    <a:gd fmla="*/ 447226042 w 100" name="T8"/>
                    <a:gd fmla="*/ 107274454 h 99" name="T9"/>
                    <a:gd fmla="*/ 403473990 w 100" name="T10"/>
                    <a:gd fmla="*/ 156035971 h 99" name="T11"/>
                    <a:gd fmla="*/ 393753027 w 100" name="T12"/>
                    <a:gd fmla="*/ 165789599 h 99" name="T13"/>
                    <a:gd fmla="*/ 413197158 w 100" name="T14"/>
                    <a:gd fmla="*/ 238931875 h 99" name="T15"/>
                    <a:gd fmla="*/ 243057152 w 100" name="T16"/>
                    <a:gd fmla="*/ 409597185 h 99" name="T17"/>
                    <a:gd fmla="*/ 72917146 w 100" name="T18"/>
                    <a:gd fmla="*/ 238931875 h 99" name="T19"/>
                    <a:gd fmla="*/ 243057152 w 100" name="T20"/>
                    <a:gd fmla="*/ 73142276 h 99" name="T21"/>
                    <a:gd fmla="*/ 301391750 w 100" name="T22"/>
                    <a:gd fmla="*/ 82893696 h 99" name="T23"/>
                    <a:gd fmla="*/ 311112714 w 100" name="T24"/>
                    <a:gd fmla="*/ 68266565 h 99" name="T25"/>
                    <a:gd fmla="*/ 354862560 w 100" name="T26"/>
                    <a:gd fmla="*/ 24380759 h 99" name="T27"/>
                    <a:gd fmla="*/ 243057152 w 100" name="T28"/>
                    <a:gd fmla="*/ 0 h 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00" name="T45"/>
                    <a:gd fmla="*/ 0 h 99" name="T46"/>
                    <a:gd fmla="*/ 100 w 100" name="T47"/>
                    <a:gd fmla="*/ 99 h 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99" w="100">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5" name="Freeform 18"/>
                <p:cNvSpPr>
                  <a:spLocks noChangeArrowheads="1"/>
                </p:cNvSpPr>
                <p:nvPr/>
              </p:nvSpPr>
              <p:spPr bwMode="auto">
                <a:xfrm>
                  <a:off x="386774" y="0"/>
                  <a:ext cx="57923" cy="59791"/>
                </a:xfrm>
                <a:custGeom>
                  <a:gdLst>
                    <a:gd fmla="*/ 43640309 w 62" name="T0"/>
                    <a:gd fmla="*/ 37530063 h 64" name="T1"/>
                    <a:gd fmla="*/ 13092466 w 62" name="T2"/>
                    <a:gd fmla="*/ 41021297 h 64" name="T3"/>
                    <a:gd fmla="*/ 13092466 w 62" name="T4"/>
                    <a:gd fmla="*/ 10473702 h 64" name="T5"/>
                    <a:gd fmla="*/ 0 w 62" name="T6"/>
                    <a:gd fmla="*/ 0 h 64" name="T7"/>
                    <a:gd fmla="*/ 0 w 62" name="T8"/>
                    <a:gd fmla="*/ 0 h 64" name="T9"/>
                    <a:gd fmla="*/ 0 w 62" name="T10"/>
                    <a:gd fmla="*/ 55858808 h 64" name="T11"/>
                    <a:gd fmla="*/ 54114096 w 62" name="T12"/>
                    <a:gd fmla="*/ 48003765 h 64" name="T13"/>
                    <a:gd fmla="*/ 54114096 w 62" name="T14"/>
                    <a:gd fmla="*/ 48003765 h 64" name="T15"/>
                    <a:gd fmla="*/ 43640309 w 62" name="T16"/>
                    <a:gd fmla="*/ 37530063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2" name="T27"/>
                    <a:gd fmla="*/ 0 h 64" name="T28"/>
                    <a:gd fmla="*/ 62 w 62" name="T29"/>
                    <a:gd fmla="*/ 64 h 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 w="62">
                      <a:moveTo>
                        <a:pt x="50" y="43"/>
                      </a:moveTo>
                      <a:lnTo>
                        <a:pt x="15" y="47"/>
                      </a:lnTo>
                      <a:lnTo>
                        <a:pt x="15" y="12"/>
                      </a:lnTo>
                      <a:lnTo>
                        <a:pt x="0" y="0"/>
                      </a:lnTo>
                      <a:lnTo>
                        <a:pt x="0" y="64"/>
                      </a:lnTo>
                      <a:lnTo>
                        <a:pt x="62" y="55"/>
                      </a:lnTo>
                      <a:lnTo>
                        <a:pt x="50" y="4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5" name="组合 4"/>
            <p:cNvGrpSpPr/>
            <p:nvPr/>
          </p:nvGrpSpPr>
          <p:grpSpPr>
            <a:xfrm>
              <a:off x="5602168" y="2271660"/>
              <a:ext cx="991790" cy="991791"/>
              <a:chOff x="5602168" y="2271660"/>
              <a:chExt cx="991790" cy="991791"/>
            </a:xfrm>
          </p:grpSpPr>
          <p:sp>
            <p:nvSpPr>
              <p:cNvPr id="42" name="矩形 8"/>
              <p:cNvSpPr>
                <a:spLocks noChangeArrowheads="1"/>
              </p:cNvSpPr>
              <p:nvPr/>
            </p:nvSpPr>
            <p:spPr bwMode="auto">
              <a:xfrm rot="2700000">
                <a:off x="5602167" y="2271661"/>
                <a:ext cx="991791" cy="991790"/>
              </a:xfrm>
              <a:prstGeom prst="rect">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56" name="组合 25"/>
              <p:cNvGrpSpPr/>
              <p:nvPr/>
            </p:nvGrpSpPr>
            <p:grpSpPr>
              <a:xfrm>
                <a:off x="5927207" y="2571698"/>
                <a:ext cx="342900" cy="383381"/>
                <a:chExt cx="402656" cy="450303"/>
              </a:xfrm>
            </p:grpSpPr>
            <p:sp>
              <p:nvSpPr>
                <p:cNvPr id="57" name="Freeform 108"/>
                <p:cNvSpPr>
                  <a:spLocks noChangeArrowheads="1" noEditPoints="1"/>
                </p:cNvSpPr>
                <p:nvPr/>
              </p:nvSpPr>
              <p:spPr bwMode="auto">
                <a:xfrm>
                  <a:off x="69134" y="167228"/>
                  <a:ext cx="56988" cy="57923"/>
                </a:xfrm>
                <a:custGeom>
                  <a:gdLst>
                    <a:gd fmla="*/ 62454464 w 26" name="T0"/>
                    <a:gd fmla="*/ 0 h 26" name="T1"/>
                    <a:gd fmla="*/ 0 w 26" name="T2"/>
                    <a:gd fmla="*/ 64521766 h 26" name="T3"/>
                    <a:gd fmla="*/ 62454464 w 26" name="T4"/>
                    <a:gd fmla="*/ 129041305 h 26" name="T5"/>
                    <a:gd fmla="*/ 124908929 w 26" name="T6"/>
                    <a:gd fmla="*/ 64521766 h 26" name="T7"/>
                    <a:gd fmla="*/ 62454464 w 26" name="T8"/>
                    <a:gd fmla="*/ 0 h 26" name="T9"/>
                    <a:gd fmla="*/ 62454464 w 26" name="T10"/>
                    <a:gd fmla="*/ 114152866 h 26" name="T11"/>
                    <a:gd fmla="*/ 14413580 w 26" name="T12"/>
                    <a:gd fmla="*/ 64521766 h 26" name="T13"/>
                    <a:gd fmla="*/ 62454464 w 26" name="T14"/>
                    <a:gd fmla="*/ 14888439 h 26" name="T15"/>
                    <a:gd fmla="*/ 110495348 w 26" name="T16"/>
                    <a:gd fmla="*/ 64521766 h 26" name="T17"/>
                    <a:gd fmla="*/ 62454464 w 26" name="T18"/>
                    <a:gd fmla="*/ 114152866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5" name="Freeform 109"/>
                <p:cNvSpPr>
                  <a:spLocks noChangeArrowheads="1" noEditPoints="1"/>
                </p:cNvSpPr>
                <p:nvPr/>
              </p:nvSpPr>
              <p:spPr bwMode="auto">
                <a:xfrm>
                  <a:off x="197125" y="129859"/>
                  <a:ext cx="48580" cy="48580"/>
                </a:xfrm>
                <a:custGeom>
                  <a:gdLst>
                    <a:gd fmla="*/ 53636736 w 22" name="T0"/>
                    <a:gd fmla="*/ 0 h 22" name="T1"/>
                    <a:gd fmla="*/ 0 w 22" name="T2"/>
                    <a:gd fmla="*/ 53636736 h 22" name="T3"/>
                    <a:gd fmla="*/ 53636736 w 22" name="T4"/>
                    <a:gd fmla="*/ 107273473 h 22" name="T5"/>
                    <a:gd fmla="*/ 107273473 w 22" name="T6"/>
                    <a:gd fmla="*/ 53636736 h 22" name="T7"/>
                    <a:gd fmla="*/ 53636736 w 22" name="T8"/>
                    <a:gd fmla="*/ 0 h 22" name="T9"/>
                    <a:gd fmla="*/ 53636736 w 22" name="T10"/>
                    <a:gd fmla="*/ 82892937 h 22" name="T11"/>
                    <a:gd fmla="*/ 24380535 w 22" name="T12"/>
                    <a:gd fmla="*/ 53636736 h 22" name="T13"/>
                    <a:gd fmla="*/ 53636736 w 22" name="T14"/>
                    <a:gd fmla="*/ 24380535 h 22" name="T15"/>
                    <a:gd fmla="*/ 82892937 w 22" name="T16"/>
                    <a:gd fmla="*/ 53636736 h 22" name="T17"/>
                    <a:gd fmla="*/ 53636736 w 22" name="T18"/>
                    <a:gd fmla="*/ 82892937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6" name="Freeform 110"/>
                <p:cNvSpPr>
                  <a:spLocks noChangeArrowheads="1" noEditPoints="1"/>
                </p:cNvSpPr>
                <p:nvPr/>
              </p:nvSpPr>
              <p:spPr bwMode="auto">
                <a:xfrm>
                  <a:off x="82213" y="181242"/>
                  <a:ext cx="30830" cy="30830"/>
                </a:xfrm>
                <a:custGeom>
                  <a:gdLst>
                    <a:gd fmla="*/ 33946032 w 14" name="T0"/>
                    <a:gd fmla="*/ 0 h 14" name="T1"/>
                    <a:gd fmla="*/ 0 w 14" name="T2"/>
                    <a:gd fmla="*/ 33946032 h 14" name="T3"/>
                    <a:gd fmla="*/ 33946032 w 14" name="T4"/>
                    <a:gd fmla="*/ 67892064 h 14" name="T5"/>
                    <a:gd fmla="*/ 67892064 w 14" name="T6"/>
                    <a:gd fmla="*/ 33946032 h 14" name="T7"/>
                    <a:gd fmla="*/ 33946032 w 14" name="T8"/>
                    <a:gd fmla="*/ 0 h 14" name="T9"/>
                    <a:gd fmla="*/ 33946032 w 14" name="T10"/>
                    <a:gd fmla="*/ 48493388 h 14" name="T11"/>
                    <a:gd fmla="*/ 19398676 w 14" name="T12"/>
                    <a:gd fmla="*/ 33946032 h 14" name="T13"/>
                    <a:gd fmla="*/ 33946032 w 14" name="T14"/>
                    <a:gd fmla="*/ 14547356 h 14" name="T15"/>
                    <a:gd fmla="*/ 53344709 w 14" name="T16"/>
                    <a:gd fmla="*/ 33946032 h 14" name="T17"/>
                    <a:gd fmla="*/ 33946032 w 14" name="T18"/>
                    <a:gd fmla="*/ 48493388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7" name="Freeform 111"/>
                <p:cNvSpPr>
                  <a:spLocks noChangeArrowheads="1" noEditPoints="1"/>
                </p:cNvSpPr>
                <p:nvPr/>
              </p:nvSpPr>
              <p:spPr bwMode="auto">
                <a:xfrm>
                  <a:off x="172834" y="105568"/>
                  <a:ext cx="97161" cy="97161"/>
                </a:xfrm>
                <a:custGeom>
                  <a:gdLst>
                    <a:gd fmla="*/ 107276785 w 44" name="T0"/>
                    <a:gd fmla="*/ 0 h 44" name="T1"/>
                    <a:gd fmla="*/ 0 w 44" name="T2"/>
                    <a:gd fmla="*/ 107276785 h 44" name="T3"/>
                    <a:gd fmla="*/ 107276785 w 44" name="T4"/>
                    <a:gd fmla="*/ 214551362 h 44" name="T5"/>
                    <a:gd fmla="*/ 214551362 w 44" name="T6"/>
                    <a:gd fmla="*/ 107276785 h 44" name="T7"/>
                    <a:gd fmla="*/ 107276785 w 44" name="T8"/>
                    <a:gd fmla="*/ 0 h 44" name="T9"/>
                    <a:gd fmla="*/ 107276785 w 44" name="T10"/>
                    <a:gd fmla="*/ 190170575 h 44" name="T11"/>
                    <a:gd fmla="*/ 24380786 w 44" name="T12"/>
                    <a:gd fmla="*/ 107276785 h 44" name="T13"/>
                    <a:gd fmla="*/ 107276785 w 44" name="T14"/>
                    <a:gd fmla="*/ 29256502 h 44" name="T15"/>
                    <a:gd fmla="*/ 190170575 w 44" name="T16"/>
                    <a:gd fmla="*/ 107276785 h 44" name="T17"/>
                    <a:gd fmla="*/ 107276785 w 44" name="T18"/>
                    <a:gd fmla="*/ 190170575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8" name="Freeform 112"/>
                <p:cNvSpPr>
                  <a:spLocks noChangeArrowheads="1" noEditPoints="1"/>
                </p:cNvSpPr>
                <p:nvPr/>
              </p:nvSpPr>
              <p:spPr bwMode="auto">
                <a:xfrm>
                  <a:off x="0" y="0"/>
                  <a:ext cx="402656" cy="450303"/>
                </a:xfrm>
                <a:custGeom>
                  <a:gdLst>
                    <a:gd fmla="*/ 768466764 w 182" name="T0"/>
                    <a:gd fmla="*/ 467756656 h 204" name="T1"/>
                    <a:gd fmla="*/ 748889275 w 182" name="T2"/>
                    <a:gd fmla="*/ 233879432 h 204" name="T3"/>
                    <a:gd fmla="*/ 381786472 w 182" name="T4"/>
                    <a:gd fmla="*/ 0 h 204" name="T5"/>
                    <a:gd fmla="*/ 4893819 w 182" name="T6"/>
                    <a:gd fmla="*/ 384925185 h 204" name="T7"/>
                    <a:gd fmla="*/ 0 w 182" name="T8"/>
                    <a:gd fmla="*/ 993984274 h 204" name="T9"/>
                    <a:gd fmla="*/ 553101113 w 182" name="T10"/>
                    <a:gd fmla="*/ 857555709 h 204" name="T11"/>
                    <a:gd fmla="*/ 719519723 w 182" name="T12"/>
                    <a:gd fmla="*/ 857555709 h 204" name="T13"/>
                    <a:gd fmla="*/ 719519723 w 182" name="T14"/>
                    <a:gd fmla="*/ 857555709 h 204" name="T15"/>
                    <a:gd fmla="*/ 763572945 w 182" name="T16"/>
                    <a:gd fmla="*/ 735744333 h 204" name="T17"/>
                    <a:gd fmla="*/ 714625904 w 182" name="T18"/>
                    <a:gd fmla="*/ 706507748 h 204" name="T19"/>
                    <a:gd fmla="*/ 763572945 w 182" name="T20"/>
                    <a:gd fmla="*/ 682145031 h 204" name="T21"/>
                    <a:gd fmla="*/ 758676913 w 182" name="T22"/>
                    <a:gd fmla="*/ 672401711 h 204" name="T23"/>
                    <a:gd fmla="*/ 832097474 w 182" name="T24"/>
                    <a:gd fmla="*/ 540844806 h 204" name="T25"/>
                    <a:gd fmla="*/ 303472093 w 182" name="T26"/>
                    <a:gd fmla="*/ 453139467 h 204" name="T27"/>
                    <a:gd fmla="*/ 303472093 w 182" name="T28"/>
                    <a:gd fmla="*/ 496993240 h 204" name="T29"/>
                    <a:gd fmla="*/ 264312690 w 182" name="T30"/>
                    <a:gd fmla="*/ 511610429 h 204" name="T31"/>
                    <a:gd fmla="*/ 234945351 w 182" name="T32"/>
                    <a:gd fmla="*/ 535970938 h 204" name="T33"/>
                    <a:gd fmla="*/ 195788161 w 182" name="T34"/>
                    <a:gd fmla="*/ 521353750 h 204" name="T35"/>
                    <a:gd fmla="*/ 156630972 w 182" name="T36"/>
                    <a:gd fmla="*/ 521353750 h 204" name="T37"/>
                    <a:gd fmla="*/ 137051271 w 182" name="T38"/>
                    <a:gd fmla="*/ 482373845 h 204" name="T39"/>
                    <a:gd fmla="*/ 107683931 w 182" name="T40"/>
                    <a:gd fmla="*/ 453139467 h 204" name="T41"/>
                    <a:gd fmla="*/ 127261420 w 182" name="T42"/>
                    <a:gd fmla="*/ 414159562 h 204" name="T43"/>
                    <a:gd fmla="*/ 127261420 w 182" name="T44"/>
                    <a:gd fmla="*/ 370307996 h 204" name="T45"/>
                    <a:gd fmla="*/ 166418610 w 182" name="T46"/>
                    <a:gd fmla="*/ 355690808 h 204" name="T47"/>
                    <a:gd fmla="*/ 195788161 w 182" name="T48"/>
                    <a:gd fmla="*/ 331328091 h 204" name="T49"/>
                    <a:gd fmla="*/ 234945351 w 182" name="T50"/>
                    <a:gd fmla="*/ 345945280 h 204" name="T51"/>
                    <a:gd fmla="*/ 278998572 w 182" name="T52"/>
                    <a:gd fmla="*/ 345945280 h 204" name="T53"/>
                    <a:gd fmla="*/ 293682242 w 182" name="T54"/>
                    <a:gd fmla="*/ 384925185 h 204" name="T55"/>
                    <a:gd fmla="*/ 323049581 w 182" name="T56"/>
                    <a:gd fmla="*/ 414159562 h 204" name="T57"/>
                    <a:gd fmla="*/ 665678864 w 182" name="T58"/>
                    <a:gd fmla="*/ 375179657 h 204" name="T59"/>
                    <a:gd fmla="*/ 616731823 w 182" name="T60"/>
                    <a:gd fmla="*/ 423905090 h 204" name="T61"/>
                    <a:gd fmla="*/ 592258303 w 182" name="T62"/>
                    <a:gd fmla="*/ 487247712 h 204" name="T63"/>
                    <a:gd fmla="*/ 523731562 w 182" name="T64"/>
                    <a:gd fmla="*/ 487247712 h 204" name="T65"/>
                    <a:gd fmla="*/ 460100852 w 182" name="T66"/>
                    <a:gd fmla="*/ 511610429 h 204" name="T67"/>
                    <a:gd fmla="*/ 406259992 w 182" name="T68"/>
                    <a:gd fmla="*/ 467756656 h 204" name="T69"/>
                    <a:gd fmla="*/ 342629282 w 182" name="T70"/>
                    <a:gd fmla="*/ 443393939 h 204" name="T71"/>
                    <a:gd fmla="*/ 342629282 w 182" name="T72"/>
                    <a:gd fmla="*/ 375179657 h 204" name="T73"/>
                    <a:gd fmla="*/ 313259731 w 182" name="T74"/>
                    <a:gd fmla="*/ 311839242 h 204" name="T75"/>
                    <a:gd fmla="*/ 362206771 w 182" name="T76"/>
                    <a:gd fmla="*/ 258239941 h 204" name="T77"/>
                    <a:gd fmla="*/ 386680291 w 182" name="T78"/>
                    <a:gd fmla="*/ 194899526 h 204" name="T79"/>
                    <a:gd fmla="*/ 460100852 w 182" name="T80"/>
                    <a:gd fmla="*/ 194899526 h 204" name="T81"/>
                    <a:gd fmla="*/ 523731562 w 182" name="T82"/>
                    <a:gd fmla="*/ 170536810 h 204" name="T83"/>
                    <a:gd fmla="*/ 572678602 w 182" name="T84"/>
                    <a:gd fmla="*/ 214388375 h 204" name="T85"/>
                    <a:gd fmla="*/ 636309312 w 182" name="T86"/>
                    <a:gd fmla="*/ 238751092 h 204" name="T87"/>
                    <a:gd fmla="*/ 636309312 w 182" name="T88"/>
                    <a:gd fmla="*/ 311839242 h 204" name="T89"/>
                    <a:gd fmla="*/ 665678864 w 182" name="T90"/>
                    <a:gd fmla="*/ 37517965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6" name="组合 5"/>
            <p:cNvGrpSpPr/>
            <p:nvPr/>
          </p:nvGrpSpPr>
          <p:grpSpPr>
            <a:xfrm>
              <a:off x="7001150" y="2269279"/>
              <a:ext cx="991791" cy="990600"/>
              <a:chOff x="7001150" y="2269279"/>
              <a:chExt cx="991791" cy="990600"/>
            </a:xfrm>
          </p:grpSpPr>
          <p:sp>
            <p:nvSpPr>
              <p:cNvPr id="39" name="矩形 5"/>
              <p:cNvSpPr>
                <a:spLocks noChangeArrowheads="1"/>
              </p:cNvSpPr>
              <p:nvPr/>
            </p:nvSpPr>
            <p:spPr bwMode="auto">
              <a:xfrm rot="2700000">
                <a:off x="7001746" y="2268683"/>
                <a:ext cx="990600" cy="991791"/>
              </a:xfrm>
              <a:prstGeom prst="rect">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69" name="组合 31"/>
              <p:cNvGrpSpPr/>
              <p:nvPr/>
            </p:nvGrpSpPr>
            <p:grpSpPr>
              <a:xfrm>
                <a:off x="7327406" y="2554761"/>
                <a:ext cx="339329" cy="383381"/>
                <a:chExt cx="406393" cy="459645"/>
              </a:xfrm>
            </p:grpSpPr>
            <p:sp>
              <p:nvSpPr>
                <p:cNvPr id="70" name="Freeform 148"/>
                <p:cNvSpPr>
                  <a:spLocks noChangeArrowheads="1" noEditPoints="1"/>
                </p:cNvSpPr>
                <p:nvPr/>
              </p:nvSpPr>
              <p:spPr bwMode="auto">
                <a:xfrm>
                  <a:off x="55120" y="0"/>
                  <a:ext cx="351273" cy="456842"/>
                </a:xfrm>
                <a:custGeom>
                  <a:gdLst>
                    <a:gd fmla="*/ 766292108 w 159" name="T0"/>
                    <a:gd fmla="*/ 901080016 h 207" name="T1"/>
                    <a:gd fmla="*/ 434396564 w 159" name="T2"/>
                    <a:gd fmla="*/ 384784554 h 207" name="T3"/>
                    <a:gd fmla="*/ 449037357 w 159" name="T4"/>
                    <a:gd fmla="*/ 116896378 h 207" name="T5"/>
                    <a:gd fmla="*/ 204995411 w 159" name="T6"/>
                    <a:gd fmla="*/ 19483097 h 207" name="T7"/>
                    <a:gd fmla="*/ 341658282 w 159" name="T8"/>
                    <a:gd fmla="*/ 233792756 h 207" name="T9"/>
                    <a:gd fmla="*/ 180591879 w 159" name="T10"/>
                    <a:gd fmla="*/ 336079017 h 207" name="T11"/>
                    <a:gd fmla="*/ 48809273 w 159" name="T12"/>
                    <a:gd fmla="*/ 131508701 h 207" name="T13"/>
                    <a:gd fmla="*/ 48809273 w 159" name="T14"/>
                    <a:gd fmla="*/ 375043005 h 207" name="T15"/>
                    <a:gd fmla="*/ 302611748 w 159" name="T16"/>
                    <a:gd fmla="*/ 467587718 h 207" name="T17"/>
                    <a:gd fmla="*/ 634509501 w 159" name="T18"/>
                    <a:gd fmla="*/ 983880973 h 207" name="T19"/>
                    <a:gd fmla="*/ 697961777 w 159" name="T20"/>
                    <a:gd fmla="*/ 998493297 h 207" name="T21"/>
                    <a:gd fmla="*/ 751651314 w 159" name="T22"/>
                    <a:gd fmla="*/ 959527102 h 207" name="T23"/>
                    <a:gd fmla="*/ 766292108 w 159" name="T24"/>
                    <a:gd fmla="*/ 901080016 h 207" name="T25"/>
                    <a:gd fmla="*/ 702842041 w 159" name="T26"/>
                    <a:gd fmla="*/ 940044004 h 207" name="T27"/>
                    <a:gd fmla="*/ 654032769 w 159" name="T28"/>
                    <a:gd fmla="*/ 930304662 h 207" name="T29"/>
                    <a:gd fmla="*/ 668675771 w 159" name="T30"/>
                    <a:gd fmla="*/ 886467693 h 207" name="T31"/>
                    <a:gd fmla="*/ 712604780 w 159" name="T32"/>
                    <a:gd fmla="*/ 896209242 h 207" name="T33"/>
                    <a:gd fmla="*/ 702842041 w 159" name="T34"/>
                    <a:gd fmla="*/ 940044004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71" name="Freeform 149"/>
                <p:cNvSpPr>
                  <a:spLocks noChangeArrowheads="1" noEditPoints="1"/>
                </p:cNvSpPr>
                <p:nvPr/>
              </p:nvSpPr>
              <p:spPr bwMode="auto">
                <a:xfrm>
                  <a:off x="0" y="231691"/>
                  <a:ext cx="231691" cy="227954"/>
                </a:xfrm>
                <a:custGeom>
                  <a:gdLst>
                    <a:gd fmla="*/ 443079249 w 105" name="T0"/>
                    <a:gd fmla="*/ 127348826 h 103" name="T1"/>
                    <a:gd fmla="*/ 472292174 w 105" name="T2"/>
                    <a:gd fmla="*/ 97960465 h 103" name="T3"/>
                    <a:gd fmla="*/ 408996399 w 105" name="T4"/>
                    <a:gd fmla="*/ 34286052 h 103" name="T5"/>
                    <a:gd fmla="*/ 379781267 w 105" name="T6"/>
                    <a:gd fmla="*/ 63674413 h 103" name="T7"/>
                    <a:gd fmla="*/ 301877927 w 105" name="T8"/>
                    <a:gd fmla="*/ 34286052 h 103" name="T9"/>
                    <a:gd fmla="*/ 301877927 w 105" name="T10"/>
                    <a:gd fmla="*/ 0 h 103" name="T11"/>
                    <a:gd fmla="*/ 209367021 w 105" name="T12"/>
                    <a:gd fmla="*/ 0 h 103" name="T13"/>
                    <a:gd fmla="*/ 209367021 w 105" name="T14"/>
                    <a:gd fmla="*/ 34286052 h 103" name="T15"/>
                    <a:gd fmla="*/ 136331398 w 105" name="T16"/>
                    <a:gd fmla="*/ 63674413 h 103" name="T17"/>
                    <a:gd fmla="*/ 107118472 w 105" name="T18"/>
                    <a:gd fmla="*/ 34286052 h 103" name="T19"/>
                    <a:gd fmla="*/ 38952774 w 105" name="T20"/>
                    <a:gd fmla="*/ 97960465 h 103" name="T21"/>
                    <a:gd fmla="*/ 73035623 w 105" name="T22"/>
                    <a:gd fmla="*/ 132246517 h 103" name="T23"/>
                    <a:gd fmla="*/ 38952774 w 105" name="T24"/>
                    <a:gd fmla="*/ 205716313 h 103" name="T25"/>
                    <a:gd fmla="*/ 0 w 105" name="T26"/>
                    <a:gd fmla="*/ 205716313 h 103" name="T27"/>
                    <a:gd fmla="*/ 0 w 105" name="T28"/>
                    <a:gd fmla="*/ 298779086 h 103" name="T29"/>
                    <a:gd fmla="*/ 43820491 w 105" name="T30"/>
                    <a:gd fmla="*/ 298779086 h 103" name="T31"/>
                    <a:gd fmla="*/ 73035623 w 105" name="T32"/>
                    <a:gd fmla="*/ 372248882 h 103" name="T33"/>
                    <a:gd fmla="*/ 43820491 w 105" name="T34"/>
                    <a:gd fmla="*/ 401637243 h 103" name="T35"/>
                    <a:gd fmla="*/ 107118472 w 105" name="T36"/>
                    <a:gd fmla="*/ 465311656 h 103" name="T37"/>
                    <a:gd fmla="*/ 136331398 w 105" name="T38"/>
                    <a:gd fmla="*/ 435923295 h 103" name="T39"/>
                    <a:gd fmla="*/ 209367021 w 105" name="T40"/>
                    <a:gd fmla="*/ 465311656 h 103" name="T41"/>
                    <a:gd fmla="*/ 209367021 w 105" name="T42"/>
                    <a:gd fmla="*/ 504495399 h 103" name="T43"/>
                    <a:gd fmla="*/ 301877927 w 105" name="T44"/>
                    <a:gd fmla="*/ 504495399 h 103" name="T45"/>
                    <a:gd fmla="*/ 301877927 w 105" name="T46"/>
                    <a:gd fmla="*/ 465311656 h 103" name="T47"/>
                    <a:gd fmla="*/ 374913550 w 105" name="T48"/>
                    <a:gd fmla="*/ 435923295 h 103" name="T49"/>
                    <a:gd fmla="*/ 404126475 w 105" name="T50"/>
                    <a:gd fmla="*/ 465311656 h 103" name="T51"/>
                    <a:gd fmla="*/ 467424456 w 105" name="T52"/>
                    <a:gd fmla="*/ 401637243 h 103" name="T53"/>
                    <a:gd fmla="*/ 443079249 w 105" name="T54"/>
                    <a:gd fmla="*/ 372248882 h 103" name="T55"/>
                    <a:gd fmla="*/ 472292174 w 105" name="T56"/>
                    <a:gd fmla="*/ 298779086 h 103" name="T57"/>
                    <a:gd fmla="*/ 511244947 w 105" name="T58"/>
                    <a:gd fmla="*/ 298779086 h 103" name="T59"/>
                    <a:gd fmla="*/ 511244947 w 105" name="T60"/>
                    <a:gd fmla="*/ 205716313 h 103" name="T61"/>
                    <a:gd fmla="*/ 472292174 w 105" name="T62"/>
                    <a:gd fmla="*/ 205716313 h 103" name="T63"/>
                    <a:gd fmla="*/ 443079249 w 105" name="T64"/>
                    <a:gd fmla="*/ 127348826 h 103" name="T65"/>
                    <a:gd fmla="*/ 258057436 w 105" name="T66"/>
                    <a:gd fmla="*/ 406534934 h 103" name="T67"/>
                    <a:gd fmla="*/ 102248548 w 105" name="T68"/>
                    <a:gd fmla="*/ 249797747 h 103" name="T69"/>
                    <a:gd fmla="*/ 258057436 w 105" name="T70"/>
                    <a:gd fmla="*/ 93062774 h 103" name="T71"/>
                    <a:gd fmla="*/ 413864117 w 105" name="T72"/>
                    <a:gd fmla="*/ 249797747 h 103" name="T73"/>
                    <a:gd fmla="*/ 258057436 w 105" name="T74"/>
                    <a:gd fmla="*/ 406534934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72" name="Oval 150"/>
                <p:cNvSpPr>
                  <a:spLocks noChangeArrowheads="1"/>
                </p:cNvSpPr>
                <p:nvPr/>
              </p:nvSpPr>
              <p:spPr bwMode="auto">
                <a:xfrm>
                  <a:off x="97160" y="326983"/>
                  <a:ext cx="37370" cy="37370"/>
                </a:xfrm>
                <a:prstGeom prst="ellipse">
                  <a:avLst/>
                </a:prstGeom>
                <a:solidFill>
                  <a:schemeClr val="bg1"/>
                </a:solid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grpSp>
        </p:grpSp>
      </p:grpSp>
      <p:sp>
        <p:nvSpPr>
          <p:cNvPr id="73" name="矩形 35"/>
          <p:cNvSpPr>
            <a:spLocks noChangeArrowheads="1"/>
          </p:cNvSpPr>
          <p:nvPr/>
        </p:nvSpPr>
        <p:spPr bwMode="auto">
          <a:xfrm>
            <a:off x="1688068" y="3264315"/>
            <a:ext cx="3026092" cy="9043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667">
                <a:solidFill>
                  <a:schemeClr val="bg1"/>
                </a:solidFill>
                <a:latin charset="-122" pitchFamily="34" typeface="微软雅黑"/>
                <a:ea charset="-122" pitchFamily="34" typeface="微软雅黑"/>
                <a:sym charset="-122" pitchFamily="2" typeface="方正姚体"/>
              </a:rPr>
              <a:t>Click here to add </a:t>
            </a:r>
          </a:p>
          <a:p>
            <a:r>
              <a:rPr altLang="zh-CN" lang="en-US" sz="2667">
                <a:solidFill>
                  <a:schemeClr val="bg1"/>
                </a:solidFill>
                <a:latin charset="-122" pitchFamily="34" typeface="微软雅黑"/>
                <a:ea charset="-122" pitchFamily="34" typeface="微软雅黑"/>
                <a:sym charset="-122" pitchFamily="2" typeface="方正姚体"/>
              </a:rPr>
              <a:t>      your title</a:t>
            </a:r>
          </a:p>
        </p:txBody>
      </p:sp>
      <p:sp>
        <p:nvSpPr>
          <p:cNvPr id="74" name="文本框 36"/>
          <p:cNvSpPr>
            <a:spLocks noChangeArrowheads="1"/>
          </p:cNvSpPr>
          <p:nvPr/>
        </p:nvSpPr>
        <p:spPr bwMode="auto">
          <a:xfrm>
            <a:off x="597610" y="4435119"/>
            <a:ext cx="540408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ctr"/>
            <a:r>
              <a:rPr altLang="zh-CN" lang="en-US" sz="1600">
                <a:solidFill>
                  <a:schemeClr val="bg1"/>
                </a:solidFill>
                <a:latin charset="-122" pitchFamily="34" typeface="微软雅黑"/>
                <a:ea charset="-122" pitchFamily="34" typeface="微软雅黑"/>
                <a:sym charset="-122" pitchFamily="2" typeface="方正姚体"/>
              </a:rPr>
              <a:t>Click here to add  you to the  center of the  narrative </a:t>
            </a:r>
          </a:p>
          <a:p>
            <a:pPr algn="ctr"/>
            <a:r>
              <a:rPr altLang="zh-CN" lang="en-US" sz="1600">
                <a:solidFill>
                  <a:schemeClr val="bg1"/>
                </a:solidFill>
                <a:latin charset="-122" pitchFamily="34" typeface="微软雅黑"/>
                <a:ea charset="-122" pitchFamily="34" typeface="微软雅黑"/>
                <a:sym charset="-122" pitchFamily="2" typeface="方正姚体"/>
              </a:rPr>
              <a:t>thought Click hereto add   you to the center of the </a:t>
            </a:r>
          </a:p>
          <a:p>
            <a:pPr algn="ctr"/>
            <a:r>
              <a:rPr altLang="zh-CN" lang="en-US" sz="1600">
                <a:solidFill>
                  <a:schemeClr val="bg1"/>
                </a:solidFill>
                <a:latin charset="-122" pitchFamily="34" typeface="微软雅黑"/>
                <a:ea charset="-122" pitchFamily="34" typeface="微软雅黑"/>
                <a:sym charset="-122" pitchFamily="2" typeface="方正姚体"/>
              </a:rPr>
              <a:t>narrative thought</a:t>
            </a:r>
          </a:p>
        </p:txBody>
      </p:sp>
      <p:sp>
        <p:nvSpPr>
          <p:cNvPr id="60" name="矩形 59"/>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1"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543072297"/>
      </p:ext>
    </p:extLst>
  </p:cSld>
  <p:clrMapOvr>
    <a:masterClrMapping/>
  </p:clrMapOvr>
  <mc:AlternateContent>
    <mc:Choice Requires="p14">
      <p:transition advTm="4500" p14:dur="1600" spd="slow">
        <p:blinds dir="vert"/>
      </p:transition>
    </mc:Choice>
    <mc:Fallback>
      <p:transition advTm="4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ppt_x"/>
                                          </p:val>
                                        </p:tav>
                                        <p:tav tm="100000">
                                          <p:val>
                                            <p:strVal val="#ppt_x"/>
                                          </p:val>
                                        </p:tav>
                                      </p:tavLst>
                                    </p:anim>
                                    <p:anim calcmode="lin" valueType="num">
                                      <p:cBhvr additive="base">
                                        <p:cTn dur="500" fill="hold" id="8"/>
                                        <p:tgtEl>
                                          <p:spTgt spid="7"/>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500" fill="hold" id="17"/>
                                        <p:tgtEl>
                                          <p:spTgt spid="9"/>
                                        </p:tgtEl>
                                        <p:attrNameLst>
                                          <p:attrName>ppt_x</p:attrName>
                                        </p:attrNameLst>
                                      </p:cBhvr>
                                      <p:tavLst>
                                        <p:tav tm="0">
                                          <p:val>
                                            <p:strVal val="#ppt_x"/>
                                          </p:val>
                                        </p:tav>
                                        <p:tav tm="100000">
                                          <p:val>
                                            <p:strVal val="#ppt_x"/>
                                          </p:val>
                                        </p:tav>
                                      </p:tavLst>
                                    </p:anim>
                                    <p:anim calcmode="lin" valueType="num">
                                      <p:cBhvr additive="base">
                                        <p:cTn dur="500" fill="hold" id="18"/>
                                        <p:tgtEl>
                                          <p:spTgt spid="9"/>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2" presetSubtype="0">
                                  <p:stCondLst>
                                    <p:cond delay="0"/>
                                  </p:stCondLst>
                                  <p:childTnLst>
                                    <p:set>
                                      <p:cBhvr>
                                        <p:cTn dur="1" fill="hold" id="21">
                                          <p:stCondLst>
                                            <p:cond delay="0"/>
                                          </p:stCondLst>
                                        </p:cTn>
                                        <p:tgtEl>
                                          <p:spTgt spid="73"/>
                                        </p:tgtEl>
                                        <p:attrNameLst>
                                          <p:attrName>style.visibility</p:attrName>
                                        </p:attrNameLst>
                                      </p:cBhvr>
                                      <p:to>
                                        <p:strVal val="visible"/>
                                      </p:to>
                                    </p:set>
                                    <p:animEffect filter="fade" transition="in">
                                      <p:cBhvr>
                                        <p:cTn dur="1000" id="22"/>
                                        <p:tgtEl>
                                          <p:spTgt spid="73"/>
                                        </p:tgtEl>
                                      </p:cBhvr>
                                    </p:animEffect>
                                    <p:anim calcmode="lin" valueType="num">
                                      <p:cBhvr>
                                        <p:cTn dur="1000" fill="hold" id="23"/>
                                        <p:tgtEl>
                                          <p:spTgt spid="73"/>
                                        </p:tgtEl>
                                        <p:attrNameLst>
                                          <p:attrName>ppt_x</p:attrName>
                                        </p:attrNameLst>
                                      </p:cBhvr>
                                      <p:tavLst>
                                        <p:tav tm="0">
                                          <p:val>
                                            <p:strVal val="#ppt_x"/>
                                          </p:val>
                                        </p:tav>
                                        <p:tav tm="100000">
                                          <p:val>
                                            <p:strVal val="#ppt_x"/>
                                          </p:val>
                                        </p:tav>
                                      </p:tavLst>
                                    </p:anim>
                                    <p:anim calcmode="lin" valueType="num">
                                      <p:cBhvr>
                                        <p:cTn dur="1000" fill="hold" id="24"/>
                                        <p:tgtEl>
                                          <p:spTgt spid="73"/>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500"/>
                            </p:stCondLst>
                            <p:childTnLst>
                              <p:par>
                                <p:cTn fill="hold" grpId="0" id="26" nodeType="afterEffect" presetClass="entr" presetID="42" presetSubtype="0">
                                  <p:stCondLst>
                                    <p:cond delay="0"/>
                                  </p:stCondLst>
                                  <p:childTnLst>
                                    <p:set>
                                      <p:cBhvr>
                                        <p:cTn dur="1" fill="hold" id="27">
                                          <p:stCondLst>
                                            <p:cond delay="0"/>
                                          </p:stCondLst>
                                        </p:cTn>
                                        <p:tgtEl>
                                          <p:spTgt spid="74"/>
                                        </p:tgtEl>
                                        <p:attrNameLst>
                                          <p:attrName>style.visibility</p:attrName>
                                        </p:attrNameLst>
                                      </p:cBhvr>
                                      <p:to>
                                        <p:strVal val="visible"/>
                                      </p:to>
                                    </p:set>
                                    <p:animEffect filter="fade" transition="in">
                                      <p:cBhvr>
                                        <p:cTn dur="1000" id="28"/>
                                        <p:tgtEl>
                                          <p:spTgt spid="74"/>
                                        </p:tgtEl>
                                      </p:cBhvr>
                                    </p:animEffect>
                                    <p:anim calcmode="lin" valueType="num">
                                      <p:cBhvr>
                                        <p:cTn dur="1000" fill="hold" id="29"/>
                                        <p:tgtEl>
                                          <p:spTgt spid="74"/>
                                        </p:tgtEl>
                                        <p:attrNameLst>
                                          <p:attrName>ppt_x</p:attrName>
                                        </p:attrNameLst>
                                      </p:cBhvr>
                                      <p:tavLst>
                                        <p:tav tm="0">
                                          <p:val>
                                            <p:strVal val="#ppt_x"/>
                                          </p:val>
                                        </p:tav>
                                        <p:tav tm="100000">
                                          <p:val>
                                            <p:strVal val="#ppt_x"/>
                                          </p:val>
                                        </p:tav>
                                      </p:tavLst>
                                    </p:anim>
                                    <p:anim calcmode="lin" valueType="num">
                                      <p:cBhvr>
                                        <p:cTn dur="1000" fill="hold" id="30"/>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4"/>
          <p:cNvSpPr>
            <a:spLocks noChangeArrowheads="1"/>
          </p:cNvSpPr>
          <p:nvPr/>
        </p:nvSpPr>
        <p:spPr bwMode="auto">
          <a:xfrm>
            <a:off x="1104901" y="1990726"/>
            <a:ext cx="2238375" cy="579439"/>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3" name="矩形 5"/>
          <p:cNvSpPr>
            <a:spLocks noChangeArrowheads="1"/>
          </p:cNvSpPr>
          <p:nvPr/>
        </p:nvSpPr>
        <p:spPr bwMode="auto">
          <a:xfrm>
            <a:off x="1104901" y="2570163"/>
            <a:ext cx="2238375" cy="1924051"/>
          </a:xfrm>
          <a:prstGeom prst="rect">
            <a:avLst/>
          </a:prstGeom>
          <a:blipFill dpi="0" rotWithShape="1">
            <a:blip r:embed="rId2"/>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14" name="组合 6"/>
          <p:cNvGrpSpPr/>
          <p:nvPr/>
        </p:nvGrpSpPr>
        <p:grpSpPr>
          <a:xfrm>
            <a:off x="1104901" y="4494214"/>
            <a:ext cx="2238375" cy="388937"/>
            <a:chExt cx="2754339" cy="480061"/>
          </a:xfrm>
          <a:solidFill>
            <a:srgbClr val="FF6969"/>
          </a:solidFill>
        </p:grpSpPr>
        <p:sp>
          <p:nvSpPr>
            <p:cNvPr id="15" name="矩形 7"/>
            <p:cNvSpPr>
              <a:spLocks noChangeArrowheads="1"/>
            </p:cNvSpPr>
            <p:nvPr/>
          </p:nvSpPr>
          <p:spPr bwMode="auto">
            <a:xfrm>
              <a:off x="0" y="0"/>
              <a:ext cx="2754339" cy="228600"/>
            </a:xfrm>
            <a:prstGeom prst="rect">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sp>
          <p:nvSpPr>
            <p:cNvPr id="16" name="等腰三角形 8"/>
            <p:cNvSpPr>
              <a:spLocks noChangeArrowheads="1"/>
            </p:cNvSpPr>
            <p:nvPr/>
          </p:nvSpPr>
          <p:spPr bwMode="auto">
            <a:xfrm flipV="1">
              <a:off x="969405" y="134917"/>
              <a:ext cx="815528" cy="345144"/>
            </a:xfrm>
            <a:prstGeom prst="triangle">
              <a:avLst>
                <a:gd fmla="val 50000" name="adj"/>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grpSp>
      <p:sp>
        <p:nvSpPr>
          <p:cNvPr id="17" name="矩形 9"/>
          <p:cNvSpPr>
            <a:spLocks noChangeArrowheads="1"/>
          </p:cNvSpPr>
          <p:nvPr/>
        </p:nvSpPr>
        <p:spPr bwMode="auto">
          <a:xfrm>
            <a:off x="3686177" y="1990726"/>
            <a:ext cx="2238375" cy="579439"/>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8" name="矩形 10"/>
          <p:cNvSpPr>
            <a:spLocks noChangeArrowheads="1"/>
          </p:cNvSpPr>
          <p:nvPr/>
        </p:nvSpPr>
        <p:spPr bwMode="auto">
          <a:xfrm>
            <a:off x="3686177" y="2570163"/>
            <a:ext cx="2238375" cy="1924051"/>
          </a:xfrm>
          <a:prstGeom prst="rect">
            <a:avLst/>
          </a:prstGeom>
          <a:blipFill dpi="0" rotWithShape="1">
            <a:blip r:embed="rId3"/>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19" name="组合 11"/>
          <p:cNvGrpSpPr/>
          <p:nvPr/>
        </p:nvGrpSpPr>
        <p:grpSpPr>
          <a:xfrm>
            <a:off x="3686177" y="4494214"/>
            <a:ext cx="2238375" cy="388937"/>
            <a:chExt cx="2754339" cy="480061"/>
          </a:xfrm>
          <a:solidFill>
            <a:srgbClr val="FF6969"/>
          </a:solidFill>
        </p:grpSpPr>
        <p:sp>
          <p:nvSpPr>
            <p:cNvPr id="20" name="矩形 12"/>
            <p:cNvSpPr>
              <a:spLocks noChangeArrowheads="1"/>
            </p:cNvSpPr>
            <p:nvPr/>
          </p:nvSpPr>
          <p:spPr bwMode="auto">
            <a:xfrm>
              <a:off x="0" y="0"/>
              <a:ext cx="2754339" cy="228600"/>
            </a:xfrm>
            <a:prstGeom prst="rect">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sp>
          <p:nvSpPr>
            <p:cNvPr id="21" name="等腰三角形 16"/>
            <p:cNvSpPr>
              <a:spLocks noChangeArrowheads="1"/>
            </p:cNvSpPr>
            <p:nvPr/>
          </p:nvSpPr>
          <p:spPr bwMode="auto">
            <a:xfrm flipV="1">
              <a:off x="969405" y="134917"/>
              <a:ext cx="815528" cy="345144"/>
            </a:xfrm>
            <a:prstGeom prst="triangle">
              <a:avLst>
                <a:gd fmla="val 50000" name="adj"/>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grpSp>
      <p:sp>
        <p:nvSpPr>
          <p:cNvPr id="22" name="矩形 17"/>
          <p:cNvSpPr>
            <a:spLocks noChangeArrowheads="1"/>
          </p:cNvSpPr>
          <p:nvPr/>
        </p:nvSpPr>
        <p:spPr bwMode="auto">
          <a:xfrm>
            <a:off x="6265865" y="1990726"/>
            <a:ext cx="2238375" cy="579439"/>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3" name="矩形 18"/>
          <p:cNvSpPr>
            <a:spLocks noChangeArrowheads="1"/>
          </p:cNvSpPr>
          <p:nvPr/>
        </p:nvSpPr>
        <p:spPr bwMode="auto">
          <a:xfrm>
            <a:off x="6265865" y="2570163"/>
            <a:ext cx="2238375" cy="1924051"/>
          </a:xfrm>
          <a:prstGeom prst="rect">
            <a:avLst/>
          </a:prstGeom>
          <a:blipFill dpi="0" rotWithShape="1">
            <a:blip r:embed="rId4"/>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24" name="组合 19"/>
          <p:cNvGrpSpPr/>
          <p:nvPr/>
        </p:nvGrpSpPr>
        <p:grpSpPr>
          <a:xfrm>
            <a:off x="6265865" y="4494214"/>
            <a:ext cx="2238375" cy="388937"/>
            <a:chExt cx="2754339" cy="480061"/>
          </a:xfrm>
          <a:solidFill>
            <a:srgbClr val="FF6969"/>
          </a:solidFill>
        </p:grpSpPr>
        <p:sp>
          <p:nvSpPr>
            <p:cNvPr id="25" name="矩形 20"/>
            <p:cNvSpPr>
              <a:spLocks noChangeArrowheads="1"/>
            </p:cNvSpPr>
            <p:nvPr/>
          </p:nvSpPr>
          <p:spPr bwMode="auto">
            <a:xfrm>
              <a:off x="0" y="0"/>
              <a:ext cx="2754339" cy="228600"/>
            </a:xfrm>
            <a:prstGeom prst="rect">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sp>
          <p:nvSpPr>
            <p:cNvPr id="26" name="等腰三角形 21"/>
            <p:cNvSpPr>
              <a:spLocks noChangeArrowheads="1"/>
            </p:cNvSpPr>
            <p:nvPr/>
          </p:nvSpPr>
          <p:spPr bwMode="auto">
            <a:xfrm flipV="1">
              <a:off x="969405" y="134917"/>
              <a:ext cx="815528" cy="345144"/>
            </a:xfrm>
            <a:prstGeom prst="triangle">
              <a:avLst>
                <a:gd fmla="val 50000" name="adj"/>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grpSp>
      <p:sp>
        <p:nvSpPr>
          <p:cNvPr id="27" name="矩形 22"/>
          <p:cNvSpPr>
            <a:spLocks noChangeArrowheads="1"/>
          </p:cNvSpPr>
          <p:nvPr/>
        </p:nvSpPr>
        <p:spPr bwMode="auto">
          <a:xfrm>
            <a:off x="8847139" y="1990726"/>
            <a:ext cx="2238375" cy="579439"/>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8" name="矩形 23"/>
          <p:cNvSpPr>
            <a:spLocks noChangeArrowheads="1"/>
          </p:cNvSpPr>
          <p:nvPr/>
        </p:nvSpPr>
        <p:spPr bwMode="auto">
          <a:xfrm>
            <a:off x="8847139" y="2570163"/>
            <a:ext cx="2238375" cy="1924051"/>
          </a:xfrm>
          <a:prstGeom prst="rect">
            <a:avLst/>
          </a:prstGeom>
          <a:blipFill dpi="0" rotWithShape="1">
            <a:blip r:embed="rId5"/>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29" name="组合 24"/>
          <p:cNvGrpSpPr/>
          <p:nvPr/>
        </p:nvGrpSpPr>
        <p:grpSpPr>
          <a:xfrm>
            <a:off x="8847139" y="4494214"/>
            <a:ext cx="2238375" cy="388937"/>
            <a:chExt cx="2754339" cy="480061"/>
          </a:xfrm>
          <a:solidFill>
            <a:srgbClr val="FF6969"/>
          </a:solidFill>
        </p:grpSpPr>
        <p:sp>
          <p:nvSpPr>
            <p:cNvPr id="30" name="矩形 25"/>
            <p:cNvSpPr>
              <a:spLocks noChangeArrowheads="1"/>
            </p:cNvSpPr>
            <p:nvPr/>
          </p:nvSpPr>
          <p:spPr bwMode="auto">
            <a:xfrm>
              <a:off x="0" y="0"/>
              <a:ext cx="2754339" cy="228600"/>
            </a:xfrm>
            <a:prstGeom prst="rect">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sp>
          <p:nvSpPr>
            <p:cNvPr id="31" name="等腰三角形 26"/>
            <p:cNvSpPr>
              <a:spLocks noChangeArrowheads="1"/>
            </p:cNvSpPr>
            <p:nvPr/>
          </p:nvSpPr>
          <p:spPr bwMode="auto">
            <a:xfrm flipV="1">
              <a:off x="969405" y="134917"/>
              <a:ext cx="815528" cy="345144"/>
            </a:xfrm>
            <a:prstGeom prst="triangle">
              <a:avLst>
                <a:gd fmla="val 50000" name="adj"/>
              </a:avLst>
            </a:prstGeom>
            <a:gr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grpSp>
      <p:sp>
        <p:nvSpPr>
          <p:cNvPr id="32" name="文本框 27"/>
          <p:cNvSpPr>
            <a:spLocks noChangeArrowheads="1"/>
          </p:cNvSpPr>
          <p:nvPr/>
        </p:nvSpPr>
        <p:spPr bwMode="auto">
          <a:xfrm>
            <a:off x="1233765" y="2095635"/>
            <a:ext cx="159649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0" pitchFamily="34" typeface="Calibri"/>
                <a:cs charset="0" pitchFamily="34" typeface="Calibri"/>
                <a:sym charset="0" pitchFamily="34" typeface="Calibri"/>
              </a:rPr>
              <a:t>  Title  Here</a:t>
            </a:r>
          </a:p>
        </p:txBody>
      </p:sp>
      <p:sp>
        <p:nvSpPr>
          <p:cNvPr id="45" name="文本框 31"/>
          <p:cNvSpPr>
            <a:spLocks noChangeArrowheads="1"/>
          </p:cNvSpPr>
          <p:nvPr/>
        </p:nvSpPr>
        <p:spPr bwMode="auto">
          <a:xfrm>
            <a:off x="1104901" y="5192840"/>
            <a:ext cx="2098751"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ctr"/>
            <a:r>
              <a:rPr altLang="zh-CN" lang="en-US" sz="1400">
                <a:solidFill>
                  <a:schemeClr val="bg1"/>
                </a:solidFill>
                <a:latin charset="-122" pitchFamily="34" typeface="微软雅黑"/>
                <a:ea charset="-122" pitchFamily="34" typeface="微软雅黑"/>
                <a:sym charset="-122" pitchFamily="2" typeface="方正姚体"/>
              </a:rPr>
              <a:t>Click here to add  you to the  center</a:t>
            </a:r>
          </a:p>
          <a:p>
            <a:pPr algn="ctr"/>
            <a:r>
              <a:rPr altLang="zh-CN" lang="en-US" sz="1400">
                <a:solidFill>
                  <a:schemeClr val="bg1"/>
                </a:solidFill>
                <a:latin charset="-122" pitchFamily="34" typeface="微软雅黑"/>
                <a:ea charset="-122" pitchFamily="34" typeface="微软雅黑"/>
                <a:sym charset="-122" pitchFamily="2" typeface="方正姚体"/>
              </a:rPr>
              <a:t>of the  narrative thought</a:t>
            </a:r>
          </a:p>
        </p:txBody>
      </p:sp>
      <p:sp>
        <p:nvSpPr>
          <p:cNvPr id="33" name="文本框 31"/>
          <p:cNvSpPr>
            <a:spLocks noChangeArrowheads="1"/>
          </p:cNvSpPr>
          <p:nvPr/>
        </p:nvSpPr>
        <p:spPr bwMode="auto">
          <a:xfrm>
            <a:off x="3686177" y="5192840"/>
            <a:ext cx="2098751"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ctr"/>
            <a:r>
              <a:rPr altLang="zh-CN" lang="en-US" sz="1400">
                <a:solidFill>
                  <a:schemeClr val="bg1"/>
                </a:solidFill>
                <a:latin charset="-122" pitchFamily="34" typeface="微软雅黑"/>
                <a:ea charset="-122" pitchFamily="34" typeface="微软雅黑"/>
                <a:sym charset="-122" pitchFamily="2" typeface="方正姚体"/>
              </a:rPr>
              <a:t>Click here to add  you to the  center</a:t>
            </a:r>
          </a:p>
          <a:p>
            <a:pPr algn="ctr"/>
            <a:r>
              <a:rPr altLang="zh-CN" lang="en-US" sz="1400">
                <a:solidFill>
                  <a:schemeClr val="bg1"/>
                </a:solidFill>
                <a:latin charset="-122" pitchFamily="34" typeface="微软雅黑"/>
                <a:ea charset="-122" pitchFamily="34" typeface="微软雅黑"/>
                <a:sym charset="-122" pitchFamily="2" typeface="方正姚体"/>
              </a:rPr>
              <a:t>of the  narrative thought</a:t>
            </a:r>
          </a:p>
        </p:txBody>
      </p:sp>
      <p:sp>
        <p:nvSpPr>
          <p:cNvPr id="34" name="文本框 31"/>
          <p:cNvSpPr>
            <a:spLocks noChangeArrowheads="1"/>
          </p:cNvSpPr>
          <p:nvPr/>
        </p:nvSpPr>
        <p:spPr bwMode="auto">
          <a:xfrm>
            <a:off x="6265865" y="5192840"/>
            <a:ext cx="2098751"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ctr"/>
            <a:r>
              <a:rPr altLang="zh-CN" lang="en-US" sz="1400">
                <a:solidFill>
                  <a:schemeClr val="bg1"/>
                </a:solidFill>
                <a:latin charset="-122" pitchFamily="34" typeface="微软雅黑"/>
                <a:ea charset="-122" pitchFamily="34" typeface="微软雅黑"/>
                <a:sym charset="-122" pitchFamily="2" typeface="方正姚体"/>
              </a:rPr>
              <a:t>Click here to add  you to the  center</a:t>
            </a:r>
          </a:p>
          <a:p>
            <a:pPr algn="ctr"/>
            <a:r>
              <a:rPr altLang="zh-CN" lang="en-US" sz="1400">
                <a:solidFill>
                  <a:schemeClr val="bg1"/>
                </a:solidFill>
                <a:latin charset="-122" pitchFamily="34" typeface="微软雅黑"/>
                <a:ea charset="-122" pitchFamily="34" typeface="微软雅黑"/>
                <a:sym charset="-122" pitchFamily="2" typeface="方正姚体"/>
              </a:rPr>
              <a:t>of the  narrative thought</a:t>
            </a:r>
          </a:p>
        </p:txBody>
      </p:sp>
      <p:sp>
        <p:nvSpPr>
          <p:cNvPr id="35" name="文本框 31"/>
          <p:cNvSpPr>
            <a:spLocks noChangeArrowheads="1"/>
          </p:cNvSpPr>
          <p:nvPr/>
        </p:nvSpPr>
        <p:spPr bwMode="auto">
          <a:xfrm>
            <a:off x="8847139" y="5192840"/>
            <a:ext cx="2098751"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ctr"/>
            <a:r>
              <a:rPr altLang="zh-CN" lang="en-US" sz="1400">
                <a:solidFill>
                  <a:schemeClr val="bg1"/>
                </a:solidFill>
                <a:latin charset="-122" pitchFamily="34" typeface="微软雅黑"/>
                <a:ea charset="-122" pitchFamily="34" typeface="微软雅黑"/>
                <a:sym charset="-122" pitchFamily="2" typeface="方正姚体"/>
              </a:rPr>
              <a:t>Click here to add  you to the  center</a:t>
            </a:r>
          </a:p>
          <a:p>
            <a:pPr algn="ctr"/>
            <a:r>
              <a:rPr altLang="zh-CN" lang="en-US" sz="1400">
                <a:solidFill>
                  <a:schemeClr val="bg1"/>
                </a:solidFill>
                <a:latin charset="-122" pitchFamily="34" typeface="微软雅黑"/>
                <a:ea charset="-122" pitchFamily="34" typeface="微软雅黑"/>
                <a:sym charset="-122" pitchFamily="2" typeface="方正姚体"/>
              </a:rPr>
              <a:t>of the  narrative thought</a:t>
            </a:r>
          </a:p>
        </p:txBody>
      </p:sp>
      <p:sp>
        <p:nvSpPr>
          <p:cNvPr id="47" name="文本框 27"/>
          <p:cNvSpPr>
            <a:spLocks noChangeArrowheads="1"/>
          </p:cNvSpPr>
          <p:nvPr/>
        </p:nvSpPr>
        <p:spPr bwMode="auto">
          <a:xfrm>
            <a:off x="3884853" y="2079135"/>
            <a:ext cx="159649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0" pitchFamily="34" typeface="Calibri"/>
                <a:cs charset="0" pitchFamily="34" typeface="Calibri"/>
                <a:sym charset="0" pitchFamily="34" typeface="Calibri"/>
              </a:rPr>
              <a:t>  Title  Here</a:t>
            </a:r>
          </a:p>
        </p:txBody>
      </p:sp>
      <p:sp>
        <p:nvSpPr>
          <p:cNvPr id="48" name="文本框 27"/>
          <p:cNvSpPr>
            <a:spLocks noChangeArrowheads="1"/>
          </p:cNvSpPr>
          <p:nvPr/>
        </p:nvSpPr>
        <p:spPr bwMode="auto">
          <a:xfrm>
            <a:off x="6464542" y="2095635"/>
            <a:ext cx="159649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0" pitchFamily="34" typeface="Calibri"/>
                <a:cs charset="0" pitchFamily="34" typeface="Calibri"/>
                <a:sym charset="0" pitchFamily="34" typeface="Calibri"/>
              </a:rPr>
              <a:t>  Title  Here</a:t>
            </a:r>
          </a:p>
        </p:txBody>
      </p:sp>
      <p:sp>
        <p:nvSpPr>
          <p:cNvPr id="49" name="文本框 27"/>
          <p:cNvSpPr>
            <a:spLocks noChangeArrowheads="1"/>
          </p:cNvSpPr>
          <p:nvPr/>
        </p:nvSpPr>
        <p:spPr bwMode="auto">
          <a:xfrm>
            <a:off x="9045816" y="2095635"/>
            <a:ext cx="159649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0" pitchFamily="34" typeface="Calibri"/>
                <a:cs charset="0" pitchFamily="34" typeface="Calibri"/>
                <a:sym charset="0" pitchFamily="34" typeface="Calibri"/>
              </a:rPr>
              <a:t>  Title  Here</a:t>
            </a:r>
          </a:p>
        </p:txBody>
      </p:sp>
      <p:sp>
        <p:nvSpPr>
          <p:cNvPr id="36" name="矩形 35"/>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7"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1059236800"/>
      </p:ext>
    </p:extLst>
  </p:cSld>
  <p:clrMapOvr>
    <a:masterClrMapping/>
  </p:clrMapOvr>
  <mc:AlternateContent>
    <mc:Choice Requires="p14">
      <p:transition advTm="3000" p14:dur="1600" spd="slow">
        <p:blinds dir="vert"/>
      </p:transition>
    </mc:Choice>
    <mc:Fallback>
      <p:transition advTm="3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3"/>
                                        </p:tgtEl>
                                        <p:attrNameLst>
                                          <p:attrName>style.visibility</p:attrName>
                                        </p:attrNameLst>
                                      </p:cBhvr>
                                      <p:to>
                                        <p:strVal val="visible"/>
                                      </p:to>
                                    </p:set>
                                    <p:animEffect filter="fade" transition="in">
                                      <p:cBhvr>
                                        <p:cTn dur="1000" id="12"/>
                                        <p:tgtEl>
                                          <p:spTgt spid="13"/>
                                        </p:tgtEl>
                                      </p:cBhvr>
                                    </p:animEffect>
                                    <p:anim calcmode="lin" valueType="num">
                                      <p:cBhvr>
                                        <p:cTn dur="1000" fill="hold" id="13"/>
                                        <p:tgtEl>
                                          <p:spTgt spid="13"/>
                                        </p:tgtEl>
                                        <p:attrNameLst>
                                          <p:attrName>ppt_x</p:attrName>
                                        </p:attrNameLst>
                                      </p:cBhvr>
                                      <p:tavLst>
                                        <p:tav tm="0">
                                          <p:val>
                                            <p:strVal val="#ppt_x"/>
                                          </p:val>
                                        </p:tav>
                                        <p:tav tm="100000">
                                          <p:val>
                                            <p:strVal val="#ppt_x"/>
                                          </p:val>
                                        </p:tav>
                                      </p:tavLst>
                                    </p:anim>
                                    <p:anim calcmode="lin" valueType="num">
                                      <p:cBhvr>
                                        <p:cTn dur="1000" fill="hold" id="14"/>
                                        <p:tgtEl>
                                          <p:spTgt spid="13"/>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1000" id="17"/>
                                        <p:tgtEl>
                                          <p:spTgt spid="14"/>
                                        </p:tgtEl>
                                      </p:cBhvr>
                                    </p:animEffect>
                                    <p:anim calcmode="lin" valueType="num">
                                      <p:cBhvr>
                                        <p:cTn dur="1000" fill="hold" id="18"/>
                                        <p:tgtEl>
                                          <p:spTgt spid="14"/>
                                        </p:tgtEl>
                                        <p:attrNameLst>
                                          <p:attrName>ppt_x</p:attrName>
                                        </p:attrNameLst>
                                      </p:cBhvr>
                                      <p:tavLst>
                                        <p:tav tm="0">
                                          <p:val>
                                            <p:strVal val="#ppt_x"/>
                                          </p:val>
                                        </p:tav>
                                        <p:tav tm="100000">
                                          <p:val>
                                            <p:strVal val="#ppt_x"/>
                                          </p:val>
                                        </p:tav>
                                      </p:tavLst>
                                    </p:anim>
                                    <p:anim calcmode="lin" valueType="num">
                                      <p:cBhvr>
                                        <p:cTn dur="1000" fill="hold" id="19"/>
                                        <p:tgtEl>
                                          <p:spTgt spid="1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1000" id="22"/>
                                        <p:tgtEl>
                                          <p:spTgt spid="17"/>
                                        </p:tgtEl>
                                      </p:cBhvr>
                                    </p:animEffect>
                                    <p:anim calcmode="lin" valueType="num">
                                      <p:cBhvr>
                                        <p:cTn dur="1000" fill="hold" id="23"/>
                                        <p:tgtEl>
                                          <p:spTgt spid="17"/>
                                        </p:tgtEl>
                                        <p:attrNameLst>
                                          <p:attrName>ppt_x</p:attrName>
                                        </p:attrNameLst>
                                      </p:cBhvr>
                                      <p:tavLst>
                                        <p:tav tm="0">
                                          <p:val>
                                            <p:strVal val="#ppt_x"/>
                                          </p:val>
                                        </p:tav>
                                        <p:tav tm="100000">
                                          <p:val>
                                            <p:strVal val="#ppt_x"/>
                                          </p:val>
                                        </p:tav>
                                      </p:tavLst>
                                    </p:anim>
                                    <p:anim calcmode="lin" valueType="num">
                                      <p:cBhvr>
                                        <p:cTn dur="1000" fill="hold" id="24"/>
                                        <p:tgtEl>
                                          <p:spTgt spid="1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1000" id="27"/>
                                        <p:tgtEl>
                                          <p:spTgt spid="18"/>
                                        </p:tgtEl>
                                      </p:cBhvr>
                                    </p:animEffect>
                                    <p:anim calcmode="lin" valueType="num">
                                      <p:cBhvr>
                                        <p:cTn dur="1000" fill="hold" id="28"/>
                                        <p:tgtEl>
                                          <p:spTgt spid="18"/>
                                        </p:tgtEl>
                                        <p:attrNameLst>
                                          <p:attrName>ppt_x</p:attrName>
                                        </p:attrNameLst>
                                      </p:cBhvr>
                                      <p:tavLst>
                                        <p:tav tm="0">
                                          <p:val>
                                            <p:strVal val="#ppt_x"/>
                                          </p:val>
                                        </p:tav>
                                        <p:tav tm="100000">
                                          <p:val>
                                            <p:strVal val="#ppt_x"/>
                                          </p:val>
                                        </p:tav>
                                      </p:tavLst>
                                    </p:anim>
                                    <p:anim calcmode="lin" valueType="num">
                                      <p:cBhvr>
                                        <p:cTn dur="1000" fill="hold" id="29"/>
                                        <p:tgtEl>
                                          <p:spTgt spid="18"/>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1000" id="32"/>
                                        <p:tgtEl>
                                          <p:spTgt spid="19"/>
                                        </p:tgtEl>
                                      </p:cBhvr>
                                    </p:animEffect>
                                    <p:anim calcmode="lin" valueType="num">
                                      <p:cBhvr>
                                        <p:cTn dur="1000" fill="hold" id="33"/>
                                        <p:tgtEl>
                                          <p:spTgt spid="19"/>
                                        </p:tgtEl>
                                        <p:attrNameLst>
                                          <p:attrName>ppt_x</p:attrName>
                                        </p:attrNameLst>
                                      </p:cBhvr>
                                      <p:tavLst>
                                        <p:tav tm="0">
                                          <p:val>
                                            <p:strVal val="#ppt_x"/>
                                          </p:val>
                                        </p:tav>
                                        <p:tav tm="100000">
                                          <p:val>
                                            <p:strVal val="#ppt_x"/>
                                          </p:val>
                                        </p:tav>
                                      </p:tavLst>
                                    </p:anim>
                                    <p:anim calcmode="lin" valueType="num">
                                      <p:cBhvr>
                                        <p:cTn dur="1000" fill="hold" id="34"/>
                                        <p:tgtEl>
                                          <p:spTgt spid="1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2"/>
                                        </p:tgtEl>
                                        <p:attrNameLst>
                                          <p:attrName>style.visibility</p:attrName>
                                        </p:attrNameLst>
                                      </p:cBhvr>
                                      <p:to>
                                        <p:strVal val="visible"/>
                                      </p:to>
                                    </p:set>
                                    <p:animEffect filter="fade" transition="in">
                                      <p:cBhvr>
                                        <p:cTn dur="1000" id="37"/>
                                        <p:tgtEl>
                                          <p:spTgt spid="22"/>
                                        </p:tgtEl>
                                      </p:cBhvr>
                                    </p:animEffect>
                                    <p:anim calcmode="lin" valueType="num">
                                      <p:cBhvr>
                                        <p:cTn dur="1000" fill="hold" id="38"/>
                                        <p:tgtEl>
                                          <p:spTgt spid="22"/>
                                        </p:tgtEl>
                                        <p:attrNameLst>
                                          <p:attrName>ppt_x</p:attrName>
                                        </p:attrNameLst>
                                      </p:cBhvr>
                                      <p:tavLst>
                                        <p:tav tm="0">
                                          <p:val>
                                            <p:strVal val="#ppt_x"/>
                                          </p:val>
                                        </p:tav>
                                        <p:tav tm="100000">
                                          <p:val>
                                            <p:strVal val="#ppt_x"/>
                                          </p:val>
                                        </p:tav>
                                      </p:tavLst>
                                    </p:anim>
                                    <p:anim calcmode="lin" valueType="num">
                                      <p:cBhvr>
                                        <p:cTn dur="1000" fill="hold" id="39"/>
                                        <p:tgtEl>
                                          <p:spTgt spid="2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anim calcmode="lin" valueType="num">
                                      <p:cBhvr>
                                        <p:cTn dur="1000" fill="hold" id="43"/>
                                        <p:tgtEl>
                                          <p:spTgt spid="23"/>
                                        </p:tgtEl>
                                        <p:attrNameLst>
                                          <p:attrName>ppt_x</p:attrName>
                                        </p:attrNameLst>
                                      </p:cBhvr>
                                      <p:tavLst>
                                        <p:tav tm="0">
                                          <p:val>
                                            <p:strVal val="#ppt_x"/>
                                          </p:val>
                                        </p:tav>
                                        <p:tav tm="100000">
                                          <p:val>
                                            <p:strVal val="#ppt_x"/>
                                          </p:val>
                                        </p:tav>
                                      </p:tavLst>
                                    </p:anim>
                                    <p:anim calcmode="lin" valueType="num">
                                      <p:cBhvr>
                                        <p:cTn dur="1000" fill="hold" id="44"/>
                                        <p:tgtEl>
                                          <p:spTgt spid="23"/>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24"/>
                                        </p:tgtEl>
                                        <p:attrNameLst>
                                          <p:attrName>style.visibility</p:attrName>
                                        </p:attrNameLst>
                                      </p:cBhvr>
                                      <p:to>
                                        <p:strVal val="visible"/>
                                      </p:to>
                                    </p:set>
                                    <p:animEffect filter="fade" transition="in">
                                      <p:cBhvr>
                                        <p:cTn dur="1000" id="47"/>
                                        <p:tgtEl>
                                          <p:spTgt spid="24"/>
                                        </p:tgtEl>
                                      </p:cBhvr>
                                    </p:animEffect>
                                    <p:anim calcmode="lin" valueType="num">
                                      <p:cBhvr>
                                        <p:cTn dur="1000" fill="hold" id="48"/>
                                        <p:tgtEl>
                                          <p:spTgt spid="24"/>
                                        </p:tgtEl>
                                        <p:attrNameLst>
                                          <p:attrName>ppt_x</p:attrName>
                                        </p:attrNameLst>
                                      </p:cBhvr>
                                      <p:tavLst>
                                        <p:tav tm="0">
                                          <p:val>
                                            <p:strVal val="#ppt_x"/>
                                          </p:val>
                                        </p:tav>
                                        <p:tav tm="100000">
                                          <p:val>
                                            <p:strVal val="#ppt_x"/>
                                          </p:val>
                                        </p:tav>
                                      </p:tavLst>
                                    </p:anim>
                                    <p:anim calcmode="lin" valueType="num">
                                      <p:cBhvr>
                                        <p:cTn dur="1000" fill="hold" id="49"/>
                                        <p:tgtEl>
                                          <p:spTgt spid="2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27"/>
                                        </p:tgtEl>
                                        <p:attrNameLst>
                                          <p:attrName>style.visibility</p:attrName>
                                        </p:attrNameLst>
                                      </p:cBhvr>
                                      <p:to>
                                        <p:strVal val="visible"/>
                                      </p:to>
                                    </p:set>
                                    <p:animEffect filter="fade" transition="in">
                                      <p:cBhvr>
                                        <p:cTn dur="1000" id="52"/>
                                        <p:tgtEl>
                                          <p:spTgt spid="27"/>
                                        </p:tgtEl>
                                      </p:cBhvr>
                                    </p:animEffect>
                                    <p:anim calcmode="lin" valueType="num">
                                      <p:cBhvr>
                                        <p:cTn dur="1000" fill="hold" id="53"/>
                                        <p:tgtEl>
                                          <p:spTgt spid="27"/>
                                        </p:tgtEl>
                                        <p:attrNameLst>
                                          <p:attrName>ppt_x</p:attrName>
                                        </p:attrNameLst>
                                      </p:cBhvr>
                                      <p:tavLst>
                                        <p:tav tm="0">
                                          <p:val>
                                            <p:strVal val="#ppt_x"/>
                                          </p:val>
                                        </p:tav>
                                        <p:tav tm="100000">
                                          <p:val>
                                            <p:strVal val="#ppt_x"/>
                                          </p:val>
                                        </p:tav>
                                      </p:tavLst>
                                    </p:anim>
                                    <p:anim calcmode="lin" valueType="num">
                                      <p:cBhvr>
                                        <p:cTn dur="1000" fill="hold" id="54"/>
                                        <p:tgtEl>
                                          <p:spTgt spid="27"/>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28"/>
                                        </p:tgtEl>
                                        <p:attrNameLst>
                                          <p:attrName>style.visibility</p:attrName>
                                        </p:attrNameLst>
                                      </p:cBhvr>
                                      <p:to>
                                        <p:strVal val="visible"/>
                                      </p:to>
                                    </p:set>
                                    <p:animEffect filter="fade" transition="in">
                                      <p:cBhvr>
                                        <p:cTn dur="1000" id="57"/>
                                        <p:tgtEl>
                                          <p:spTgt spid="28"/>
                                        </p:tgtEl>
                                      </p:cBhvr>
                                    </p:animEffect>
                                    <p:anim calcmode="lin" valueType="num">
                                      <p:cBhvr>
                                        <p:cTn dur="1000" fill="hold" id="58"/>
                                        <p:tgtEl>
                                          <p:spTgt spid="28"/>
                                        </p:tgtEl>
                                        <p:attrNameLst>
                                          <p:attrName>ppt_x</p:attrName>
                                        </p:attrNameLst>
                                      </p:cBhvr>
                                      <p:tavLst>
                                        <p:tav tm="0">
                                          <p:val>
                                            <p:strVal val="#ppt_x"/>
                                          </p:val>
                                        </p:tav>
                                        <p:tav tm="100000">
                                          <p:val>
                                            <p:strVal val="#ppt_x"/>
                                          </p:val>
                                        </p:tav>
                                      </p:tavLst>
                                    </p:anim>
                                    <p:anim calcmode="lin" valueType="num">
                                      <p:cBhvr>
                                        <p:cTn dur="1000" fill="hold" id="59"/>
                                        <p:tgtEl>
                                          <p:spTgt spid="28"/>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29"/>
                                        </p:tgtEl>
                                        <p:attrNameLst>
                                          <p:attrName>style.visibility</p:attrName>
                                        </p:attrNameLst>
                                      </p:cBhvr>
                                      <p:to>
                                        <p:strVal val="visible"/>
                                      </p:to>
                                    </p:set>
                                    <p:animEffect filter="fade" transition="in">
                                      <p:cBhvr>
                                        <p:cTn dur="1000" id="62"/>
                                        <p:tgtEl>
                                          <p:spTgt spid="29"/>
                                        </p:tgtEl>
                                      </p:cBhvr>
                                    </p:animEffect>
                                    <p:anim calcmode="lin" valueType="num">
                                      <p:cBhvr>
                                        <p:cTn dur="1000" fill="hold" id="63"/>
                                        <p:tgtEl>
                                          <p:spTgt spid="29"/>
                                        </p:tgtEl>
                                        <p:attrNameLst>
                                          <p:attrName>ppt_x</p:attrName>
                                        </p:attrNameLst>
                                      </p:cBhvr>
                                      <p:tavLst>
                                        <p:tav tm="0">
                                          <p:val>
                                            <p:strVal val="#ppt_x"/>
                                          </p:val>
                                        </p:tav>
                                        <p:tav tm="100000">
                                          <p:val>
                                            <p:strVal val="#ppt_x"/>
                                          </p:val>
                                        </p:tav>
                                      </p:tavLst>
                                    </p:anim>
                                    <p:anim calcmode="lin" valueType="num">
                                      <p:cBhvr>
                                        <p:cTn dur="1000" fill="hold" id="64"/>
                                        <p:tgtEl>
                                          <p:spTgt spid="29"/>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32"/>
                                        </p:tgtEl>
                                        <p:attrNameLst>
                                          <p:attrName>style.visibility</p:attrName>
                                        </p:attrNameLst>
                                      </p:cBhvr>
                                      <p:to>
                                        <p:strVal val="visible"/>
                                      </p:to>
                                    </p:set>
                                    <p:animEffect filter="fade" transition="in">
                                      <p:cBhvr>
                                        <p:cTn dur="1000" id="67"/>
                                        <p:tgtEl>
                                          <p:spTgt spid="32"/>
                                        </p:tgtEl>
                                      </p:cBhvr>
                                    </p:animEffect>
                                    <p:anim calcmode="lin" valueType="num">
                                      <p:cBhvr>
                                        <p:cTn dur="1000" fill="hold" id="68"/>
                                        <p:tgtEl>
                                          <p:spTgt spid="32"/>
                                        </p:tgtEl>
                                        <p:attrNameLst>
                                          <p:attrName>ppt_x</p:attrName>
                                        </p:attrNameLst>
                                      </p:cBhvr>
                                      <p:tavLst>
                                        <p:tav tm="0">
                                          <p:val>
                                            <p:strVal val="#ppt_x"/>
                                          </p:val>
                                        </p:tav>
                                        <p:tav tm="100000">
                                          <p:val>
                                            <p:strVal val="#ppt_x"/>
                                          </p:val>
                                        </p:tav>
                                      </p:tavLst>
                                    </p:anim>
                                    <p:anim calcmode="lin" valueType="num">
                                      <p:cBhvr>
                                        <p:cTn dur="1000" fill="hold" id="69"/>
                                        <p:tgtEl>
                                          <p:spTgt spid="32"/>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47"/>
                                        </p:tgtEl>
                                        <p:attrNameLst>
                                          <p:attrName>style.visibility</p:attrName>
                                        </p:attrNameLst>
                                      </p:cBhvr>
                                      <p:to>
                                        <p:strVal val="visible"/>
                                      </p:to>
                                    </p:set>
                                    <p:animEffect filter="fade" transition="in">
                                      <p:cBhvr>
                                        <p:cTn dur="1000" id="72"/>
                                        <p:tgtEl>
                                          <p:spTgt spid="47"/>
                                        </p:tgtEl>
                                      </p:cBhvr>
                                    </p:animEffect>
                                    <p:anim calcmode="lin" valueType="num">
                                      <p:cBhvr>
                                        <p:cTn dur="1000" fill="hold" id="73"/>
                                        <p:tgtEl>
                                          <p:spTgt spid="47"/>
                                        </p:tgtEl>
                                        <p:attrNameLst>
                                          <p:attrName>ppt_x</p:attrName>
                                        </p:attrNameLst>
                                      </p:cBhvr>
                                      <p:tavLst>
                                        <p:tav tm="0">
                                          <p:val>
                                            <p:strVal val="#ppt_x"/>
                                          </p:val>
                                        </p:tav>
                                        <p:tav tm="100000">
                                          <p:val>
                                            <p:strVal val="#ppt_x"/>
                                          </p:val>
                                        </p:tav>
                                      </p:tavLst>
                                    </p:anim>
                                    <p:anim calcmode="lin" valueType="num">
                                      <p:cBhvr>
                                        <p:cTn dur="1000" fill="hold" id="74"/>
                                        <p:tgtEl>
                                          <p:spTgt spid="47"/>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48"/>
                                        </p:tgtEl>
                                        <p:attrNameLst>
                                          <p:attrName>style.visibility</p:attrName>
                                        </p:attrNameLst>
                                      </p:cBhvr>
                                      <p:to>
                                        <p:strVal val="visible"/>
                                      </p:to>
                                    </p:set>
                                    <p:animEffect filter="fade" transition="in">
                                      <p:cBhvr>
                                        <p:cTn dur="1000" id="77"/>
                                        <p:tgtEl>
                                          <p:spTgt spid="48"/>
                                        </p:tgtEl>
                                      </p:cBhvr>
                                    </p:animEffect>
                                    <p:anim calcmode="lin" valueType="num">
                                      <p:cBhvr>
                                        <p:cTn dur="1000" fill="hold" id="78"/>
                                        <p:tgtEl>
                                          <p:spTgt spid="48"/>
                                        </p:tgtEl>
                                        <p:attrNameLst>
                                          <p:attrName>ppt_x</p:attrName>
                                        </p:attrNameLst>
                                      </p:cBhvr>
                                      <p:tavLst>
                                        <p:tav tm="0">
                                          <p:val>
                                            <p:strVal val="#ppt_x"/>
                                          </p:val>
                                        </p:tav>
                                        <p:tav tm="100000">
                                          <p:val>
                                            <p:strVal val="#ppt_x"/>
                                          </p:val>
                                        </p:tav>
                                      </p:tavLst>
                                    </p:anim>
                                    <p:anim calcmode="lin" valueType="num">
                                      <p:cBhvr>
                                        <p:cTn dur="1000" fill="hold" id="79"/>
                                        <p:tgtEl>
                                          <p:spTgt spid="48"/>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49"/>
                                        </p:tgtEl>
                                        <p:attrNameLst>
                                          <p:attrName>style.visibility</p:attrName>
                                        </p:attrNameLst>
                                      </p:cBhvr>
                                      <p:to>
                                        <p:strVal val="visible"/>
                                      </p:to>
                                    </p:set>
                                    <p:animEffect filter="fade" transition="in">
                                      <p:cBhvr>
                                        <p:cTn dur="1000" id="82"/>
                                        <p:tgtEl>
                                          <p:spTgt spid="49"/>
                                        </p:tgtEl>
                                      </p:cBhvr>
                                    </p:animEffect>
                                    <p:anim calcmode="lin" valueType="num">
                                      <p:cBhvr>
                                        <p:cTn dur="1000" fill="hold" id="83"/>
                                        <p:tgtEl>
                                          <p:spTgt spid="49"/>
                                        </p:tgtEl>
                                        <p:attrNameLst>
                                          <p:attrName>ppt_x</p:attrName>
                                        </p:attrNameLst>
                                      </p:cBhvr>
                                      <p:tavLst>
                                        <p:tav tm="0">
                                          <p:val>
                                            <p:strVal val="#ppt_x"/>
                                          </p:val>
                                        </p:tav>
                                        <p:tav tm="100000">
                                          <p:val>
                                            <p:strVal val="#ppt_x"/>
                                          </p:val>
                                        </p:tav>
                                      </p:tavLst>
                                    </p:anim>
                                    <p:anim calcmode="lin" valueType="num">
                                      <p:cBhvr>
                                        <p:cTn dur="1000" fill="hold" id="84"/>
                                        <p:tgtEl>
                                          <p:spTgt spid="49"/>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1000"/>
                            </p:stCondLst>
                            <p:childTnLst>
                              <p:par>
                                <p:cTn fill="hold" grpId="0" id="86" nodeType="afterEffect" presetClass="entr" presetID="22" presetSubtype="1">
                                  <p:stCondLst>
                                    <p:cond delay="0"/>
                                  </p:stCondLst>
                                  <p:childTnLst>
                                    <p:set>
                                      <p:cBhvr>
                                        <p:cTn dur="1" fill="hold" id="87">
                                          <p:stCondLst>
                                            <p:cond delay="0"/>
                                          </p:stCondLst>
                                        </p:cTn>
                                        <p:tgtEl>
                                          <p:spTgt spid="45"/>
                                        </p:tgtEl>
                                        <p:attrNameLst>
                                          <p:attrName>style.visibility</p:attrName>
                                        </p:attrNameLst>
                                      </p:cBhvr>
                                      <p:to>
                                        <p:strVal val="visible"/>
                                      </p:to>
                                    </p:set>
                                    <p:animEffect filter="wipe(up)" transition="in">
                                      <p:cBhvr>
                                        <p:cTn dur="500" id="88"/>
                                        <p:tgtEl>
                                          <p:spTgt spid="45"/>
                                        </p:tgtEl>
                                      </p:cBhvr>
                                    </p:animEffect>
                                  </p:childTnLst>
                                </p:cTn>
                              </p:par>
                              <p:par>
                                <p:cTn fill="hold" grpId="0" id="89" nodeType="withEffect" presetClass="entr" presetID="22" presetSubtype="1">
                                  <p:stCondLst>
                                    <p:cond delay="0"/>
                                  </p:stCondLst>
                                  <p:childTnLst>
                                    <p:set>
                                      <p:cBhvr>
                                        <p:cTn dur="1" fill="hold" id="90">
                                          <p:stCondLst>
                                            <p:cond delay="0"/>
                                          </p:stCondLst>
                                        </p:cTn>
                                        <p:tgtEl>
                                          <p:spTgt spid="33"/>
                                        </p:tgtEl>
                                        <p:attrNameLst>
                                          <p:attrName>style.visibility</p:attrName>
                                        </p:attrNameLst>
                                      </p:cBhvr>
                                      <p:to>
                                        <p:strVal val="visible"/>
                                      </p:to>
                                    </p:set>
                                    <p:animEffect filter="wipe(up)" transition="in">
                                      <p:cBhvr>
                                        <p:cTn dur="500" id="91"/>
                                        <p:tgtEl>
                                          <p:spTgt spid="33"/>
                                        </p:tgtEl>
                                      </p:cBhvr>
                                    </p:animEffect>
                                  </p:childTnLst>
                                </p:cTn>
                              </p:par>
                              <p:par>
                                <p:cTn fill="hold" grpId="0" id="92" nodeType="withEffect" presetClass="entr" presetID="22" presetSubtype="1">
                                  <p:stCondLst>
                                    <p:cond delay="0"/>
                                  </p:stCondLst>
                                  <p:childTnLst>
                                    <p:set>
                                      <p:cBhvr>
                                        <p:cTn dur="1" fill="hold" id="93">
                                          <p:stCondLst>
                                            <p:cond delay="0"/>
                                          </p:stCondLst>
                                        </p:cTn>
                                        <p:tgtEl>
                                          <p:spTgt spid="34"/>
                                        </p:tgtEl>
                                        <p:attrNameLst>
                                          <p:attrName>style.visibility</p:attrName>
                                        </p:attrNameLst>
                                      </p:cBhvr>
                                      <p:to>
                                        <p:strVal val="visible"/>
                                      </p:to>
                                    </p:set>
                                    <p:animEffect filter="wipe(up)" transition="in">
                                      <p:cBhvr>
                                        <p:cTn dur="500" id="94"/>
                                        <p:tgtEl>
                                          <p:spTgt spid="34"/>
                                        </p:tgtEl>
                                      </p:cBhvr>
                                    </p:animEffect>
                                  </p:childTnLst>
                                </p:cTn>
                              </p:par>
                              <p:par>
                                <p:cTn fill="hold" grpId="0" id="95" nodeType="withEffect" presetClass="entr" presetID="22" presetSubtype="1">
                                  <p:stCondLst>
                                    <p:cond delay="0"/>
                                  </p:stCondLst>
                                  <p:childTnLst>
                                    <p:set>
                                      <p:cBhvr>
                                        <p:cTn dur="1" fill="hold" id="96">
                                          <p:stCondLst>
                                            <p:cond delay="0"/>
                                          </p:stCondLst>
                                        </p:cTn>
                                        <p:tgtEl>
                                          <p:spTgt spid="35"/>
                                        </p:tgtEl>
                                        <p:attrNameLst>
                                          <p:attrName>style.visibility</p:attrName>
                                        </p:attrNameLst>
                                      </p:cBhvr>
                                      <p:to>
                                        <p:strVal val="visible"/>
                                      </p:to>
                                    </p:set>
                                    <p:animEffect filter="wipe(up)" transition="in">
                                      <p:cBhvr>
                                        <p:cTn dur="500" id="9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7"/>
      <p:bldP grpId="0" spid="18"/>
      <p:bldP grpId="0" spid="22"/>
      <p:bldP grpId="0" spid="23"/>
      <p:bldP grpId="0" spid="27"/>
      <p:bldP grpId="0" spid="28"/>
      <p:bldP grpId="0" spid="32"/>
      <p:bldP grpId="0" spid="45"/>
      <p:bldP grpId="0" spid="33"/>
      <p:bldP grpId="0" spid="34"/>
      <p:bldP grpId="0" spid="35"/>
      <p:bldP grpId="0" spid="47"/>
      <p:bldP grpId="0" spid="48"/>
      <p:bldP grpId="0" spid="4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4"/>
          <p:cNvSpPr>
            <a:spLocks noChangeArrowheads="1"/>
          </p:cNvSpPr>
          <p:nvPr/>
        </p:nvSpPr>
        <p:spPr bwMode="auto">
          <a:xfrm>
            <a:off x="7081838" y="881065"/>
            <a:ext cx="4792663" cy="3457575"/>
          </a:xfrm>
          <a:prstGeom prst="rect">
            <a:avLst/>
          </a:prstGeom>
          <a:blipFill dpi="0" rotWithShape="1">
            <a:blip r:embed="rId2"/>
            <a:stretch>
              <a:fillRect/>
            </a:stretch>
          </a:blipFill>
          <a:ln>
            <a:noFill/>
          </a:ln>
          <a:extLst>
            <a:ext uri="{91240B29-F687-4F45-9708-019B960494DF}">
              <a14:hiddenLine w="12700">
                <a:solidFill>
                  <a:srgbClr val="42719B"/>
                </a:solidFill>
                <a:bevel/>
                <a:headEnd/>
                <a:tailEnd/>
              </a14:hiddenLine>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4" name="矩形 5"/>
          <p:cNvSpPr>
            <a:spLocks noChangeArrowheads="1"/>
          </p:cNvSpPr>
          <p:nvPr/>
        </p:nvSpPr>
        <p:spPr bwMode="auto">
          <a:xfrm>
            <a:off x="7081838" y="4338639"/>
            <a:ext cx="4792663" cy="2111375"/>
          </a:xfrm>
          <a:prstGeom prst="rect">
            <a:avLst/>
          </a:prstGeom>
          <a:solidFill>
            <a:srgbClr val="FF6969">
              <a:alpha val="89000"/>
            </a:srgbClr>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4" name="组合 3"/>
          <p:cNvGrpSpPr/>
          <p:nvPr/>
        </p:nvGrpSpPr>
        <p:grpSpPr>
          <a:xfrm>
            <a:off x="7251713" y="5022851"/>
            <a:ext cx="742951" cy="742951"/>
            <a:chOff x="5438784" y="3767138"/>
            <a:chExt cx="557213" cy="557213"/>
          </a:xfrm>
        </p:grpSpPr>
        <p:sp>
          <p:nvSpPr>
            <p:cNvPr id="35" name="椭圆 6"/>
            <p:cNvSpPr>
              <a:spLocks noChangeArrowheads="1" noChangeAspect="1"/>
            </p:cNvSpPr>
            <p:nvPr/>
          </p:nvSpPr>
          <p:spPr bwMode="auto">
            <a:xfrm>
              <a:off x="5438784" y="3767138"/>
              <a:ext cx="557213" cy="557213"/>
            </a:xfrm>
            <a:prstGeom prst="ellipse">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36" name="组合 7"/>
            <p:cNvGrpSpPr/>
            <p:nvPr/>
          </p:nvGrpSpPr>
          <p:grpSpPr>
            <a:xfrm>
              <a:off x="5588212" y="3955692"/>
              <a:ext cx="272654" cy="260747"/>
              <a:chExt cx="2438400" cy="2332038"/>
            </a:xfrm>
          </p:grpSpPr>
          <p:sp>
            <p:nvSpPr>
              <p:cNvPr id="37" name="Freeform 25"/>
              <p:cNvSpPr>
                <a:spLocks noChangeArrowheads="1"/>
              </p:cNvSpPr>
              <p:nvPr/>
            </p:nvSpPr>
            <p:spPr bwMode="auto">
              <a:xfrm>
                <a:off x="893763" y="1676400"/>
                <a:ext cx="655638" cy="655638"/>
              </a:xfrm>
              <a:custGeom>
                <a:gdLst>
                  <a:gd fmla="*/ 519152583 w 413" name="T0"/>
                  <a:gd fmla="*/ 1040826119 h 413" name="T1"/>
                  <a:gd fmla="*/ 0 w 413" name="T2"/>
                  <a:gd fmla="*/ 0 h 413" name="T3"/>
                  <a:gd fmla="*/ 1040826119 w 413" name="T4"/>
                  <a:gd fmla="*/ 0 h 413" name="T5"/>
                  <a:gd fmla="*/ 519152583 w 413" name="T6"/>
                  <a:gd fmla="*/ 1040826119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solidFill>
                <a:srgbClr val="F3F4F4"/>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8" name="任意多边形 9"/>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F3F4F4"/>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39" name="文本框 10"/>
          <p:cNvSpPr>
            <a:spLocks noChangeArrowheads="1"/>
          </p:cNvSpPr>
          <p:nvPr/>
        </p:nvSpPr>
        <p:spPr bwMode="auto">
          <a:xfrm>
            <a:off x="8355223" y="4865682"/>
            <a:ext cx="332914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lang="en-US" sz="1400">
                <a:solidFill>
                  <a:schemeClr val="bg1"/>
                </a:solidFill>
                <a:latin charset="-122" pitchFamily="34" typeface="微软雅黑"/>
                <a:ea charset="-122" pitchFamily="34" typeface="微软雅黑"/>
                <a:sym charset="-122" pitchFamily="2" typeface="方正姚体"/>
              </a:rPr>
              <a:t>Click here to add  you to the  center of the </a:t>
            </a:r>
          </a:p>
          <a:p>
            <a:r>
              <a:rPr altLang="zh-CN" lang="en-US" sz="1400">
                <a:solidFill>
                  <a:schemeClr val="bg1"/>
                </a:solidFill>
                <a:latin charset="-122" pitchFamily="34" typeface="微软雅黑"/>
                <a:ea charset="-122" pitchFamily="34" typeface="微软雅黑"/>
                <a:sym charset="-122" pitchFamily="2" typeface="方正姚体"/>
              </a:rPr>
              <a:t>narrative Thought  Click here to add   you </a:t>
            </a:r>
          </a:p>
          <a:p>
            <a:r>
              <a:rPr altLang="zh-CN" lang="en-US" sz="1400">
                <a:solidFill>
                  <a:schemeClr val="bg1"/>
                </a:solidFill>
                <a:latin charset="-122" pitchFamily="34" typeface="微软雅黑"/>
                <a:ea charset="-122" pitchFamily="34" typeface="微软雅黑"/>
                <a:sym charset="-122" pitchFamily="2" typeface="方正姚体"/>
              </a:rPr>
              <a:t>to the  center of the  narrative thought</a:t>
            </a:r>
          </a:p>
        </p:txBody>
      </p:sp>
      <p:sp>
        <p:nvSpPr>
          <p:cNvPr id="40" name="文本框 11"/>
          <p:cNvSpPr>
            <a:spLocks noChangeArrowheads="1"/>
          </p:cNvSpPr>
          <p:nvPr/>
        </p:nvSpPr>
        <p:spPr bwMode="auto">
          <a:xfrm>
            <a:off x="1209530" y="3179031"/>
            <a:ext cx="485013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pPr algn="ctr"/>
            <a:r>
              <a:rPr altLang="zh-CN" lang="en-US" sz="1400">
                <a:solidFill>
                  <a:schemeClr val="bg1"/>
                </a:solidFill>
                <a:latin charset="-122" pitchFamily="34" typeface="微软雅黑"/>
                <a:ea charset="-122" pitchFamily="34" typeface="微软雅黑"/>
                <a:sym charset="-122" pitchFamily="2" typeface="方正姚体"/>
              </a:rPr>
              <a:t>Click here to add  you to the  center of the  narrative </a:t>
            </a:r>
          </a:p>
          <a:p>
            <a:pPr algn="ctr"/>
            <a:r>
              <a:rPr altLang="zh-CN" lang="en-US" sz="1400">
                <a:solidFill>
                  <a:schemeClr val="bg1"/>
                </a:solidFill>
                <a:latin charset="-122" pitchFamily="34" typeface="微软雅黑"/>
                <a:ea charset="-122" pitchFamily="34" typeface="微软雅黑"/>
                <a:sym charset="-122" pitchFamily="2" typeface="方正姚体"/>
              </a:rPr>
              <a:t>thought Click hereto add   you to the center of the </a:t>
            </a:r>
          </a:p>
          <a:p>
            <a:pPr algn="ctr"/>
            <a:r>
              <a:rPr altLang="zh-CN" lang="en-US" sz="1400">
                <a:solidFill>
                  <a:schemeClr val="bg1"/>
                </a:solidFill>
                <a:latin charset="-122" pitchFamily="34" typeface="微软雅黑"/>
                <a:ea charset="-122" pitchFamily="34" typeface="微软雅黑"/>
                <a:sym charset="-122" pitchFamily="2" typeface="方正姚体"/>
              </a:rPr>
              <a:t>narrative thought  Click here to add  you to the center </a:t>
            </a:r>
          </a:p>
          <a:p>
            <a:pPr algn="ctr"/>
            <a:r>
              <a:rPr altLang="zh-CN" lang="en-US" sz="1400">
                <a:solidFill>
                  <a:schemeClr val="bg1"/>
                </a:solidFill>
                <a:latin charset="-122" pitchFamily="34" typeface="微软雅黑"/>
                <a:ea charset="-122" pitchFamily="34" typeface="微软雅黑"/>
                <a:sym charset="-122" pitchFamily="2" typeface="方正姚体"/>
              </a:rPr>
              <a:t>of the  narrative thought</a:t>
            </a:r>
          </a:p>
        </p:txBody>
      </p:sp>
      <p:sp>
        <p:nvSpPr>
          <p:cNvPr id="41" name="矩形 12"/>
          <p:cNvSpPr>
            <a:spLocks noChangeArrowheads="1"/>
          </p:cNvSpPr>
          <p:nvPr/>
        </p:nvSpPr>
        <p:spPr bwMode="auto">
          <a:xfrm>
            <a:off x="998034" y="2061916"/>
            <a:ext cx="57864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lang="en-US" sz="3200">
                <a:solidFill>
                  <a:schemeClr val="bg1"/>
                </a:solidFill>
                <a:latin charset="-122" pitchFamily="34" typeface="微软雅黑"/>
                <a:ea charset="-122" pitchFamily="34" typeface="微软雅黑"/>
                <a:sym charset="-122" pitchFamily="2" typeface="方正姚体"/>
              </a:rPr>
              <a:t>Click Here To Add Your Title</a:t>
            </a:r>
          </a:p>
        </p:txBody>
      </p:sp>
      <p:sp>
        <p:nvSpPr>
          <p:cNvPr id="16" name="文本框 11"/>
          <p:cNvSpPr>
            <a:spLocks noChangeArrowheads="1"/>
          </p:cNvSpPr>
          <p:nvPr/>
        </p:nvSpPr>
        <p:spPr bwMode="auto">
          <a:xfrm>
            <a:off x="1209530" y="4418118"/>
            <a:ext cx="485013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pPr algn="ctr"/>
            <a:r>
              <a:rPr altLang="zh-CN" lang="en-US" sz="1400">
                <a:solidFill>
                  <a:schemeClr val="bg1"/>
                </a:solidFill>
                <a:latin charset="-122" pitchFamily="34" typeface="微软雅黑"/>
                <a:ea charset="-122" pitchFamily="34" typeface="微软雅黑"/>
                <a:sym charset="-122" pitchFamily="2" typeface="方正姚体"/>
              </a:rPr>
              <a:t>Click here to add  you to the  center of the  narrative </a:t>
            </a:r>
          </a:p>
          <a:p>
            <a:pPr algn="ctr"/>
            <a:r>
              <a:rPr altLang="zh-CN" lang="en-US" sz="1400">
                <a:solidFill>
                  <a:schemeClr val="bg1"/>
                </a:solidFill>
                <a:latin charset="-122" pitchFamily="34" typeface="微软雅黑"/>
                <a:ea charset="-122" pitchFamily="34" typeface="微软雅黑"/>
                <a:sym charset="-122" pitchFamily="2" typeface="方正姚体"/>
              </a:rPr>
              <a:t>thought Click hereto add   you to the center of the </a:t>
            </a:r>
          </a:p>
          <a:p>
            <a:pPr algn="ctr"/>
            <a:r>
              <a:rPr altLang="zh-CN" lang="en-US" sz="1400">
                <a:solidFill>
                  <a:schemeClr val="bg1"/>
                </a:solidFill>
                <a:latin charset="-122" pitchFamily="34" typeface="微软雅黑"/>
                <a:ea charset="-122" pitchFamily="34" typeface="微软雅黑"/>
                <a:sym charset="-122" pitchFamily="2" typeface="方正姚体"/>
              </a:rPr>
              <a:t>narrative thought  Click here to add  you to the center </a:t>
            </a:r>
          </a:p>
          <a:p>
            <a:pPr algn="ctr"/>
            <a:r>
              <a:rPr altLang="zh-CN" lang="en-US" sz="1400">
                <a:solidFill>
                  <a:schemeClr val="bg1"/>
                </a:solidFill>
                <a:latin charset="-122" pitchFamily="34" typeface="微软雅黑"/>
                <a:ea charset="-122" pitchFamily="34" typeface="微软雅黑"/>
                <a:sym charset="-122" pitchFamily="2" typeface="方正姚体"/>
              </a:rPr>
              <a:t>of the  narrative thought</a:t>
            </a:r>
          </a:p>
        </p:txBody>
      </p:sp>
      <p:sp>
        <p:nvSpPr>
          <p:cNvPr id="17" name="矩形 16"/>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0"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1027235382"/>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1+#ppt_w/2"/>
                                          </p:val>
                                        </p:tav>
                                        <p:tav tm="100000">
                                          <p:val>
                                            <p:strVal val="#ppt_x"/>
                                          </p:val>
                                        </p:tav>
                                      </p:tavLst>
                                    </p:anim>
                                    <p:anim calcmode="lin" valueType="num">
                                      <p:cBhvr additive="base">
                                        <p:cTn dur="500" fill="hold" id="8"/>
                                        <p:tgtEl>
                                          <p:spTgt spid="3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500" id="12"/>
                                        <p:tgtEl>
                                          <p:spTgt spid="34"/>
                                        </p:tgtEl>
                                      </p:cBhvr>
                                    </p:animEffect>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39"/>
                                        </p:tgtEl>
                                        <p:attrNameLst>
                                          <p:attrName>style.visibility</p:attrName>
                                        </p:attrNameLst>
                                      </p:cBhvr>
                                      <p:to>
                                        <p:strVal val="visible"/>
                                      </p:to>
                                    </p:set>
                                    <p:animEffect filter="wipe(left)" transition="in">
                                      <p:cBhvr>
                                        <p:cTn dur="500" id="20"/>
                                        <p:tgtEl>
                                          <p:spTgt spid="39"/>
                                        </p:tgtEl>
                                      </p:cBhvr>
                                    </p:animEffect>
                                  </p:childTnLst>
                                </p:cTn>
                              </p:par>
                            </p:childTnLst>
                          </p:cTn>
                        </p:par>
                        <p:par>
                          <p:cTn fill="hold" id="21" nodeType="afterGroup">
                            <p:stCondLst>
                              <p:cond delay="2000"/>
                            </p:stCondLst>
                            <p:childTnLst>
                              <p:par>
                                <p:cTn fill="hold" grpId="0" id="22" nodeType="afterEffect" presetClass="entr" presetID="42" presetSubtype="0">
                                  <p:stCondLst>
                                    <p:cond delay="0"/>
                                  </p:stCondLst>
                                  <p:childTnLst>
                                    <p:set>
                                      <p:cBhvr>
                                        <p:cTn dur="1" fill="hold" id="23">
                                          <p:stCondLst>
                                            <p:cond delay="0"/>
                                          </p:stCondLst>
                                        </p:cTn>
                                        <p:tgtEl>
                                          <p:spTgt spid="41"/>
                                        </p:tgtEl>
                                        <p:attrNameLst>
                                          <p:attrName>style.visibility</p:attrName>
                                        </p:attrNameLst>
                                      </p:cBhvr>
                                      <p:to>
                                        <p:strVal val="visible"/>
                                      </p:to>
                                    </p:set>
                                    <p:animEffect filter="fade" transition="in">
                                      <p:cBhvr>
                                        <p:cTn dur="1000" id="24"/>
                                        <p:tgtEl>
                                          <p:spTgt spid="41"/>
                                        </p:tgtEl>
                                      </p:cBhvr>
                                    </p:animEffect>
                                    <p:anim calcmode="lin" valueType="num">
                                      <p:cBhvr>
                                        <p:cTn dur="1000" fill="hold" id="25"/>
                                        <p:tgtEl>
                                          <p:spTgt spid="41"/>
                                        </p:tgtEl>
                                        <p:attrNameLst>
                                          <p:attrName>ppt_x</p:attrName>
                                        </p:attrNameLst>
                                      </p:cBhvr>
                                      <p:tavLst>
                                        <p:tav tm="0">
                                          <p:val>
                                            <p:strVal val="#ppt_x"/>
                                          </p:val>
                                        </p:tav>
                                        <p:tav tm="100000">
                                          <p:val>
                                            <p:strVal val="#ppt_x"/>
                                          </p:val>
                                        </p:tav>
                                      </p:tavLst>
                                    </p:anim>
                                    <p:anim calcmode="lin" valueType="num">
                                      <p:cBhvr>
                                        <p:cTn dur="1000" fill="hold" id="26"/>
                                        <p:tgtEl>
                                          <p:spTgt spid="4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2" presetSubtype="1">
                                  <p:stCondLst>
                                    <p:cond delay="0"/>
                                  </p:stCondLst>
                                  <p:childTnLst>
                                    <p:set>
                                      <p:cBhvr>
                                        <p:cTn dur="1" fill="hold" id="29">
                                          <p:stCondLst>
                                            <p:cond delay="0"/>
                                          </p:stCondLst>
                                        </p:cTn>
                                        <p:tgtEl>
                                          <p:spTgt spid="40"/>
                                        </p:tgtEl>
                                        <p:attrNameLst>
                                          <p:attrName>style.visibility</p:attrName>
                                        </p:attrNameLst>
                                      </p:cBhvr>
                                      <p:to>
                                        <p:strVal val="visible"/>
                                      </p:to>
                                    </p:set>
                                    <p:animEffect filter="wipe(up)" transition="in">
                                      <p:cBhvr>
                                        <p:cTn dur="500" id="30"/>
                                        <p:tgtEl>
                                          <p:spTgt spid="40"/>
                                        </p:tgtEl>
                                      </p:cBhvr>
                                    </p:animEffect>
                                  </p:childTnLst>
                                </p:cTn>
                              </p:par>
                            </p:childTnLst>
                          </p:cTn>
                        </p:par>
                        <p:par>
                          <p:cTn fill="hold" id="31" nodeType="afterGroup">
                            <p:stCondLst>
                              <p:cond delay="3500"/>
                            </p:stCondLst>
                            <p:childTnLst>
                              <p:par>
                                <p:cTn fill="hold" grpId="0" id="32" nodeType="afterEffect" presetClass="entr" presetID="22" presetSubtype="1">
                                  <p:stCondLst>
                                    <p:cond delay="0"/>
                                  </p:stCondLst>
                                  <p:childTnLst>
                                    <p:set>
                                      <p:cBhvr>
                                        <p:cTn dur="1" fill="hold" id="33">
                                          <p:stCondLst>
                                            <p:cond delay="0"/>
                                          </p:stCondLst>
                                        </p:cTn>
                                        <p:tgtEl>
                                          <p:spTgt spid="16"/>
                                        </p:tgtEl>
                                        <p:attrNameLst>
                                          <p:attrName>style.visibility</p:attrName>
                                        </p:attrNameLst>
                                      </p:cBhvr>
                                      <p:to>
                                        <p:strVal val="visible"/>
                                      </p:to>
                                    </p:set>
                                    <p:animEffect filter="wipe(up)" transition="in">
                                      <p:cBhvr>
                                        <p:cTn dur="500" id="34"/>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9"/>
      <p:bldP grpId="0" spid="40"/>
      <p:bldP grpId="0" spid="41"/>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flipH="1">
            <a:off x="5388109" y="0"/>
            <a:ext cx="6775449" cy="6893972"/>
            <a:chExt cx="5081587" cy="5170479"/>
          </a:xfrm>
        </p:grpSpPr>
        <p:sp>
          <p:nvSpPr>
            <p:cNvPr id="14" name="任意多边形 25"/>
            <p:cNvSpPr>
              <a:spLocks noChangeArrowheads="1" noChangeAspect="1"/>
            </p:cNvSpPr>
            <p:nvPr/>
          </p:nvSpPr>
          <p:spPr bwMode="auto">
            <a:xfrm rot="10800000">
              <a:off x="1337073" y="0"/>
              <a:ext cx="2687240" cy="1493044"/>
            </a:xfrm>
            <a:custGeom>
              <a:gdLst>
                <a:gd fmla="*/ 3328221 w 3582460" name="T0"/>
                <a:gd fmla="*/ 1990428 h 1991022" name="T1"/>
                <a:gd fmla="*/ 255295 w 3582460" name="T2"/>
                <a:gd fmla="*/ 1990428 h 1991022" name="T3"/>
                <a:gd fmla="*/ 0 w 3582460" name="T4"/>
                <a:gd fmla="*/ 1543704 h 1991022" name="T5"/>
                <a:gd fmla="*/ 882194 w 3582460" name="T6"/>
                <a:gd fmla="*/ 0 h 1991022" name="T7"/>
                <a:gd fmla="*/ 2701320 w 3582460" name="T8"/>
                <a:gd fmla="*/ 0 h 1991022" name="T9"/>
                <a:gd fmla="*/ 3583514 w 3582460" name="T10"/>
                <a:gd fmla="*/ 1543704 h 1991022" name="T11"/>
                <a:gd fmla="*/ 0 60000 65536" name="T12"/>
                <a:gd fmla="*/ 0 60000 65536" name="T13"/>
                <a:gd fmla="*/ 0 60000 65536" name="T14"/>
                <a:gd fmla="*/ 0 60000 65536" name="T15"/>
                <a:gd fmla="*/ 0 60000 65536" name="T16"/>
                <a:gd fmla="*/ 0 60000 65536" name="T17"/>
                <a:gd fmla="*/ 0 w 3582460" name="T18"/>
                <a:gd fmla="*/ 0 h 1991022" name="T19"/>
                <a:gd fmla="*/ 3582460 w 3582460" name="T20"/>
                <a:gd fmla="*/ 1991022 h 1991022" name="T21"/>
              </a:gdLst>
              <a:cxnLst>
                <a:cxn ang="T12">
                  <a:pos x="T0" y="T1"/>
                </a:cxn>
                <a:cxn ang="T13">
                  <a:pos x="T2" y="T3"/>
                </a:cxn>
                <a:cxn ang="T14">
                  <a:pos x="T4" y="T5"/>
                </a:cxn>
                <a:cxn ang="T15">
                  <a:pos x="T6" y="T7"/>
                </a:cxn>
                <a:cxn ang="T16">
                  <a:pos x="T8" y="T9"/>
                </a:cxn>
                <a:cxn ang="T17">
                  <a:pos x="T10" y="T11"/>
                </a:cxn>
              </a:cxnLst>
              <a:rect b="T21" l="T18" r="T20" t="T19"/>
              <a:pathLst>
                <a:path h="1991022" w="3582460">
                  <a:moveTo>
                    <a:pt x="3327242" y="1991022"/>
                  </a:moveTo>
                  <a:lnTo>
                    <a:pt x="255219" y="1991022"/>
                  </a:lnTo>
                  <a:lnTo>
                    <a:pt x="0" y="1544164"/>
                  </a:lnTo>
                  <a:lnTo>
                    <a:pt x="881934" y="0"/>
                  </a:lnTo>
                  <a:lnTo>
                    <a:pt x="2700526" y="0"/>
                  </a:lnTo>
                  <a:lnTo>
                    <a:pt x="3582460" y="1544164"/>
                  </a:lnTo>
                  <a:lnTo>
                    <a:pt x="3327242" y="1991022"/>
                  </a:lnTo>
                  <a:close/>
                </a:path>
              </a:pathLst>
            </a:custGeom>
            <a:solidFill>
              <a:srgbClr val="CCCC33"/>
            </a:solidFill>
            <a:ln>
              <a:noFill/>
            </a:ln>
          </p:spPr>
          <p:txBody>
            <a:bodyPr anchor="ctr" bIns="45720" lIns="91440" rIns="91440" tIns="45720"/>
            <a:lstStyle/>
            <a:p>
              <a:endParaRPr altLang="en-US" lang="zh-CN" sz="2400"/>
            </a:p>
          </p:txBody>
        </p:sp>
        <p:sp>
          <p:nvSpPr>
            <p:cNvPr id="15" name="任意多边形 26"/>
            <p:cNvSpPr>
              <a:spLocks noChangeArrowheads="1" noChangeAspect="1"/>
            </p:cNvSpPr>
            <p:nvPr/>
          </p:nvSpPr>
          <p:spPr bwMode="auto">
            <a:xfrm rot="10800000">
              <a:off x="0" y="1493044"/>
              <a:ext cx="1863329" cy="2316956"/>
            </a:xfrm>
            <a:custGeom>
              <a:gdLst>
                <a:gd fmla="*/ 2485006 w 2483870" name="T0"/>
                <a:gd fmla="*/ 3090222 h 3088328" name="T1"/>
                <a:gd fmla="*/ 882338 w 2483870" name="T2"/>
                <a:gd fmla="*/ 3090222 h 3088328" name="T3"/>
                <a:gd fmla="*/ 0 w 2483870" name="T4"/>
                <a:gd fmla="*/ 1545112 h 3088328" name="T5"/>
                <a:gd fmla="*/ 882338 w 2483870" name="T6"/>
                <a:gd fmla="*/ 0 h 3088328" name="T7"/>
                <a:gd fmla="*/ 2485006 w 2483870" name="T8"/>
                <a:gd fmla="*/ 0 h 3088328" name="T9"/>
                <a:gd fmla="*/ 0 60000 65536" name="T10"/>
                <a:gd fmla="*/ 0 60000 65536" name="T11"/>
                <a:gd fmla="*/ 0 60000 65536" name="T12"/>
                <a:gd fmla="*/ 0 60000 65536" name="T13"/>
                <a:gd fmla="*/ 0 60000 65536" name="T14"/>
                <a:gd fmla="*/ 0 w 2483870" name="T15"/>
                <a:gd fmla="*/ 0 h 3088328" name="T16"/>
                <a:gd fmla="*/ 2483870 w 2483870" name="T17"/>
                <a:gd fmla="*/ 3088328 h 3088328" name="T18"/>
              </a:gdLst>
              <a:cxnLst>
                <a:cxn ang="T10">
                  <a:pos x="T0" y="T1"/>
                </a:cxn>
                <a:cxn ang="T11">
                  <a:pos x="T2" y="T3"/>
                </a:cxn>
                <a:cxn ang="T12">
                  <a:pos x="T4" y="T5"/>
                </a:cxn>
                <a:cxn ang="T13">
                  <a:pos x="T6" y="T7"/>
                </a:cxn>
                <a:cxn ang="T14">
                  <a:pos x="T8" y="T9"/>
                </a:cxn>
              </a:cxnLst>
              <a:rect b="T18" l="T15" r="T17" t="T16"/>
              <a:pathLst>
                <a:path h="3088328" w="2483870">
                  <a:moveTo>
                    <a:pt x="2483870" y="3088328"/>
                  </a:moveTo>
                  <a:lnTo>
                    <a:pt x="881934" y="3088328"/>
                  </a:lnTo>
                  <a:lnTo>
                    <a:pt x="0" y="1544164"/>
                  </a:lnTo>
                  <a:lnTo>
                    <a:pt x="881934" y="0"/>
                  </a:lnTo>
                  <a:lnTo>
                    <a:pt x="2483870" y="0"/>
                  </a:lnTo>
                  <a:lnTo>
                    <a:pt x="2483870" y="3088328"/>
                  </a:lnTo>
                  <a:close/>
                </a:path>
              </a:pathLst>
            </a:custGeom>
            <a:solidFill>
              <a:srgbClr val="FF6969"/>
            </a:solidFill>
            <a:ln>
              <a:noFill/>
            </a:ln>
          </p:spPr>
          <p:txBody>
            <a:bodyPr anchor="ctr" bIns="45720" lIns="91440" rIns="91440" tIns="45720"/>
            <a:lstStyle/>
            <a:p>
              <a:endParaRPr altLang="en-US" lang="zh-CN" sz="2400"/>
            </a:p>
          </p:txBody>
        </p:sp>
        <p:sp>
          <p:nvSpPr>
            <p:cNvPr id="16" name="任意多边形 27"/>
            <p:cNvSpPr>
              <a:spLocks noChangeArrowheads="1" noChangeAspect="1"/>
            </p:cNvSpPr>
            <p:nvPr/>
          </p:nvSpPr>
          <p:spPr bwMode="auto">
            <a:xfrm rot="10800000">
              <a:off x="1549003" y="3115866"/>
              <a:ext cx="3532584" cy="2027634"/>
            </a:xfrm>
            <a:custGeom>
              <a:gdLst>
                <a:gd fmla="*/ 3549780 w 4711161" name="T0"/>
                <a:gd fmla="*/ 2704106 h 2702918" name="T1"/>
                <a:gd fmla="*/ 1159283 w 4711161" name="T2"/>
                <a:gd fmla="*/ 2704106 h 2702918" name="T3"/>
                <a:gd fmla="*/ 0 w 4711161" name="T4"/>
                <a:gd fmla="*/ 672541 h 2702918" name="T5"/>
                <a:gd fmla="*/ 383776 w 4711161" name="T6"/>
                <a:gd fmla="*/ 0 h 2702918" name="T7"/>
                <a:gd fmla="*/ 4325288 w 4711161" name="T8"/>
                <a:gd fmla="*/ 0 h 2702918" name="T9"/>
                <a:gd fmla="*/ 4709063 w 4711161" name="T10"/>
                <a:gd fmla="*/ 672541 h 2702918" name="T11"/>
                <a:gd fmla="*/ 0 60000 65536" name="T12"/>
                <a:gd fmla="*/ 0 60000 65536" name="T13"/>
                <a:gd fmla="*/ 0 60000 65536" name="T14"/>
                <a:gd fmla="*/ 0 60000 65536" name="T15"/>
                <a:gd fmla="*/ 0 60000 65536" name="T16"/>
                <a:gd fmla="*/ 0 60000 65536" name="T17"/>
                <a:gd fmla="*/ 0 w 4711161" name="T18"/>
                <a:gd fmla="*/ 0 h 2702918" name="T19"/>
                <a:gd fmla="*/ 4711161 w 4711161" name="T20"/>
                <a:gd fmla="*/ 2702918 h 2702918" name="T21"/>
              </a:gdLst>
              <a:cxnLst>
                <a:cxn ang="T12">
                  <a:pos x="T0" y="T1"/>
                </a:cxn>
                <a:cxn ang="T13">
                  <a:pos x="T2" y="T3"/>
                </a:cxn>
                <a:cxn ang="T14">
                  <a:pos x="T4" y="T5"/>
                </a:cxn>
                <a:cxn ang="T15">
                  <a:pos x="T6" y="T7"/>
                </a:cxn>
                <a:cxn ang="T16">
                  <a:pos x="T8" y="T9"/>
                </a:cxn>
                <a:cxn ang="T17">
                  <a:pos x="T10" y="T11"/>
                </a:cxn>
              </a:cxnLst>
              <a:rect b="T21" l="T18" r="T20" t="T19"/>
              <a:pathLst>
                <a:path h="2702918" w="4711161">
                  <a:moveTo>
                    <a:pt x="3551362" y="2702918"/>
                  </a:moveTo>
                  <a:lnTo>
                    <a:pt x="1159799" y="2702918"/>
                  </a:lnTo>
                  <a:lnTo>
                    <a:pt x="0" y="672245"/>
                  </a:lnTo>
                  <a:lnTo>
                    <a:pt x="383946" y="0"/>
                  </a:lnTo>
                  <a:lnTo>
                    <a:pt x="4327215" y="0"/>
                  </a:lnTo>
                  <a:lnTo>
                    <a:pt x="4711161" y="672245"/>
                  </a:lnTo>
                  <a:lnTo>
                    <a:pt x="3551362" y="2702918"/>
                  </a:lnTo>
                  <a:close/>
                </a:path>
              </a:pathLst>
            </a:custGeom>
            <a:solidFill>
              <a:srgbClr val="CCCC33"/>
            </a:solidFill>
            <a:ln>
              <a:noFill/>
            </a:ln>
          </p:spPr>
          <p:txBody>
            <a:bodyPr anchor="ctr" bIns="45720" lIns="91440" rIns="91440" tIns="45720"/>
            <a:lstStyle/>
            <a:p>
              <a:endParaRPr altLang="en-US" lang="zh-CN" sz="2400"/>
            </a:p>
          </p:txBody>
        </p:sp>
        <p:sp>
          <p:nvSpPr>
            <p:cNvPr id="17" name="文本框 28"/>
            <p:cNvSpPr>
              <a:spLocks noChangeArrowheads="1"/>
            </p:cNvSpPr>
            <p:nvPr/>
          </p:nvSpPr>
          <p:spPr bwMode="auto">
            <a:xfrm>
              <a:off x="2597228" y="3177722"/>
              <a:ext cx="1904047" cy="197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6666">
                  <a:solidFill>
                    <a:schemeClr val="bg1"/>
                  </a:solidFill>
                  <a:latin charset="0" pitchFamily="34" typeface="Agency FB"/>
                  <a:sym charset="0" pitchFamily="34" typeface="Impact"/>
                </a:rPr>
                <a:t>04</a:t>
              </a:r>
            </a:p>
          </p:txBody>
        </p:sp>
      </p:grpSp>
      <p:sp>
        <p:nvSpPr>
          <p:cNvPr id="18" name="文本框 30"/>
          <p:cNvSpPr>
            <a:spLocks noChangeArrowheads="1"/>
          </p:cNvSpPr>
          <p:nvPr/>
        </p:nvSpPr>
        <p:spPr bwMode="auto">
          <a:xfrm>
            <a:off x="623392" y="2587625"/>
            <a:ext cx="441039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200">
                <a:solidFill>
                  <a:srgbClr val="000000"/>
                </a:solidFill>
                <a:latin charset="0" pitchFamily="34" typeface="Calibri"/>
                <a:cs charset="0" pitchFamily="34" typeface="Calibri"/>
                <a:sym charset="0" pitchFamily="34" typeface="Calibri"/>
              </a:rPr>
              <a:t>  MORE  THEN  TEMPLATE</a:t>
            </a:r>
          </a:p>
        </p:txBody>
      </p:sp>
      <p:sp>
        <p:nvSpPr>
          <p:cNvPr id="19" name="文本框 31"/>
          <p:cNvSpPr>
            <a:spLocks noChangeArrowheads="1"/>
          </p:cNvSpPr>
          <p:nvPr/>
        </p:nvSpPr>
        <p:spPr bwMode="auto">
          <a:xfrm>
            <a:off x="1236892" y="3743096"/>
            <a:ext cx="407225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200">
                <a:solidFill>
                  <a:schemeClr val="bg1"/>
                </a:solidFill>
                <a:latin charset="-122" pitchFamily="34" typeface="微软雅黑"/>
                <a:ea charset="-122" pitchFamily="34" typeface="微软雅黑"/>
                <a:sym charset="-122" pitchFamily="2" typeface="方正姚体"/>
              </a:rPr>
              <a:t>Click here to add  you to the  center of the  narrative </a:t>
            </a:r>
          </a:p>
          <a:p>
            <a:r>
              <a:rPr altLang="zh-CN" lang="en-US" sz="1200">
                <a:solidFill>
                  <a:schemeClr val="bg1"/>
                </a:solidFill>
                <a:latin charset="-122" pitchFamily="34" typeface="微软雅黑"/>
                <a:ea charset="-122" pitchFamily="34" typeface="微软雅黑"/>
                <a:sym charset="-122" pitchFamily="2" typeface="方正姚体"/>
              </a:rPr>
              <a:t>Thought  Click here to add   you to the  center of the </a:t>
            </a:r>
          </a:p>
          <a:p>
            <a:r>
              <a:rPr altLang="zh-CN" lang="en-US" sz="1200">
                <a:solidFill>
                  <a:schemeClr val="bg1"/>
                </a:solidFill>
                <a:latin charset="-122" pitchFamily="34" typeface="微软雅黑"/>
                <a:ea charset="-122" pitchFamily="34" typeface="微软雅黑"/>
                <a:sym charset="-122" pitchFamily="2" typeface="方正姚体"/>
              </a:rPr>
              <a:t>                             narrative thought</a:t>
            </a:r>
          </a:p>
        </p:txBody>
      </p:sp>
      <p:sp>
        <p:nvSpPr>
          <p:cNvPr id="20" name="直接连接符 42"/>
          <p:cNvSpPr>
            <a:spLocks noChangeShapeType="1"/>
          </p:cNvSpPr>
          <p:nvPr/>
        </p:nvSpPr>
        <p:spPr bwMode="auto">
          <a:xfrm flipH="1" rot="5400000">
            <a:off x="3179367" y="1629570"/>
            <a:ext cx="0" cy="3598863"/>
          </a:xfrm>
          <a:prstGeom prst="line">
            <a:avLst/>
          </a:prstGeom>
          <a:noFill/>
          <a:ln w="12700">
            <a:solidFill>
              <a:srgbClr val="CCCC33"/>
            </a:solidFill>
            <a:bevel/>
          </a:ln>
          <a:extLst>
            <a:ext uri="{909E8E84-426E-40DD-AFC4-6F175D3DCCD1}">
              <a14:hiddenFill>
                <a:noFill/>
              </a14:hiddenFill>
            </a:ext>
          </a:extLst>
        </p:spPr>
        <p:txBody>
          <a:bodyPr bIns="45720" lIns="91440" rIns="91440" tIns="45720"/>
          <a:lstStyle/>
          <a:p>
            <a:endParaRPr altLang="en-US" lang="zh-CN" sz="2400"/>
          </a:p>
        </p:txBody>
      </p:sp>
    </p:spTree>
    <p:extLst>
      <p:ext uri="{BB962C8B-B14F-4D97-AF65-F5344CB8AC3E}">
        <p14:creationId val="2298813597"/>
      </p:ext>
    </p:extLst>
  </p:cSld>
  <p:clrMapOvr>
    <a:masterClrMapping/>
  </p:clrMapOvr>
  <mc:AlternateContent>
    <mc:Choice Requires="p14">
      <p:transition advTm="1300" p14:dur="1600" spd="slow">
        <p:blinds dir="vert"/>
      </p:transition>
    </mc:Choice>
    <mc:Fallback>
      <p:transition advTm="1300" spd="slow">
        <p:blinds dir="vert"/>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4" name="文本框 36"/>
          <p:cNvSpPr>
            <a:spLocks noChangeArrowheads="1"/>
          </p:cNvSpPr>
          <p:nvPr/>
        </p:nvSpPr>
        <p:spPr bwMode="auto">
          <a:xfrm>
            <a:off x="1316364" y="5092857"/>
            <a:ext cx="21926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122" pitchFamily="34" typeface="微软雅黑"/>
                <a:ea charset="-122" pitchFamily="34" typeface="微软雅黑"/>
                <a:sym charset="-122" pitchFamily="2" typeface="方正姚体"/>
              </a:rPr>
              <a:t>MORE  THEN </a:t>
            </a:r>
          </a:p>
          <a:p>
            <a:r>
              <a:rPr altLang="zh-CN" lang="en-US" sz="2400">
                <a:solidFill>
                  <a:schemeClr val="bg1"/>
                </a:solidFill>
                <a:latin charset="-122" pitchFamily="34" typeface="微软雅黑"/>
                <a:ea charset="-122" pitchFamily="34" typeface="微软雅黑"/>
                <a:sym charset="-122" pitchFamily="2" typeface="方正姚体"/>
              </a:rPr>
              <a:t> TEMPLATE</a:t>
            </a:r>
          </a:p>
        </p:txBody>
      </p:sp>
      <p:sp>
        <p:nvSpPr>
          <p:cNvPr id="47" name="文本框 39"/>
          <p:cNvSpPr>
            <a:spLocks noChangeArrowheads="1"/>
          </p:cNvSpPr>
          <p:nvPr/>
        </p:nvSpPr>
        <p:spPr bwMode="auto">
          <a:xfrm>
            <a:off x="3842410" y="5107570"/>
            <a:ext cx="21926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122" pitchFamily="34" typeface="微软雅黑"/>
                <a:ea charset="-122" pitchFamily="34" typeface="微软雅黑"/>
                <a:sym charset="-122" pitchFamily="2" typeface="方正姚体"/>
              </a:rPr>
              <a:t>MORE  THEN </a:t>
            </a:r>
          </a:p>
          <a:p>
            <a:r>
              <a:rPr altLang="zh-CN" lang="en-US" sz="2400">
                <a:solidFill>
                  <a:schemeClr val="bg1"/>
                </a:solidFill>
                <a:latin charset="-122" pitchFamily="34" typeface="微软雅黑"/>
                <a:ea charset="-122" pitchFamily="34" typeface="微软雅黑"/>
                <a:sym charset="-122" pitchFamily="2" typeface="方正姚体"/>
              </a:rPr>
              <a:t> TEMPLATE</a:t>
            </a:r>
          </a:p>
        </p:txBody>
      </p:sp>
      <p:sp>
        <p:nvSpPr>
          <p:cNvPr id="50" name="文本框 42"/>
          <p:cNvSpPr>
            <a:spLocks noChangeArrowheads="1"/>
          </p:cNvSpPr>
          <p:nvPr/>
        </p:nvSpPr>
        <p:spPr bwMode="auto">
          <a:xfrm>
            <a:off x="6368458" y="5107570"/>
            <a:ext cx="21926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122" pitchFamily="34" typeface="微软雅黑"/>
                <a:ea charset="-122" pitchFamily="34" typeface="微软雅黑"/>
                <a:sym charset="-122" pitchFamily="2" typeface="方正姚体"/>
              </a:rPr>
              <a:t>MORE  THEN </a:t>
            </a:r>
          </a:p>
          <a:p>
            <a:r>
              <a:rPr altLang="zh-CN" lang="en-US" sz="2400">
                <a:solidFill>
                  <a:schemeClr val="bg1"/>
                </a:solidFill>
                <a:latin charset="-122" pitchFamily="34" typeface="微软雅黑"/>
                <a:ea charset="-122" pitchFamily="34" typeface="微软雅黑"/>
                <a:sym charset="-122" pitchFamily="2" typeface="方正姚体"/>
              </a:rPr>
              <a:t> TEMPLATE</a:t>
            </a:r>
          </a:p>
        </p:txBody>
      </p:sp>
      <p:sp>
        <p:nvSpPr>
          <p:cNvPr id="53" name="文本框 45"/>
          <p:cNvSpPr>
            <a:spLocks noChangeArrowheads="1"/>
          </p:cNvSpPr>
          <p:nvPr/>
        </p:nvSpPr>
        <p:spPr bwMode="auto">
          <a:xfrm>
            <a:off x="8894501" y="5092857"/>
            <a:ext cx="2192655"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2400">
                <a:solidFill>
                  <a:schemeClr val="bg1"/>
                </a:solidFill>
                <a:latin charset="-122" pitchFamily="34" typeface="微软雅黑"/>
                <a:ea charset="-122" pitchFamily="34" typeface="微软雅黑"/>
                <a:sym charset="-122" pitchFamily="2" typeface="方正姚体"/>
              </a:rPr>
              <a:t>MORE  THEN </a:t>
            </a:r>
          </a:p>
          <a:p>
            <a:r>
              <a:rPr altLang="zh-CN" lang="en-US" sz="2400">
                <a:solidFill>
                  <a:schemeClr val="bg1"/>
                </a:solidFill>
                <a:latin charset="-122" pitchFamily="34" typeface="微软雅黑"/>
                <a:ea charset="-122" pitchFamily="34" typeface="微软雅黑"/>
                <a:sym charset="-122" pitchFamily="2" typeface="方正姚体"/>
              </a:rPr>
              <a:t> TEMPLATE</a:t>
            </a:r>
          </a:p>
        </p:txBody>
      </p:sp>
      <p:grpSp>
        <p:nvGrpSpPr>
          <p:cNvPr id="3" name="组合 2"/>
          <p:cNvGrpSpPr/>
          <p:nvPr/>
        </p:nvGrpSpPr>
        <p:grpSpPr>
          <a:xfrm>
            <a:off x="1585913" y="1811492"/>
            <a:ext cx="1528763" cy="2879725"/>
            <a:chOff x="1189435" y="1358619"/>
            <a:chExt cx="1146572" cy="2159794"/>
          </a:xfrm>
        </p:grpSpPr>
        <p:sp>
          <p:nvSpPr>
            <p:cNvPr id="38" name="燕尾形 4"/>
            <p:cNvSpPr>
              <a:spLocks noChangeArrowheads="1"/>
            </p:cNvSpPr>
            <p:nvPr/>
          </p:nvSpPr>
          <p:spPr bwMode="auto">
            <a:xfrm rot="5400000">
              <a:off x="1585912" y="2811181"/>
              <a:ext cx="358379" cy="422672"/>
            </a:xfrm>
            <a:prstGeom prst="chevron">
              <a:avLst>
                <a:gd fmla="val 50000" name="adj"/>
              </a:avLst>
            </a:prstGeom>
            <a:solidFill>
              <a:srgbClr val="FF6969"/>
            </a:solidFill>
            <a:ln>
              <a:noFill/>
            </a:ln>
          </p:spPr>
          <p:txBody>
            <a:bodyPr anchor="ctr" bIns="45720" lIns="91440" rIns="91440" tIns="45720"/>
            <a:lstStyle/>
            <a:p>
              <a:pPr algn="ctr"/>
              <a:endParaRPr altLang="zh-CN" lang="zh-CN" sz="2400">
                <a:solidFill>
                  <a:srgbClr val="000000"/>
                </a:solidFill>
                <a:latin charset="-122" pitchFamily="2" typeface="宋体"/>
                <a:sym charset="-122" pitchFamily="2" typeface="宋体"/>
              </a:endParaRPr>
            </a:p>
          </p:txBody>
        </p:sp>
        <p:sp>
          <p:nvSpPr>
            <p:cNvPr id="39" name="燕尾形 5"/>
            <p:cNvSpPr>
              <a:spLocks noChangeArrowheads="1"/>
            </p:cNvSpPr>
            <p:nvPr/>
          </p:nvSpPr>
          <p:spPr bwMode="auto">
            <a:xfrm rot="5400000">
              <a:off x="1523404" y="2993942"/>
              <a:ext cx="482204" cy="566738"/>
            </a:xfrm>
            <a:prstGeom prst="chevron">
              <a:avLst>
                <a:gd fmla="val 50000" name="adj"/>
              </a:avLst>
            </a:prstGeom>
            <a:solidFill>
              <a:srgbClr val="CCCC33"/>
            </a:solidFill>
            <a:ln>
              <a:noFill/>
            </a:ln>
          </p:spPr>
          <p:txBody>
            <a:bodyPr anchor="ctr" bIns="45720" lIns="91440" rIns="91440" tIns="45720"/>
            <a:lstStyle/>
            <a:p>
              <a:pPr algn="ctr"/>
              <a:endParaRPr altLang="zh-CN" lang="zh-CN" sz="2400">
                <a:solidFill>
                  <a:srgbClr val="000000"/>
                </a:solidFill>
                <a:latin charset="-122" pitchFamily="2" typeface="宋体"/>
                <a:sym charset="-122" pitchFamily="2" typeface="宋体"/>
              </a:endParaRPr>
            </a:p>
          </p:txBody>
        </p:sp>
        <p:sp>
          <p:nvSpPr>
            <p:cNvPr id="40" name="任意多边形 7"/>
            <p:cNvSpPr>
              <a:spLocks noChangeArrowheads="1" noChangeAspect="1"/>
            </p:cNvSpPr>
            <p:nvPr/>
          </p:nvSpPr>
          <p:spPr bwMode="auto">
            <a:xfrm rot="16200000">
              <a:off x="1026319" y="1521735"/>
              <a:ext cx="1472803" cy="1146572"/>
            </a:xfrm>
            <a:custGeom>
              <a:gdLst>
                <a:gd fmla="*/ 1963265 w 1964209" name="T0"/>
                <a:gd fmla="*/ 764123 h 1529279" name="T1"/>
                <a:gd fmla="*/ 1198994 w 1964209" name="T2"/>
                <a:gd fmla="*/ 1528245 h 1529279" name="T3"/>
                <a:gd fmla="*/ 1178908 w 1964209" name="T4"/>
                <a:gd fmla="*/ 1526222 h 1529279" name="T5"/>
                <a:gd fmla="*/ 1178908 w 1964209" name="T6"/>
                <a:gd fmla="*/ 1528244 h 1529279" name="T7"/>
                <a:gd fmla="*/ 0 w 1964209" name="T8"/>
                <a:gd fmla="*/ 1528244 h 1529279" name="T9"/>
                <a:gd fmla="*/ 0 w 1964209" name="T10"/>
                <a:gd fmla="*/ 1185440 h 1529279" name="T11"/>
                <a:gd fmla="*/ 1162526 w 1964209" name="T12"/>
                <a:gd fmla="*/ 1185440 h 1529279" name="T13"/>
                <a:gd fmla="*/ 1162526 w 1964209" name="T14"/>
                <a:gd fmla="*/ 1184324 h 1529279" name="T15"/>
                <a:gd fmla="*/ 1173600 w 1964209" name="T16"/>
                <a:gd fmla="*/ 1185441 h 1529279" name="T17"/>
                <a:gd fmla="*/ 1595002 w 1964209" name="T18"/>
                <a:gd fmla="*/ 764123 h 1529279" name="T19"/>
                <a:gd fmla="*/ 1173600 w 1964209" name="T20"/>
                <a:gd fmla="*/ 342803 h 1529279" name="T21"/>
                <a:gd fmla="*/ 1162526 w 1964209" name="T22"/>
                <a:gd fmla="*/ 343920 h 1529279" name="T23"/>
                <a:gd fmla="*/ 1162526 w 1964209" name="T24"/>
                <a:gd fmla="*/ 342803 h 1529279" name="T25"/>
                <a:gd fmla="*/ 0 w 1964209" name="T26"/>
                <a:gd fmla="*/ 342803 h 1529279" name="T27"/>
                <a:gd fmla="*/ 0 w 1964209" name="T28"/>
                <a:gd fmla="*/ 0 h 1529279" name="T29"/>
                <a:gd fmla="*/ 1178908 w 1964209" name="T30"/>
                <a:gd fmla="*/ 0 h 1529279" name="T31"/>
                <a:gd fmla="*/ 1178908 w 1964209" name="T32"/>
                <a:gd fmla="*/ 2025 h 1529279" name="T33"/>
                <a:gd fmla="*/ 1198994 w 1964209" name="T34"/>
                <a:gd fmla="*/ 0 h 1529279" name="T35"/>
                <a:gd fmla="*/ 1963265 w 1964209" name="T36"/>
                <a:gd fmla="*/ 764123 h 152927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964209" name="T57"/>
                <a:gd fmla="*/ 0 h 1529279" name="T58"/>
                <a:gd fmla="*/ 1964209 w 1964209" name="T59"/>
                <a:gd fmla="*/ 1529279 h 152927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529279" w="1964208">
                  <a:moveTo>
                    <a:pt x="1964209" y="764640"/>
                  </a:moveTo>
                  <a:cubicBezTo>
                    <a:pt x="1964209" y="1186938"/>
                    <a:pt x="1621868" y="1529279"/>
                    <a:pt x="1199570" y="1529279"/>
                  </a:cubicBezTo>
                  <a:lnTo>
                    <a:pt x="1179474" y="1527254"/>
                  </a:lnTo>
                  <a:lnTo>
                    <a:pt x="1179474" y="1529278"/>
                  </a:lnTo>
                  <a:lnTo>
                    <a:pt x="0" y="1529278"/>
                  </a:lnTo>
                  <a:lnTo>
                    <a:pt x="0" y="1186242"/>
                  </a:lnTo>
                  <a:lnTo>
                    <a:pt x="1163084" y="1186242"/>
                  </a:lnTo>
                  <a:lnTo>
                    <a:pt x="1163084" y="1185126"/>
                  </a:lnTo>
                  <a:lnTo>
                    <a:pt x="1174164" y="1186243"/>
                  </a:lnTo>
                  <a:cubicBezTo>
                    <a:pt x="1407009" y="1186243"/>
                    <a:pt x="1595768" y="997484"/>
                    <a:pt x="1595768" y="764639"/>
                  </a:cubicBezTo>
                  <a:cubicBezTo>
                    <a:pt x="1595768" y="531793"/>
                    <a:pt x="1407009" y="343035"/>
                    <a:pt x="1174164" y="343035"/>
                  </a:cubicBezTo>
                  <a:lnTo>
                    <a:pt x="1163084" y="344152"/>
                  </a:lnTo>
                  <a:lnTo>
                    <a:pt x="1163084" y="343035"/>
                  </a:lnTo>
                  <a:lnTo>
                    <a:pt x="0" y="343035"/>
                  </a:lnTo>
                  <a:lnTo>
                    <a:pt x="0" y="0"/>
                  </a:lnTo>
                  <a:lnTo>
                    <a:pt x="1179474" y="0"/>
                  </a:lnTo>
                  <a:lnTo>
                    <a:pt x="1179474" y="2027"/>
                  </a:lnTo>
                  <a:lnTo>
                    <a:pt x="1199570" y="0"/>
                  </a:lnTo>
                  <a:cubicBezTo>
                    <a:pt x="1621868" y="0"/>
                    <a:pt x="1964209" y="342341"/>
                    <a:pt x="1964209" y="764640"/>
                  </a:cubicBezTo>
                  <a:close/>
                </a:path>
              </a:pathLst>
            </a:custGeom>
            <a:solidFill>
              <a:srgbClr val="FF6969"/>
            </a:solidFill>
            <a:ln>
              <a:noFill/>
            </a:ln>
          </p:spPr>
          <p:txBody>
            <a:bodyPr anchor="ctr" bIns="45720" lIns="91440" rIns="91440" tIns="45720"/>
            <a:lstStyle/>
            <a:p>
              <a:endParaRPr altLang="en-US" lang="zh-CN" sz="2400"/>
            </a:p>
          </p:txBody>
        </p:sp>
        <p:sp>
          <p:nvSpPr>
            <p:cNvPr id="54" name="文本框 46"/>
            <p:cNvSpPr>
              <a:spLocks noChangeArrowheads="1"/>
            </p:cNvSpPr>
            <p:nvPr/>
          </p:nvSpPr>
          <p:spPr bwMode="auto">
            <a:xfrm>
              <a:off x="1502213" y="1957131"/>
              <a:ext cx="539591"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0" pitchFamily="34" typeface="Impact"/>
                </a:rPr>
                <a:t>01</a:t>
              </a:r>
            </a:p>
          </p:txBody>
        </p:sp>
      </p:grpSp>
      <p:grpSp>
        <p:nvGrpSpPr>
          <p:cNvPr id="4" name="组合 3"/>
          <p:cNvGrpSpPr/>
          <p:nvPr/>
        </p:nvGrpSpPr>
        <p:grpSpPr>
          <a:xfrm>
            <a:off x="4064001" y="1801969"/>
            <a:ext cx="1530351" cy="2889249"/>
            <a:chOff x="3048000" y="1351476"/>
            <a:chExt cx="1147763" cy="2166937"/>
          </a:xfrm>
        </p:grpSpPr>
        <p:sp>
          <p:nvSpPr>
            <p:cNvPr id="41" name="任意多边形 17"/>
            <p:cNvSpPr>
              <a:spLocks noChangeArrowheads="1" noChangeAspect="1"/>
            </p:cNvSpPr>
            <p:nvPr/>
          </p:nvSpPr>
          <p:spPr bwMode="auto">
            <a:xfrm rot="16200000">
              <a:off x="2885480" y="1513996"/>
              <a:ext cx="1472803" cy="1147763"/>
            </a:xfrm>
            <a:custGeom>
              <a:gdLst>
                <a:gd fmla="*/ 1963265 w 1964209" name="T0"/>
                <a:gd fmla="*/ 765712 h 1529279" name="T1"/>
                <a:gd fmla="*/ 1198994 w 1964209" name="T2"/>
                <a:gd fmla="*/ 1531422 h 1529279" name="T3"/>
                <a:gd fmla="*/ 1178908 w 1964209" name="T4"/>
                <a:gd fmla="*/ 1529394 h 1529279" name="T5"/>
                <a:gd fmla="*/ 1178908 w 1964209" name="T6"/>
                <a:gd fmla="*/ 1531421 h 1529279" name="T7"/>
                <a:gd fmla="*/ 0 w 1964209" name="T8"/>
                <a:gd fmla="*/ 1531421 h 1529279" name="T9"/>
                <a:gd fmla="*/ 0 w 1964209" name="T10"/>
                <a:gd fmla="*/ 1187904 h 1529279" name="T11"/>
                <a:gd fmla="*/ 1162526 w 1964209" name="T12"/>
                <a:gd fmla="*/ 1187904 h 1529279" name="T13"/>
                <a:gd fmla="*/ 1162526 w 1964209" name="T14"/>
                <a:gd fmla="*/ 1186787 h 1529279" name="T15"/>
                <a:gd fmla="*/ 1173600 w 1964209" name="T16"/>
                <a:gd fmla="*/ 1187905 h 1529279" name="T17"/>
                <a:gd fmla="*/ 1595002 w 1964209" name="T18"/>
                <a:gd fmla="*/ 765710 h 1529279" name="T19"/>
                <a:gd fmla="*/ 1173600 w 1964209" name="T20"/>
                <a:gd fmla="*/ 343515 h 1529279" name="T21"/>
                <a:gd fmla="*/ 1162526 w 1964209" name="T22"/>
                <a:gd fmla="*/ 344634 h 1529279" name="T23"/>
                <a:gd fmla="*/ 1162526 w 1964209" name="T24"/>
                <a:gd fmla="*/ 343515 h 1529279" name="T25"/>
                <a:gd fmla="*/ 0 w 1964209" name="T26"/>
                <a:gd fmla="*/ 343515 h 1529279" name="T27"/>
                <a:gd fmla="*/ 0 w 1964209" name="T28"/>
                <a:gd fmla="*/ 0 h 1529279" name="T29"/>
                <a:gd fmla="*/ 1178908 w 1964209" name="T30"/>
                <a:gd fmla="*/ 0 h 1529279" name="T31"/>
                <a:gd fmla="*/ 1178908 w 1964209" name="T32"/>
                <a:gd fmla="*/ 2029 h 1529279" name="T33"/>
                <a:gd fmla="*/ 1198994 w 1964209" name="T34"/>
                <a:gd fmla="*/ 0 h 1529279" name="T35"/>
                <a:gd fmla="*/ 1963265 w 1964209" name="T36"/>
                <a:gd fmla="*/ 765712 h 152927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964209" name="T57"/>
                <a:gd fmla="*/ 0 h 1529279" name="T58"/>
                <a:gd fmla="*/ 1964209 w 1964209" name="T59"/>
                <a:gd fmla="*/ 1529279 h 152927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529279" w="1964208">
                  <a:moveTo>
                    <a:pt x="1964209" y="764640"/>
                  </a:moveTo>
                  <a:cubicBezTo>
                    <a:pt x="1964209" y="1186938"/>
                    <a:pt x="1621868" y="1529279"/>
                    <a:pt x="1199570" y="1529279"/>
                  </a:cubicBezTo>
                  <a:lnTo>
                    <a:pt x="1179474" y="1527254"/>
                  </a:lnTo>
                  <a:lnTo>
                    <a:pt x="1179474" y="1529278"/>
                  </a:lnTo>
                  <a:lnTo>
                    <a:pt x="0" y="1529278"/>
                  </a:lnTo>
                  <a:lnTo>
                    <a:pt x="0" y="1186242"/>
                  </a:lnTo>
                  <a:lnTo>
                    <a:pt x="1163084" y="1186242"/>
                  </a:lnTo>
                  <a:lnTo>
                    <a:pt x="1163084" y="1185126"/>
                  </a:lnTo>
                  <a:lnTo>
                    <a:pt x="1174164" y="1186243"/>
                  </a:lnTo>
                  <a:cubicBezTo>
                    <a:pt x="1407009" y="1186243"/>
                    <a:pt x="1595768" y="997484"/>
                    <a:pt x="1595768" y="764639"/>
                  </a:cubicBezTo>
                  <a:cubicBezTo>
                    <a:pt x="1595768" y="531793"/>
                    <a:pt x="1407009" y="343035"/>
                    <a:pt x="1174164" y="343035"/>
                  </a:cubicBezTo>
                  <a:lnTo>
                    <a:pt x="1163084" y="344152"/>
                  </a:lnTo>
                  <a:lnTo>
                    <a:pt x="1163084" y="343035"/>
                  </a:lnTo>
                  <a:lnTo>
                    <a:pt x="0" y="343035"/>
                  </a:lnTo>
                  <a:lnTo>
                    <a:pt x="0" y="0"/>
                  </a:lnTo>
                  <a:lnTo>
                    <a:pt x="1179474" y="0"/>
                  </a:lnTo>
                  <a:lnTo>
                    <a:pt x="1179474" y="2027"/>
                  </a:lnTo>
                  <a:lnTo>
                    <a:pt x="1199570" y="0"/>
                  </a:lnTo>
                  <a:cubicBezTo>
                    <a:pt x="1621868" y="0"/>
                    <a:pt x="1964209" y="342341"/>
                    <a:pt x="1964209" y="764640"/>
                  </a:cubicBezTo>
                  <a:close/>
                </a:path>
              </a:pathLst>
            </a:custGeom>
            <a:solidFill>
              <a:srgbClr val="FF6969"/>
            </a:solidFill>
            <a:ln>
              <a:noFill/>
            </a:ln>
          </p:spPr>
          <p:txBody>
            <a:bodyPr anchor="ctr" bIns="45720" lIns="91440" rIns="91440" tIns="45720"/>
            <a:lstStyle/>
            <a:p>
              <a:endParaRPr altLang="en-US" lang="zh-CN" sz="2400"/>
            </a:p>
          </p:txBody>
        </p:sp>
        <p:sp>
          <p:nvSpPr>
            <p:cNvPr id="45" name="燕尾形 37"/>
            <p:cNvSpPr>
              <a:spLocks noChangeArrowheads="1"/>
            </p:cNvSpPr>
            <p:nvPr/>
          </p:nvSpPr>
          <p:spPr bwMode="auto">
            <a:xfrm rot="5400000">
              <a:off x="3458766" y="2811181"/>
              <a:ext cx="358379" cy="422672"/>
            </a:xfrm>
            <a:prstGeom prst="chevron">
              <a:avLst>
                <a:gd fmla="val 50000" name="adj"/>
              </a:avLst>
            </a:prstGeom>
            <a:solidFill>
              <a:srgbClr val="FF6969"/>
            </a:solidFill>
            <a:ln>
              <a:noFill/>
            </a:ln>
          </p:spPr>
          <p:txBody>
            <a:bodyPr anchor="ctr" bIns="45720" lIns="91440" rIns="91440" tIns="45720"/>
            <a:lstStyle/>
            <a:p>
              <a:pPr algn="ctr"/>
              <a:endParaRPr altLang="zh-CN" lang="zh-CN" sz="2400">
                <a:solidFill>
                  <a:srgbClr val="000000"/>
                </a:solidFill>
                <a:latin charset="-122" pitchFamily="2" typeface="宋体"/>
                <a:sym charset="-122" pitchFamily="2" typeface="宋体"/>
              </a:endParaRPr>
            </a:p>
          </p:txBody>
        </p:sp>
        <p:sp>
          <p:nvSpPr>
            <p:cNvPr id="46" name="燕尾形 38"/>
            <p:cNvSpPr>
              <a:spLocks noChangeArrowheads="1"/>
            </p:cNvSpPr>
            <p:nvPr/>
          </p:nvSpPr>
          <p:spPr bwMode="auto">
            <a:xfrm rot="5400000">
              <a:off x="3397448" y="2993942"/>
              <a:ext cx="482204" cy="566738"/>
            </a:xfrm>
            <a:prstGeom prst="chevron">
              <a:avLst>
                <a:gd fmla="val 50000" name="adj"/>
              </a:avLst>
            </a:prstGeom>
            <a:solidFill>
              <a:srgbClr val="CCCC33"/>
            </a:solidFill>
            <a:ln>
              <a:noFill/>
            </a:ln>
          </p:spPr>
          <p:txBody>
            <a:bodyPr anchor="ctr" bIns="45720" lIns="91440" rIns="91440" tIns="45720"/>
            <a:lstStyle/>
            <a:p>
              <a:pPr algn="ctr"/>
              <a:endParaRPr altLang="zh-CN" lang="zh-CN" sz="2400">
                <a:solidFill>
                  <a:srgbClr val="000000"/>
                </a:solidFill>
                <a:latin charset="-122" pitchFamily="2" typeface="宋体"/>
                <a:sym charset="-122" pitchFamily="2" typeface="宋体"/>
              </a:endParaRPr>
            </a:p>
          </p:txBody>
        </p:sp>
        <p:sp>
          <p:nvSpPr>
            <p:cNvPr id="55" name="文本框 47"/>
            <p:cNvSpPr>
              <a:spLocks noChangeArrowheads="1"/>
            </p:cNvSpPr>
            <p:nvPr/>
          </p:nvSpPr>
          <p:spPr bwMode="auto">
            <a:xfrm>
              <a:off x="3360957" y="1957131"/>
              <a:ext cx="539591"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0" pitchFamily="34" typeface="Impact"/>
                </a:rPr>
                <a:t>02</a:t>
              </a:r>
            </a:p>
          </p:txBody>
        </p:sp>
      </p:grpSp>
      <p:grpSp>
        <p:nvGrpSpPr>
          <p:cNvPr id="5" name="组合 4"/>
          <p:cNvGrpSpPr/>
          <p:nvPr/>
        </p:nvGrpSpPr>
        <p:grpSpPr>
          <a:xfrm>
            <a:off x="6543676" y="1825780"/>
            <a:ext cx="1528763" cy="2865437"/>
            <a:chOff x="4907757" y="1369335"/>
            <a:chExt cx="1146572" cy="2149078"/>
          </a:xfrm>
        </p:grpSpPr>
        <p:sp>
          <p:nvSpPr>
            <p:cNvPr id="42" name="任意多边形 22"/>
            <p:cNvSpPr>
              <a:spLocks noChangeArrowheads="1" noChangeAspect="1"/>
            </p:cNvSpPr>
            <p:nvPr/>
          </p:nvSpPr>
          <p:spPr bwMode="auto">
            <a:xfrm rot="16200000">
              <a:off x="4744046" y="1533046"/>
              <a:ext cx="1473994" cy="1146572"/>
            </a:xfrm>
            <a:custGeom>
              <a:gdLst>
                <a:gd fmla="*/ 1966442 w 1964209" name="T0"/>
                <a:gd fmla="*/ 764124 h 1529279" name="T1"/>
                <a:gd fmla="*/ 1200934 w 1964209" name="T2"/>
                <a:gd fmla="*/ 1528247 h 1529279" name="T3"/>
                <a:gd fmla="*/ 1180815 w 1964209" name="T4"/>
                <a:gd fmla="*/ 1526224 h 1529279" name="T5"/>
                <a:gd fmla="*/ 1180815 w 1964209" name="T6"/>
                <a:gd fmla="*/ 1528246 h 1529279" name="T7"/>
                <a:gd fmla="*/ 0 w 1964209" name="T8"/>
                <a:gd fmla="*/ 1528246 h 1529279" name="T9"/>
                <a:gd fmla="*/ 0 w 1964209" name="T10"/>
                <a:gd fmla="*/ 1185442 h 1529279" name="T11"/>
                <a:gd fmla="*/ 1164406 w 1964209" name="T12"/>
                <a:gd fmla="*/ 1185442 h 1529279" name="T13"/>
                <a:gd fmla="*/ 1164406 w 1964209" name="T14"/>
                <a:gd fmla="*/ 1184326 h 1529279" name="T15"/>
                <a:gd fmla="*/ 1175499 w 1964209" name="T16"/>
                <a:gd fmla="*/ 1185443 h 1529279" name="T17"/>
                <a:gd fmla="*/ 1597582 w 1964209" name="T18"/>
                <a:gd fmla="*/ 764123 h 1529279" name="T19"/>
                <a:gd fmla="*/ 1175499 w 1964209" name="T20"/>
                <a:gd fmla="*/ 342803 h 1529279" name="T21"/>
                <a:gd fmla="*/ 1164406 w 1964209" name="T22"/>
                <a:gd fmla="*/ 343920 h 1529279" name="T23"/>
                <a:gd fmla="*/ 1164406 w 1964209" name="T24"/>
                <a:gd fmla="*/ 342803 h 1529279" name="T25"/>
                <a:gd fmla="*/ 0 w 1964209" name="T26"/>
                <a:gd fmla="*/ 342803 h 1529279" name="T27"/>
                <a:gd fmla="*/ 0 w 1964209" name="T28"/>
                <a:gd fmla="*/ 0 h 1529279" name="T29"/>
                <a:gd fmla="*/ 1180815 w 1964209" name="T30"/>
                <a:gd fmla="*/ 0 h 1529279" name="T31"/>
                <a:gd fmla="*/ 1180815 w 1964209" name="T32"/>
                <a:gd fmla="*/ 2025 h 1529279" name="T33"/>
                <a:gd fmla="*/ 1200934 w 1964209" name="T34"/>
                <a:gd fmla="*/ 0 h 1529279" name="T35"/>
                <a:gd fmla="*/ 1966442 w 1964209" name="T36"/>
                <a:gd fmla="*/ 764124 h 152927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964209" name="T57"/>
                <a:gd fmla="*/ 0 h 1529279" name="T58"/>
                <a:gd fmla="*/ 1964209 w 1964209" name="T59"/>
                <a:gd fmla="*/ 1529279 h 152927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529279" w="1964208">
                  <a:moveTo>
                    <a:pt x="1964209" y="764640"/>
                  </a:moveTo>
                  <a:cubicBezTo>
                    <a:pt x="1964209" y="1186938"/>
                    <a:pt x="1621868" y="1529279"/>
                    <a:pt x="1199570" y="1529279"/>
                  </a:cubicBezTo>
                  <a:lnTo>
                    <a:pt x="1179474" y="1527254"/>
                  </a:lnTo>
                  <a:lnTo>
                    <a:pt x="1179474" y="1529278"/>
                  </a:lnTo>
                  <a:lnTo>
                    <a:pt x="0" y="1529278"/>
                  </a:lnTo>
                  <a:lnTo>
                    <a:pt x="0" y="1186242"/>
                  </a:lnTo>
                  <a:lnTo>
                    <a:pt x="1163084" y="1186242"/>
                  </a:lnTo>
                  <a:lnTo>
                    <a:pt x="1163084" y="1185126"/>
                  </a:lnTo>
                  <a:lnTo>
                    <a:pt x="1174164" y="1186243"/>
                  </a:lnTo>
                  <a:cubicBezTo>
                    <a:pt x="1407009" y="1186243"/>
                    <a:pt x="1595768" y="997484"/>
                    <a:pt x="1595768" y="764639"/>
                  </a:cubicBezTo>
                  <a:cubicBezTo>
                    <a:pt x="1595768" y="531793"/>
                    <a:pt x="1407009" y="343035"/>
                    <a:pt x="1174164" y="343035"/>
                  </a:cubicBezTo>
                  <a:lnTo>
                    <a:pt x="1163084" y="344152"/>
                  </a:lnTo>
                  <a:lnTo>
                    <a:pt x="1163084" y="343035"/>
                  </a:lnTo>
                  <a:lnTo>
                    <a:pt x="0" y="343035"/>
                  </a:lnTo>
                  <a:lnTo>
                    <a:pt x="0" y="0"/>
                  </a:lnTo>
                  <a:lnTo>
                    <a:pt x="1179474" y="0"/>
                  </a:lnTo>
                  <a:lnTo>
                    <a:pt x="1179474" y="2027"/>
                  </a:lnTo>
                  <a:lnTo>
                    <a:pt x="1199570" y="0"/>
                  </a:lnTo>
                  <a:cubicBezTo>
                    <a:pt x="1621868" y="0"/>
                    <a:pt x="1964209" y="342341"/>
                    <a:pt x="1964209" y="764640"/>
                  </a:cubicBezTo>
                  <a:close/>
                </a:path>
              </a:pathLst>
            </a:custGeom>
            <a:solidFill>
              <a:srgbClr val="FF6969"/>
            </a:solidFill>
            <a:ln>
              <a:noFill/>
            </a:ln>
          </p:spPr>
          <p:txBody>
            <a:bodyPr anchor="ctr" bIns="45720" lIns="91440" rIns="91440" tIns="45720"/>
            <a:lstStyle/>
            <a:p>
              <a:endParaRPr altLang="en-US" lang="zh-CN" sz="2400"/>
            </a:p>
          </p:txBody>
        </p:sp>
        <p:sp>
          <p:nvSpPr>
            <p:cNvPr id="48" name="燕尾形 40"/>
            <p:cNvSpPr>
              <a:spLocks noChangeArrowheads="1"/>
            </p:cNvSpPr>
            <p:nvPr/>
          </p:nvSpPr>
          <p:spPr bwMode="auto">
            <a:xfrm rot="5400000">
              <a:off x="5306616" y="2811181"/>
              <a:ext cx="358379" cy="422672"/>
            </a:xfrm>
            <a:prstGeom prst="chevron">
              <a:avLst>
                <a:gd fmla="val 50000" name="adj"/>
              </a:avLst>
            </a:prstGeom>
            <a:solidFill>
              <a:srgbClr val="FF6969"/>
            </a:solidFill>
            <a:ln>
              <a:noFill/>
            </a:ln>
          </p:spPr>
          <p:txBody>
            <a:bodyPr anchor="ctr" bIns="45720" lIns="91440" rIns="91440" tIns="45720"/>
            <a:lstStyle/>
            <a:p>
              <a:pPr algn="ctr"/>
              <a:endParaRPr altLang="zh-CN" lang="zh-CN" sz="2400">
                <a:solidFill>
                  <a:srgbClr val="000000"/>
                </a:solidFill>
                <a:latin charset="-122" pitchFamily="2" typeface="宋体"/>
                <a:sym charset="-122" pitchFamily="2" typeface="宋体"/>
              </a:endParaRPr>
            </a:p>
          </p:txBody>
        </p:sp>
        <p:sp>
          <p:nvSpPr>
            <p:cNvPr id="49" name="燕尾形 41"/>
            <p:cNvSpPr>
              <a:spLocks noChangeArrowheads="1"/>
            </p:cNvSpPr>
            <p:nvPr/>
          </p:nvSpPr>
          <p:spPr bwMode="auto">
            <a:xfrm rot="5400000">
              <a:off x="5244108" y="2993942"/>
              <a:ext cx="482204" cy="566738"/>
            </a:xfrm>
            <a:prstGeom prst="chevron">
              <a:avLst>
                <a:gd fmla="val 50000" name="adj"/>
              </a:avLst>
            </a:prstGeom>
            <a:solidFill>
              <a:srgbClr val="CCCC33"/>
            </a:solidFill>
            <a:ln>
              <a:noFill/>
            </a:ln>
          </p:spPr>
          <p:txBody>
            <a:bodyPr anchor="ctr" bIns="45720" lIns="91440" rIns="91440" tIns="45720"/>
            <a:lstStyle/>
            <a:p>
              <a:pPr algn="ctr"/>
              <a:endParaRPr altLang="zh-CN" lang="zh-CN" sz="2400">
                <a:solidFill>
                  <a:srgbClr val="000000"/>
                </a:solidFill>
                <a:latin charset="-122" panose="02010601030101010101" pitchFamily="2" typeface="FZHei-B01S"/>
                <a:sym charset="-122" pitchFamily="2" typeface="宋体"/>
              </a:endParaRPr>
            </a:p>
          </p:txBody>
        </p:sp>
        <p:sp>
          <p:nvSpPr>
            <p:cNvPr id="56" name="文本框 48"/>
            <p:cNvSpPr>
              <a:spLocks noChangeArrowheads="1"/>
            </p:cNvSpPr>
            <p:nvPr/>
          </p:nvSpPr>
          <p:spPr bwMode="auto">
            <a:xfrm>
              <a:off x="5222917" y="1942843"/>
              <a:ext cx="539591"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0" pitchFamily="34" typeface="Impact"/>
                </a:rPr>
                <a:t>03</a:t>
              </a:r>
            </a:p>
          </p:txBody>
        </p:sp>
      </p:grpSp>
      <p:grpSp>
        <p:nvGrpSpPr>
          <p:cNvPr id="6" name="组合 5"/>
          <p:cNvGrpSpPr/>
          <p:nvPr/>
        </p:nvGrpSpPr>
        <p:grpSpPr>
          <a:xfrm>
            <a:off x="9055101" y="1801969"/>
            <a:ext cx="1530351" cy="2889249"/>
            <a:chOff x="6791325" y="1351476"/>
            <a:chExt cx="1147763" cy="2166937"/>
          </a:xfrm>
        </p:grpSpPr>
        <p:sp>
          <p:nvSpPr>
            <p:cNvPr id="43" name="任意多边形 30"/>
            <p:cNvSpPr>
              <a:spLocks noChangeArrowheads="1" noChangeAspect="1"/>
            </p:cNvSpPr>
            <p:nvPr/>
          </p:nvSpPr>
          <p:spPr bwMode="auto">
            <a:xfrm rot="16200000">
              <a:off x="6628805" y="1513996"/>
              <a:ext cx="1472803" cy="1147763"/>
            </a:xfrm>
            <a:custGeom>
              <a:gdLst>
                <a:gd fmla="*/ 1963265 w 1964209" name="T0"/>
                <a:gd fmla="*/ 765712 h 1529279" name="T1"/>
                <a:gd fmla="*/ 1198994 w 1964209" name="T2"/>
                <a:gd fmla="*/ 1531422 h 1529279" name="T3"/>
                <a:gd fmla="*/ 1178908 w 1964209" name="T4"/>
                <a:gd fmla="*/ 1529394 h 1529279" name="T5"/>
                <a:gd fmla="*/ 1178908 w 1964209" name="T6"/>
                <a:gd fmla="*/ 1531421 h 1529279" name="T7"/>
                <a:gd fmla="*/ 0 w 1964209" name="T8"/>
                <a:gd fmla="*/ 1531421 h 1529279" name="T9"/>
                <a:gd fmla="*/ 0 w 1964209" name="T10"/>
                <a:gd fmla="*/ 1187904 h 1529279" name="T11"/>
                <a:gd fmla="*/ 1162526 w 1964209" name="T12"/>
                <a:gd fmla="*/ 1187904 h 1529279" name="T13"/>
                <a:gd fmla="*/ 1162526 w 1964209" name="T14"/>
                <a:gd fmla="*/ 1186787 h 1529279" name="T15"/>
                <a:gd fmla="*/ 1173600 w 1964209" name="T16"/>
                <a:gd fmla="*/ 1187905 h 1529279" name="T17"/>
                <a:gd fmla="*/ 1595002 w 1964209" name="T18"/>
                <a:gd fmla="*/ 765710 h 1529279" name="T19"/>
                <a:gd fmla="*/ 1173600 w 1964209" name="T20"/>
                <a:gd fmla="*/ 343515 h 1529279" name="T21"/>
                <a:gd fmla="*/ 1162526 w 1964209" name="T22"/>
                <a:gd fmla="*/ 344634 h 1529279" name="T23"/>
                <a:gd fmla="*/ 1162526 w 1964209" name="T24"/>
                <a:gd fmla="*/ 343515 h 1529279" name="T25"/>
                <a:gd fmla="*/ 0 w 1964209" name="T26"/>
                <a:gd fmla="*/ 343515 h 1529279" name="T27"/>
                <a:gd fmla="*/ 0 w 1964209" name="T28"/>
                <a:gd fmla="*/ 0 h 1529279" name="T29"/>
                <a:gd fmla="*/ 1178908 w 1964209" name="T30"/>
                <a:gd fmla="*/ 0 h 1529279" name="T31"/>
                <a:gd fmla="*/ 1178908 w 1964209" name="T32"/>
                <a:gd fmla="*/ 2029 h 1529279" name="T33"/>
                <a:gd fmla="*/ 1198994 w 1964209" name="T34"/>
                <a:gd fmla="*/ 0 h 1529279" name="T35"/>
                <a:gd fmla="*/ 1963265 w 1964209" name="T36"/>
                <a:gd fmla="*/ 765712 h 1529279"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1964209" name="T57"/>
                <a:gd fmla="*/ 0 h 1529279" name="T58"/>
                <a:gd fmla="*/ 1964209 w 1964209" name="T59"/>
                <a:gd fmla="*/ 1529279 h 1529279"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1529279" w="1964208">
                  <a:moveTo>
                    <a:pt x="1964209" y="764640"/>
                  </a:moveTo>
                  <a:cubicBezTo>
                    <a:pt x="1964209" y="1186938"/>
                    <a:pt x="1621868" y="1529279"/>
                    <a:pt x="1199570" y="1529279"/>
                  </a:cubicBezTo>
                  <a:lnTo>
                    <a:pt x="1179474" y="1527254"/>
                  </a:lnTo>
                  <a:lnTo>
                    <a:pt x="1179474" y="1529278"/>
                  </a:lnTo>
                  <a:lnTo>
                    <a:pt x="0" y="1529278"/>
                  </a:lnTo>
                  <a:lnTo>
                    <a:pt x="0" y="1186242"/>
                  </a:lnTo>
                  <a:lnTo>
                    <a:pt x="1163084" y="1186242"/>
                  </a:lnTo>
                  <a:lnTo>
                    <a:pt x="1163084" y="1185126"/>
                  </a:lnTo>
                  <a:lnTo>
                    <a:pt x="1174164" y="1186243"/>
                  </a:lnTo>
                  <a:cubicBezTo>
                    <a:pt x="1407009" y="1186243"/>
                    <a:pt x="1595768" y="997484"/>
                    <a:pt x="1595768" y="764639"/>
                  </a:cubicBezTo>
                  <a:cubicBezTo>
                    <a:pt x="1595768" y="531793"/>
                    <a:pt x="1407009" y="343035"/>
                    <a:pt x="1174164" y="343035"/>
                  </a:cubicBezTo>
                  <a:lnTo>
                    <a:pt x="1163084" y="344152"/>
                  </a:lnTo>
                  <a:lnTo>
                    <a:pt x="1163084" y="343035"/>
                  </a:lnTo>
                  <a:lnTo>
                    <a:pt x="0" y="343035"/>
                  </a:lnTo>
                  <a:lnTo>
                    <a:pt x="0" y="0"/>
                  </a:lnTo>
                  <a:lnTo>
                    <a:pt x="1179474" y="0"/>
                  </a:lnTo>
                  <a:lnTo>
                    <a:pt x="1179474" y="2027"/>
                  </a:lnTo>
                  <a:lnTo>
                    <a:pt x="1199570" y="0"/>
                  </a:lnTo>
                  <a:cubicBezTo>
                    <a:pt x="1621868" y="0"/>
                    <a:pt x="1964209" y="342341"/>
                    <a:pt x="1964209" y="764640"/>
                  </a:cubicBezTo>
                  <a:close/>
                </a:path>
              </a:pathLst>
            </a:custGeom>
            <a:solidFill>
              <a:srgbClr val="FF6969"/>
            </a:solidFill>
            <a:ln>
              <a:noFill/>
            </a:ln>
          </p:spPr>
          <p:txBody>
            <a:bodyPr anchor="ctr" bIns="45720" lIns="91440" rIns="91440" tIns="45720"/>
            <a:lstStyle/>
            <a:p>
              <a:endParaRPr altLang="en-US" lang="zh-CN" sz="2400"/>
            </a:p>
          </p:txBody>
        </p:sp>
        <p:sp>
          <p:nvSpPr>
            <p:cNvPr id="51" name="燕尾形 43"/>
            <p:cNvSpPr>
              <a:spLocks noChangeArrowheads="1"/>
            </p:cNvSpPr>
            <p:nvPr/>
          </p:nvSpPr>
          <p:spPr bwMode="auto">
            <a:xfrm rot="5400000">
              <a:off x="7199709" y="2811181"/>
              <a:ext cx="358379" cy="422672"/>
            </a:xfrm>
            <a:prstGeom prst="chevron">
              <a:avLst>
                <a:gd fmla="val 50000" name="adj"/>
              </a:avLst>
            </a:prstGeom>
            <a:solidFill>
              <a:srgbClr val="FF6969"/>
            </a:solidFill>
            <a:ln>
              <a:noFill/>
            </a:ln>
          </p:spPr>
          <p:txBody>
            <a:bodyPr anchor="ctr" bIns="45720" lIns="91440" rIns="91440" tIns="45720"/>
            <a:lstStyle/>
            <a:p>
              <a:pPr algn="ctr"/>
              <a:endParaRPr altLang="zh-CN" lang="zh-CN" sz="2400">
                <a:solidFill>
                  <a:srgbClr val="000000"/>
                </a:solidFill>
                <a:latin charset="-122" pitchFamily="2" typeface="宋体"/>
                <a:sym charset="-122" pitchFamily="2" typeface="宋体"/>
              </a:endParaRPr>
            </a:p>
          </p:txBody>
        </p:sp>
        <p:sp>
          <p:nvSpPr>
            <p:cNvPr id="52" name="燕尾形 44"/>
            <p:cNvSpPr>
              <a:spLocks noChangeArrowheads="1"/>
            </p:cNvSpPr>
            <p:nvPr/>
          </p:nvSpPr>
          <p:spPr bwMode="auto">
            <a:xfrm rot="5400000">
              <a:off x="7138392" y="2993942"/>
              <a:ext cx="482204" cy="566738"/>
            </a:xfrm>
            <a:prstGeom prst="chevron">
              <a:avLst>
                <a:gd fmla="val 50000" name="adj"/>
              </a:avLst>
            </a:prstGeom>
            <a:solidFill>
              <a:srgbClr val="CCCC33"/>
            </a:solidFill>
            <a:ln>
              <a:noFill/>
            </a:ln>
          </p:spPr>
          <p:txBody>
            <a:bodyPr anchor="ctr" bIns="45720" lIns="91440" rIns="91440" tIns="45720"/>
            <a:lstStyle/>
            <a:p>
              <a:pPr algn="ctr"/>
              <a:endParaRPr altLang="zh-CN" lang="zh-CN" sz="2400">
                <a:solidFill>
                  <a:srgbClr val="000000"/>
                </a:solidFill>
                <a:latin charset="-122" pitchFamily="2" typeface="宋体"/>
                <a:sym charset="-122" pitchFamily="2" typeface="宋体"/>
              </a:endParaRPr>
            </a:p>
          </p:txBody>
        </p:sp>
        <p:sp>
          <p:nvSpPr>
            <p:cNvPr id="57" name="文本框 49"/>
            <p:cNvSpPr>
              <a:spLocks noChangeArrowheads="1"/>
            </p:cNvSpPr>
            <p:nvPr/>
          </p:nvSpPr>
          <p:spPr bwMode="auto">
            <a:xfrm>
              <a:off x="7112794" y="1942843"/>
              <a:ext cx="539591"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0" pitchFamily="34" typeface="Impact"/>
                </a:rPr>
                <a:t>04</a:t>
              </a:r>
            </a:p>
          </p:txBody>
        </p:sp>
      </p:grpSp>
      <p:sp>
        <p:nvSpPr>
          <p:cNvPr id="29" name="矩形 28"/>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0"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425809661"/>
      </p:ext>
    </p:extLst>
  </p:cSld>
  <p:clrMapOvr>
    <a:masterClrMapping/>
  </p:clrMapOvr>
  <mc:AlternateContent>
    <mc:Choice Requires="p14">
      <p:transition advTm="6000" p14:dur="1600" spd="slow">
        <p:blinds dir="vert"/>
      </p:transition>
    </mc:Choice>
    <mc:Fallback>
      <p:transition advTm="6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10" presetSubtype="0">
                                  <p:stCondLst>
                                    <p:cond delay="0"/>
                                  </p:stCondLst>
                                  <p:childTnLst>
                                    <p:set>
                                      <p:cBhvr>
                                        <p:cTn dur="1" fill="hold" id="12">
                                          <p:stCondLst>
                                            <p:cond delay="0"/>
                                          </p:stCondLst>
                                        </p:cTn>
                                        <p:tgtEl>
                                          <p:spTgt spid="44"/>
                                        </p:tgtEl>
                                        <p:attrNameLst>
                                          <p:attrName>style.visibility</p:attrName>
                                        </p:attrNameLst>
                                      </p:cBhvr>
                                      <p:to>
                                        <p:strVal val="visible"/>
                                      </p:to>
                                    </p:set>
                                    <p:animEffect filter="fade" transition="in">
                                      <p:cBhvr>
                                        <p:cTn dur="500" id="13"/>
                                        <p:tgtEl>
                                          <p:spTgt spid="44"/>
                                        </p:tgtEl>
                                      </p:cBhvr>
                                    </p:animEffect>
                                  </p:childTnLst>
                                </p:cTn>
                              </p:par>
                            </p:childTnLst>
                          </p:cTn>
                        </p:par>
                        <p:par>
                          <p:cTn fill="hold" id="14" nodeType="afterGroup">
                            <p:stCondLst>
                              <p:cond delay="1250"/>
                            </p:stCondLst>
                            <p:childTnLst>
                              <p:par>
                                <p:cTn fill="hold" id="15" nodeType="after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750" id="17"/>
                                        <p:tgtEl>
                                          <p:spTgt spid="4"/>
                                        </p:tgtEl>
                                      </p:cBhvr>
                                    </p:animEffect>
                                    <p:anim calcmode="lin" valueType="num">
                                      <p:cBhvr>
                                        <p:cTn dur="750" fill="hold" id="18"/>
                                        <p:tgtEl>
                                          <p:spTgt spid="4"/>
                                        </p:tgtEl>
                                        <p:attrNameLst>
                                          <p:attrName>ppt_x</p:attrName>
                                        </p:attrNameLst>
                                      </p:cBhvr>
                                      <p:tavLst>
                                        <p:tav tm="0">
                                          <p:val>
                                            <p:strVal val="#ppt_x"/>
                                          </p:val>
                                        </p:tav>
                                        <p:tav tm="100000">
                                          <p:val>
                                            <p:strVal val="#ppt_x"/>
                                          </p:val>
                                        </p:tav>
                                      </p:tavLst>
                                    </p:anim>
                                    <p:anim calcmode="lin" valueType="num">
                                      <p:cBhvr>
                                        <p:cTn dur="75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7"/>
                                        </p:tgtEl>
                                        <p:attrNameLst>
                                          <p:attrName>style.visibility</p:attrName>
                                        </p:attrNameLst>
                                      </p:cBhvr>
                                      <p:to>
                                        <p:strVal val="visible"/>
                                      </p:to>
                                    </p:set>
                                    <p:animEffect filter="fade" transition="in">
                                      <p:cBhvr>
                                        <p:cTn dur="500" id="23"/>
                                        <p:tgtEl>
                                          <p:spTgt spid="47"/>
                                        </p:tgtEl>
                                      </p:cBhvr>
                                    </p:animEffect>
                                  </p:childTnLst>
                                </p:cTn>
                              </p:par>
                            </p:childTnLst>
                          </p:cTn>
                        </p:par>
                        <p:par>
                          <p:cTn fill="hold" id="24" nodeType="afterGroup">
                            <p:stCondLst>
                              <p:cond delay="2500"/>
                            </p:stCondLst>
                            <p:childTnLst>
                              <p:par>
                                <p:cTn fill="hold" id="25" nodeType="afterEffect" presetClass="entr" presetID="42"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750" id="27"/>
                                        <p:tgtEl>
                                          <p:spTgt spid="5"/>
                                        </p:tgtEl>
                                      </p:cBhvr>
                                    </p:animEffect>
                                    <p:anim calcmode="lin" valueType="num">
                                      <p:cBhvr>
                                        <p:cTn dur="750" fill="hold" id="28"/>
                                        <p:tgtEl>
                                          <p:spTgt spid="5"/>
                                        </p:tgtEl>
                                        <p:attrNameLst>
                                          <p:attrName>ppt_x</p:attrName>
                                        </p:attrNameLst>
                                      </p:cBhvr>
                                      <p:tavLst>
                                        <p:tav tm="0">
                                          <p:val>
                                            <p:strVal val="#ppt_x"/>
                                          </p:val>
                                        </p:tav>
                                        <p:tav tm="100000">
                                          <p:val>
                                            <p:strVal val="#ppt_x"/>
                                          </p:val>
                                        </p:tav>
                                      </p:tavLst>
                                    </p:anim>
                                    <p:anim calcmode="lin" valueType="num">
                                      <p:cBhvr>
                                        <p:cTn dur="750" fill="hold" id="29"/>
                                        <p:tgtEl>
                                          <p:spTgt spid="5"/>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250"/>
                            </p:stCondLst>
                            <p:childTnLst>
                              <p:par>
                                <p:cTn fill="hold" grpId="0" id="31" nodeType="afterEffect" presetClass="entr" presetID="10" presetSubtype="0">
                                  <p:stCondLst>
                                    <p:cond delay="0"/>
                                  </p:stCondLst>
                                  <p:childTnLst>
                                    <p:set>
                                      <p:cBhvr>
                                        <p:cTn dur="1" fill="hold" id="32">
                                          <p:stCondLst>
                                            <p:cond delay="0"/>
                                          </p:stCondLst>
                                        </p:cTn>
                                        <p:tgtEl>
                                          <p:spTgt spid="50"/>
                                        </p:tgtEl>
                                        <p:attrNameLst>
                                          <p:attrName>style.visibility</p:attrName>
                                        </p:attrNameLst>
                                      </p:cBhvr>
                                      <p:to>
                                        <p:strVal val="visible"/>
                                      </p:to>
                                    </p:set>
                                    <p:animEffect filter="fade" transition="in">
                                      <p:cBhvr>
                                        <p:cTn dur="500" id="33"/>
                                        <p:tgtEl>
                                          <p:spTgt spid="50"/>
                                        </p:tgtEl>
                                      </p:cBhvr>
                                    </p:animEffect>
                                  </p:childTnLst>
                                </p:cTn>
                              </p:par>
                            </p:childTnLst>
                          </p:cTn>
                        </p:par>
                        <p:par>
                          <p:cTn fill="hold" id="34" nodeType="afterGroup">
                            <p:stCondLst>
                              <p:cond delay="3750"/>
                            </p:stCondLst>
                            <p:childTnLst>
                              <p:par>
                                <p:cTn fill="hold" id="35" nodeType="afterEffect" presetClass="entr" presetID="42" presetSubtype="0">
                                  <p:stCondLst>
                                    <p:cond delay="0"/>
                                  </p:stCondLst>
                                  <p:childTnLst>
                                    <p:set>
                                      <p:cBhvr>
                                        <p:cTn dur="1" fill="hold" id="36">
                                          <p:stCondLst>
                                            <p:cond delay="0"/>
                                          </p:stCondLst>
                                        </p:cTn>
                                        <p:tgtEl>
                                          <p:spTgt spid="6"/>
                                        </p:tgtEl>
                                        <p:attrNameLst>
                                          <p:attrName>style.visibility</p:attrName>
                                        </p:attrNameLst>
                                      </p:cBhvr>
                                      <p:to>
                                        <p:strVal val="visible"/>
                                      </p:to>
                                    </p:set>
                                    <p:animEffect filter="fade" transition="in">
                                      <p:cBhvr>
                                        <p:cTn dur="750" id="37"/>
                                        <p:tgtEl>
                                          <p:spTgt spid="6"/>
                                        </p:tgtEl>
                                      </p:cBhvr>
                                    </p:animEffect>
                                    <p:anim calcmode="lin" valueType="num">
                                      <p:cBhvr>
                                        <p:cTn dur="750" fill="hold" id="38"/>
                                        <p:tgtEl>
                                          <p:spTgt spid="6"/>
                                        </p:tgtEl>
                                        <p:attrNameLst>
                                          <p:attrName>ppt_x</p:attrName>
                                        </p:attrNameLst>
                                      </p:cBhvr>
                                      <p:tavLst>
                                        <p:tav tm="0">
                                          <p:val>
                                            <p:strVal val="#ppt_x"/>
                                          </p:val>
                                        </p:tav>
                                        <p:tav tm="100000">
                                          <p:val>
                                            <p:strVal val="#ppt_x"/>
                                          </p:val>
                                        </p:tav>
                                      </p:tavLst>
                                    </p:anim>
                                    <p:anim calcmode="lin" valueType="num">
                                      <p:cBhvr>
                                        <p:cTn dur="750" fill="hold" id="39"/>
                                        <p:tgtEl>
                                          <p:spTgt spid="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53"/>
                                        </p:tgtEl>
                                        <p:attrNameLst>
                                          <p:attrName>style.visibility</p:attrName>
                                        </p:attrNameLst>
                                      </p:cBhvr>
                                      <p:to>
                                        <p:strVal val="visible"/>
                                      </p:to>
                                    </p:set>
                                    <p:animEffect filter="fade" transition="in">
                                      <p:cBhvr>
                                        <p:cTn dur="500" id="43"/>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7"/>
      <p:bldP grpId="0" spid="50"/>
      <p:bldP grpId="0" spid="5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858873" y="508037"/>
            <a:ext cx="3692953" cy="985571"/>
          </a:xfrm>
          <a:prstGeom prst="rect">
            <a:avLst/>
          </a:prstGeom>
          <a:noFill/>
        </p:spPr>
        <p:txBody>
          <a:bodyPr rtlCol="0" wrap="square">
            <a:spAutoFit/>
          </a:bodyPr>
          <a:lstStyle/>
          <a:p>
            <a:r>
              <a:rPr altLang="zh-CN" lang="en-US" sz="5867">
                <a:solidFill>
                  <a:schemeClr val="bg1"/>
                </a:solidFill>
                <a:latin charset="-122" pitchFamily="34" typeface="微软雅黑"/>
                <a:ea charset="-122" pitchFamily="34" typeface="微软雅黑"/>
              </a:rPr>
              <a:t>Contents</a:t>
            </a:r>
          </a:p>
        </p:txBody>
      </p:sp>
      <p:cxnSp>
        <p:nvCxnSpPr>
          <p:cNvPr id="7" name="直接连接符 6"/>
          <p:cNvCxnSpPr/>
          <p:nvPr/>
        </p:nvCxnSpPr>
        <p:spPr>
          <a:xfrm flipH="1">
            <a:off x="732103" y="574445"/>
            <a:ext cx="0" cy="792000"/>
          </a:xfrm>
          <a:prstGeom prst="line">
            <a:avLst/>
          </a:prstGeom>
          <a:ln w="76200">
            <a:solidFill>
              <a:srgbClr val="CCCC33"/>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2018611" y="1942414"/>
            <a:ext cx="859224" cy="996756"/>
            <a:chOff x="1551857" y="1995686"/>
            <a:chExt cx="644418" cy="747567"/>
          </a:xfrm>
          <a:effectLst>
            <a:outerShdw algn="tl" blurRad="50800" dir="2700000" dist="38100" rotWithShape="0">
              <a:prstClr val="black">
                <a:alpha val="40000"/>
              </a:prstClr>
            </a:outerShdw>
          </a:effectLst>
        </p:grpSpPr>
        <p:grpSp>
          <p:nvGrpSpPr>
            <p:cNvPr id="9" name="组合 8"/>
            <p:cNvGrpSpPr/>
            <p:nvPr/>
          </p:nvGrpSpPr>
          <p:grpSpPr>
            <a:xfrm>
              <a:off x="1551857" y="1995686"/>
              <a:ext cx="644418" cy="747567"/>
              <a:chOff x="1551857" y="1995686"/>
              <a:chExt cx="644418" cy="747567"/>
            </a:xfrm>
          </p:grpSpPr>
          <p:sp>
            <p:nvSpPr>
              <p:cNvPr id="23" name="任意多边形 22"/>
              <p:cNvSpPr>
                <a:spLocks noChangeArrowheads="1" noChangeAspect="1"/>
              </p:cNvSpPr>
              <p:nvPr/>
            </p:nvSpPr>
            <p:spPr bwMode="auto">
              <a:xfrm rot="5400000">
                <a:off x="1687174" y="2234153"/>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FF6969"/>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sp>
            <p:nvSpPr>
              <p:cNvPr id="24" name="任意多边形 23"/>
              <p:cNvSpPr>
                <a:spLocks noChangeArrowheads="1" noChangeAspect="1"/>
              </p:cNvSpPr>
              <p:nvPr/>
            </p:nvSpPr>
            <p:spPr bwMode="auto">
              <a:xfrm flipV="1" rot="16200000">
                <a:off x="1687174" y="1860369"/>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CCCC33"/>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grpSp>
        <p:sp>
          <p:nvSpPr>
            <p:cNvPr id="25" name="文本框 28"/>
            <p:cNvSpPr>
              <a:spLocks noChangeArrowheads="1"/>
            </p:cNvSpPr>
            <p:nvPr/>
          </p:nvSpPr>
          <p:spPr bwMode="auto">
            <a:xfrm>
              <a:off x="1645568" y="2043376"/>
              <a:ext cx="646747"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4800">
                  <a:solidFill>
                    <a:schemeClr val="bg1"/>
                  </a:solidFill>
                  <a:latin charset="0" pitchFamily="34" typeface="Agency FB"/>
                  <a:sym charset="0" pitchFamily="34" typeface="Impact"/>
                </a:rPr>
                <a:t>01</a:t>
              </a:r>
            </a:p>
          </p:txBody>
        </p:sp>
      </p:grpSp>
      <p:grpSp>
        <p:nvGrpSpPr>
          <p:cNvPr id="11" name="组合 10"/>
          <p:cNvGrpSpPr/>
          <p:nvPr/>
        </p:nvGrpSpPr>
        <p:grpSpPr>
          <a:xfrm>
            <a:off x="3488349" y="3034905"/>
            <a:ext cx="859224" cy="996756"/>
            <a:chOff x="3374512" y="2011990"/>
            <a:chExt cx="644418" cy="747567"/>
          </a:xfrm>
          <a:effectLst>
            <a:outerShdw algn="tl" blurRad="50800" dir="2700000" dist="38100" rotWithShape="0">
              <a:prstClr val="black">
                <a:alpha val="40000"/>
              </a:prstClr>
            </a:outerShdw>
          </a:effectLst>
        </p:grpSpPr>
        <p:grpSp>
          <p:nvGrpSpPr>
            <p:cNvPr id="27" name="组合 26"/>
            <p:cNvGrpSpPr/>
            <p:nvPr/>
          </p:nvGrpSpPr>
          <p:grpSpPr>
            <a:xfrm>
              <a:off x="3374512" y="2011990"/>
              <a:ext cx="644418" cy="747567"/>
              <a:chOff x="1551857" y="1995686"/>
              <a:chExt cx="644418" cy="747567"/>
            </a:xfrm>
          </p:grpSpPr>
          <p:sp>
            <p:nvSpPr>
              <p:cNvPr id="28" name="任意多边形 27"/>
              <p:cNvSpPr>
                <a:spLocks noChangeArrowheads="1" noChangeAspect="1"/>
              </p:cNvSpPr>
              <p:nvPr/>
            </p:nvSpPr>
            <p:spPr bwMode="auto">
              <a:xfrm rot="5400000">
                <a:off x="1687174" y="2234153"/>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FF6969"/>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sp>
            <p:nvSpPr>
              <p:cNvPr id="29" name="任意多边形 28"/>
              <p:cNvSpPr>
                <a:spLocks noChangeArrowheads="1" noChangeAspect="1"/>
              </p:cNvSpPr>
              <p:nvPr/>
            </p:nvSpPr>
            <p:spPr bwMode="auto">
              <a:xfrm flipV="1" rot="16200000">
                <a:off x="1687174" y="1860369"/>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CCCC33"/>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grpSp>
        <p:sp>
          <p:nvSpPr>
            <p:cNvPr id="30" name="文本框 28"/>
            <p:cNvSpPr>
              <a:spLocks noChangeArrowheads="1"/>
            </p:cNvSpPr>
            <p:nvPr/>
          </p:nvSpPr>
          <p:spPr bwMode="auto">
            <a:xfrm>
              <a:off x="3412521" y="2097415"/>
              <a:ext cx="646747"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4800">
                  <a:solidFill>
                    <a:schemeClr val="bg1"/>
                  </a:solidFill>
                  <a:latin charset="0" pitchFamily="34" typeface="Agency FB"/>
                  <a:sym charset="0" pitchFamily="34" typeface="Impact"/>
                </a:rPr>
                <a:t>02</a:t>
              </a:r>
            </a:p>
          </p:txBody>
        </p:sp>
      </p:grpSp>
      <p:grpSp>
        <p:nvGrpSpPr>
          <p:cNvPr id="12" name="组合 11"/>
          <p:cNvGrpSpPr/>
          <p:nvPr/>
        </p:nvGrpSpPr>
        <p:grpSpPr>
          <a:xfrm>
            <a:off x="4921704" y="4085290"/>
            <a:ext cx="859224" cy="996756"/>
            <a:chOff x="5258425" y="1995686"/>
            <a:chExt cx="644418" cy="747567"/>
          </a:xfrm>
          <a:effectLst>
            <a:outerShdw algn="tl" blurRad="50800" dir="2700000" dist="38100" rotWithShape="0">
              <a:prstClr val="black">
                <a:alpha val="40000"/>
              </a:prstClr>
            </a:outerShdw>
          </a:effectLst>
        </p:grpSpPr>
        <p:grpSp>
          <p:nvGrpSpPr>
            <p:cNvPr id="31" name="组合 30"/>
            <p:cNvGrpSpPr/>
            <p:nvPr/>
          </p:nvGrpSpPr>
          <p:grpSpPr>
            <a:xfrm>
              <a:off x="5258425" y="1995686"/>
              <a:ext cx="644418" cy="747567"/>
              <a:chOff x="1551857" y="1995686"/>
              <a:chExt cx="644418" cy="747567"/>
            </a:xfrm>
          </p:grpSpPr>
          <p:sp>
            <p:nvSpPr>
              <p:cNvPr id="32" name="任意多边形 31"/>
              <p:cNvSpPr>
                <a:spLocks noChangeArrowheads="1" noChangeAspect="1"/>
              </p:cNvSpPr>
              <p:nvPr/>
            </p:nvSpPr>
            <p:spPr bwMode="auto">
              <a:xfrm rot="5400000">
                <a:off x="1687174" y="2234153"/>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FF6969"/>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sp>
            <p:nvSpPr>
              <p:cNvPr id="33" name="任意多边形 32"/>
              <p:cNvSpPr>
                <a:spLocks noChangeArrowheads="1" noChangeAspect="1"/>
              </p:cNvSpPr>
              <p:nvPr/>
            </p:nvSpPr>
            <p:spPr bwMode="auto">
              <a:xfrm flipV="1" rot="16200000">
                <a:off x="1687174" y="1860369"/>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CCCC33"/>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grpSp>
        <p:sp>
          <p:nvSpPr>
            <p:cNvPr id="34" name="文本框 28"/>
            <p:cNvSpPr>
              <a:spLocks noChangeArrowheads="1"/>
            </p:cNvSpPr>
            <p:nvPr/>
          </p:nvSpPr>
          <p:spPr bwMode="auto">
            <a:xfrm>
              <a:off x="5301472" y="2057846"/>
              <a:ext cx="646747"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4800">
                  <a:solidFill>
                    <a:schemeClr val="bg1"/>
                  </a:solidFill>
                  <a:latin charset="0" pitchFamily="34" typeface="Agency FB"/>
                  <a:sym charset="0" pitchFamily="34" typeface="Impact"/>
                </a:rPr>
                <a:t>03</a:t>
              </a:r>
            </a:p>
          </p:txBody>
        </p:sp>
      </p:grpSp>
      <p:grpSp>
        <p:nvGrpSpPr>
          <p:cNvPr id="13" name="组合 12"/>
          <p:cNvGrpSpPr/>
          <p:nvPr/>
        </p:nvGrpSpPr>
        <p:grpSpPr>
          <a:xfrm>
            <a:off x="6395387" y="5132470"/>
            <a:ext cx="859224" cy="996756"/>
            <a:chOff x="6881613" y="1995686"/>
            <a:chExt cx="644418" cy="747567"/>
          </a:xfrm>
          <a:effectLst>
            <a:outerShdw algn="tl" blurRad="50800" dir="2700000" dist="38100" rotWithShape="0">
              <a:prstClr val="black">
                <a:alpha val="40000"/>
              </a:prstClr>
            </a:outerShdw>
          </a:effectLst>
        </p:grpSpPr>
        <p:grpSp>
          <p:nvGrpSpPr>
            <p:cNvPr id="35" name="组合 34"/>
            <p:cNvGrpSpPr/>
            <p:nvPr/>
          </p:nvGrpSpPr>
          <p:grpSpPr>
            <a:xfrm>
              <a:off x="6881613" y="1995686"/>
              <a:ext cx="644418" cy="747567"/>
              <a:chOff x="1551857" y="1995686"/>
              <a:chExt cx="644418" cy="747567"/>
            </a:xfrm>
          </p:grpSpPr>
          <p:sp>
            <p:nvSpPr>
              <p:cNvPr id="36" name="任意多边形 35"/>
              <p:cNvSpPr>
                <a:spLocks noChangeArrowheads="1" noChangeAspect="1"/>
              </p:cNvSpPr>
              <p:nvPr/>
            </p:nvSpPr>
            <p:spPr bwMode="auto">
              <a:xfrm rot="5400000">
                <a:off x="1687174" y="2234153"/>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FF6969"/>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sp>
            <p:nvSpPr>
              <p:cNvPr id="37" name="任意多边形 36"/>
              <p:cNvSpPr>
                <a:spLocks noChangeArrowheads="1" noChangeAspect="1"/>
              </p:cNvSpPr>
              <p:nvPr/>
            </p:nvSpPr>
            <p:spPr bwMode="auto">
              <a:xfrm flipV="1" rot="16200000">
                <a:off x="1687174" y="1860369"/>
                <a:ext cx="373783" cy="644418"/>
              </a:xfrm>
              <a:custGeom>
                <a:gdLst>
                  <a:gd fmla="*/ 0 w 373783" name="connsiteX0"/>
                  <a:gd fmla="*/ 644418 h 644418" name="connsiteY0"/>
                  <a:gd fmla="*/ 0 w 373783" name="connsiteX1"/>
                  <a:gd fmla="*/ 0 h 644418" name="connsiteY1"/>
                  <a:gd fmla="*/ 212679 w 373783" name="connsiteX2"/>
                  <a:gd fmla="*/ 0 h 644418" name="connsiteY2"/>
                  <a:gd fmla="*/ 373783 w 373783" name="connsiteX3"/>
                  <a:gd fmla="*/ 322209 h 644418" name="connsiteY3"/>
                  <a:gd fmla="*/ 212679 w 373783" name="connsiteX4"/>
                  <a:gd fmla="*/ 644418 h 64441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4418" w="373783">
                    <a:moveTo>
                      <a:pt x="0" y="644418"/>
                    </a:moveTo>
                    <a:lnTo>
                      <a:pt x="0" y="0"/>
                    </a:lnTo>
                    <a:lnTo>
                      <a:pt x="212679" y="0"/>
                    </a:lnTo>
                    <a:lnTo>
                      <a:pt x="373783" y="322209"/>
                    </a:lnTo>
                    <a:lnTo>
                      <a:pt x="212679" y="644418"/>
                    </a:lnTo>
                    <a:close/>
                  </a:path>
                </a:pathLst>
              </a:custGeom>
              <a:solidFill>
                <a:srgbClr val="CCCC33"/>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grpSp>
        <p:sp>
          <p:nvSpPr>
            <p:cNvPr id="38" name="文本框 28"/>
            <p:cNvSpPr>
              <a:spLocks noChangeArrowheads="1"/>
            </p:cNvSpPr>
            <p:nvPr/>
          </p:nvSpPr>
          <p:spPr bwMode="auto">
            <a:xfrm>
              <a:off x="6947238" y="2086764"/>
              <a:ext cx="646747" cy="617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4800">
                  <a:solidFill>
                    <a:schemeClr val="bg1"/>
                  </a:solidFill>
                  <a:latin charset="0" pitchFamily="34" typeface="Agency FB"/>
                  <a:sym charset="0" pitchFamily="34" typeface="Impact"/>
                </a:rPr>
                <a:t>04</a:t>
              </a:r>
            </a:p>
          </p:txBody>
        </p:sp>
      </p:grpSp>
      <p:sp>
        <p:nvSpPr>
          <p:cNvPr id="47" name="文本框 46"/>
          <p:cNvSpPr txBox="1"/>
          <p:nvPr/>
        </p:nvSpPr>
        <p:spPr>
          <a:xfrm>
            <a:off x="3053816" y="2225487"/>
            <a:ext cx="3659073" cy="457200"/>
          </a:xfrm>
          <a:prstGeom prst="rect">
            <a:avLst/>
          </a:prstGeom>
          <a:noFill/>
        </p:spPr>
        <p:txBody>
          <a:bodyPr rtlCol="0" wrap="square">
            <a:spAutoFit/>
          </a:bodyPr>
          <a:lstStyle/>
          <a:p>
            <a:r>
              <a:rPr altLang="zh-CN" lang="en-US" sz="2400">
                <a:solidFill>
                  <a:schemeClr val="bg1"/>
                </a:solidFill>
                <a:latin charset="-122" pitchFamily="34" typeface="微软雅黑"/>
                <a:ea charset="-122" pitchFamily="34" typeface="微软雅黑"/>
              </a:rPr>
              <a:t>Add Your Title Here</a:t>
            </a:r>
          </a:p>
        </p:txBody>
      </p:sp>
      <p:sp>
        <p:nvSpPr>
          <p:cNvPr id="52" name="文本框 51"/>
          <p:cNvSpPr txBox="1"/>
          <p:nvPr/>
        </p:nvSpPr>
        <p:spPr>
          <a:xfrm>
            <a:off x="4639330" y="3288193"/>
            <a:ext cx="3659073" cy="457200"/>
          </a:xfrm>
          <a:prstGeom prst="rect">
            <a:avLst/>
          </a:prstGeom>
          <a:noFill/>
        </p:spPr>
        <p:txBody>
          <a:bodyPr rtlCol="0" wrap="square">
            <a:spAutoFit/>
          </a:bodyPr>
          <a:lstStyle/>
          <a:p>
            <a:r>
              <a:rPr altLang="zh-CN" lang="en-US" sz="2400">
                <a:solidFill>
                  <a:schemeClr val="bg1"/>
                </a:solidFill>
                <a:latin charset="-122" pitchFamily="34" typeface="微软雅黑"/>
                <a:ea charset="-122" pitchFamily="34" typeface="微软雅黑"/>
              </a:rPr>
              <a:t>Add Your Title Here</a:t>
            </a:r>
          </a:p>
        </p:txBody>
      </p:sp>
      <p:sp>
        <p:nvSpPr>
          <p:cNvPr id="53" name="文本框 52"/>
          <p:cNvSpPr txBox="1"/>
          <p:nvPr/>
        </p:nvSpPr>
        <p:spPr>
          <a:xfrm>
            <a:off x="5903044" y="4396982"/>
            <a:ext cx="3659073" cy="457200"/>
          </a:xfrm>
          <a:prstGeom prst="rect">
            <a:avLst/>
          </a:prstGeom>
          <a:noFill/>
        </p:spPr>
        <p:txBody>
          <a:bodyPr rtlCol="0" wrap="square">
            <a:spAutoFit/>
          </a:bodyPr>
          <a:lstStyle/>
          <a:p>
            <a:r>
              <a:rPr altLang="zh-CN" lang="en-US" sz="2400">
                <a:solidFill>
                  <a:schemeClr val="bg1"/>
                </a:solidFill>
                <a:latin charset="-122" pitchFamily="34" typeface="微软雅黑"/>
                <a:ea charset="-122" pitchFamily="34" typeface="微软雅黑"/>
              </a:rPr>
              <a:t>Add Your Title Here</a:t>
            </a:r>
          </a:p>
        </p:txBody>
      </p:sp>
      <p:sp>
        <p:nvSpPr>
          <p:cNvPr id="55" name="文本框 54"/>
          <p:cNvSpPr txBox="1"/>
          <p:nvPr/>
        </p:nvSpPr>
        <p:spPr>
          <a:xfrm>
            <a:off x="7597051" y="5399013"/>
            <a:ext cx="3659073" cy="457200"/>
          </a:xfrm>
          <a:prstGeom prst="rect">
            <a:avLst/>
          </a:prstGeom>
          <a:noFill/>
        </p:spPr>
        <p:txBody>
          <a:bodyPr rtlCol="0" wrap="square">
            <a:spAutoFit/>
          </a:bodyPr>
          <a:lstStyle/>
          <a:p>
            <a:r>
              <a:rPr altLang="zh-CN" lang="en-US" sz="2400">
                <a:solidFill>
                  <a:schemeClr val="bg1"/>
                </a:solidFill>
                <a:latin charset="-122" pitchFamily="34" typeface="微软雅黑"/>
                <a:ea charset="-122" pitchFamily="34" typeface="微软雅黑"/>
              </a:rPr>
              <a:t>Add Your Title Here</a:t>
            </a:r>
          </a:p>
        </p:txBody>
      </p:sp>
      <p:sp>
        <p:nvSpPr>
          <p:cNvPr id="61" name="任意多边形 60"/>
          <p:cNvSpPr>
            <a:spLocks noChangeArrowheads="1" noChangeAspect="1"/>
          </p:cNvSpPr>
          <p:nvPr/>
        </p:nvSpPr>
        <p:spPr bwMode="auto">
          <a:xfrm rot="5400000">
            <a:off x="-490722" y="695262"/>
            <a:ext cx="1410020" cy="530175"/>
          </a:xfrm>
          <a:custGeom>
            <a:gdLst>
              <a:gd fmla="*/ 0 w 1057515" name="connsiteX0"/>
              <a:gd fmla="*/ 413633 h 427733" name="connsiteY0"/>
              <a:gd fmla="*/ 206816 w 1057515" name="connsiteX1"/>
              <a:gd fmla="*/ 0 h 427733" name="connsiteY1"/>
              <a:gd fmla="*/ 843648 w 1057515" name="connsiteX2"/>
              <a:gd fmla="*/ 0 h 427733" name="connsiteY2"/>
              <a:gd fmla="*/ 1057515 w 1057515" name="connsiteX3"/>
              <a:gd fmla="*/ 427733 h 427733" name="connsiteY3"/>
            </a:gdLst>
            <a:cxnLst>
              <a:cxn ang="0">
                <a:pos x="connsiteX0" y="connsiteY0"/>
              </a:cxn>
              <a:cxn ang="0">
                <a:pos x="connsiteX1" y="connsiteY1"/>
              </a:cxn>
              <a:cxn ang="0">
                <a:pos x="connsiteX2" y="connsiteY2"/>
              </a:cxn>
              <a:cxn ang="0">
                <a:pos x="connsiteX3" y="connsiteY3"/>
              </a:cxn>
            </a:cxnLst>
            <a:rect b="b" l="l" r="r" t="t"/>
            <a:pathLst>
              <a:path h="427733" w="1057515">
                <a:moveTo>
                  <a:pt x="0" y="413633"/>
                </a:moveTo>
                <a:lnTo>
                  <a:pt x="206816" y="0"/>
                </a:lnTo>
                <a:lnTo>
                  <a:pt x="843648" y="0"/>
                </a:lnTo>
                <a:lnTo>
                  <a:pt x="1057515" y="427733"/>
                </a:lnTo>
                <a:close/>
              </a:path>
            </a:pathLst>
          </a:custGeom>
          <a:solidFill>
            <a:srgbClr val="CCCC33"/>
          </a:solidFill>
          <a:ln>
            <a:noFill/>
          </a:ln>
        </p:spPr>
        <p:txBody>
          <a:bodyPr anchor="ctr" bIns="45720" lIns="91440" rIns="91440" tIns="45720" wrap="square">
            <a:noAutofit/>
          </a:bodyPr>
          <a:lstStyle/>
          <a:p>
            <a:pPr algn="ctr"/>
            <a:endParaRPr altLang="zh-CN" lang="zh-CN" sz="2400">
              <a:solidFill>
                <a:srgbClr val="FFFFFF"/>
              </a:solidFill>
              <a:latin charset="-122" pitchFamily="2" typeface="宋体"/>
              <a:sym charset="-122" pitchFamily="2" typeface="宋体"/>
            </a:endParaRPr>
          </a:p>
        </p:txBody>
      </p:sp>
      <p:cxnSp>
        <p:nvCxnSpPr>
          <p:cNvPr id="22" name="直接连接符 21"/>
          <p:cNvCxnSpPr/>
          <p:nvPr/>
        </p:nvCxnSpPr>
        <p:spPr>
          <a:xfrm flipH="1" flipV="1">
            <a:off x="2435884" y="3226420"/>
            <a:ext cx="0" cy="3634755"/>
          </a:xfrm>
          <a:prstGeom prst="line">
            <a:avLst/>
          </a:prstGeom>
          <a:ln>
            <a:solidFill>
              <a:srgbClr val="CCCC33"/>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893600" y="4333708"/>
            <a:ext cx="0" cy="2527467"/>
          </a:xfrm>
          <a:prstGeom prst="line">
            <a:avLst/>
          </a:prstGeom>
          <a:ln>
            <a:solidFill>
              <a:srgbClr val="CCCC33"/>
            </a:solidFill>
            <a:tailEnd type="ova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5351316" y="5363131"/>
            <a:ext cx="0" cy="1498044"/>
          </a:xfrm>
          <a:prstGeom prst="line">
            <a:avLst/>
          </a:prstGeom>
          <a:ln>
            <a:solidFill>
              <a:srgbClr val="CCCC33"/>
            </a:solidFill>
            <a:tail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flipV="1">
            <a:off x="6809033" y="6405331"/>
            <a:ext cx="0" cy="455845"/>
          </a:xfrm>
          <a:prstGeom prst="line">
            <a:avLst/>
          </a:prstGeom>
          <a:ln>
            <a:solidFill>
              <a:srgbClr val="CCCC3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656407378"/>
      </p:ext>
    </p:extLst>
  </p:cSld>
  <p:clrMapOvr>
    <a:masterClrMapping/>
  </p:clrMapOvr>
  <mc:AlternateContent>
    <mc:Choice Requires="p14">
      <p:transition advTm="5500" p14:dur="1600" spd="slow">
        <p:blinds dir="vert"/>
      </p:transition>
    </mc:Choice>
    <mc:Fallback>
      <p:transition advTm="5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2"/>
                                        </p:tgtEl>
                                        <p:attrNameLst>
                                          <p:attrName>style.visibility</p:attrName>
                                        </p:attrNameLst>
                                      </p:cBhvr>
                                      <p:to>
                                        <p:strVal val="visible"/>
                                      </p:to>
                                    </p:set>
                                    <p:animEffect filter="wipe(down)" transition="in">
                                      <p:cBhvr>
                                        <p:cTn dur="500" id="7"/>
                                        <p:tgtEl>
                                          <p:spTgt spid="22"/>
                                        </p:tgtEl>
                                      </p:cBhvr>
                                    </p:animEffect>
                                  </p:childTnLst>
                                </p:cTn>
                              </p:par>
                            </p:childTnLst>
                          </p:cTn>
                        </p:par>
                        <p:par>
                          <p:cTn fill="hold" id="8" nodeType="afterGroup">
                            <p:stCondLst>
                              <p:cond delay="500"/>
                            </p:stCondLst>
                            <p:childTnLst>
                              <p:par>
                                <p:cTn fill="hold" id="9" nodeType="afterEffect" presetClass="entr" presetID="12" presetSubtype="4">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500" id="11"/>
                                        <p:tgtEl>
                                          <p:spTgt spid="10"/>
                                        </p:tgtEl>
                                        <p:attrNameLst>
                                          <p:attrName>ppt_y</p:attrName>
                                        </p:attrNameLst>
                                      </p:cBhvr>
                                      <p:tavLst>
                                        <p:tav tm="0">
                                          <p:val>
                                            <p:strVal val="#ppt_y+#ppt_h*1.125000"/>
                                          </p:val>
                                        </p:tav>
                                        <p:tav tm="100000">
                                          <p:val>
                                            <p:strVal val="#ppt_y"/>
                                          </p:val>
                                        </p:tav>
                                      </p:tavLst>
                                    </p:anim>
                                    <p:animEffect filter="wipe(up)" transition="in">
                                      <p:cBhvr>
                                        <p:cTn dur="500" id="12"/>
                                        <p:tgtEl>
                                          <p:spTgt spid="10"/>
                                        </p:tgtEl>
                                      </p:cBhvr>
                                    </p:animEffect>
                                  </p:childTnLst>
                                </p:cTn>
                              </p:par>
                              <p:par>
                                <p:cTn fill="hold" grpId="0" id="13" nodeType="withEffect" presetClass="entr" presetID="12" presetSubtype="4">
                                  <p:stCondLst>
                                    <p:cond delay="0"/>
                                  </p:stCondLst>
                                  <p:childTnLst>
                                    <p:set>
                                      <p:cBhvr>
                                        <p:cTn dur="1" fill="hold" id="14">
                                          <p:stCondLst>
                                            <p:cond delay="0"/>
                                          </p:stCondLst>
                                        </p:cTn>
                                        <p:tgtEl>
                                          <p:spTgt spid="47"/>
                                        </p:tgtEl>
                                        <p:attrNameLst>
                                          <p:attrName>style.visibility</p:attrName>
                                        </p:attrNameLst>
                                      </p:cBhvr>
                                      <p:to>
                                        <p:strVal val="visible"/>
                                      </p:to>
                                    </p:set>
                                    <p:anim calcmode="lin" valueType="num">
                                      <p:cBhvr additive="base">
                                        <p:cTn dur="500" id="15"/>
                                        <p:tgtEl>
                                          <p:spTgt spid="47"/>
                                        </p:tgtEl>
                                        <p:attrNameLst>
                                          <p:attrName>ppt_y</p:attrName>
                                        </p:attrNameLst>
                                      </p:cBhvr>
                                      <p:tavLst>
                                        <p:tav tm="0">
                                          <p:val>
                                            <p:strVal val="#ppt_y+#ppt_h*1.125000"/>
                                          </p:val>
                                        </p:tav>
                                        <p:tav tm="100000">
                                          <p:val>
                                            <p:strVal val="#ppt_y"/>
                                          </p:val>
                                        </p:tav>
                                      </p:tavLst>
                                    </p:anim>
                                    <p:animEffect filter="wipe(up)" transition="in">
                                      <p:cBhvr>
                                        <p:cTn dur="500" id="16"/>
                                        <p:tgtEl>
                                          <p:spTgt spid="47"/>
                                        </p:tgtEl>
                                      </p:cBhvr>
                                    </p:animEffect>
                                  </p:childTnLst>
                                </p:cTn>
                              </p:par>
                            </p:childTnLst>
                          </p:cTn>
                        </p:par>
                        <p:par>
                          <p:cTn fill="hold" id="17" nodeType="afterGroup">
                            <p:stCondLst>
                              <p:cond delay="1000"/>
                            </p:stCondLst>
                            <p:childTnLst>
                              <p:par>
                                <p:cTn fill="hold" id="18" nodeType="afterEffect" presetClass="entr" presetID="22" presetSubtype="4">
                                  <p:stCondLst>
                                    <p:cond delay="0"/>
                                  </p:stCondLst>
                                  <p:childTnLst>
                                    <p:set>
                                      <p:cBhvr>
                                        <p:cTn dur="1" fill="hold" id="19">
                                          <p:stCondLst>
                                            <p:cond delay="0"/>
                                          </p:stCondLst>
                                        </p:cTn>
                                        <p:tgtEl>
                                          <p:spTgt spid="66"/>
                                        </p:tgtEl>
                                        <p:attrNameLst>
                                          <p:attrName>style.visibility</p:attrName>
                                        </p:attrNameLst>
                                      </p:cBhvr>
                                      <p:to>
                                        <p:strVal val="visible"/>
                                      </p:to>
                                    </p:set>
                                    <p:animEffect filter="wipe(down)" transition="in">
                                      <p:cBhvr>
                                        <p:cTn dur="500" id="20"/>
                                        <p:tgtEl>
                                          <p:spTgt spid="66"/>
                                        </p:tgtEl>
                                      </p:cBhvr>
                                    </p:animEffect>
                                  </p:childTnLst>
                                </p:cTn>
                              </p:par>
                            </p:childTnLst>
                          </p:cTn>
                        </p:par>
                        <p:par>
                          <p:cTn fill="hold" id="21" nodeType="afterGroup">
                            <p:stCondLst>
                              <p:cond delay="1500"/>
                            </p:stCondLst>
                            <p:childTnLst>
                              <p:par>
                                <p:cTn fill="hold" id="22" nodeType="afterEffect" presetClass="entr" presetID="12" presetSubtype="4">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id="24"/>
                                        <p:tgtEl>
                                          <p:spTgt spid="11"/>
                                        </p:tgtEl>
                                        <p:attrNameLst>
                                          <p:attrName>ppt_y</p:attrName>
                                        </p:attrNameLst>
                                      </p:cBhvr>
                                      <p:tavLst>
                                        <p:tav tm="0">
                                          <p:val>
                                            <p:strVal val="#ppt_y+#ppt_h*1.125000"/>
                                          </p:val>
                                        </p:tav>
                                        <p:tav tm="100000">
                                          <p:val>
                                            <p:strVal val="#ppt_y"/>
                                          </p:val>
                                        </p:tav>
                                      </p:tavLst>
                                    </p:anim>
                                    <p:animEffect filter="wipe(up)" transition="in">
                                      <p:cBhvr>
                                        <p:cTn dur="500" id="25"/>
                                        <p:tgtEl>
                                          <p:spTgt spid="11"/>
                                        </p:tgtEl>
                                      </p:cBhvr>
                                    </p:animEffect>
                                  </p:childTnLst>
                                </p:cTn>
                              </p:par>
                              <p:par>
                                <p:cTn fill="hold" grpId="0" id="26" nodeType="withEffect" presetClass="entr" presetID="12" presetSubtype="4">
                                  <p:stCondLst>
                                    <p:cond delay="0"/>
                                  </p:stCondLst>
                                  <p:childTnLst>
                                    <p:set>
                                      <p:cBhvr>
                                        <p:cTn dur="1" fill="hold" id="27">
                                          <p:stCondLst>
                                            <p:cond delay="0"/>
                                          </p:stCondLst>
                                        </p:cTn>
                                        <p:tgtEl>
                                          <p:spTgt spid="52"/>
                                        </p:tgtEl>
                                        <p:attrNameLst>
                                          <p:attrName>style.visibility</p:attrName>
                                        </p:attrNameLst>
                                      </p:cBhvr>
                                      <p:to>
                                        <p:strVal val="visible"/>
                                      </p:to>
                                    </p:set>
                                    <p:anim calcmode="lin" valueType="num">
                                      <p:cBhvr additive="base">
                                        <p:cTn dur="500" id="28"/>
                                        <p:tgtEl>
                                          <p:spTgt spid="52"/>
                                        </p:tgtEl>
                                        <p:attrNameLst>
                                          <p:attrName>ppt_y</p:attrName>
                                        </p:attrNameLst>
                                      </p:cBhvr>
                                      <p:tavLst>
                                        <p:tav tm="0">
                                          <p:val>
                                            <p:strVal val="#ppt_y+#ppt_h*1.125000"/>
                                          </p:val>
                                        </p:tav>
                                        <p:tav tm="100000">
                                          <p:val>
                                            <p:strVal val="#ppt_y"/>
                                          </p:val>
                                        </p:tav>
                                      </p:tavLst>
                                    </p:anim>
                                    <p:animEffect filter="wipe(up)" transition="in">
                                      <p:cBhvr>
                                        <p:cTn dur="500" id="29"/>
                                        <p:tgtEl>
                                          <p:spTgt spid="52"/>
                                        </p:tgtEl>
                                      </p:cBhvr>
                                    </p:animEffect>
                                  </p:childTnLst>
                                </p:cTn>
                              </p:par>
                            </p:childTnLst>
                          </p:cTn>
                        </p:par>
                        <p:par>
                          <p:cTn fill="hold" id="30" nodeType="afterGroup">
                            <p:stCondLst>
                              <p:cond delay="2000"/>
                            </p:stCondLst>
                            <p:childTnLst>
                              <p:par>
                                <p:cTn fill="hold" id="31" nodeType="afterEffect" presetClass="entr" presetID="22" presetSubtype="4">
                                  <p:stCondLst>
                                    <p:cond delay="0"/>
                                  </p:stCondLst>
                                  <p:childTnLst>
                                    <p:set>
                                      <p:cBhvr>
                                        <p:cTn dur="1" fill="hold" id="32">
                                          <p:stCondLst>
                                            <p:cond delay="0"/>
                                          </p:stCondLst>
                                        </p:cTn>
                                        <p:tgtEl>
                                          <p:spTgt spid="68"/>
                                        </p:tgtEl>
                                        <p:attrNameLst>
                                          <p:attrName>style.visibility</p:attrName>
                                        </p:attrNameLst>
                                      </p:cBhvr>
                                      <p:to>
                                        <p:strVal val="visible"/>
                                      </p:to>
                                    </p:set>
                                    <p:animEffect filter="wipe(down)" transition="in">
                                      <p:cBhvr>
                                        <p:cTn dur="500" id="33"/>
                                        <p:tgtEl>
                                          <p:spTgt spid="68"/>
                                        </p:tgtEl>
                                      </p:cBhvr>
                                    </p:animEffect>
                                  </p:childTnLst>
                                </p:cTn>
                              </p:par>
                            </p:childTnLst>
                          </p:cTn>
                        </p:par>
                        <p:par>
                          <p:cTn fill="hold" id="34" nodeType="afterGroup">
                            <p:stCondLst>
                              <p:cond delay="2500"/>
                            </p:stCondLst>
                            <p:childTnLst>
                              <p:par>
                                <p:cTn fill="hold" id="35" nodeType="afterEffect" presetClass="entr" presetID="12" presetSubtype="4">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id="37"/>
                                        <p:tgtEl>
                                          <p:spTgt spid="12"/>
                                        </p:tgtEl>
                                        <p:attrNameLst>
                                          <p:attrName>ppt_y</p:attrName>
                                        </p:attrNameLst>
                                      </p:cBhvr>
                                      <p:tavLst>
                                        <p:tav tm="0">
                                          <p:val>
                                            <p:strVal val="#ppt_y+#ppt_h*1.125000"/>
                                          </p:val>
                                        </p:tav>
                                        <p:tav tm="100000">
                                          <p:val>
                                            <p:strVal val="#ppt_y"/>
                                          </p:val>
                                        </p:tav>
                                      </p:tavLst>
                                    </p:anim>
                                    <p:animEffect filter="wipe(up)" transition="in">
                                      <p:cBhvr>
                                        <p:cTn dur="500" id="38"/>
                                        <p:tgtEl>
                                          <p:spTgt spid="12"/>
                                        </p:tgtEl>
                                      </p:cBhvr>
                                    </p:animEffect>
                                  </p:childTnLst>
                                </p:cTn>
                              </p:par>
                              <p:par>
                                <p:cTn fill="hold" grpId="0" id="39" nodeType="withEffect" presetClass="entr" presetID="12" presetSubtype="4">
                                  <p:stCondLst>
                                    <p:cond delay="0"/>
                                  </p:stCondLst>
                                  <p:childTnLst>
                                    <p:set>
                                      <p:cBhvr>
                                        <p:cTn dur="1" fill="hold" id="40">
                                          <p:stCondLst>
                                            <p:cond delay="0"/>
                                          </p:stCondLst>
                                        </p:cTn>
                                        <p:tgtEl>
                                          <p:spTgt spid="53"/>
                                        </p:tgtEl>
                                        <p:attrNameLst>
                                          <p:attrName>style.visibility</p:attrName>
                                        </p:attrNameLst>
                                      </p:cBhvr>
                                      <p:to>
                                        <p:strVal val="visible"/>
                                      </p:to>
                                    </p:set>
                                    <p:anim calcmode="lin" valueType="num">
                                      <p:cBhvr additive="base">
                                        <p:cTn dur="500" id="41"/>
                                        <p:tgtEl>
                                          <p:spTgt spid="53"/>
                                        </p:tgtEl>
                                        <p:attrNameLst>
                                          <p:attrName>ppt_y</p:attrName>
                                        </p:attrNameLst>
                                      </p:cBhvr>
                                      <p:tavLst>
                                        <p:tav tm="0">
                                          <p:val>
                                            <p:strVal val="#ppt_y+#ppt_h*1.125000"/>
                                          </p:val>
                                        </p:tav>
                                        <p:tav tm="100000">
                                          <p:val>
                                            <p:strVal val="#ppt_y"/>
                                          </p:val>
                                        </p:tav>
                                      </p:tavLst>
                                    </p:anim>
                                    <p:animEffect filter="wipe(up)" transition="in">
                                      <p:cBhvr>
                                        <p:cTn dur="500" id="42"/>
                                        <p:tgtEl>
                                          <p:spTgt spid="53"/>
                                        </p:tgtEl>
                                      </p:cBhvr>
                                    </p:animEffect>
                                  </p:childTnLst>
                                </p:cTn>
                              </p:par>
                            </p:childTnLst>
                          </p:cTn>
                        </p:par>
                        <p:par>
                          <p:cTn fill="hold" id="43" nodeType="afterGroup">
                            <p:stCondLst>
                              <p:cond delay="3000"/>
                            </p:stCondLst>
                            <p:childTnLst>
                              <p:par>
                                <p:cTn fill="hold" id="44" nodeType="afterEffect" presetClass="entr" presetID="22" presetSubtype="4">
                                  <p:stCondLst>
                                    <p:cond delay="0"/>
                                  </p:stCondLst>
                                  <p:childTnLst>
                                    <p:set>
                                      <p:cBhvr>
                                        <p:cTn dur="1" fill="hold" id="45">
                                          <p:stCondLst>
                                            <p:cond delay="0"/>
                                          </p:stCondLst>
                                        </p:cTn>
                                        <p:tgtEl>
                                          <p:spTgt spid="70"/>
                                        </p:tgtEl>
                                        <p:attrNameLst>
                                          <p:attrName>style.visibility</p:attrName>
                                        </p:attrNameLst>
                                      </p:cBhvr>
                                      <p:to>
                                        <p:strVal val="visible"/>
                                      </p:to>
                                    </p:set>
                                    <p:animEffect filter="wipe(down)" transition="in">
                                      <p:cBhvr>
                                        <p:cTn dur="500" id="46"/>
                                        <p:tgtEl>
                                          <p:spTgt spid="70"/>
                                        </p:tgtEl>
                                      </p:cBhvr>
                                    </p:animEffect>
                                  </p:childTnLst>
                                </p:cTn>
                              </p:par>
                            </p:childTnLst>
                          </p:cTn>
                        </p:par>
                        <p:par>
                          <p:cTn fill="hold" id="47" nodeType="afterGroup">
                            <p:stCondLst>
                              <p:cond delay="3500"/>
                            </p:stCondLst>
                            <p:childTnLst>
                              <p:par>
                                <p:cTn fill="hold" id="48" nodeType="afterEffect" presetClass="entr" presetID="12" presetSubtype="4">
                                  <p:stCondLst>
                                    <p:cond delay="0"/>
                                  </p:stCondLst>
                                  <p:childTnLst>
                                    <p:set>
                                      <p:cBhvr>
                                        <p:cTn dur="1" fill="hold" id="49">
                                          <p:stCondLst>
                                            <p:cond delay="0"/>
                                          </p:stCondLst>
                                        </p:cTn>
                                        <p:tgtEl>
                                          <p:spTgt spid="13"/>
                                        </p:tgtEl>
                                        <p:attrNameLst>
                                          <p:attrName>style.visibility</p:attrName>
                                        </p:attrNameLst>
                                      </p:cBhvr>
                                      <p:to>
                                        <p:strVal val="visible"/>
                                      </p:to>
                                    </p:set>
                                    <p:anim calcmode="lin" valueType="num">
                                      <p:cBhvr additive="base">
                                        <p:cTn dur="500" id="50"/>
                                        <p:tgtEl>
                                          <p:spTgt spid="13"/>
                                        </p:tgtEl>
                                        <p:attrNameLst>
                                          <p:attrName>ppt_y</p:attrName>
                                        </p:attrNameLst>
                                      </p:cBhvr>
                                      <p:tavLst>
                                        <p:tav tm="0">
                                          <p:val>
                                            <p:strVal val="#ppt_y+#ppt_h*1.125000"/>
                                          </p:val>
                                        </p:tav>
                                        <p:tav tm="100000">
                                          <p:val>
                                            <p:strVal val="#ppt_y"/>
                                          </p:val>
                                        </p:tav>
                                      </p:tavLst>
                                    </p:anim>
                                    <p:animEffect filter="wipe(up)" transition="in">
                                      <p:cBhvr>
                                        <p:cTn dur="500" id="51"/>
                                        <p:tgtEl>
                                          <p:spTgt spid="13"/>
                                        </p:tgtEl>
                                      </p:cBhvr>
                                    </p:animEffect>
                                  </p:childTnLst>
                                </p:cTn>
                              </p:par>
                              <p:par>
                                <p:cTn fill="hold" grpId="0" id="52" nodeType="withEffect" presetClass="entr" presetID="12" presetSubtype="4">
                                  <p:stCondLst>
                                    <p:cond delay="0"/>
                                  </p:stCondLst>
                                  <p:childTnLst>
                                    <p:set>
                                      <p:cBhvr>
                                        <p:cTn dur="1" fill="hold" id="53">
                                          <p:stCondLst>
                                            <p:cond delay="0"/>
                                          </p:stCondLst>
                                        </p:cTn>
                                        <p:tgtEl>
                                          <p:spTgt spid="55"/>
                                        </p:tgtEl>
                                        <p:attrNameLst>
                                          <p:attrName>style.visibility</p:attrName>
                                        </p:attrNameLst>
                                      </p:cBhvr>
                                      <p:to>
                                        <p:strVal val="visible"/>
                                      </p:to>
                                    </p:set>
                                    <p:anim calcmode="lin" valueType="num">
                                      <p:cBhvr additive="base">
                                        <p:cTn dur="500" id="54"/>
                                        <p:tgtEl>
                                          <p:spTgt spid="55"/>
                                        </p:tgtEl>
                                        <p:attrNameLst>
                                          <p:attrName>ppt_y</p:attrName>
                                        </p:attrNameLst>
                                      </p:cBhvr>
                                      <p:tavLst>
                                        <p:tav tm="0">
                                          <p:val>
                                            <p:strVal val="#ppt_y+#ppt_h*1.125000"/>
                                          </p:val>
                                        </p:tav>
                                        <p:tav tm="100000">
                                          <p:val>
                                            <p:strVal val="#ppt_y"/>
                                          </p:val>
                                        </p:tav>
                                      </p:tavLst>
                                    </p:anim>
                                    <p:animEffect filter="wipe(up)" transition="in">
                                      <p:cBhvr>
                                        <p:cTn dur="500" id="55"/>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52"/>
      <p:bldP grpId="0" spid="53"/>
      <p:bldP grpId="0" spid="5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6536772" y="3317651"/>
            <a:ext cx="960000" cy="1248000"/>
            <a:chOff x="4902579" y="2488238"/>
            <a:chExt cx="720000" cy="936000"/>
          </a:xfrm>
        </p:grpSpPr>
        <p:sp>
          <p:nvSpPr>
            <p:cNvPr id="36" name="平行四边形 39"/>
            <p:cNvSpPr>
              <a:spLocks noChangeArrowheads="1"/>
            </p:cNvSpPr>
            <p:nvPr/>
          </p:nvSpPr>
          <p:spPr bwMode="auto">
            <a:xfrm flipV="1" rot="16200000">
              <a:off x="4794579" y="2596238"/>
              <a:ext cx="936000" cy="720000"/>
            </a:xfrm>
            <a:prstGeom prst="parallelogram">
              <a:avLst>
                <a:gd fmla="val 24966" name="adj"/>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38" name="组合 41"/>
            <p:cNvGrpSpPr/>
            <p:nvPr/>
          </p:nvGrpSpPr>
          <p:grpSpPr>
            <a:xfrm>
              <a:off x="5131179" y="2803922"/>
              <a:ext cx="319088" cy="360759"/>
              <a:chExt cx="406393" cy="459645"/>
            </a:xfrm>
          </p:grpSpPr>
          <p:sp>
            <p:nvSpPr>
              <p:cNvPr id="39" name="Freeform 148"/>
              <p:cNvSpPr>
                <a:spLocks noChangeArrowheads="1" noEditPoints="1"/>
              </p:cNvSpPr>
              <p:nvPr/>
            </p:nvSpPr>
            <p:spPr bwMode="auto">
              <a:xfrm>
                <a:off x="55120" y="0"/>
                <a:ext cx="351273" cy="456842"/>
              </a:xfrm>
              <a:custGeom>
                <a:gdLst>
                  <a:gd fmla="*/ 766292108 w 159" name="T0"/>
                  <a:gd fmla="*/ 901080016 h 207" name="T1"/>
                  <a:gd fmla="*/ 434396564 w 159" name="T2"/>
                  <a:gd fmla="*/ 384784554 h 207" name="T3"/>
                  <a:gd fmla="*/ 449037357 w 159" name="T4"/>
                  <a:gd fmla="*/ 116896378 h 207" name="T5"/>
                  <a:gd fmla="*/ 204995411 w 159" name="T6"/>
                  <a:gd fmla="*/ 19483097 h 207" name="T7"/>
                  <a:gd fmla="*/ 341658282 w 159" name="T8"/>
                  <a:gd fmla="*/ 233792756 h 207" name="T9"/>
                  <a:gd fmla="*/ 180591879 w 159" name="T10"/>
                  <a:gd fmla="*/ 336079017 h 207" name="T11"/>
                  <a:gd fmla="*/ 48809273 w 159" name="T12"/>
                  <a:gd fmla="*/ 131508701 h 207" name="T13"/>
                  <a:gd fmla="*/ 48809273 w 159" name="T14"/>
                  <a:gd fmla="*/ 375043005 h 207" name="T15"/>
                  <a:gd fmla="*/ 302611748 w 159" name="T16"/>
                  <a:gd fmla="*/ 467587718 h 207" name="T17"/>
                  <a:gd fmla="*/ 634509501 w 159" name="T18"/>
                  <a:gd fmla="*/ 983880973 h 207" name="T19"/>
                  <a:gd fmla="*/ 697961777 w 159" name="T20"/>
                  <a:gd fmla="*/ 998493297 h 207" name="T21"/>
                  <a:gd fmla="*/ 751651314 w 159" name="T22"/>
                  <a:gd fmla="*/ 959527102 h 207" name="T23"/>
                  <a:gd fmla="*/ 766292108 w 159" name="T24"/>
                  <a:gd fmla="*/ 901080016 h 207" name="T25"/>
                  <a:gd fmla="*/ 702842041 w 159" name="T26"/>
                  <a:gd fmla="*/ 940044004 h 207" name="T27"/>
                  <a:gd fmla="*/ 654032769 w 159" name="T28"/>
                  <a:gd fmla="*/ 930304662 h 207" name="T29"/>
                  <a:gd fmla="*/ 668675771 w 159" name="T30"/>
                  <a:gd fmla="*/ 886467693 h 207" name="T31"/>
                  <a:gd fmla="*/ 712604780 w 159" name="T32"/>
                  <a:gd fmla="*/ 896209242 h 207" name="T33"/>
                  <a:gd fmla="*/ 702842041 w 159" name="T34"/>
                  <a:gd fmla="*/ 940044004 h 20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59" name="T54"/>
                  <a:gd fmla="*/ 0 h 207" name="T55"/>
                  <a:gd fmla="*/ 159 w 159" name="T56"/>
                  <a:gd fmla="*/ 207 h 207"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206" w="159">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0" name="Freeform 149"/>
              <p:cNvSpPr>
                <a:spLocks noChangeArrowheads="1" noEditPoints="1"/>
              </p:cNvSpPr>
              <p:nvPr/>
            </p:nvSpPr>
            <p:spPr bwMode="auto">
              <a:xfrm>
                <a:off x="0" y="231691"/>
                <a:ext cx="231691" cy="227954"/>
              </a:xfrm>
              <a:custGeom>
                <a:gdLst>
                  <a:gd fmla="*/ 443079249 w 105" name="T0"/>
                  <a:gd fmla="*/ 127348826 h 103" name="T1"/>
                  <a:gd fmla="*/ 472292174 w 105" name="T2"/>
                  <a:gd fmla="*/ 97960465 h 103" name="T3"/>
                  <a:gd fmla="*/ 408996399 w 105" name="T4"/>
                  <a:gd fmla="*/ 34286052 h 103" name="T5"/>
                  <a:gd fmla="*/ 379781267 w 105" name="T6"/>
                  <a:gd fmla="*/ 63674413 h 103" name="T7"/>
                  <a:gd fmla="*/ 301877927 w 105" name="T8"/>
                  <a:gd fmla="*/ 34286052 h 103" name="T9"/>
                  <a:gd fmla="*/ 301877927 w 105" name="T10"/>
                  <a:gd fmla="*/ 0 h 103" name="T11"/>
                  <a:gd fmla="*/ 209367021 w 105" name="T12"/>
                  <a:gd fmla="*/ 0 h 103" name="T13"/>
                  <a:gd fmla="*/ 209367021 w 105" name="T14"/>
                  <a:gd fmla="*/ 34286052 h 103" name="T15"/>
                  <a:gd fmla="*/ 136331398 w 105" name="T16"/>
                  <a:gd fmla="*/ 63674413 h 103" name="T17"/>
                  <a:gd fmla="*/ 107118472 w 105" name="T18"/>
                  <a:gd fmla="*/ 34286052 h 103" name="T19"/>
                  <a:gd fmla="*/ 38952774 w 105" name="T20"/>
                  <a:gd fmla="*/ 97960465 h 103" name="T21"/>
                  <a:gd fmla="*/ 73035623 w 105" name="T22"/>
                  <a:gd fmla="*/ 132246517 h 103" name="T23"/>
                  <a:gd fmla="*/ 38952774 w 105" name="T24"/>
                  <a:gd fmla="*/ 205716313 h 103" name="T25"/>
                  <a:gd fmla="*/ 0 w 105" name="T26"/>
                  <a:gd fmla="*/ 205716313 h 103" name="T27"/>
                  <a:gd fmla="*/ 0 w 105" name="T28"/>
                  <a:gd fmla="*/ 298779086 h 103" name="T29"/>
                  <a:gd fmla="*/ 43820491 w 105" name="T30"/>
                  <a:gd fmla="*/ 298779086 h 103" name="T31"/>
                  <a:gd fmla="*/ 73035623 w 105" name="T32"/>
                  <a:gd fmla="*/ 372248882 h 103" name="T33"/>
                  <a:gd fmla="*/ 43820491 w 105" name="T34"/>
                  <a:gd fmla="*/ 401637243 h 103" name="T35"/>
                  <a:gd fmla="*/ 107118472 w 105" name="T36"/>
                  <a:gd fmla="*/ 465311656 h 103" name="T37"/>
                  <a:gd fmla="*/ 136331398 w 105" name="T38"/>
                  <a:gd fmla="*/ 435923295 h 103" name="T39"/>
                  <a:gd fmla="*/ 209367021 w 105" name="T40"/>
                  <a:gd fmla="*/ 465311656 h 103" name="T41"/>
                  <a:gd fmla="*/ 209367021 w 105" name="T42"/>
                  <a:gd fmla="*/ 504495399 h 103" name="T43"/>
                  <a:gd fmla="*/ 301877927 w 105" name="T44"/>
                  <a:gd fmla="*/ 504495399 h 103" name="T45"/>
                  <a:gd fmla="*/ 301877927 w 105" name="T46"/>
                  <a:gd fmla="*/ 465311656 h 103" name="T47"/>
                  <a:gd fmla="*/ 374913550 w 105" name="T48"/>
                  <a:gd fmla="*/ 435923295 h 103" name="T49"/>
                  <a:gd fmla="*/ 404126475 w 105" name="T50"/>
                  <a:gd fmla="*/ 465311656 h 103" name="T51"/>
                  <a:gd fmla="*/ 467424456 w 105" name="T52"/>
                  <a:gd fmla="*/ 401637243 h 103" name="T53"/>
                  <a:gd fmla="*/ 443079249 w 105" name="T54"/>
                  <a:gd fmla="*/ 372248882 h 103" name="T55"/>
                  <a:gd fmla="*/ 472292174 w 105" name="T56"/>
                  <a:gd fmla="*/ 298779086 h 103" name="T57"/>
                  <a:gd fmla="*/ 511244947 w 105" name="T58"/>
                  <a:gd fmla="*/ 298779086 h 103" name="T59"/>
                  <a:gd fmla="*/ 511244947 w 105" name="T60"/>
                  <a:gd fmla="*/ 205716313 h 103" name="T61"/>
                  <a:gd fmla="*/ 472292174 w 105" name="T62"/>
                  <a:gd fmla="*/ 205716313 h 103" name="T63"/>
                  <a:gd fmla="*/ 443079249 w 105" name="T64"/>
                  <a:gd fmla="*/ 127348826 h 103" name="T65"/>
                  <a:gd fmla="*/ 258057436 w 105" name="T66"/>
                  <a:gd fmla="*/ 406534934 h 103" name="T67"/>
                  <a:gd fmla="*/ 102248548 w 105" name="T68"/>
                  <a:gd fmla="*/ 249797747 h 103" name="T69"/>
                  <a:gd fmla="*/ 258057436 w 105" name="T70"/>
                  <a:gd fmla="*/ 93062774 h 103" name="T71"/>
                  <a:gd fmla="*/ 413864117 w 105" name="T72"/>
                  <a:gd fmla="*/ 249797747 h 103" name="T73"/>
                  <a:gd fmla="*/ 258057436 w 105" name="T74"/>
                  <a:gd fmla="*/ 406534934 h 10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5" name="T114"/>
                  <a:gd fmla="*/ 0 h 103" name="T115"/>
                  <a:gd fmla="*/ 105 w 105" name="T116"/>
                  <a:gd fmla="*/ 103 h 10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3" w="105">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1" name="Oval 150"/>
              <p:cNvSpPr>
                <a:spLocks noChangeArrowheads="1"/>
              </p:cNvSpPr>
              <p:nvPr/>
            </p:nvSpPr>
            <p:spPr bwMode="auto">
              <a:xfrm>
                <a:off x="97160" y="326983"/>
                <a:ext cx="37370" cy="37370"/>
              </a:xfrm>
              <a:prstGeom prst="ellipse">
                <a:avLst/>
              </a:prstGeom>
              <a:solidFill>
                <a:srgbClr val="FCFCFC"/>
              </a:solid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grpSp>
      </p:grpSp>
      <p:grpSp>
        <p:nvGrpSpPr>
          <p:cNvPr id="5" name="组合 4"/>
          <p:cNvGrpSpPr/>
          <p:nvPr/>
        </p:nvGrpSpPr>
        <p:grpSpPr>
          <a:xfrm>
            <a:off x="6536772" y="1988912"/>
            <a:ext cx="960000" cy="1248000"/>
            <a:chOff x="4902579" y="1491684"/>
            <a:chExt cx="720000" cy="936000"/>
          </a:xfrm>
        </p:grpSpPr>
        <p:sp>
          <p:nvSpPr>
            <p:cNvPr id="35" name="平行四边形 38"/>
            <p:cNvSpPr>
              <a:spLocks noChangeArrowheads="1"/>
            </p:cNvSpPr>
            <p:nvPr/>
          </p:nvSpPr>
          <p:spPr bwMode="auto">
            <a:xfrm flipV="1" rot="16200000">
              <a:off x="4794579" y="1599684"/>
              <a:ext cx="936000" cy="720000"/>
            </a:xfrm>
            <a:prstGeom prst="parallelogram">
              <a:avLst>
                <a:gd fmla="val 24966" name="adj"/>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42" name="组合 45"/>
            <p:cNvGrpSpPr/>
            <p:nvPr/>
          </p:nvGrpSpPr>
          <p:grpSpPr>
            <a:xfrm>
              <a:off x="5091889" y="1771650"/>
              <a:ext cx="370284" cy="388144"/>
              <a:chExt cx="444697" cy="466185"/>
            </a:xfrm>
          </p:grpSpPr>
          <p:sp>
            <p:nvSpPr>
              <p:cNvPr id="43" name="Freeform 11"/>
              <p:cNvSpPr>
                <a:spLocks noChangeArrowheads="1"/>
              </p:cNvSpPr>
              <p:nvPr/>
            </p:nvSpPr>
            <p:spPr bwMode="auto">
              <a:xfrm>
                <a:off x="130793" y="245705"/>
                <a:ext cx="88753" cy="87818"/>
              </a:xfrm>
              <a:custGeom>
                <a:gdLst>
                  <a:gd fmla="*/ 118156869 w 40" name="T0"/>
                  <a:gd fmla="*/ 4819013 h 40" name="T1"/>
                  <a:gd fmla="*/ 98464797 w 40" name="T2"/>
                  <a:gd fmla="*/ 0 h 40" name="T3"/>
                  <a:gd fmla="*/ 0 w 40" name="T4"/>
                  <a:gd fmla="*/ 96400014 h 40" name="T5"/>
                  <a:gd fmla="*/ 98464797 w 40" name="T6"/>
                  <a:gd fmla="*/ 192800028 h 40" name="T7"/>
                  <a:gd fmla="*/ 196927375 w 40" name="T8"/>
                  <a:gd fmla="*/ 96400014 h 40" name="T9"/>
                  <a:gd fmla="*/ 192003803 w 40" name="T10"/>
                  <a:gd fmla="*/ 72300559 h 40" name="T11"/>
                  <a:gd fmla="*/ 73846934 w 40" name="T12"/>
                  <a:gd fmla="*/ 125320677 h 40" name="T13"/>
                  <a:gd fmla="*/ 118156869 w 40" name="T14"/>
                  <a:gd fmla="*/ 4819013 h 40" name="T15"/>
                  <a:gd fmla="*/ 0 60000 65536" name="T16"/>
                  <a:gd fmla="*/ 0 60000 65536" name="T17"/>
                  <a:gd fmla="*/ 0 60000 65536" name="T18"/>
                  <a:gd fmla="*/ 0 60000 65536" name="T19"/>
                  <a:gd fmla="*/ 0 60000 65536" name="T20"/>
                  <a:gd fmla="*/ 0 60000 65536" name="T21"/>
                  <a:gd fmla="*/ 0 60000 65536" name="T22"/>
                  <a:gd fmla="*/ 0 60000 65536" name="T23"/>
                  <a:gd fmla="*/ 0 w 40" name="T24"/>
                  <a:gd fmla="*/ 0 h 40" name="T25"/>
                  <a:gd fmla="*/ 40 w 40" name="T26"/>
                  <a:gd fmla="*/ 40 h 4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0" w="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4" name="Freeform 12"/>
              <p:cNvSpPr>
                <a:spLocks noChangeArrowheads="1"/>
              </p:cNvSpPr>
              <p:nvPr/>
            </p:nvSpPr>
            <p:spPr bwMode="auto">
              <a:xfrm>
                <a:off x="0" y="114912"/>
                <a:ext cx="351273" cy="351273"/>
              </a:xfrm>
              <a:custGeom>
                <a:gdLst>
                  <a:gd fmla="*/ 639391975 w 159" name="T0"/>
                  <a:gd fmla="*/ 200115147 h 159" name="T1"/>
                  <a:gd fmla="*/ 702842041 w 159" name="T2"/>
                  <a:gd fmla="*/ 385587291 h 159" name="T3"/>
                  <a:gd fmla="*/ 385587291 w 159" name="T4"/>
                  <a:gd fmla="*/ 702842041 h 159" name="T5"/>
                  <a:gd fmla="*/ 73212805 w 159" name="T6"/>
                  <a:gd fmla="*/ 385587291 h 159" name="T7"/>
                  <a:gd fmla="*/ 385587291 w 159" name="T8"/>
                  <a:gd fmla="*/ 73212805 h 159" name="T9"/>
                  <a:gd fmla="*/ 546655903 w 159" name="T10"/>
                  <a:gd fmla="*/ 117139604 h 159" name="T11"/>
                  <a:gd fmla="*/ 595462967 w 159" name="T12"/>
                  <a:gd fmla="*/ 63450066 h 159" name="T13"/>
                  <a:gd fmla="*/ 385587291 w 159" name="T14"/>
                  <a:gd fmla="*/ 0 h 159" name="T15"/>
                  <a:gd fmla="*/ 0 w 159" name="T16"/>
                  <a:gd fmla="*/ 385587291 h 159" name="T17"/>
                  <a:gd fmla="*/ 385587291 w 159" name="T18"/>
                  <a:gd fmla="*/ 776054846 h 159" name="T19"/>
                  <a:gd fmla="*/ 776054846 w 159" name="T20"/>
                  <a:gd fmla="*/ 385587291 h 159" name="T21"/>
                  <a:gd fmla="*/ 688199039 w 159" name="T22"/>
                  <a:gd fmla="*/ 146425609 h 159" name="T23"/>
                  <a:gd fmla="*/ 639391975 w 159" name="T24"/>
                  <a:gd fmla="*/ 200115147 h 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59" name="T39"/>
                  <a:gd fmla="*/ 0 h 159" name="T40"/>
                  <a:gd fmla="*/ 159 w 159" name="T41"/>
                  <a:gd fmla="*/ 159 h 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59" w="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5" name="Freeform 13"/>
              <p:cNvSpPr>
                <a:spLocks noChangeArrowheads="1"/>
              </p:cNvSpPr>
              <p:nvPr/>
            </p:nvSpPr>
            <p:spPr bwMode="auto">
              <a:xfrm>
                <a:off x="174702" y="221415"/>
                <a:ext cx="66331" cy="68199"/>
              </a:xfrm>
              <a:custGeom>
                <a:gdLst>
                  <a:gd fmla="*/ 61969036 w 71" name="T0"/>
                  <a:gd fmla="*/ 26183745 h 73" name="T1"/>
                  <a:gd fmla="*/ 33166434 w 71" name="T2"/>
                  <a:gd fmla="*/ 0 h 73" name="T3"/>
                  <a:gd fmla="*/ 16583684 w 71" name="T4"/>
                  <a:gd fmla="*/ 16582634 h 73" name="T5"/>
                  <a:gd fmla="*/ 0 w 71" name="T6"/>
                  <a:gd fmla="*/ 63713748 h 73" name="T7"/>
                  <a:gd fmla="*/ 48004025 w 71" name="T8"/>
                  <a:gd fmla="*/ 42766378 h 73" name="T9"/>
                  <a:gd fmla="*/ 61969036 w 71" name="T10"/>
                  <a:gd fmla="*/ 26183745 h 73" name="T11"/>
                  <a:gd fmla="*/ 0 60000 65536" name="T12"/>
                  <a:gd fmla="*/ 0 60000 65536" name="T13"/>
                  <a:gd fmla="*/ 0 60000 65536" name="T14"/>
                  <a:gd fmla="*/ 0 60000 65536" name="T15"/>
                  <a:gd fmla="*/ 0 60000 65536" name="T16"/>
                  <a:gd fmla="*/ 0 60000 65536" name="T17"/>
                  <a:gd fmla="*/ 0 w 71" name="T18"/>
                  <a:gd fmla="*/ 0 h 73" name="T19"/>
                  <a:gd fmla="*/ 71 w 71" name="T20"/>
                  <a:gd fmla="*/ 73 h 73" name="T21"/>
                </a:gdLst>
                <a:cxnLst>
                  <a:cxn ang="T12">
                    <a:pos x="T0" y="T1"/>
                  </a:cxn>
                  <a:cxn ang="T13">
                    <a:pos x="T2" y="T3"/>
                  </a:cxn>
                  <a:cxn ang="T14">
                    <a:pos x="T4" y="T5"/>
                  </a:cxn>
                  <a:cxn ang="T15">
                    <a:pos x="T6" y="T7"/>
                  </a:cxn>
                  <a:cxn ang="T16">
                    <a:pos x="T8" y="T9"/>
                  </a:cxn>
                  <a:cxn ang="T17">
                    <a:pos x="T10" y="T11"/>
                  </a:cxn>
                </a:cxnLst>
                <a:rect b="T21" l="T18" r="T20" t="T19"/>
                <a:pathLst>
                  <a:path h="73" w="71">
                    <a:moveTo>
                      <a:pt x="71" y="30"/>
                    </a:moveTo>
                    <a:lnTo>
                      <a:pt x="38" y="0"/>
                    </a:lnTo>
                    <a:lnTo>
                      <a:pt x="19" y="19"/>
                    </a:lnTo>
                    <a:lnTo>
                      <a:pt x="0" y="73"/>
                    </a:lnTo>
                    <a:lnTo>
                      <a:pt x="55" y="49"/>
                    </a:lnTo>
                    <a:lnTo>
                      <a:pt x="71" y="30"/>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6" name="Freeform 14"/>
              <p:cNvSpPr>
                <a:spLocks noChangeArrowheads="1"/>
              </p:cNvSpPr>
              <p:nvPr/>
            </p:nvSpPr>
            <p:spPr bwMode="auto">
              <a:xfrm>
                <a:off x="216743" y="88753"/>
                <a:ext cx="143873" cy="152281"/>
              </a:xfrm>
              <a:custGeom>
                <a:gdLst>
                  <a:gd fmla="*/ 105609322 w 154" name="T0"/>
                  <a:gd fmla="*/ 0 h 163" name="T1"/>
                  <a:gd fmla="*/ 0 w 154" name="T2"/>
                  <a:gd fmla="*/ 115210386 h 163" name="T3"/>
                  <a:gd fmla="*/ 28802627 w 154" name="T4"/>
                  <a:gd fmla="*/ 142266889 h 163" name="T5"/>
                  <a:gd fmla="*/ 134411949 w 154" name="T6"/>
                  <a:gd fmla="*/ 27056503 h 163" name="T7"/>
                  <a:gd fmla="*/ 105609322 w 154" name="T8"/>
                  <a:gd fmla="*/ 30547755 h 163" name="T9"/>
                  <a:gd fmla="*/ 105609322 w 154" name="T10"/>
                  <a:gd fmla="*/ 0 h 163" name="T11"/>
                  <a:gd fmla="*/ 0 60000 65536" name="T12"/>
                  <a:gd fmla="*/ 0 60000 65536" name="T13"/>
                  <a:gd fmla="*/ 0 60000 65536" name="T14"/>
                  <a:gd fmla="*/ 0 60000 65536" name="T15"/>
                  <a:gd fmla="*/ 0 60000 65536" name="T16"/>
                  <a:gd fmla="*/ 0 60000 65536" name="T17"/>
                  <a:gd fmla="*/ 0 w 154" name="T18"/>
                  <a:gd fmla="*/ 0 h 163" name="T19"/>
                  <a:gd fmla="*/ 154 w 154" name="T20"/>
                  <a:gd fmla="*/ 163 h 163" name="T21"/>
                </a:gdLst>
                <a:cxnLst>
                  <a:cxn ang="T12">
                    <a:pos x="T0" y="T1"/>
                  </a:cxn>
                  <a:cxn ang="T13">
                    <a:pos x="T2" y="T3"/>
                  </a:cxn>
                  <a:cxn ang="T14">
                    <a:pos x="T4" y="T5"/>
                  </a:cxn>
                  <a:cxn ang="T15">
                    <a:pos x="T6" y="T7"/>
                  </a:cxn>
                  <a:cxn ang="T16">
                    <a:pos x="T8" y="T9"/>
                  </a:cxn>
                  <a:cxn ang="T17">
                    <a:pos x="T10" y="T11"/>
                  </a:cxn>
                </a:cxnLst>
                <a:rect b="T21" l="T18" r="T20" t="T19"/>
                <a:pathLst>
                  <a:path h="163" w="154">
                    <a:moveTo>
                      <a:pt x="121" y="0"/>
                    </a:moveTo>
                    <a:lnTo>
                      <a:pt x="0" y="132"/>
                    </a:lnTo>
                    <a:lnTo>
                      <a:pt x="33" y="163"/>
                    </a:lnTo>
                    <a:lnTo>
                      <a:pt x="154" y="31"/>
                    </a:lnTo>
                    <a:lnTo>
                      <a:pt x="121" y="35"/>
                    </a:lnTo>
                    <a:lnTo>
                      <a:pt x="121" y="0"/>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7" name="Freeform 15"/>
              <p:cNvSpPr>
                <a:spLocks noChangeArrowheads="1"/>
              </p:cNvSpPr>
              <p:nvPr/>
            </p:nvSpPr>
            <p:spPr bwMode="auto">
              <a:xfrm>
                <a:off x="336325" y="55120"/>
                <a:ext cx="56988" cy="59791"/>
              </a:xfrm>
              <a:custGeom>
                <a:gdLst>
                  <a:gd fmla="*/ 12218788 w 61" name="T0"/>
                  <a:gd fmla="*/ 41893872 h 64" name="T1"/>
                  <a:gd fmla="*/ 12218788 w 61" name="T2"/>
                  <a:gd fmla="*/ 10473702 h 64" name="T3"/>
                  <a:gd fmla="*/ 0 w 61" name="T4"/>
                  <a:gd fmla="*/ 0 h 64" name="T5"/>
                  <a:gd fmla="*/ 0 w 61" name="T6"/>
                  <a:gd fmla="*/ 0 h 64" name="T7"/>
                  <a:gd fmla="*/ 0 w 61" name="T8"/>
                  <a:gd fmla="*/ 55858808 h 64" name="T9"/>
                  <a:gd fmla="*/ 53239871 w 61" name="T10"/>
                  <a:gd fmla="*/ 48003765 h 64" name="T11"/>
                  <a:gd fmla="*/ 53239871 w 61" name="T12"/>
                  <a:gd fmla="*/ 48003765 h 64" name="T13"/>
                  <a:gd fmla="*/ 43638795 w 61" name="T14"/>
                  <a:gd fmla="*/ 37530063 h 64" name="T15"/>
                  <a:gd fmla="*/ 12218788 w 61" name="T16"/>
                  <a:gd fmla="*/ 41893872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1" name="T27"/>
                  <a:gd fmla="*/ 0 h 64" name="T28"/>
                  <a:gd fmla="*/ 61 w 61" name="T29"/>
                  <a:gd fmla="*/ 64 h 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 w="61">
                    <a:moveTo>
                      <a:pt x="14" y="48"/>
                    </a:moveTo>
                    <a:lnTo>
                      <a:pt x="14" y="12"/>
                    </a:lnTo>
                    <a:lnTo>
                      <a:pt x="0" y="0"/>
                    </a:lnTo>
                    <a:lnTo>
                      <a:pt x="0" y="64"/>
                    </a:lnTo>
                    <a:lnTo>
                      <a:pt x="61" y="55"/>
                    </a:lnTo>
                    <a:lnTo>
                      <a:pt x="50" y="43"/>
                    </a:lnTo>
                    <a:lnTo>
                      <a:pt x="14" y="48"/>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8" name="Freeform 16"/>
              <p:cNvSpPr>
                <a:spLocks noChangeArrowheads="1"/>
              </p:cNvSpPr>
              <p:nvPr/>
            </p:nvSpPr>
            <p:spPr bwMode="auto">
              <a:xfrm>
                <a:off x="360615" y="27093"/>
                <a:ext cx="59791" cy="61660"/>
              </a:xfrm>
              <a:custGeom>
                <a:gdLst>
                  <a:gd fmla="*/ 12218851 w 64" name="T0"/>
                  <a:gd fmla="*/ 42767750 h 66" name="T1"/>
                  <a:gd fmla="*/ 12218851 w 64" name="T2"/>
                  <a:gd fmla="*/ 9601209 h 66" name="T3"/>
                  <a:gd fmla="*/ 1745150 w 64" name="T4"/>
                  <a:gd fmla="*/ 0 h 66" name="T5"/>
                  <a:gd fmla="*/ 1745150 w 64" name="T6"/>
                  <a:gd fmla="*/ 0 h 66" name="T7"/>
                  <a:gd fmla="*/ 0 w 64" name="T8"/>
                  <a:gd fmla="*/ 57605388 h 66" name="T9"/>
                  <a:gd fmla="*/ 55858808 w 64" name="T10"/>
                  <a:gd fmla="*/ 48877695 h 66" name="T11"/>
                  <a:gd fmla="*/ 55858808 w 64" name="T12"/>
                  <a:gd fmla="*/ 48877695 h 66" name="T13"/>
                  <a:gd fmla="*/ 43639956 w 64" name="T14"/>
                  <a:gd fmla="*/ 38403903 h 66" name="T15"/>
                  <a:gd fmla="*/ 12218851 w 64" name="T16"/>
                  <a:gd fmla="*/ 42767750 h 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4" name="T27"/>
                  <a:gd fmla="*/ 0 h 66" name="T28"/>
                  <a:gd fmla="*/ 64 w 64" name="T29"/>
                  <a:gd fmla="*/ 66 h 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6" w="64">
                    <a:moveTo>
                      <a:pt x="14" y="49"/>
                    </a:moveTo>
                    <a:lnTo>
                      <a:pt x="14" y="11"/>
                    </a:lnTo>
                    <a:lnTo>
                      <a:pt x="2" y="0"/>
                    </a:lnTo>
                    <a:lnTo>
                      <a:pt x="0" y="66"/>
                    </a:lnTo>
                    <a:lnTo>
                      <a:pt x="64" y="56"/>
                    </a:lnTo>
                    <a:lnTo>
                      <a:pt x="50" y="44"/>
                    </a:lnTo>
                    <a:lnTo>
                      <a:pt x="14" y="49"/>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9" name="Freeform 17"/>
              <p:cNvSpPr>
                <a:spLocks noChangeArrowheads="1"/>
              </p:cNvSpPr>
              <p:nvPr/>
            </p:nvSpPr>
            <p:spPr bwMode="auto">
              <a:xfrm>
                <a:off x="64462" y="181242"/>
                <a:ext cx="220480" cy="218612"/>
              </a:xfrm>
              <a:custGeom>
                <a:gdLst>
                  <a:gd fmla="*/ 243057152 w 100" name="T0"/>
                  <a:gd fmla="*/ 0 h 99" name="T1"/>
                  <a:gd fmla="*/ 0 w 100" name="T2"/>
                  <a:gd fmla="*/ 238931875 h 99" name="T3"/>
                  <a:gd fmla="*/ 243057152 w 100" name="T4"/>
                  <a:gd fmla="*/ 482739460 h 99" name="T5"/>
                  <a:gd fmla="*/ 486114304 w 100" name="T6"/>
                  <a:gd fmla="*/ 238931875 h 99" name="T7"/>
                  <a:gd fmla="*/ 447226042 w 100" name="T8"/>
                  <a:gd fmla="*/ 107274454 h 99" name="T9"/>
                  <a:gd fmla="*/ 403473990 w 100" name="T10"/>
                  <a:gd fmla="*/ 156035971 h 99" name="T11"/>
                  <a:gd fmla="*/ 393753027 w 100" name="T12"/>
                  <a:gd fmla="*/ 165789599 h 99" name="T13"/>
                  <a:gd fmla="*/ 413197158 w 100" name="T14"/>
                  <a:gd fmla="*/ 238931875 h 99" name="T15"/>
                  <a:gd fmla="*/ 243057152 w 100" name="T16"/>
                  <a:gd fmla="*/ 409597185 h 99" name="T17"/>
                  <a:gd fmla="*/ 72917146 w 100" name="T18"/>
                  <a:gd fmla="*/ 238931875 h 99" name="T19"/>
                  <a:gd fmla="*/ 243057152 w 100" name="T20"/>
                  <a:gd fmla="*/ 73142276 h 99" name="T21"/>
                  <a:gd fmla="*/ 301391750 w 100" name="T22"/>
                  <a:gd fmla="*/ 82893696 h 99" name="T23"/>
                  <a:gd fmla="*/ 311112714 w 100" name="T24"/>
                  <a:gd fmla="*/ 68266565 h 99" name="T25"/>
                  <a:gd fmla="*/ 354862560 w 100" name="T26"/>
                  <a:gd fmla="*/ 24380759 h 99" name="T27"/>
                  <a:gd fmla="*/ 243057152 w 100" name="T28"/>
                  <a:gd fmla="*/ 0 h 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00" name="T45"/>
                  <a:gd fmla="*/ 0 h 99" name="T46"/>
                  <a:gd fmla="*/ 100 w 100" name="T47"/>
                  <a:gd fmla="*/ 99 h 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99" w="100">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0" name="Freeform 18"/>
              <p:cNvSpPr>
                <a:spLocks noChangeArrowheads="1"/>
              </p:cNvSpPr>
              <p:nvPr/>
            </p:nvSpPr>
            <p:spPr bwMode="auto">
              <a:xfrm>
                <a:off x="386774" y="0"/>
                <a:ext cx="57923" cy="59791"/>
              </a:xfrm>
              <a:custGeom>
                <a:gdLst>
                  <a:gd fmla="*/ 43640309 w 62" name="T0"/>
                  <a:gd fmla="*/ 37530063 h 64" name="T1"/>
                  <a:gd fmla="*/ 13092466 w 62" name="T2"/>
                  <a:gd fmla="*/ 41021297 h 64" name="T3"/>
                  <a:gd fmla="*/ 13092466 w 62" name="T4"/>
                  <a:gd fmla="*/ 10473702 h 64" name="T5"/>
                  <a:gd fmla="*/ 0 w 62" name="T6"/>
                  <a:gd fmla="*/ 0 h 64" name="T7"/>
                  <a:gd fmla="*/ 0 w 62" name="T8"/>
                  <a:gd fmla="*/ 0 h 64" name="T9"/>
                  <a:gd fmla="*/ 0 w 62" name="T10"/>
                  <a:gd fmla="*/ 55858808 h 64" name="T11"/>
                  <a:gd fmla="*/ 54114096 w 62" name="T12"/>
                  <a:gd fmla="*/ 48003765 h 64" name="T13"/>
                  <a:gd fmla="*/ 54114096 w 62" name="T14"/>
                  <a:gd fmla="*/ 48003765 h 64" name="T15"/>
                  <a:gd fmla="*/ 43640309 w 62" name="T16"/>
                  <a:gd fmla="*/ 37530063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2" name="T27"/>
                  <a:gd fmla="*/ 0 h 64" name="T28"/>
                  <a:gd fmla="*/ 62 w 62" name="T29"/>
                  <a:gd fmla="*/ 64 h 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 w="62">
                    <a:moveTo>
                      <a:pt x="50" y="43"/>
                    </a:moveTo>
                    <a:lnTo>
                      <a:pt x="15" y="47"/>
                    </a:lnTo>
                    <a:lnTo>
                      <a:pt x="15" y="12"/>
                    </a:lnTo>
                    <a:lnTo>
                      <a:pt x="0" y="0"/>
                    </a:lnTo>
                    <a:lnTo>
                      <a:pt x="0" y="64"/>
                    </a:lnTo>
                    <a:lnTo>
                      <a:pt x="62" y="55"/>
                    </a:lnTo>
                    <a:lnTo>
                      <a:pt x="50" y="43"/>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6" name="组合 5"/>
          <p:cNvGrpSpPr/>
          <p:nvPr/>
        </p:nvGrpSpPr>
        <p:grpSpPr>
          <a:xfrm>
            <a:off x="4691725" y="3332163"/>
            <a:ext cx="960000" cy="1248000"/>
            <a:chOff x="3518794" y="2499122"/>
            <a:chExt cx="720000" cy="936000"/>
          </a:xfrm>
        </p:grpSpPr>
        <p:sp>
          <p:nvSpPr>
            <p:cNvPr id="33" name="平行四边形 36"/>
            <p:cNvSpPr>
              <a:spLocks noChangeArrowheads="1"/>
            </p:cNvSpPr>
            <p:nvPr/>
          </p:nvSpPr>
          <p:spPr bwMode="auto">
            <a:xfrm flipH="1" flipV="1" rot="5400000">
              <a:off x="3410794" y="2607122"/>
              <a:ext cx="936000" cy="720000"/>
            </a:xfrm>
            <a:prstGeom prst="parallelogram">
              <a:avLst>
                <a:gd fmla="val 25009" name="adj"/>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51" name="组合 54"/>
            <p:cNvGrpSpPr/>
            <p:nvPr/>
          </p:nvGrpSpPr>
          <p:grpSpPr>
            <a:xfrm>
              <a:off x="3750637" y="2837260"/>
              <a:ext cx="304800" cy="341709"/>
              <a:chExt cx="402656" cy="450303"/>
            </a:xfrm>
          </p:grpSpPr>
          <p:sp>
            <p:nvSpPr>
              <p:cNvPr id="52" name="Freeform 108"/>
              <p:cNvSpPr>
                <a:spLocks noChangeArrowheads="1" noEditPoints="1"/>
              </p:cNvSpPr>
              <p:nvPr/>
            </p:nvSpPr>
            <p:spPr bwMode="auto">
              <a:xfrm>
                <a:off x="69134" y="167228"/>
                <a:ext cx="56988" cy="57923"/>
              </a:xfrm>
              <a:custGeom>
                <a:gdLst>
                  <a:gd fmla="*/ 62454464 w 26" name="T0"/>
                  <a:gd fmla="*/ 0 h 26" name="T1"/>
                  <a:gd fmla="*/ 0 w 26" name="T2"/>
                  <a:gd fmla="*/ 64521766 h 26" name="T3"/>
                  <a:gd fmla="*/ 62454464 w 26" name="T4"/>
                  <a:gd fmla="*/ 129041305 h 26" name="T5"/>
                  <a:gd fmla="*/ 124908929 w 26" name="T6"/>
                  <a:gd fmla="*/ 64521766 h 26" name="T7"/>
                  <a:gd fmla="*/ 62454464 w 26" name="T8"/>
                  <a:gd fmla="*/ 0 h 26" name="T9"/>
                  <a:gd fmla="*/ 62454464 w 26" name="T10"/>
                  <a:gd fmla="*/ 114152866 h 26" name="T11"/>
                  <a:gd fmla="*/ 14413580 w 26" name="T12"/>
                  <a:gd fmla="*/ 64521766 h 26" name="T13"/>
                  <a:gd fmla="*/ 62454464 w 26" name="T14"/>
                  <a:gd fmla="*/ 14888439 h 26" name="T15"/>
                  <a:gd fmla="*/ 110495348 w 26" name="T16"/>
                  <a:gd fmla="*/ 64521766 h 26" name="T17"/>
                  <a:gd fmla="*/ 62454464 w 26" name="T18"/>
                  <a:gd fmla="*/ 114152866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3" name="Freeform 109"/>
              <p:cNvSpPr>
                <a:spLocks noChangeArrowheads="1" noEditPoints="1"/>
              </p:cNvSpPr>
              <p:nvPr/>
            </p:nvSpPr>
            <p:spPr bwMode="auto">
              <a:xfrm>
                <a:off x="197125" y="129859"/>
                <a:ext cx="48580" cy="48580"/>
              </a:xfrm>
              <a:custGeom>
                <a:gdLst>
                  <a:gd fmla="*/ 53636736 w 22" name="T0"/>
                  <a:gd fmla="*/ 0 h 22" name="T1"/>
                  <a:gd fmla="*/ 0 w 22" name="T2"/>
                  <a:gd fmla="*/ 53636736 h 22" name="T3"/>
                  <a:gd fmla="*/ 53636736 w 22" name="T4"/>
                  <a:gd fmla="*/ 107273473 h 22" name="T5"/>
                  <a:gd fmla="*/ 107273473 w 22" name="T6"/>
                  <a:gd fmla="*/ 53636736 h 22" name="T7"/>
                  <a:gd fmla="*/ 53636736 w 22" name="T8"/>
                  <a:gd fmla="*/ 0 h 22" name="T9"/>
                  <a:gd fmla="*/ 53636736 w 22" name="T10"/>
                  <a:gd fmla="*/ 82892937 h 22" name="T11"/>
                  <a:gd fmla="*/ 24380535 w 22" name="T12"/>
                  <a:gd fmla="*/ 53636736 h 22" name="T13"/>
                  <a:gd fmla="*/ 53636736 w 22" name="T14"/>
                  <a:gd fmla="*/ 24380535 h 22" name="T15"/>
                  <a:gd fmla="*/ 82892937 w 22" name="T16"/>
                  <a:gd fmla="*/ 53636736 h 22" name="T17"/>
                  <a:gd fmla="*/ 53636736 w 22" name="T18"/>
                  <a:gd fmla="*/ 82892937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4" name="Freeform 110"/>
              <p:cNvSpPr>
                <a:spLocks noChangeArrowheads="1" noEditPoints="1"/>
              </p:cNvSpPr>
              <p:nvPr/>
            </p:nvSpPr>
            <p:spPr bwMode="auto">
              <a:xfrm>
                <a:off x="82213" y="181242"/>
                <a:ext cx="30830" cy="30830"/>
              </a:xfrm>
              <a:custGeom>
                <a:gdLst>
                  <a:gd fmla="*/ 33946032 w 14" name="T0"/>
                  <a:gd fmla="*/ 0 h 14" name="T1"/>
                  <a:gd fmla="*/ 0 w 14" name="T2"/>
                  <a:gd fmla="*/ 33946032 h 14" name="T3"/>
                  <a:gd fmla="*/ 33946032 w 14" name="T4"/>
                  <a:gd fmla="*/ 67892064 h 14" name="T5"/>
                  <a:gd fmla="*/ 67892064 w 14" name="T6"/>
                  <a:gd fmla="*/ 33946032 h 14" name="T7"/>
                  <a:gd fmla="*/ 33946032 w 14" name="T8"/>
                  <a:gd fmla="*/ 0 h 14" name="T9"/>
                  <a:gd fmla="*/ 33946032 w 14" name="T10"/>
                  <a:gd fmla="*/ 48493388 h 14" name="T11"/>
                  <a:gd fmla="*/ 19398676 w 14" name="T12"/>
                  <a:gd fmla="*/ 33946032 h 14" name="T13"/>
                  <a:gd fmla="*/ 33946032 w 14" name="T14"/>
                  <a:gd fmla="*/ 14547356 h 14" name="T15"/>
                  <a:gd fmla="*/ 53344709 w 14" name="T16"/>
                  <a:gd fmla="*/ 33946032 h 14" name="T17"/>
                  <a:gd fmla="*/ 33946032 w 14" name="T18"/>
                  <a:gd fmla="*/ 48493388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5" name="Freeform 111"/>
              <p:cNvSpPr>
                <a:spLocks noChangeArrowheads="1" noEditPoints="1"/>
              </p:cNvSpPr>
              <p:nvPr/>
            </p:nvSpPr>
            <p:spPr bwMode="auto">
              <a:xfrm>
                <a:off x="172834" y="105568"/>
                <a:ext cx="97161" cy="97161"/>
              </a:xfrm>
              <a:custGeom>
                <a:gdLst>
                  <a:gd fmla="*/ 107276785 w 44" name="T0"/>
                  <a:gd fmla="*/ 0 h 44" name="T1"/>
                  <a:gd fmla="*/ 0 w 44" name="T2"/>
                  <a:gd fmla="*/ 107276785 h 44" name="T3"/>
                  <a:gd fmla="*/ 107276785 w 44" name="T4"/>
                  <a:gd fmla="*/ 214551362 h 44" name="T5"/>
                  <a:gd fmla="*/ 214551362 w 44" name="T6"/>
                  <a:gd fmla="*/ 107276785 h 44" name="T7"/>
                  <a:gd fmla="*/ 107276785 w 44" name="T8"/>
                  <a:gd fmla="*/ 0 h 44" name="T9"/>
                  <a:gd fmla="*/ 107276785 w 44" name="T10"/>
                  <a:gd fmla="*/ 190170575 h 44" name="T11"/>
                  <a:gd fmla="*/ 24380786 w 44" name="T12"/>
                  <a:gd fmla="*/ 107276785 h 44" name="T13"/>
                  <a:gd fmla="*/ 107276785 w 44" name="T14"/>
                  <a:gd fmla="*/ 29256502 h 44" name="T15"/>
                  <a:gd fmla="*/ 190170575 w 44" name="T16"/>
                  <a:gd fmla="*/ 107276785 h 44" name="T17"/>
                  <a:gd fmla="*/ 107276785 w 44" name="T18"/>
                  <a:gd fmla="*/ 190170575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6" name="Freeform 112"/>
              <p:cNvSpPr>
                <a:spLocks noChangeArrowheads="1" noEditPoints="1"/>
              </p:cNvSpPr>
              <p:nvPr/>
            </p:nvSpPr>
            <p:spPr bwMode="auto">
              <a:xfrm>
                <a:off x="0" y="0"/>
                <a:ext cx="402656" cy="450303"/>
              </a:xfrm>
              <a:custGeom>
                <a:gdLst>
                  <a:gd fmla="*/ 768466764 w 182" name="T0"/>
                  <a:gd fmla="*/ 467756656 h 204" name="T1"/>
                  <a:gd fmla="*/ 748889275 w 182" name="T2"/>
                  <a:gd fmla="*/ 233879432 h 204" name="T3"/>
                  <a:gd fmla="*/ 381786472 w 182" name="T4"/>
                  <a:gd fmla="*/ 0 h 204" name="T5"/>
                  <a:gd fmla="*/ 4893819 w 182" name="T6"/>
                  <a:gd fmla="*/ 384925185 h 204" name="T7"/>
                  <a:gd fmla="*/ 0 w 182" name="T8"/>
                  <a:gd fmla="*/ 993984274 h 204" name="T9"/>
                  <a:gd fmla="*/ 553101113 w 182" name="T10"/>
                  <a:gd fmla="*/ 857555709 h 204" name="T11"/>
                  <a:gd fmla="*/ 719519723 w 182" name="T12"/>
                  <a:gd fmla="*/ 857555709 h 204" name="T13"/>
                  <a:gd fmla="*/ 719519723 w 182" name="T14"/>
                  <a:gd fmla="*/ 857555709 h 204" name="T15"/>
                  <a:gd fmla="*/ 763572945 w 182" name="T16"/>
                  <a:gd fmla="*/ 735744333 h 204" name="T17"/>
                  <a:gd fmla="*/ 714625904 w 182" name="T18"/>
                  <a:gd fmla="*/ 706507748 h 204" name="T19"/>
                  <a:gd fmla="*/ 763572945 w 182" name="T20"/>
                  <a:gd fmla="*/ 682145031 h 204" name="T21"/>
                  <a:gd fmla="*/ 758676913 w 182" name="T22"/>
                  <a:gd fmla="*/ 672401711 h 204" name="T23"/>
                  <a:gd fmla="*/ 832097474 w 182" name="T24"/>
                  <a:gd fmla="*/ 540844806 h 204" name="T25"/>
                  <a:gd fmla="*/ 303472093 w 182" name="T26"/>
                  <a:gd fmla="*/ 453139467 h 204" name="T27"/>
                  <a:gd fmla="*/ 303472093 w 182" name="T28"/>
                  <a:gd fmla="*/ 496993240 h 204" name="T29"/>
                  <a:gd fmla="*/ 264312690 w 182" name="T30"/>
                  <a:gd fmla="*/ 511610429 h 204" name="T31"/>
                  <a:gd fmla="*/ 234945351 w 182" name="T32"/>
                  <a:gd fmla="*/ 535970938 h 204" name="T33"/>
                  <a:gd fmla="*/ 195788161 w 182" name="T34"/>
                  <a:gd fmla="*/ 521353750 h 204" name="T35"/>
                  <a:gd fmla="*/ 156630972 w 182" name="T36"/>
                  <a:gd fmla="*/ 521353750 h 204" name="T37"/>
                  <a:gd fmla="*/ 137051271 w 182" name="T38"/>
                  <a:gd fmla="*/ 482373845 h 204" name="T39"/>
                  <a:gd fmla="*/ 107683931 w 182" name="T40"/>
                  <a:gd fmla="*/ 453139467 h 204" name="T41"/>
                  <a:gd fmla="*/ 127261420 w 182" name="T42"/>
                  <a:gd fmla="*/ 414159562 h 204" name="T43"/>
                  <a:gd fmla="*/ 127261420 w 182" name="T44"/>
                  <a:gd fmla="*/ 370307996 h 204" name="T45"/>
                  <a:gd fmla="*/ 166418610 w 182" name="T46"/>
                  <a:gd fmla="*/ 355690808 h 204" name="T47"/>
                  <a:gd fmla="*/ 195788161 w 182" name="T48"/>
                  <a:gd fmla="*/ 331328091 h 204" name="T49"/>
                  <a:gd fmla="*/ 234945351 w 182" name="T50"/>
                  <a:gd fmla="*/ 345945280 h 204" name="T51"/>
                  <a:gd fmla="*/ 278998572 w 182" name="T52"/>
                  <a:gd fmla="*/ 345945280 h 204" name="T53"/>
                  <a:gd fmla="*/ 293682242 w 182" name="T54"/>
                  <a:gd fmla="*/ 384925185 h 204" name="T55"/>
                  <a:gd fmla="*/ 323049581 w 182" name="T56"/>
                  <a:gd fmla="*/ 414159562 h 204" name="T57"/>
                  <a:gd fmla="*/ 665678864 w 182" name="T58"/>
                  <a:gd fmla="*/ 375179657 h 204" name="T59"/>
                  <a:gd fmla="*/ 616731823 w 182" name="T60"/>
                  <a:gd fmla="*/ 423905090 h 204" name="T61"/>
                  <a:gd fmla="*/ 592258303 w 182" name="T62"/>
                  <a:gd fmla="*/ 487247712 h 204" name="T63"/>
                  <a:gd fmla="*/ 523731562 w 182" name="T64"/>
                  <a:gd fmla="*/ 487247712 h 204" name="T65"/>
                  <a:gd fmla="*/ 460100852 w 182" name="T66"/>
                  <a:gd fmla="*/ 511610429 h 204" name="T67"/>
                  <a:gd fmla="*/ 406259992 w 182" name="T68"/>
                  <a:gd fmla="*/ 467756656 h 204" name="T69"/>
                  <a:gd fmla="*/ 342629282 w 182" name="T70"/>
                  <a:gd fmla="*/ 443393939 h 204" name="T71"/>
                  <a:gd fmla="*/ 342629282 w 182" name="T72"/>
                  <a:gd fmla="*/ 375179657 h 204" name="T73"/>
                  <a:gd fmla="*/ 313259731 w 182" name="T74"/>
                  <a:gd fmla="*/ 311839242 h 204" name="T75"/>
                  <a:gd fmla="*/ 362206771 w 182" name="T76"/>
                  <a:gd fmla="*/ 258239941 h 204" name="T77"/>
                  <a:gd fmla="*/ 386680291 w 182" name="T78"/>
                  <a:gd fmla="*/ 194899526 h 204" name="T79"/>
                  <a:gd fmla="*/ 460100852 w 182" name="T80"/>
                  <a:gd fmla="*/ 194899526 h 204" name="T81"/>
                  <a:gd fmla="*/ 523731562 w 182" name="T82"/>
                  <a:gd fmla="*/ 170536810 h 204" name="T83"/>
                  <a:gd fmla="*/ 572678602 w 182" name="T84"/>
                  <a:gd fmla="*/ 214388375 h 204" name="T85"/>
                  <a:gd fmla="*/ 636309312 w 182" name="T86"/>
                  <a:gd fmla="*/ 238751092 h 204" name="T87"/>
                  <a:gd fmla="*/ 636309312 w 182" name="T88"/>
                  <a:gd fmla="*/ 311839242 h 204" name="T89"/>
                  <a:gd fmla="*/ 665678864 w 182" name="T90"/>
                  <a:gd fmla="*/ 37517965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8" name="组合 7"/>
          <p:cNvGrpSpPr/>
          <p:nvPr/>
        </p:nvGrpSpPr>
        <p:grpSpPr>
          <a:xfrm>
            <a:off x="6536772" y="4644800"/>
            <a:ext cx="960000" cy="1248000"/>
            <a:chOff x="4902579" y="3483600"/>
            <a:chExt cx="720000" cy="936000"/>
          </a:xfrm>
        </p:grpSpPr>
        <p:sp>
          <p:nvSpPr>
            <p:cNvPr id="37" name="平行四边形 40"/>
            <p:cNvSpPr>
              <a:spLocks noChangeArrowheads="1"/>
            </p:cNvSpPr>
            <p:nvPr/>
          </p:nvSpPr>
          <p:spPr bwMode="auto">
            <a:xfrm flipV="1" rot="16200000">
              <a:off x="4794579" y="3591600"/>
              <a:ext cx="936000" cy="720000"/>
            </a:xfrm>
            <a:prstGeom prst="parallelogram">
              <a:avLst>
                <a:gd fmla="val 24966" name="adj"/>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57" name="组合 60"/>
            <p:cNvGrpSpPr/>
            <p:nvPr/>
          </p:nvGrpSpPr>
          <p:grpSpPr>
            <a:xfrm>
              <a:off x="5133560" y="3819525"/>
              <a:ext cx="280988" cy="276225"/>
              <a:chExt cx="453105" cy="448433"/>
            </a:xfrm>
          </p:grpSpPr>
          <p:sp>
            <p:nvSpPr>
              <p:cNvPr id="58"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9"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3" name="组合 2"/>
          <p:cNvGrpSpPr/>
          <p:nvPr/>
        </p:nvGrpSpPr>
        <p:grpSpPr>
          <a:xfrm>
            <a:off x="4691725" y="2003425"/>
            <a:ext cx="960000" cy="1248000"/>
            <a:chOff x="3518794" y="1502569"/>
            <a:chExt cx="720000" cy="936000"/>
          </a:xfrm>
        </p:grpSpPr>
        <p:sp>
          <p:nvSpPr>
            <p:cNvPr id="32" name="平行四边形 35"/>
            <p:cNvSpPr>
              <a:spLocks noChangeArrowheads="1"/>
            </p:cNvSpPr>
            <p:nvPr/>
          </p:nvSpPr>
          <p:spPr bwMode="auto">
            <a:xfrm flipH="1" flipV="1" rot="5400000">
              <a:off x="3410794" y="1610569"/>
              <a:ext cx="936000" cy="720000"/>
            </a:xfrm>
            <a:prstGeom prst="parallelogram">
              <a:avLst>
                <a:gd fmla="val 25009" name="adj"/>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60" name="组合 63"/>
            <p:cNvGrpSpPr/>
            <p:nvPr/>
          </p:nvGrpSpPr>
          <p:grpSpPr>
            <a:xfrm>
              <a:off x="3735160" y="1816894"/>
              <a:ext cx="291703" cy="314325"/>
              <a:chExt cx="466184" cy="501686"/>
            </a:xfrm>
          </p:grpSpPr>
          <p:sp>
            <p:nvSpPr>
              <p:cNvPr id="61" name="Freeform 154"/>
              <p:cNvSpPr>
                <a:spLocks noChangeArrowheads="1"/>
              </p:cNvSpPr>
              <p:nvPr/>
            </p:nvSpPr>
            <p:spPr bwMode="auto">
              <a:xfrm>
                <a:off x="141070" y="426012"/>
                <a:ext cx="50449" cy="46712"/>
              </a:xfrm>
              <a:custGeom>
                <a:gdLst>
                  <a:gd fmla="*/ 76978594 w 23" name="T0"/>
                  <a:gd fmla="*/ 0 h 21" name="T1"/>
                  <a:gd fmla="*/ 76978594 w 23" name="T2"/>
                  <a:gd fmla="*/ 19792542 h 21" name="T3"/>
                  <a:gd fmla="*/ 91411395 w 23" name="T4"/>
                  <a:gd fmla="*/ 54426153 h 21" name="T5"/>
                  <a:gd fmla="*/ 48110799 w 23" name="T6"/>
                  <a:gd fmla="*/ 84112741 h 21" name="T7"/>
                  <a:gd fmla="*/ 19245197 w 23" name="T8"/>
                  <a:gd fmla="*/ 44529882 h 21" name="T9"/>
                  <a:gd fmla="*/ 28867795 w 23" name="T10"/>
                  <a:gd fmla="*/ 24739565 h 21" name="T11"/>
                  <a:gd fmla="*/ 28867795 w 23" name="T12"/>
                  <a:gd fmla="*/ 0 h 21" name="T13"/>
                  <a:gd fmla="*/ 0 w 23" name="T14"/>
                  <a:gd fmla="*/ 49479130 h 21" name="T15"/>
                  <a:gd fmla="*/ 52923194 w 23" name="T16"/>
                  <a:gd fmla="*/ 103905283 h 21" name="T17"/>
                  <a:gd fmla="*/ 110656591 w 23" name="T18"/>
                  <a:gd fmla="*/ 49479130 h 21" name="T19"/>
                  <a:gd fmla="*/ 76978594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2" name="Rectangle 155"/>
              <p:cNvSpPr>
                <a:spLocks noChangeArrowheads="1"/>
              </p:cNvSpPr>
              <p:nvPr/>
            </p:nvSpPr>
            <p:spPr bwMode="auto">
              <a:xfrm>
                <a:off x="160689" y="419472"/>
                <a:ext cx="9342" cy="32698"/>
              </a:xfrm>
              <a:prstGeom prst="rect">
                <a:avLst/>
              </a:prstGeom>
              <a:solidFill>
                <a:srgbClr val="FCFCFC"/>
              </a:solid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sp>
            <p:nvSpPr>
              <p:cNvPr id="63" name="Freeform 156"/>
              <p:cNvSpPr>
                <a:spLocks noChangeArrowheads="1" noEditPoints="1"/>
              </p:cNvSpPr>
              <p:nvPr/>
            </p:nvSpPr>
            <p:spPr bwMode="auto">
              <a:xfrm>
                <a:off x="39238" y="81278"/>
                <a:ext cx="260652" cy="260652"/>
              </a:xfrm>
              <a:custGeom>
                <a:gdLst>
                  <a:gd fmla="*/ 117103433 w 118" name="T0"/>
                  <a:gd fmla="*/ 92705964 h 118" name="T1"/>
                  <a:gd fmla="*/ 92705964 w 118" name="T2"/>
                  <a:gd fmla="*/ 458654746 h 118" name="T3"/>
                  <a:gd fmla="*/ 458654746 w 118" name="T4"/>
                  <a:gd fmla="*/ 483052215 h 118" name="T5"/>
                  <a:gd fmla="*/ 483052215 w 118" name="T6"/>
                  <a:gd fmla="*/ 117103433 h 118" name="T7"/>
                  <a:gd fmla="*/ 117103433 w 118" name="T8"/>
                  <a:gd fmla="*/ 92705964 h 118" name="T9"/>
                  <a:gd fmla="*/ 312276558 w 118" name="T10"/>
                  <a:gd fmla="*/ 409862017 h 118" name="T11"/>
                  <a:gd fmla="*/ 312276558 w 118" name="T12"/>
                  <a:gd fmla="*/ 453775252 h 118" name="T13"/>
                  <a:gd fmla="*/ 273240608 w 118" name="T14"/>
                  <a:gd fmla="*/ 453775252 h 118" name="T15"/>
                  <a:gd fmla="*/ 273240608 w 118" name="T16"/>
                  <a:gd fmla="*/ 414741510 h 118" name="T17"/>
                  <a:gd fmla="*/ 200052619 w 118" name="T18"/>
                  <a:gd fmla="*/ 395223535 h 118" name="T19"/>
                  <a:gd fmla="*/ 209809398 w 118" name="T20"/>
                  <a:gd fmla="*/ 346430806 h 118" name="T21"/>
                  <a:gd fmla="*/ 282999596 w 118" name="T22"/>
                  <a:gd fmla="*/ 365948781 h 118" name="T23"/>
                  <a:gd fmla="*/ 322033337 w 118" name="T24"/>
                  <a:gd fmla="*/ 341551312 h 118" name="T25"/>
                  <a:gd fmla="*/ 278120102 w 118" name="T26"/>
                  <a:gd fmla="*/ 302517571 h 118" name="T27"/>
                  <a:gd fmla="*/ 200052619 w 118" name="T28"/>
                  <a:gd fmla="*/ 224447879 h 118" name="T29"/>
                  <a:gd fmla="*/ 273240608 w 118" name="T30"/>
                  <a:gd fmla="*/ 151257681 h 118" name="T31"/>
                  <a:gd fmla="*/ 273240608 w 118" name="T32"/>
                  <a:gd fmla="*/ 112223939 h 118" name="T33"/>
                  <a:gd fmla="*/ 312276558 w 118" name="T34"/>
                  <a:gd fmla="*/ 112223939 h 118" name="T35"/>
                  <a:gd fmla="*/ 312276558 w 118" name="T36"/>
                  <a:gd fmla="*/ 146378187 h 118" name="T37"/>
                  <a:gd fmla="*/ 375705560 w 118" name="T38"/>
                  <a:gd fmla="*/ 161016669 h 118" name="T39"/>
                  <a:gd fmla="*/ 361069287 w 118" name="T40"/>
                  <a:gd fmla="*/ 209809398 h 118" name="T41"/>
                  <a:gd fmla="*/ 302517571 w 118" name="T42"/>
                  <a:gd fmla="*/ 195173125 h 118" name="T43"/>
                  <a:gd fmla="*/ 268361114 w 118" name="T44"/>
                  <a:gd fmla="*/ 219568385 h 118" name="T45"/>
                  <a:gd fmla="*/ 317153843 w 118" name="T46"/>
                  <a:gd fmla="*/ 253724842 h 118" name="T47"/>
                  <a:gd fmla="*/ 385464548 w 118" name="T48"/>
                  <a:gd fmla="*/ 336671818 h 118" name="T49"/>
                  <a:gd fmla="*/ 312276558 w 118" name="T50"/>
                  <a:gd fmla="*/ 409862017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4" name="Freeform 157"/>
              <p:cNvSpPr>
                <a:spLocks noChangeArrowheads="1" noEditPoints="1"/>
              </p:cNvSpPr>
              <p:nvPr/>
            </p:nvSpPr>
            <p:spPr bwMode="auto">
              <a:xfrm>
                <a:off x="0" y="0"/>
                <a:ext cx="338194" cy="501686"/>
              </a:xfrm>
              <a:custGeom>
                <a:gdLst>
                  <a:gd fmla="*/ 674261578 w 153" name="T0"/>
                  <a:gd fmla="*/ 864539792 h 227" name="T1"/>
                  <a:gd fmla="*/ 78175864 w 153" name="T2"/>
                  <a:gd fmla="*/ 864539792 h 227" name="T3"/>
                  <a:gd fmla="*/ 78175864 w 153" name="T4"/>
                  <a:gd fmla="*/ 78150302 h 227" name="T5"/>
                  <a:gd fmla="*/ 674261578 w 153" name="T6"/>
                  <a:gd fmla="*/ 78150302 h 227" name="T7"/>
                  <a:gd fmla="*/ 674261578 w 153" name="T8"/>
                  <a:gd fmla="*/ 503093815 h 227" name="T9"/>
                  <a:gd fmla="*/ 679146602 w 153" name="T10"/>
                  <a:gd fmla="*/ 498209559 h 227" name="T11"/>
                  <a:gd fmla="*/ 747550207 w 153" name="T12"/>
                  <a:gd fmla="*/ 459135513 h 227" name="T13"/>
                  <a:gd fmla="*/ 747550207 w 153" name="T14"/>
                  <a:gd fmla="*/ 63497535 h 227" name="T15"/>
                  <a:gd fmla="*/ 688918861 w 153" name="T16"/>
                  <a:gd fmla="*/ 0 h 227" name="T17"/>
                  <a:gd fmla="*/ 58631345 w 153" name="T18"/>
                  <a:gd fmla="*/ 0 h 227" name="T19"/>
                  <a:gd fmla="*/ 0 w 153" name="T20"/>
                  <a:gd fmla="*/ 63497535 h 227" name="T21"/>
                  <a:gd fmla="*/ 0 w 153" name="T22"/>
                  <a:gd fmla="*/ 1050148142 h 227" name="T23"/>
                  <a:gd fmla="*/ 58631345 w 153" name="T24"/>
                  <a:gd fmla="*/ 1108761421 h 227" name="T25"/>
                  <a:gd fmla="*/ 688918861 w 153" name="T26"/>
                  <a:gd fmla="*/ 1108761421 h 227" name="T27"/>
                  <a:gd fmla="*/ 747550207 w 153" name="T28"/>
                  <a:gd fmla="*/ 1050148142 h 227" name="T29"/>
                  <a:gd fmla="*/ 747550207 w 153" name="T30"/>
                  <a:gd fmla="*/ 859655537 h 227" name="T31"/>
                  <a:gd fmla="*/ 674261578 w 153" name="T32"/>
                  <a:gd fmla="*/ 810812979 h 227" name="T33"/>
                  <a:gd fmla="*/ 674261578 w 153" name="T34"/>
                  <a:gd fmla="*/ 864539792 h 227" name="T35"/>
                  <a:gd fmla="*/ 366445356 w 153" name="T36"/>
                  <a:gd fmla="*/ 1079455887 h 227" name="T37"/>
                  <a:gd fmla="*/ 273612209 w 153" name="T38"/>
                  <a:gd fmla="*/ 981766351 h 227" name="T39"/>
                  <a:gd fmla="*/ 366445356 w 153" name="T40"/>
                  <a:gd fmla="*/ 888963281 h 227" name="T41"/>
                  <a:gd fmla="*/ 464165739 w 153" name="T42"/>
                  <a:gd fmla="*/ 981766351 h 227" name="T43"/>
                  <a:gd fmla="*/ 366445356 w 153" name="T44"/>
                  <a:gd fmla="*/ 1079455887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5" name="Freeform 158"/>
              <p:cNvSpPr>
                <a:spLocks noChangeArrowheads="1" noEditPoints="1"/>
              </p:cNvSpPr>
              <p:nvPr/>
            </p:nvSpPr>
            <p:spPr bwMode="auto">
              <a:xfrm>
                <a:off x="275600" y="202729"/>
                <a:ext cx="190584" cy="190584"/>
              </a:xfrm>
              <a:custGeom>
                <a:gdLst>
                  <a:gd fmla="*/ 353597587 w 86" name="T0"/>
                  <a:gd fmla="*/ 83489089 h 86" name="T1"/>
                  <a:gd fmla="*/ 88399951 w 86" name="T2"/>
                  <a:gd fmla="*/ 68754286 h 86" name="T3"/>
                  <a:gd fmla="*/ 68754286 w 86" name="T4"/>
                  <a:gd fmla="*/ 333951922 h 86" name="T5"/>
                  <a:gd fmla="*/ 338862784 w 86" name="T6"/>
                  <a:gd fmla="*/ 353597587 h 86" name="T7"/>
                  <a:gd fmla="*/ 353597587 w 86" name="T8"/>
                  <a:gd fmla="*/ 83489089 h 86" name="T9"/>
                  <a:gd fmla="*/ 225908523 w 86" name="T10"/>
                  <a:gd fmla="*/ 309397611 h 86" name="T11"/>
                  <a:gd fmla="*/ 225908523 w 86" name="T12"/>
                  <a:gd fmla="*/ 343775862 h 86" name="T13"/>
                  <a:gd fmla="*/ 196443350 w 86" name="T14"/>
                  <a:gd fmla="*/ 343775862 h 86" name="T15"/>
                  <a:gd fmla="*/ 196443350 w 86" name="T16"/>
                  <a:gd fmla="*/ 314308473 h 86" name="T17"/>
                  <a:gd fmla="*/ 137510788 w 86" name="T18"/>
                  <a:gd fmla="*/ 299575887 h 86" name="T19"/>
                  <a:gd fmla="*/ 147332512 w 86" name="T20"/>
                  <a:gd fmla="*/ 260286774 h 86" name="T21"/>
                  <a:gd fmla="*/ 201354212 w 86" name="T22"/>
                  <a:gd fmla="*/ 275019360 h 86" name="T23"/>
                  <a:gd fmla="*/ 235730247 w 86" name="T24"/>
                  <a:gd fmla="*/ 255375912 h 86" name="T25"/>
                  <a:gd fmla="*/ 201354212 w 86" name="T26"/>
                  <a:gd fmla="*/ 225908523 h 86" name="T27"/>
                  <a:gd fmla="*/ 142421650 w 86" name="T28"/>
                  <a:gd fmla="*/ 166975961 h 86" name="T29"/>
                  <a:gd fmla="*/ 196443350 w 86" name="T30"/>
                  <a:gd fmla="*/ 108043399 h 86" name="T31"/>
                  <a:gd fmla="*/ 196443350 w 86" name="T32"/>
                  <a:gd fmla="*/ 73665148 h 86" name="T33"/>
                  <a:gd fmla="*/ 230819385 w 86" name="T34"/>
                  <a:gd fmla="*/ 73665148 h 86" name="T35"/>
                  <a:gd fmla="*/ 230819385 w 86" name="T36"/>
                  <a:gd fmla="*/ 103132537 h 86" name="T37"/>
                  <a:gd fmla="*/ 275019360 w 86" name="T38"/>
                  <a:gd fmla="*/ 112954261 h 86" name="T39"/>
                  <a:gd fmla="*/ 265197636 w 86" name="T40"/>
                  <a:gd fmla="*/ 152243375 h 86" name="T41"/>
                  <a:gd fmla="*/ 220997661 w 86" name="T42"/>
                  <a:gd fmla="*/ 142421650 h 86" name="T43"/>
                  <a:gd fmla="*/ 191532488 w 86" name="T44"/>
                  <a:gd fmla="*/ 157154237 h 86" name="T45"/>
                  <a:gd fmla="*/ 230819385 w 86" name="T46"/>
                  <a:gd fmla="*/ 186621626 h 86" name="T47"/>
                  <a:gd fmla="*/ 284841085 w 86" name="T48"/>
                  <a:gd fmla="*/ 250465050 h 86" name="T49"/>
                  <a:gd fmla="*/ 225908523 w 86" name="T50"/>
                  <a:gd fmla="*/ 309397611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9" name="组合 8"/>
          <p:cNvGrpSpPr/>
          <p:nvPr/>
        </p:nvGrpSpPr>
        <p:grpSpPr>
          <a:xfrm>
            <a:off x="4691725" y="4659313"/>
            <a:ext cx="960000" cy="1248000"/>
            <a:chOff x="3518794" y="3494485"/>
            <a:chExt cx="720000" cy="936000"/>
          </a:xfrm>
        </p:grpSpPr>
        <p:sp>
          <p:nvSpPr>
            <p:cNvPr id="34" name="平行四边形 37"/>
            <p:cNvSpPr>
              <a:spLocks noChangeArrowheads="1"/>
            </p:cNvSpPr>
            <p:nvPr/>
          </p:nvSpPr>
          <p:spPr bwMode="auto">
            <a:xfrm flipH="1" flipV="1" rot="5400000">
              <a:off x="3410794" y="3602485"/>
              <a:ext cx="936000" cy="720000"/>
            </a:xfrm>
            <a:prstGeom prst="parallelogram">
              <a:avLst>
                <a:gd fmla="val 25009" name="adj"/>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66" name="组合 69"/>
            <p:cNvGrpSpPr/>
            <p:nvPr/>
          </p:nvGrpSpPr>
          <p:grpSpPr>
            <a:xfrm>
              <a:off x="3724444" y="3796904"/>
              <a:ext cx="333375" cy="321469"/>
              <a:chExt cx="490600" cy="471805"/>
            </a:xfrm>
          </p:grpSpPr>
          <p:sp>
            <p:nvSpPr>
              <p:cNvPr id="69" name="Oval 131"/>
              <p:cNvSpPr>
                <a:spLocks noChangeArrowheads="1"/>
              </p:cNvSpPr>
              <p:nvPr/>
            </p:nvSpPr>
            <p:spPr bwMode="auto">
              <a:xfrm>
                <a:off x="134915" y="0"/>
                <a:ext cx="220770" cy="223595"/>
              </a:xfrm>
              <a:prstGeom prst="ellipse">
                <a:avLst/>
              </a:prstGeom>
              <a:solidFill>
                <a:srgbClr val="FCFCFC"/>
              </a:solid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sp>
            <p:nvSpPr>
              <p:cNvPr id="70" name="Freeform 134"/>
              <p:cNvSpPr>
                <a:spLocks noChangeArrowheads="1"/>
              </p:cNvSpPr>
              <p:nvPr/>
            </p:nvSpPr>
            <p:spPr bwMode="auto">
              <a:xfrm>
                <a:off x="0" y="258467"/>
                <a:ext cx="490600" cy="213338"/>
              </a:xfrm>
              <a:custGeom>
                <a:gdLst>
                  <a:gd fmla="*/ 210602315 w 200" name="T0"/>
                  <a:gd fmla="*/ 523139106 h 87" name="T1"/>
                  <a:gd fmla="*/ 210602315 w 200" name="T2"/>
                  <a:gd fmla="*/ 432943723 h 87" name="T3"/>
                  <a:gd fmla="*/ 276791614 w 200" name="T4"/>
                  <a:gd fmla="*/ 432943723 h 87" name="T5"/>
                  <a:gd fmla="*/ 276791614 w 200" name="T6"/>
                  <a:gd fmla="*/ 523139106 h 87" name="T7"/>
                  <a:gd fmla="*/ 932667395 w 200" name="T8"/>
                  <a:gd fmla="*/ 523139106 h 87" name="T9"/>
                  <a:gd fmla="*/ 932667395 w 200" name="T10"/>
                  <a:gd fmla="*/ 432943723 h 87" name="T11"/>
                  <a:gd fmla="*/ 998856694 w 200" name="T12"/>
                  <a:gd fmla="*/ 432943723 h 87" name="T13"/>
                  <a:gd fmla="*/ 998856694 w 200" name="T14"/>
                  <a:gd fmla="*/ 523139106 h 87" name="T15"/>
                  <a:gd fmla="*/ 1197424591 w 200" name="T16"/>
                  <a:gd fmla="*/ 523139106 h 87" name="T17"/>
                  <a:gd fmla="*/ 1203441800 w 200" name="T18"/>
                  <a:gd fmla="*/ 258563204 h 87" name="T19"/>
                  <a:gd fmla="*/ 938684604 w 200" name="T20"/>
                  <a:gd fmla="*/ 0 h 87" name="T21"/>
                  <a:gd fmla="*/ 938684604 w 200" name="T22"/>
                  <a:gd fmla="*/ 0 h 87" name="T23"/>
                  <a:gd fmla="*/ 938684604 w 200" name="T24"/>
                  <a:gd fmla="*/ 0 h 87" name="T25"/>
                  <a:gd fmla="*/ 842409260 w 200" name="T26"/>
                  <a:gd fmla="*/ 0 h 87" name="T27"/>
                  <a:gd fmla="*/ 601720900 w 200" name="T28"/>
                  <a:gd fmla="*/ 481047764 h 87" name="T29"/>
                  <a:gd fmla="*/ 361032540 w 200" name="T30"/>
                  <a:gd fmla="*/ 0 h 87" name="T31"/>
                  <a:gd fmla="*/ 270774405 w 200" name="T32"/>
                  <a:gd fmla="*/ 0 h 87" name="T33"/>
                  <a:gd fmla="*/ 270774405 w 200" name="T34"/>
                  <a:gd fmla="*/ 0 h 87" name="T35"/>
                  <a:gd fmla="*/ 264757196 w 200" name="T36"/>
                  <a:gd fmla="*/ 0 h 87" name="T37"/>
                  <a:gd fmla="*/ 6017209 w 200" name="T38"/>
                  <a:gd fmla="*/ 258563204 h 87" name="T39"/>
                  <a:gd fmla="*/ 0 w 200" name="T40"/>
                  <a:gd fmla="*/ 523139106 h 87" name="T41"/>
                  <a:gd fmla="*/ 210602315 w 200" name="T42"/>
                  <a:gd fmla="*/ 523139106 h 8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0" name="T66"/>
                  <a:gd fmla="*/ 0 h 87" name="T67"/>
                  <a:gd fmla="*/ 200 w 200" name="T68"/>
                  <a:gd fmla="*/ 87 h 8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FCFCFC"/>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71" name="文本框 72"/>
          <p:cNvSpPr>
            <a:spLocks noChangeArrowheads="1"/>
          </p:cNvSpPr>
          <p:nvPr/>
        </p:nvSpPr>
        <p:spPr bwMode="auto">
          <a:xfrm>
            <a:off x="1323154" y="2185990"/>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72" name="文本框 73"/>
          <p:cNvSpPr>
            <a:spLocks noChangeArrowheads="1"/>
          </p:cNvSpPr>
          <p:nvPr/>
        </p:nvSpPr>
        <p:spPr bwMode="auto">
          <a:xfrm>
            <a:off x="1326330" y="3441701"/>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73" name="文本框 74"/>
          <p:cNvSpPr>
            <a:spLocks noChangeArrowheads="1"/>
          </p:cNvSpPr>
          <p:nvPr/>
        </p:nvSpPr>
        <p:spPr bwMode="auto">
          <a:xfrm>
            <a:off x="1326330" y="4803776"/>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101" name="文本框 76"/>
          <p:cNvSpPr>
            <a:spLocks noChangeArrowheads="1"/>
          </p:cNvSpPr>
          <p:nvPr/>
        </p:nvSpPr>
        <p:spPr bwMode="auto">
          <a:xfrm>
            <a:off x="7960048" y="2185990"/>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102" name="文本框 77"/>
          <p:cNvSpPr>
            <a:spLocks noChangeArrowheads="1"/>
          </p:cNvSpPr>
          <p:nvPr/>
        </p:nvSpPr>
        <p:spPr bwMode="auto">
          <a:xfrm>
            <a:off x="7963223" y="3441701"/>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103" name="文本框 78"/>
          <p:cNvSpPr>
            <a:spLocks noChangeArrowheads="1"/>
          </p:cNvSpPr>
          <p:nvPr/>
        </p:nvSpPr>
        <p:spPr bwMode="auto">
          <a:xfrm>
            <a:off x="7963223" y="4803776"/>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cxnSp>
        <p:nvCxnSpPr>
          <p:cNvPr id="4" name="直接连接符 3"/>
          <p:cNvCxnSpPr/>
          <p:nvPr/>
        </p:nvCxnSpPr>
        <p:spPr>
          <a:xfrm flipH="1">
            <a:off x="6096000" y="3074694"/>
            <a:ext cx="0" cy="204774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68"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1854490724"/>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par>
                                <p:cTn fill="hold" id="12" nodeType="withEffect" presetClass="entr" presetID="10"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500" id="14"/>
                                        <p:tgtEl>
                                          <p:spTgt spid="5"/>
                                        </p:tgtEl>
                                      </p:cBhvr>
                                    </p:animEffect>
                                  </p:childTnLst>
                                </p:cTn>
                              </p:par>
                            </p:childTnLst>
                          </p:cTn>
                        </p:par>
                        <p:par>
                          <p:cTn fill="hold" id="15" nodeType="afterGroup">
                            <p:stCondLst>
                              <p:cond delay="1000"/>
                            </p:stCondLst>
                            <p:childTnLst>
                              <p:par>
                                <p:cTn fill="hold" grpId="0" id="16" nodeType="afterEffect" presetClass="entr" presetID="22" presetSubtype="1">
                                  <p:stCondLst>
                                    <p:cond delay="0"/>
                                  </p:stCondLst>
                                  <p:childTnLst>
                                    <p:set>
                                      <p:cBhvr>
                                        <p:cTn dur="1" fill="hold" id="17">
                                          <p:stCondLst>
                                            <p:cond delay="0"/>
                                          </p:stCondLst>
                                        </p:cTn>
                                        <p:tgtEl>
                                          <p:spTgt spid="71"/>
                                        </p:tgtEl>
                                        <p:attrNameLst>
                                          <p:attrName>style.visibility</p:attrName>
                                        </p:attrNameLst>
                                      </p:cBhvr>
                                      <p:to>
                                        <p:strVal val="visible"/>
                                      </p:to>
                                    </p:set>
                                    <p:animEffect filter="wipe(up)" transition="in">
                                      <p:cBhvr>
                                        <p:cTn dur="500" id="18"/>
                                        <p:tgtEl>
                                          <p:spTgt spid="71"/>
                                        </p:tgtEl>
                                      </p:cBhvr>
                                    </p:animEffect>
                                  </p:childTnLst>
                                </p:cTn>
                              </p:par>
                              <p:par>
                                <p:cTn fill="hold" grpId="0" id="19" nodeType="withEffect" presetClass="entr" presetID="22" presetSubtype="1">
                                  <p:stCondLst>
                                    <p:cond delay="0"/>
                                  </p:stCondLst>
                                  <p:childTnLst>
                                    <p:set>
                                      <p:cBhvr>
                                        <p:cTn dur="1" fill="hold" id="20">
                                          <p:stCondLst>
                                            <p:cond delay="0"/>
                                          </p:stCondLst>
                                        </p:cTn>
                                        <p:tgtEl>
                                          <p:spTgt spid="101"/>
                                        </p:tgtEl>
                                        <p:attrNameLst>
                                          <p:attrName>style.visibility</p:attrName>
                                        </p:attrNameLst>
                                      </p:cBhvr>
                                      <p:to>
                                        <p:strVal val="visible"/>
                                      </p:to>
                                    </p:set>
                                    <p:animEffect filter="wipe(up)" transition="in">
                                      <p:cBhvr>
                                        <p:cTn dur="500" id="21"/>
                                        <p:tgtEl>
                                          <p:spTgt spid="101"/>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6"/>
                                        </p:tgtEl>
                                        <p:attrNameLst>
                                          <p:attrName>style.visibility</p:attrName>
                                        </p:attrNameLst>
                                      </p:cBhvr>
                                      <p:to>
                                        <p:strVal val="visible"/>
                                      </p:to>
                                    </p:set>
                                    <p:animEffect filter="fade" transition="in">
                                      <p:cBhvr>
                                        <p:cTn dur="500" id="25"/>
                                        <p:tgtEl>
                                          <p:spTgt spid="6"/>
                                        </p:tgtEl>
                                      </p:cBhvr>
                                    </p:animEffect>
                                  </p:childTnLst>
                                </p:cTn>
                              </p:par>
                              <p:par>
                                <p:cTn fill="hold" id="26" nodeType="withEffect" presetClass="entr" presetID="10" presetSubtype="0">
                                  <p:stCondLst>
                                    <p:cond delay="0"/>
                                  </p:stCondLst>
                                  <p:childTnLst>
                                    <p:set>
                                      <p:cBhvr>
                                        <p:cTn dur="1" fill="hold" id="27">
                                          <p:stCondLst>
                                            <p:cond delay="0"/>
                                          </p:stCondLst>
                                        </p:cTn>
                                        <p:tgtEl>
                                          <p:spTgt spid="7"/>
                                        </p:tgtEl>
                                        <p:attrNameLst>
                                          <p:attrName>style.visibility</p:attrName>
                                        </p:attrNameLst>
                                      </p:cBhvr>
                                      <p:to>
                                        <p:strVal val="visible"/>
                                      </p:to>
                                    </p:set>
                                    <p:animEffect filter="fade" transition="in">
                                      <p:cBhvr>
                                        <p:cTn dur="500" id="28"/>
                                        <p:tgtEl>
                                          <p:spTgt spid="7"/>
                                        </p:tgtEl>
                                      </p:cBhvr>
                                    </p:animEffect>
                                  </p:childTnLst>
                                </p:cTn>
                              </p:par>
                            </p:childTnLst>
                          </p:cTn>
                        </p:par>
                        <p:par>
                          <p:cTn fill="hold" id="29" nodeType="afterGroup">
                            <p:stCondLst>
                              <p:cond delay="2000"/>
                            </p:stCondLst>
                            <p:childTnLst>
                              <p:par>
                                <p:cTn fill="hold" grpId="0" id="30" nodeType="afterEffect" presetClass="entr" presetID="22" presetSubtype="1">
                                  <p:stCondLst>
                                    <p:cond delay="0"/>
                                  </p:stCondLst>
                                  <p:childTnLst>
                                    <p:set>
                                      <p:cBhvr>
                                        <p:cTn dur="1" fill="hold" id="31">
                                          <p:stCondLst>
                                            <p:cond delay="0"/>
                                          </p:stCondLst>
                                        </p:cTn>
                                        <p:tgtEl>
                                          <p:spTgt spid="72"/>
                                        </p:tgtEl>
                                        <p:attrNameLst>
                                          <p:attrName>style.visibility</p:attrName>
                                        </p:attrNameLst>
                                      </p:cBhvr>
                                      <p:to>
                                        <p:strVal val="visible"/>
                                      </p:to>
                                    </p:set>
                                    <p:animEffect filter="wipe(up)" transition="in">
                                      <p:cBhvr>
                                        <p:cTn dur="500" id="32"/>
                                        <p:tgtEl>
                                          <p:spTgt spid="72"/>
                                        </p:tgtEl>
                                      </p:cBhvr>
                                    </p:animEffect>
                                  </p:childTnLst>
                                </p:cTn>
                              </p:par>
                              <p:par>
                                <p:cTn fill="hold" grpId="0" id="33" nodeType="withEffect" presetClass="entr" presetID="22" presetSubtype="1">
                                  <p:stCondLst>
                                    <p:cond delay="0"/>
                                  </p:stCondLst>
                                  <p:childTnLst>
                                    <p:set>
                                      <p:cBhvr>
                                        <p:cTn dur="1" fill="hold" id="34">
                                          <p:stCondLst>
                                            <p:cond delay="0"/>
                                          </p:stCondLst>
                                        </p:cTn>
                                        <p:tgtEl>
                                          <p:spTgt spid="102"/>
                                        </p:tgtEl>
                                        <p:attrNameLst>
                                          <p:attrName>style.visibility</p:attrName>
                                        </p:attrNameLst>
                                      </p:cBhvr>
                                      <p:to>
                                        <p:strVal val="visible"/>
                                      </p:to>
                                    </p:set>
                                    <p:animEffect filter="wipe(up)" transition="in">
                                      <p:cBhvr>
                                        <p:cTn dur="500" id="35"/>
                                        <p:tgtEl>
                                          <p:spTgt spid="102"/>
                                        </p:tgtEl>
                                      </p:cBhvr>
                                    </p:animEffect>
                                  </p:childTnLst>
                                </p:cTn>
                              </p:par>
                            </p:childTnLst>
                          </p:cTn>
                        </p:par>
                        <p:par>
                          <p:cTn fill="hold" id="36" nodeType="afterGroup">
                            <p:stCondLst>
                              <p:cond delay="2500"/>
                            </p:stCondLst>
                            <p:childTnLst>
                              <p:par>
                                <p:cTn fill="hold" id="37" nodeType="afterEffect" presetClass="entr" presetID="10" presetSubtype="0">
                                  <p:stCondLst>
                                    <p:cond delay="0"/>
                                  </p:stCondLst>
                                  <p:childTnLst>
                                    <p:set>
                                      <p:cBhvr>
                                        <p:cTn dur="1" fill="hold" id="38">
                                          <p:stCondLst>
                                            <p:cond delay="0"/>
                                          </p:stCondLst>
                                        </p:cTn>
                                        <p:tgtEl>
                                          <p:spTgt spid="9"/>
                                        </p:tgtEl>
                                        <p:attrNameLst>
                                          <p:attrName>style.visibility</p:attrName>
                                        </p:attrNameLst>
                                      </p:cBhvr>
                                      <p:to>
                                        <p:strVal val="visible"/>
                                      </p:to>
                                    </p:set>
                                    <p:animEffect filter="fade" transition="in">
                                      <p:cBhvr>
                                        <p:cTn dur="500" id="39"/>
                                        <p:tgtEl>
                                          <p:spTgt spid="9"/>
                                        </p:tgtEl>
                                      </p:cBhvr>
                                    </p:animEffect>
                                  </p:childTnLst>
                                </p:cTn>
                              </p:par>
                              <p:par>
                                <p:cTn fill="hold" id="40" nodeType="withEffect" presetClass="entr" presetID="10" presetSubtype="0">
                                  <p:stCondLst>
                                    <p:cond delay="0"/>
                                  </p:stCondLst>
                                  <p:childTnLst>
                                    <p:set>
                                      <p:cBhvr>
                                        <p:cTn dur="1" fill="hold" id="41">
                                          <p:stCondLst>
                                            <p:cond delay="0"/>
                                          </p:stCondLst>
                                        </p:cTn>
                                        <p:tgtEl>
                                          <p:spTgt spid="8"/>
                                        </p:tgtEl>
                                        <p:attrNameLst>
                                          <p:attrName>style.visibility</p:attrName>
                                        </p:attrNameLst>
                                      </p:cBhvr>
                                      <p:to>
                                        <p:strVal val="visible"/>
                                      </p:to>
                                    </p:set>
                                    <p:animEffect filter="fade" transition="in">
                                      <p:cBhvr>
                                        <p:cTn dur="500" id="42"/>
                                        <p:tgtEl>
                                          <p:spTgt spid="8"/>
                                        </p:tgtEl>
                                      </p:cBhvr>
                                    </p:animEffect>
                                  </p:childTnLst>
                                </p:cTn>
                              </p:par>
                            </p:childTnLst>
                          </p:cTn>
                        </p:par>
                        <p:par>
                          <p:cTn fill="hold" id="43" nodeType="afterGroup">
                            <p:stCondLst>
                              <p:cond delay="3000"/>
                            </p:stCondLst>
                            <p:childTnLst>
                              <p:par>
                                <p:cTn fill="hold" grpId="0" id="44" nodeType="afterEffect" presetClass="entr" presetID="22" presetSubtype="1">
                                  <p:stCondLst>
                                    <p:cond delay="0"/>
                                  </p:stCondLst>
                                  <p:childTnLst>
                                    <p:set>
                                      <p:cBhvr>
                                        <p:cTn dur="1" fill="hold" id="45">
                                          <p:stCondLst>
                                            <p:cond delay="0"/>
                                          </p:stCondLst>
                                        </p:cTn>
                                        <p:tgtEl>
                                          <p:spTgt spid="73"/>
                                        </p:tgtEl>
                                        <p:attrNameLst>
                                          <p:attrName>style.visibility</p:attrName>
                                        </p:attrNameLst>
                                      </p:cBhvr>
                                      <p:to>
                                        <p:strVal val="visible"/>
                                      </p:to>
                                    </p:set>
                                    <p:animEffect filter="wipe(up)" transition="in">
                                      <p:cBhvr>
                                        <p:cTn dur="500" id="46"/>
                                        <p:tgtEl>
                                          <p:spTgt spid="73"/>
                                        </p:tgtEl>
                                      </p:cBhvr>
                                    </p:animEffect>
                                  </p:childTnLst>
                                </p:cTn>
                              </p:par>
                              <p:par>
                                <p:cTn fill="hold" grpId="0" id="47" nodeType="withEffect" presetClass="entr" presetID="22" presetSubtype="1">
                                  <p:stCondLst>
                                    <p:cond delay="0"/>
                                  </p:stCondLst>
                                  <p:childTnLst>
                                    <p:set>
                                      <p:cBhvr>
                                        <p:cTn dur="1" fill="hold" id="48">
                                          <p:stCondLst>
                                            <p:cond delay="0"/>
                                          </p:stCondLst>
                                        </p:cTn>
                                        <p:tgtEl>
                                          <p:spTgt spid="103"/>
                                        </p:tgtEl>
                                        <p:attrNameLst>
                                          <p:attrName>style.visibility</p:attrName>
                                        </p:attrNameLst>
                                      </p:cBhvr>
                                      <p:to>
                                        <p:strVal val="visible"/>
                                      </p:to>
                                    </p:set>
                                    <p:animEffect filter="wipe(up)" transition="in">
                                      <p:cBhvr>
                                        <p:cTn dur="500" id="49"/>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72"/>
      <p:bldP grpId="0" spid="73"/>
      <p:bldP grpId="0" spid="101"/>
      <p:bldP grpId="0" spid="102"/>
      <p:bldP grpId="0" spid="10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4" name="任意多边形 25"/>
          <p:cNvSpPr>
            <a:spLocks noChangeArrowheads="1"/>
          </p:cNvSpPr>
          <p:nvPr/>
        </p:nvSpPr>
        <p:spPr bwMode="auto">
          <a:xfrm>
            <a:off x="5588001" y="2795588"/>
            <a:ext cx="987425" cy="3611563"/>
          </a:xfrm>
          <a:custGeom>
            <a:gdLst>
              <a:gd fmla="*/ 592384 w 822954" name="T0"/>
              <a:gd fmla="*/ 0 h 3014221" name="T1"/>
              <a:gd fmla="*/ 1184766 w 822954" name="T2"/>
              <a:gd fmla="*/ 669946 h 3014221" name="T3"/>
              <a:gd fmla="*/ 915262 w 822954" name="T4"/>
              <a:gd fmla="*/ 669946 h 3014221" name="T5"/>
              <a:gd fmla="*/ 592384 w 822954" name="T6"/>
              <a:gd fmla="*/ 4327281 h 3014221" name="T7"/>
              <a:gd fmla="*/ 269504 w 822954" name="T8"/>
              <a:gd fmla="*/ 669946 h 3014221" name="T9"/>
              <a:gd fmla="*/ 0 w 822954" name="T10"/>
              <a:gd fmla="*/ 669946 h 3014221" name="T11"/>
              <a:gd fmla="*/ 0 60000 65536" name="T12"/>
              <a:gd fmla="*/ 0 60000 65536" name="T13"/>
              <a:gd fmla="*/ 0 60000 65536" name="T14"/>
              <a:gd fmla="*/ 0 60000 65536" name="T15"/>
              <a:gd fmla="*/ 0 60000 65536" name="T16"/>
              <a:gd fmla="*/ 0 60000 65536" name="T17"/>
              <a:gd fmla="*/ 0 w 822954" name="T18"/>
              <a:gd fmla="*/ 0 h 3014221" name="T19"/>
              <a:gd fmla="*/ 822954 w 822954" name="T20"/>
              <a:gd fmla="*/ 3014221 h 3014221" name="T21"/>
            </a:gdLst>
            <a:cxnLst>
              <a:cxn ang="T12">
                <a:pos x="T0" y="T1"/>
              </a:cxn>
              <a:cxn ang="T13">
                <a:pos x="T2" y="T3"/>
              </a:cxn>
              <a:cxn ang="T14">
                <a:pos x="T4" y="T5"/>
              </a:cxn>
              <a:cxn ang="T15">
                <a:pos x="T6" y="T7"/>
              </a:cxn>
              <a:cxn ang="T16">
                <a:pos x="T8" y="T9"/>
              </a:cxn>
              <a:cxn ang="T17">
                <a:pos x="T10" y="T11"/>
              </a:cxn>
            </a:cxnLst>
            <a:rect b="T21" l="T18" r="T20" t="T19"/>
            <a:pathLst>
              <a:path h="3014221" w="822954">
                <a:moveTo>
                  <a:pt x="411477" y="0"/>
                </a:moveTo>
                <a:lnTo>
                  <a:pt x="822954" y="466659"/>
                </a:lnTo>
                <a:lnTo>
                  <a:pt x="635753" y="466659"/>
                </a:lnTo>
                <a:lnTo>
                  <a:pt x="411477" y="3014221"/>
                </a:lnTo>
                <a:lnTo>
                  <a:pt x="187201" y="466659"/>
                </a:lnTo>
                <a:lnTo>
                  <a:pt x="0" y="466659"/>
                </a:lnTo>
                <a:lnTo>
                  <a:pt x="411477" y="0"/>
                </a:lnTo>
                <a:close/>
              </a:path>
            </a:pathLst>
          </a:custGeom>
          <a:solidFill>
            <a:srgbClr val="FF6969"/>
          </a:solidFill>
          <a:ln>
            <a:noFill/>
          </a:ln>
        </p:spPr>
        <p:txBody>
          <a:bodyPr anchor="ctr" bIns="45720" lIns="91440" rIns="91440" tIns="45720"/>
          <a:lstStyle/>
          <a:p>
            <a:endParaRPr altLang="en-US" lang="zh-CN" sz="2400"/>
          </a:p>
        </p:txBody>
      </p:sp>
      <p:sp>
        <p:nvSpPr>
          <p:cNvPr id="75" name="任意多边形 26"/>
          <p:cNvSpPr>
            <a:spLocks noChangeArrowheads="1"/>
          </p:cNvSpPr>
          <p:nvPr/>
        </p:nvSpPr>
        <p:spPr bwMode="auto">
          <a:xfrm rot="1698039">
            <a:off x="6451602" y="3502025"/>
            <a:ext cx="841375" cy="3081339"/>
          </a:xfrm>
          <a:custGeom>
            <a:gdLst>
              <a:gd fmla="*/ 430105 w 822954" name="T0"/>
              <a:gd fmla="*/ 0 h 3014221" name="T1"/>
              <a:gd fmla="*/ 860208 w 822954" name="T2"/>
              <a:gd fmla="*/ 487672 h 3014221" name="T3"/>
              <a:gd fmla="*/ 664533 w 822954" name="T4"/>
              <a:gd fmla="*/ 487672 h 3014221" name="T5"/>
              <a:gd fmla="*/ 430105 w 822954" name="T6"/>
              <a:gd fmla="*/ 3149949 h 3014221" name="T7"/>
              <a:gd fmla="*/ 195675 w 822954" name="T8"/>
              <a:gd fmla="*/ 487672 h 3014221" name="T9"/>
              <a:gd fmla="*/ 0 w 822954" name="T10"/>
              <a:gd fmla="*/ 487672 h 3014221" name="T11"/>
              <a:gd fmla="*/ 0 60000 65536" name="T12"/>
              <a:gd fmla="*/ 0 60000 65536" name="T13"/>
              <a:gd fmla="*/ 0 60000 65536" name="T14"/>
              <a:gd fmla="*/ 0 60000 65536" name="T15"/>
              <a:gd fmla="*/ 0 60000 65536" name="T16"/>
              <a:gd fmla="*/ 0 60000 65536" name="T17"/>
              <a:gd fmla="*/ 0 w 822954" name="T18"/>
              <a:gd fmla="*/ 0 h 3014221" name="T19"/>
              <a:gd fmla="*/ 822954 w 822954" name="T20"/>
              <a:gd fmla="*/ 3014221 h 3014221" name="T21"/>
            </a:gdLst>
            <a:cxnLst>
              <a:cxn ang="T12">
                <a:pos x="T0" y="T1"/>
              </a:cxn>
              <a:cxn ang="T13">
                <a:pos x="T2" y="T3"/>
              </a:cxn>
              <a:cxn ang="T14">
                <a:pos x="T4" y="T5"/>
              </a:cxn>
              <a:cxn ang="T15">
                <a:pos x="T6" y="T7"/>
              </a:cxn>
              <a:cxn ang="T16">
                <a:pos x="T8" y="T9"/>
              </a:cxn>
              <a:cxn ang="T17">
                <a:pos x="T10" y="T11"/>
              </a:cxn>
            </a:cxnLst>
            <a:rect b="T21" l="T18" r="T20" t="T19"/>
            <a:pathLst>
              <a:path h="3014221" w="822954">
                <a:moveTo>
                  <a:pt x="411477" y="0"/>
                </a:moveTo>
                <a:lnTo>
                  <a:pt x="822954" y="466659"/>
                </a:lnTo>
                <a:lnTo>
                  <a:pt x="635753" y="466659"/>
                </a:lnTo>
                <a:lnTo>
                  <a:pt x="411477" y="3014221"/>
                </a:lnTo>
                <a:lnTo>
                  <a:pt x="187201" y="466659"/>
                </a:lnTo>
                <a:lnTo>
                  <a:pt x="0" y="466659"/>
                </a:lnTo>
                <a:lnTo>
                  <a:pt x="411477" y="0"/>
                </a:lnTo>
                <a:close/>
              </a:path>
            </a:pathLst>
          </a:custGeom>
          <a:solidFill>
            <a:srgbClr val="FFC000"/>
          </a:solidFill>
          <a:ln>
            <a:noFill/>
          </a:ln>
        </p:spPr>
        <p:txBody>
          <a:bodyPr anchor="ctr" bIns="45720" lIns="91440" rIns="91440" tIns="45720"/>
          <a:lstStyle/>
          <a:p>
            <a:endParaRPr altLang="en-US" lang="zh-CN" sz="2400"/>
          </a:p>
        </p:txBody>
      </p:sp>
      <p:sp>
        <p:nvSpPr>
          <p:cNvPr id="76" name="任意多边形 27"/>
          <p:cNvSpPr>
            <a:spLocks noChangeArrowheads="1"/>
          </p:cNvSpPr>
          <p:nvPr/>
        </p:nvSpPr>
        <p:spPr bwMode="auto">
          <a:xfrm rot="3406280">
            <a:off x="6752433" y="4917282"/>
            <a:ext cx="546100" cy="1995487"/>
          </a:xfrm>
          <a:custGeom>
            <a:gdLst>
              <a:gd fmla="*/ 181192 w 822954" name="T0"/>
              <a:gd fmla="*/ 0 h 3014221" name="T1"/>
              <a:gd fmla="*/ 362384 w 822954" name="T2"/>
              <a:gd fmla="*/ 204526 h 3014221" name="T3"/>
              <a:gd fmla="*/ 279951 w 822954" name="T4"/>
              <a:gd fmla="*/ 204526 h 3014221" name="T5"/>
              <a:gd fmla="*/ 181192 w 822954" name="T6"/>
              <a:gd fmla="*/ 1321061 h 3014221" name="T7"/>
              <a:gd fmla="*/ 82433 w 822954" name="T8"/>
              <a:gd fmla="*/ 204526 h 3014221" name="T9"/>
              <a:gd fmla="*/ 0 w 822954" name="T10"/>
              <a:gd fmla="*/ 204526 h 3014221" name="T11"/>
              <a:gd fmla="*/ 0 60000 65536" name="T12"/>
              <a:gd fmla="*/ 0 60000 65536" name="T13"/>
              <a:gd fmla="*/ 0 60000 65536" name="T14"/>
              <a:gd fmla="*/ 0 60000 65536" name="T15"/>
              <a:gd fmla="*/ 0 60000 65536" name="T16"/>
              <a:gd fmla="*/ 0 60000 65536" name="T17"/>
              <a:gd fmla="*/ 0 w 822954" name="T18"/>
              <a:gd fmla="*/ 0 h 3014221" name="T19"/>
              <a:gd fmla="*/ 822954 w 822954" name="T20"/>
              <a:gd fmla="*/ 3014221 h 3014221" name="T21"/>
            </a:gdLst>
            <a:cxnLst>
              <a:cxn ang="T12">
                <a:pos x="T0" y="T1"/>
              </a:cxn>
              <a:cxn ang="T13">
                <a:pos x="T2" y="T3"/>
              </a:cxn>
              <a:cxn ang="T14">
                <a:pos x="T4" y="T5"/>
              </a:cxn>
              <a:cxn ang="T15">
                <a:pos x="T6" y="T7"/>
              </a:cxn>
              <a:cxn ang="T16">
                <a:pos x="T8" y="T9"/>
              </a:cxn>
              <a:cxn ang="T17">
                <a:pos x="T10" y="T11"/>
              </a:cxn>
            </a:cxnLst>
            <a:rect b="T21" l="T18" r="T20" t="T19"/>
            <a:pathLst>
              <a:path h="3014221" w="822954">
                <a:moveTo>
                  <a:pt x="411477" y="0"/>
                </a:moveTo>
                <a:lnTo>
                  <a:pt x="822954" y="466659"/>
                </a:lnTo>
                <a:lnTo>
                  <a:pt x="635753" y="466659"/>
                </a:lnTo>
                <a:lnTo>
                  <a:pt x="411477" y="3014221"/>
                </a:lnTo>
                <a:lnTo>
                  <a:pt x="187201" y="466659"/>
                </a:lnTo>
                <a:lnTo>
                  <a:pt x="0" y="466659"/>
                </a:lnTo>
                <a:lnTo>
                  <a:pt x="411477" y="0"/>
                </a:lnTo>
                <a:close/>
              </a:path>
            </a:pathLst>
          </a:custGeom>
          <a:solidFill>
            <a:srgbClr val="FFC000"/>
          </a:solidFill>
          <a:ln>
            <a:noFill/>
          </a:ln>
        </p:spPr>
        <p:txBody>
          <a:bodyPr anchor="ctr" bIns="45720" lIns="91440" rIns="91440" tIns="45720"/>
          <a:lstStyle/>
          <a:p>
            <a:endParaRPr altLang="en-US" lang="zh-CN" sz="2400"/>
          </a:p>
        </p:txBody>
      </p:sp>
      <p:sp>
        <p:nvSpPr>
          <p:cNvPr id="77" name="任意多边形 28"/>
          <p:cNvSpPr>
            <a:spLocks noChangeArrowheads="1"/>
          </p:cNvSpPr>
          <p:nvPr/>
        </p:nvSpPr>
        <p:spPr bwMode="auto">
          <a:xfrm flipH="1" rot="19901960">
            <a:off x="4889502" y="3517900"/>
            <a:ext cx="841375" cy="3081339"/>
          </a:xfrm>
          <a:custGeom>
            <a:gdLst>
              <a:gd fmla="*/ 430105 w 822954" name="T0"/>
              <a:gd fmla="*/ 0 h 3014221" name="T1"/>
              <a:gd fmla="*/ 860208 w 822954" name="T2"/>
              <a:gd fmla="*/ 487672 h 3014221" name="T3"/>
              <a:gd fmla="*/ 664533 w 822954" name="T4"/>
              <a:gd fmla="*/ 487672 h 3014221" name="T5"/>
              <a:gd fmla="*/ 430105 w 822954" name="T6"/>
              <a:gd fmla="*/ 3149949 h 3014221" name="T7"/>
              <a:gd fmla="*/ 195675 w 822954" name="T8"/>
              <a:gd fmla="*/ 487672 h 3014221" name="T9"/>
              <a:gd fmla="*/ 0 w 822954" name="T10"/>
              <a:gd fmla="*/ 487672 h 3014221" name="T11"/>
              <a:gd fmla="*/ 0 60000 65536" name="T12"/>
              <a:gd fmla="*/ 0 60000 65536" name="T13"/>
              <a:gd fmla="*/ 0 60000 65536" name="T14"/>
              <a:gd fmla="*/ 0 60000 65536" name="T15"/>
              <a:gd fmla="*/ 0 60000 65536" name="T16"/>
              <a:gd fmla="*/ 0 60000 65536" name="T17"/>
              <a:gd fmla="*/ 0 w 822954" name="T18"/>
              <a:gd fmla="*/ 0 h 3014221" name="T19"/>
              <a:gd fmla="*/ 822954 w 822954" name="T20"/>
              <a:gd fmla="*/ 3014221 h 3014221" name="T21"/>
            </a:gdLst>
            <a:cxnLst>
              <a:cxn ang="T12">
                <a:pos x="T0" y="T1"/>
              </a:cxn>
              <a:cxn ang="T13">
                <a:pos x="T2" y="T3"/>
              </a:cxn>
              <a:cxn ang="T14">
                <a:pos x="T4" y="T5"/>
              </a:cxn>
              <a:cxn ang="T15">
                <a:pos x="T6" y="T7"/>
              </a:cxn>
              <a:cxn ang="T16">
                <a:pos x="T8" y="T9"/>
              </a:cxn>
              <a:cxn ang="T17">
                <a:pos x="T10" y="T11"/>
              </a:cxn>
            </a:cxnLst>
            <a:rect b="T21" l="T18" r="T20" t="T19"/>
            <a:pathLst>
              <a:path h="3014221" w="822954">
                <a:moveTo>
                  <a:pt x="411477" y="0"/>
                </a:moveTo>
                <a:lnTo>
                  <a:pt x="822954" y="466659"/>
                </a:lnTo>
                <a:lnTo>
                  <a:pt x="635753" y="466659"/>
                </a:lnTo>
                <a:lnTo>
                  <a:pt x="411477" y="3014221"/>
                </a:lnTo>
                <a:lnTo>
                  <a:pt x="187201" y="466659"/>
                </a:lnTo>
                <a:lnTo>
                  <a:pt x="0" y="466659"/>
                </a:lnTo>
                <a:lnTo>
                  <a:pt x="411477" y="0"/>
                </a:lnTo>
                <a:close/>
              </a:path>
            </a:pathLst>
          </a:custGeom>
          <a:solidFill>
            <a:srgbClr val="FFC000"/>
          </a:solidFill>
          <a:ln>
            <a:noFill/>
          </a:ln>
        </p:spPr>
        <p:txBody>
          <a:bodyPr anchor="ctr" bIns="45720" lIns="91440" rIns="91440" tIns="45720"/>
          <a:lstStyle/>
          <a:p>
            <a:endParaRPr altLang="en-US" lang="zh-CN" sz="2400"/>
          </a:p>
        </p:txBody>
      </p:sp>
      <p:sp>
        <p:nvSpPr>
          <p:cNvPr id="78" name="任意多边形 29"/>
          <p:cNvSpPr>
            <a:spLocks noChangeArrowheads="1"/>
          </p:cNvSpPr>
          <p:nvPr/>
        </p:nvSpPr>
        <p:spPr bwMode="auto">
          <a:xfrm flipH="1" rot="18193720">
            <a:off x="4884738" y="4932363"/>
            <a:ext cx="544513" cy="1995488"/>
          </a:xfrm>
          <a:custGeom>
            <a:gdLst>
              <a:gd fmla="*/ 180141 w 822954" name="T0"/>
              <a:gd fmla="*/ 0 h 3014221" name="T1"/>
              <a:gd fmla="*/ 360281 w 822954" name="T2"/>
              <a:gd fmla="*/ 204526 h 3014221" name="T3"/>
              <a:gd fmla="*/ 278326 w 822954" name="T4"/>
              <a:gd fmla="*/ 204526 h 3014221" name="T5"/>
              <a:gd fmla="*/ 180141 w 822954" name="T6"/>
              <a:gd fmla="*/ 1321062 h 3014221" name="T7"/>
              <a:gd fmla="*/ 81955 w 822954" name="T8"/>
              <a:gd fmla="*/ 204526 h 3014221" name="T9"/>
              <a:gd fmla="*/ 0 w 822954" name="T10"/>
              <a:gd fmla="*/ 204526 h 3014221" name="T11"/>
              <a:gd fmla="*/ 0 60000 65536" name="T12"/>
              <a:gd fmla="*/ 0 60000 65536" name="T13"/>
              <a:gd fmla="*/ 0 60000 65536" name="T14"/>
              <a:gd fmla="*/ 0 60000 65536" name="T15"/>
              <a:gd fmla="*/ 0 60000 65536" name="T16"/>
              <a:gd fmla="*/ 0 60000 65536" name="T17"/>
              <a:gd fmla="*/ 0 w 822954" name="T18"/>
              <a:gd fmla="*/ 0 h 3014221" name="T19"/>
              <a:gd fmla="*/ 822954 w 822954" name="T20"/>
              <a:gd fmla="*/ 3014221 h 3014221" name="T21"/>
            </a:gdLst>
            <a:cxnLst>
              <a:cxn ang="T12">
                <a:pos x="T0" y="T1"/>
              </a:cxn>
              <a:cxn ang="T13">
                <a:pos x="T2" y="T3"/>
              </a:cxn>
              <a:cxn ang="T14">
                <a:pos x="T4" y="T5"/>
              </a:cxn>
              <a:cxn ang="T15">
                <a:pos x="T6" y="T7"/>
              </a:cxn>
              <a:cxn ang="T16">
                <a:pos x="T8" y="T9"/>
              </a:cxn>
              <a:cxn ang="T17">
                <a:pos x="T10" y="T11"/>
              </a:cxn>
            </a:cxnLst>
            <a:rect b="T21" l="T18" r="T20" t="T19"/>
            <a:pathLst>
              <a:path h="3014221" w="822954">
                <a:moveTo>
                  <a:pt x="411477" y="0"/>
                </a:moveTo>
                <a:lnTo>
                  <a:pt x="822954" y="466659"/>
                </a:lnTo>
                <a:lnTo>
                  <a:pt x="635753" y="466659"/>
                </a:lnTo>
                <a:lnTo>
                  <a:pt x="411477" y="3014221"/>
                </a:lnTo>
                <a:lnTo>
                  <a:pt x="187201" y="466659"/>
                </a:lnTo>
                <a:lnTo>
                  <a:pt x="0" y="466659"/>
                </a:lnTo>
                <a:lnTo>
                  <a:pt x="411477" y="0"/>
                </a:lnTo>
                <a:close/>
              </a:path>
            </a:pathLst>
          </a:custGeom>
          <a:solidFill>
            <a:srgbClr val="FFC000"/>
          </a:solidFill>
          <a:ln>
            <a:noFill/>
          </a:ln>
        </p:spPr>
        <p:txBody>
          <a:bodyPr anchor="ctr" bIns="45720" lIns="91440" rIns="91440" tIns="45720"/>
          <a:lstStyle/>
          <a:p>
            <a:endParaRPr altLang="en-US" lang="zh-CN" sz="2400"/>
          </a:p>
        </p:txBody>
      </p:sp>
      <p:sp>
        <p:nvSpPr>
          <p:cNvPr id="83" name="文本框 44"/>
          <p:cNvSpPr>
            <a:spLocks noChangeArrowheads="1"/>
          </p:cNvSpPr>
          <p:nvPr/>
        </p:nvSpPr>
        <p:spPr bwMode="auto">
          <a:xfrm>
            <a:off x="1045829" y="3001273"/>
            <a:ext cx="4077018"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  </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7" name="椭圆 6"/>
          <p:cNvSpPr/>
          <p:nvPr/>
        </p:nvSpPr>
        <p:spPr bwMode="auto">
          <a:xfrm>
            <a:off x="5545264" y="6598657"/>
            <a:ext cx="1072896" cy="1072896"/>
          </a:xfrm>
          <a:prstGeom prst="ellipse">
            <a:avLst/>
          </a:prstGeom>
          <a:solidFill>
            <a:srgbClr val="CCCC33"/>
          </a:solidFill>
          <a:ln algn="ctr" cap="flat" cmpd="sng" w="9525">
            <a:noFill/>
            <a:prstDash val="solid"/>
            <a:round/>
            <a:headEnd len="med" type="none" w="med"/>
            <a:tailEnd len="med" type="none" w="med"/>
          </a:ln>
          <a:effectLst/>
          <a:extLst/>
        </p:spPr>
        <p:txBody>
          <a:bodyPr anchor="t" anchorCtr="0" bIns="45720" compatLnSpc="1" lIns="91440" numCol="1" rIns="91440" rtlCol="0" spcCol="0" tIns="45720" vert="horz" wrap="square">
            <a:prstTxWarp prst="textNoShape">
              <a:avLst/>
            </a:prstTxWarp>
          </a:bodyPr>
          <a:lstStyle/>
          <a:p>
            <a:pPr defTabSz="914377" fontAlgn="base">
              <a:spcBef>
                <a:spcPct val="0"/>
              </a:spcBef>
              <a:spcAft>
                <a:spcPct val="0"/>
              </a:spcAft>
            </a:pPr>
            <a:endParaRPr altLang="en-US" lang="zh-CN" sz="1867">
              <a:latin charset="0" panose="020b0604020202020204" pitchFamily="34" typeface="Arial"/>
              <a:ea charset="-122" pitchFamily="2" typeface="宋体"/>
            </a:endParaRPr>
          </a:p>
        </p:txBody>
      </p:sp>
      <p:sp>
        <p:nvSpPr>
          <p:cNvPr id="84" name="椭圆 83"/>
          <p:cNvSpPr/>
          <p:nvPr/>
        </p:nvSpPr>
        <p:spPr bwMode="auto">
          <a:xfrm>
            <a:off x="5701847" y="6704594"/>
            <a:ext cx="759732" cy="759732"/>
          </a:xfrm>
          <a:prstGeom prst="ellipse">
            <a:avLst/>
          </a:prstGeom>
          <a:solidFill>
            <a:srgbClr val="336666"/>
          </a:solidFill>
          <a:ln algn="ctr" cap="flat" cmpd="sng" w="9525">
            <a:noFill/>
            <a:prstDash val="solid"/>
            <a:round/>
            <a:headEnd len="med" type="none" w="med"/>
            <a:tailEnd len="med" type="none" w="med"/>
          </a:ln>
          <a:effectLst/>
          <a:extLst/>
        </p:spPr>
        <p:txBody>
          <a:bodyPr anchor="t" anchorCtr="0" bIns="45720" compatLnSpc="1" lIns="91440" numCol="1" rIns="91440" rtlCol="0" spcCol="0" tIns="45720" vert="horz" wrap="square">
            <a:prstTxWarp prst="textNoShape">
              <a:avLst/>
            </a:prstTxWarp>
          </a:bodyPr>
          <a:lstStyle/>
          <a:p>
            <a:pPr defTabSz="914377" fontAlgn="base">
              <a:spcBef>
                <a:spcPct val="0"/>
              </a:spcBef>
              <a:spcAft>
                <a:spcPct val="0"/>
              </a:spcAft>
            </a:pPr>
            <a:endParaRPr altLang="en-US" lang="zh-CN" sz="1867">
              <a:latin charset="0" panose="020b0604020202020204" pitchFamily="34" typeface="Arial"/>
              <a:ea charset="-122" pitchFamily="2" typeface="宋体"/>
            </a:endParaRPr>
          </a:p>
        </p:txBody>
      </p:sp>
      <p:sp>
        <p:nvSpPr>
          <p:cNvPr id="15" name="文本框 44"/>
          <p:cNvSpPr>
            <a:spLocks noChangeArrowheads="1"/>
          </p:cNvSpPr>
          <p:nvPr/>
        </p:nvSpPr>
        <p:spPr bwMode="auto">
          <a:xfrm>
            <a:off x="4096357" y="1667111"/>
            <a:ext cx="4077018"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  </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16" name="文本框 44"/>
          <p:cNvSpPr>
            <a:spLocks noChangeArrowheads="1"/>
          </p:cNvSpPr>
          <p:nvPr/>
        </p:nvSpPr>
        <p:spPr bwMode="auto">
          <a:xfrm>
            <a:off x="7482951" y="2944868"/>
            <a:ext cx="4077018"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  </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17" name="文本框 44"/>
          <p:cNvSpPr>
            <a:spLocks noChangeArrowheads="1"/>
          </p:cNvSpPr>
          <p:nvPr/>
        </p:nvSpPr>
        <p:spPr bwMode="auto">
          <a:xfrm>
            <a:off x="8009712" y="4847872"/>
            <a:ext cx="4077018"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  </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18" name="文本框 44"/>
          <p:cNvSpPr>
            <a:spLocks noChangeArrowheads="1"/>
          </p:cNvSpPr>
          <p:nvPr/>
        </p:nvSpPr>
        <p:spPr bwMode="auto">
          <a:xfrm>
            <a:off x="626251" y="4875879"/>
            <a:ext cx="4077018"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  </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19" name="矩形 18"/>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0"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514011645"/>
      </p:ext>
    </p:extLst>
  </p:cSld>
  <p:clrMapOvr>
    <a:masterClrMapping/>
  </p:clrMapOvr>
  <mc:AlternateContent>
    <mc:Choice Requires="p14">
      <p:transition advTm="5000" p14:dur="1600" spd="slow">
        <p:blinds dir="vert"/>
      </p:transition>
    </mc:Choice>
    <mc:Fallback>
      <p:transition advTm="5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500" id="7"/>
                                        <p:tgtEl>
                                          <p:spTgt spid="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84"/>
                                        </p:tgtEl>
                                        <p:attrNameLst>
                                          <p:attrName>style.visibility</p:attrName>
                                        </p:attrNameLst>
                                      </p:cBhvr>
                                      <p:to>
                                        <p:strVal val="visible"/>
                                      </p:to>
                                    </p:set>
                                    <p:animEffect filter="fade" transition="in">
                                      <p:cBhvr>
                                        <p:cTn dur="500" id="10"/>
                                        <p:tgtEl>
                                          <p:spTgt spid="84"/>
                                        </p:tgtEl>
                                      </p:cBhvr>
                                    </p:animEffect>
                                  </p:childTnLst>
                                </p:cTn>
                              </p:par>
                            </p:childTnLst>
                          </p:cTn>
                        </p:par>
                        <p:par>
                          <p:cTn fill="hold" id="11" nodeType="afterGroup">
                            <p:stCondLst>
                              <p:cond delay="500"/>
                            </p:stCondLst>
                            <p:childTnLst>
                              <p:par>
                                <p:cTn fill="hold" grpId="0" id="12" nodeType="afterEffect" presetClass="entr" presetID="22" presetSubtype="4">
                                  <p:stCondLst>
                                    <p:cond delay="0"/>
                                  </p:stCondLst>
                                  <p:childTnLst>
                                    <p:set>
                                      <p:cBhvr>
                                        <p:cTn dur="1" fill="hold" id="13">
                                          <p:stCondLst>
                                            <p:cond delay="0"/>
                                          </p:stCondLst>
                                        </p:cTn>
                                        <p:tgtEl>
                                          <p:spTgt spid="78"/>
                                        </p:tgtEl>
                                        <p:attrNameLst>
                                          <p:attrName>style.visibility</p:attrName>
                                        </p:attrNameLst>
                                      </p:cBhvr>
                                      <p:to>
                                        <p:strVal val="visible"/>
                                      </p:to>
                                    </p:set>
                                    <p:animEffect filter="wipe(down)" transition="in">
                                      <p:cBhvr>
                                        <p:cTn dur="500" id="14"/>
                                        <p:tgtEl>
                                          <p:spTgt spid="78"/>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77"/>
                                        </p:tgtEl>
                                        <p:attrNameLst>
                                          <p:attrName>style.visibility</p:attrName>
                                        </p:attrNameLst>
                                      </p:cBhvr>
                                      <p:to>
                                        <p:strVal val="visible"/>
                                      </p:to>
                                    </p:set>
                                    <p:animEffect filter="wipe(down)" transition="in">
                                      <p:cBhvr>
                                        <p:cTn dur="500" id="18"/>
                                        <p:tgtEl>
                                          <p:spTgt spid="77"/>
                                        </p:tgtEl>
                                      </p:cBhvr>
                                    </p:animEffect>
                                  </p:childTnLst>
                                </p:cTn>
                              </p:par>
                            </p:childTnLst>
                          </p:cTn>
                        </p:par>
                        <p:par>
                          <p:cTn fill="hold" id="19" nodeType="afterGroup">
                            <p:stCondLst>
                              <p:cond delay="1500"/>
                            </p:stCondLst>
                            <p:childTnLst>
                              <p:par>
                                <p:cTn fill="hold" grpId="0" id="20" nodeType="afterEffect" presetClass="entr" presetID="22" presetSubtype="4">
                                  <p:stCondLst>
                                    <p:cond delay="0"/>
                                  </p:stCondLst>
                                  <p:childTnLst>
                                    <p:set>
                                      <p:cBhvr>
                                        <p:cTn dur="1" fill="hold" id="21">
                                          <p:stCondLst>
                                            <p:cond delay="0"/>
                                          </p:stCondLst>
                                        </p:cTn>
                                        <p:tgtEl>
                                          <p:spTgt spid="74"/>
                                        </p:tgtEl>
                                        <p:attrNameLst>
                                          <p:attrName>style.visibility</p:attrName>
                                        </p:attrNameLst>
                                      </p:cBhvr>
                                      <p:to>
                                        <p:strVal val="visible"/>
                                      </p:to>
                                    </p:set>
                                    <p:animEffect filter="wipe(down)" transition="in">
                                      <p:cBhvr>
                                        <p:cTn dur="500" id="22"/>
                                        <p:tgtEl>
                                          <p:spTgt spid="74"/>
                                        </p:tgtEl>
                                      </p:cBhvr>
                                    </p:animEffect>
                                  </p:childTnLst>
                                </p:cTn>
                              </p:par>
                            </p:childTnLst>
                          </p:cTn>
                        </p:par>
                        <p:par>
                          <p:cTn fill="hold" id="23" nodeType="afterGroup">
                            <p:stCondLst>
                              <p:cond delay="2000"/>
                            </p:stCondLst>
                            <p:childTnLst>
                              <p:par>
                                <p:cTn fill="hold" grpId="0" id="24" nodeType="afterEffect" presetClass="entr" presetID="22" presetSubtype="4">
                                  <p:stCondLst>
                                    <p:cond delay="0"/>
                                  </p:stCondLst>
                                  <p:childTnLst>
                                    <p:set>
                                      <p:cBhvr>
                                        <p:cTn dur="1" fill="hold" id="25">
                                          <p:stCondLst>
                                            <p:cond delay="0"/>
                                          </p:stCondLst>
                                        </p:cTn>
                                        <p:tgtEl>
                                          <p:spTgt spid="75"/>
                                        </p:tgtEl>
                                        <p:attrNameLst>
                                          <p:attrName>style.visibility</p:attrName>
                                        </p:attrNameLst>
                                      </p:cBhvr>
                                      <p:to>
                                        <p:strVal val="visible"/>
                                      </p:to>
                                    </p:set>
                                    <p:animEffect filter="wipe(down)" transition="in">
                                      <p:cBhvr>
                                        <p:cTn dur="500" id="26"/>
                                        <p:tgtEl>
                                          <p:spTgt spid="75"/>
                                        </p:tgtEl>
                                      </p:cBhvr>
                                    </p:animEffect>
                                  </p:childTnLst>
                                </p:cTn>
                              </p:par>
                            </p:childTnLst>
                          </p:cTn>
                        </p:par>
                        <p:par>
                          <p:cTn fill="hold" id="27" nodeType="afterGroup">
                            <p:stCondLst>
                              <p:cond delay="2500"/>
                            </p:stCondLst>
                            <p:childTnLst>
                              <p:par>
                                <p:cTn fill="hold" grpId="0" id="28" nodeType="afterEffect" presetClass="entr" presetID="22" presetSubtype="4">
                                  <p:stCondLst>
                                    <p:cond delay="0"/>
                                  </p:stCondLst>
                                  <p:childTnLst>
                                    <p:set>
                                      <p:cBhvr>
                                        <p:cTn dur="1" fill="hold" id="29">
                                          <p:stCondLst>
                                            <p:cond delay="0"/>
                                          </p:stCondLst>
                                        </p:cTn>
                                        <p:tgtEl>
                                          <p:spTgt spid="76"/>
                                        </p:tgtEl>
                                        <p:attrNameLst>
                                          <p:attrName>style.visibility</p:attrName>
                                        </p:attrNameLst>
                                      </p:cBhvr>
                                      <p:to>
                                        <p:strVal val="visible"/>
                                      </p:to>
                                    </p:set>
                                    <p:animEffect filter="wipe(down)" transition="in">
                                      <p:cBhvr>
                                        <p:cTn dur="350" id="30"/>
                                        <p:tgtEl>
                                          <p:spTgt spid="76"/>
                                        </p:tgtEl>
                                      </p:cBhvr>
                                    </p:animEffect>
                                  </p:childTnLst>
                                </p:cTn>
                              </p:par>
                            </p:childTnLst>
                          </p:cTn>
                        </p:par>
                        <p:par>
                          <p:cTn fill="hold" id="31" nodeType="afterGroup">
                            <p:stCondLst>
                              <p:cond delay="2850"/>
                            </p:stCondLst>
                            <p:childTnLst>
                              <p:par>
                                <p:cTn fill="hold" grpId="0" id="32" nodeType="afterEffect" presetClass="entr" presetID="42" presetSubtype="0">
                                  <p:stCondLst>
                                    <p:cond delay="0"/>
                                  </p:stCondLst>
                                  <p:childTnLst>
                                    <p:set>
                                      <p:cBhvr>
                                        <p:cTn dur="1" fill="hold" id="33">
                                          <p:stCondLst>
                                            <p:cond delay="0"/>
                                          </p:stCondLst>
                                        </p:cTn>
                                        <p:tgtEl>
                                          <p:spTgt spid="83"/>
                                        </p:tgtEl>
                                        <p:attrNameLst>
                                          <p:attrName>style.visibility</p:attrName>
                                        </p:attrNameLst>
                                      </p:cBhvr>
                                      <p:to>
                                        <p:strVal val="visible"/>
                                      </p:to>
                                    </p:set>
                                    <p:animEffect filter="fade" transition="in">
                                      <p:cBhvr>
                                        <p:cTn dur="1000" id="34"/>
                                        <p:tgtEl>
                                          <p:spTgt spid="83"/>
                                        </p:tgtEl>
                                      </p:cBhvr>
                                    </p:animEffect>
                                    <p:anim calcmode="lin" valueType="num">
                                      <p:cBhvr>
                                        <p:cTn dur="1000" fill="hold" id="35"/>
                                        <p:tgtEl>
                                          <p:spTgt spid="83"/>
                                        </p:tgtEl>
                                        <p:attrNameLst>
                                          <p:attrName>ppt_x</p:attrName>
                                        </p:attrNameLst>
                                      </p:cBhvr>
                                      <p:tavLst>
                                        <p:tav tm="0">
                                          <p:val>
                                            <p:strVal val="#ppt_x"/>
                                          </p:val>
                                        </p:tav>
                                        <p:tav tm="100000">
                                          <p:val>
                                            <p:strVal val="#ppt_x"/>
                                          </p:val>
                                        </p:tav>
                                      </p:tavLst>
                                    </p:anim>
                                    <p:anim calcmode="lin" valueType="num">
                                      <p:cBhvr>
                                        <p:cTn dur="1000" fill="hold" id="36"/>
                                        <p:tgtEl>
                                          <p:spTgt spid="83"/>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8"/>
                                        </p:tgtEl>
                                        <p:attrNameLst>
                                          <p:attrName>style.visibility</p:attrName>
                                        </p:attrNameLst>
                                      </p:cBhvr>
                                      <p:to>
                                        <p:strVal val="visible"/>
                                      </p:to>
                                    </p:set>
                                    <p:animEffect filter="fade" transition="in">
                                      <p:cBhvr>
                                        <p:cTn dur="1000" id="39"/>
                                        <p:tgtEl>
                                          <p:spTgt spid="18"/>
                                        </p:tgtEl>
                                      </p:cBhvr>
                                    </p:animEffect>
                                    <p:anim calcmode="lin" valueType="num">
                                      <p:cBhvr>
                                        <p:cTn dur="1000" fill="hold" id="40"/>
                                        <p:tgtEl>
                                          <p:spTgt spid="18"/>
                                        </p:tgtEl>
                                        <p:attrNameLst>
                                          <p:attrName>ppt_x</p:attrName>
                                        </p:attrNameLst>
                                      </p:cBhvr>
                                      <p:tavLst>
                                        <p:tav tm="0">
                                          <p:val>
                                            <p:strVal val="#ppt_x"/>
                                          </p:val>
                                        </p:tav>
                                        <p:tav tm="100000">
                                          <p:val>
                                            <p:strVal val="#ppt_x"/>
                                          </p:val>
                                        </p:tav>
                                      </p:tavLst>
                                    </p:anim>
                                    <p:anim calcmode="lin" valueType="num">
                                      <p:cBhvr>
                                        <p:cTn dur="1000" fill="hold" id="41"/>
                                        <p:tgtEl>
                                          <p:spTgt spid="18"/>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5"/>
                                        </p:tgtEl>
                                        <p:attrNameLst>
                                          <p:attrName>style.visibility</p:attrName>
                                        </p:attrNameLst>
                                      </p:cBhvr>
                                      <p:to>
                                        <p:strVal val="visible"/>
                                      </p:to>
                                    </p:set>
                                    <p:animEffect filter="fade" transition="in">
                                      <p:cBhvr>
                                        <p:cTn dur="1000" id="44"/>
                                        <p:tgtEl>
                                          <p:spTgt spid="15"/>
                                        </p:tgtEl>
                                      </p:cBhvr>
                                    </p:animEffect>
                                    <p:anim calcmode="lin" valueType="num">
                                      <p:cBhvr>
                                        <p:cTn dur="1000" fill="hold" id="45"/>
                                        <p:tgtEl>
                                          <p:spTgt spid="15"/>
                                        </p:tgtEl>
                                        <p:attrNameLst>
                                          <p:attrName>ppt_x</p:attrName>
                                        </p:attrNameLst>
                                      </p:cBhvr>
                                      <p:tavLst>
                                        <p:tav tm="0">
                                          <p:val>
                                            <p:strVal val="#ppt_x"/>
                                          </p:val>
                                        </p:tav>
                                        <p:tav tm="100000">
                                          <p:val>
                                            <p:strVal val="#ppt_x"/>
                                          </p:val>
                                        </p:tav>
                                      </p:tavLst>
                                    </p:anim>
                                    <p:anim calcmode="lin" valueType="num">
                                      <p:cBhvr>
                                        <p:cTn dur="1000" fill="hold" id="46"/>
                                        <p:tgtEl>
                                          <p:spTgt spid="15"/>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16"/>
                                        </p:tgtEl>
                                        <p:attrNameLst>
                                          <p:attrName>style.visibility</p:attrName>
                                        </p:attrNameLst>
                                      </p:cBhvr>
                                      <p:to>
                                        <p:strVal val="visible"/>
                                      </p:to>
                                    </p:set>
                                    <p:animEffect filter="fade" transition="in">
                                      <p:cBhvr>
                                        <p:cTn dur="1000" id="49"/>
                                        <p:tgtEl>
                                          <p:spTgt spid="16"/>
                                        </p:tgtEl>
                                      </p:cBhvr>
                                    </p:animEffect>
                                    <p:anim calcmode="lin" valueType="num">
                                      <p:cBhvr>
                                        <p:cTn dur="1000" fill="hold" id="50"/>
                                        <p:tgtEl>
                                          <p:spTgt spid="16"/>
                                        </p:tgtEl>
                                        <p:attrNameLst>
                                          <p:attrName>ppt_x</p:attrName>
                                        </p:attrNameLst>
                                      </p:cBhvr>
                                      <p:tavLst>
                                        <p:tav tm="0">
                                          <p:val>
                                            <p:strVal val="#ppt_x"/>
                                          </p:val>
                                        </p:tav>
                                        <p:tav tm="100000">
                                          <p:val>
                                            <p:strVal val="#ppt_x"/>
                                          </p:val>
                                        </p:tav>
                                      </p:tavLst>
                                    </p:anim>
                                    <p:anim calcmode="lin" valueType="num">
                                      <p:cBhvr>
                                        <p:cTn dur="1000" fill="hold" id="51"/>
                                        <p:tgtEl>
                                          <p:spTgt spid="16"/>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17"/>
                                        </p:tgtEl>
                                        <p:attrNameLst>
                                          <p:attrName>style.visibility</p:attrName>
                                        </p:attrNameLst>
                                      </p:cBhvr>
                                      <p:to>
                                        <p:strVal val="visible"/>
                                      </p:to>
                                    </p:set>
                                    <p:animEffect filter="fade" transition="in">
                                      <p:cBhvr>
                                        <p:cTn dur="1000" id="54"/>
                                        <p:tgtEl>
                                          <p:spTgt spid="17"/>
                                        </p:tgtEl>
                                      </p:cBhvr>
                                    </p:animEffect>
                                    <p:anim calcmode="lin" valueType="num">
                                      <p:cBhvr>
                                        <p:cTn dur="1000" fill="hold" id="55"/>
                                        <p:tgtEl>
                                          <p:spTgt spid="17"/>
                                        </p:tgtEl>
                                        <p:attrNameLst>
                                          <p:attrName>ppt_x</p:attrName>
                                        </p:attrNameLst>
                                      </p:cBhvr>
                                      <p:tavLst>
                                        <p:tav tm="0">
                                          <p:val>
                                            <p:strVal val="#ppt_x"/>
                                          </p:val>
                                        </p:tav>
                                        <p:tav tm="100000">
                                          <p:val>
                                            <p:strVal val="#ppt_x"/>
                                          </p:val>
                                        </p:tav>
                                      </p:tavLst>
                                    </p:anim>
                                    <p:anim calcmode="lin" valueType="num">
                                      <p:cBhvr>
                                        <p:cTn dur="1000" fill="hold" id="56"/>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75"/>
      <p:bldP grpId="0" spid="76"/>
      <p:bldP grpId="0" spid="77"/>
      <p:bldP grpId="0" spid="78"/>
      <p:bldP grpId="0" spid="83"/>
      <p:bldP grpId="0" spid="7"/>
      <p:bldP grpId="0" spid="84"/>
      <p:bldP grpId="0" spid="15"/>
      <p:bldP grpId="0" spid="16"/>
      <p:bldP grpId="0" spid="17"/>
      <p:bldP grpId="0" spid="1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7"/>
          <p:cNvGrpSpPr/>
          <p:nvPr/>
        </p:nvGrpSpPr>
        <p:grpSpPr>
          <a:xfrm>
            <a:off x="5500689" y="2682877"/>
            <a:ext cx="1184275" cy="1171575"/>
            <a:chExt cx="453105" cy="448433"/>
          </a:xfrm>
          <a:solidFill>
            <a:schemeClr val="bg1">
              <a:lumMod val="95000"/>
            </a:schemeClr>
          </a:solidFill>
        </p:grpSpPr>
        <p:sp>
          <p:nvSpPr>
            <p:cNvPr id="37"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8"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3" name="组合 2"/>
          <p:cNvGrpSpPr/>
          <p:nvPr/>
        </p:nvGrpSpPr>
        <p:grpSpPr>
          <a:xfrm>
            <a:off x="928050" y="1836107"/>
            <a:ext cx="3936445" cy="2863525"/>
            <a:chOff x="696037" y="1377080"/>
            <a:chExt cx="2952334" cy="2147644"/>
          </a:xfrm>
        </p:grpSpPr>
        <p:grpSp>
          <p:nvGrpSpPr>
            <p:cNvPr id="33" name="组合 4"/>
            <p:cNvGrpSpPr/>
            <p:nvPr/>
          </p:nvGrpSpPr>
          <p:grpSpPr>
            <a:xfrm>
              <a:off x="696037" y="1377080"/>
              <a:ext cx="2952334" cy="2147644"/>
              <a:chOff x="-151405" y="-151405"/>
              <a:chExt cx="3935227" cy="2862809"/>
            </a:xfrm>
          </p:grpSpPr>
          <p:sp>
            <p:nvSpPr>
              <p:cNvPr id="35" name="等腰三角形 6"/>
              <p:cNvSpPr>
                <a:spLocks noChangeArrowheads="1"/>
              </p:cNvSpPr>
              <p:nvPr/>
            </p:nvSpPr>
            <p:spPr bwMode="auto">
              <a:xfrm flipH="1" rot="5400000">
                <a:off x="3002772" y="736599"/>
                <a:ext cx="393700" cy="1168400"/>
              </a:xfrm>
              <a:prstGeom prst="triangle">
                <a:avLst>
                  <a:gd fmla="val 50000" name="adj"/>
                </a:avLst>
              </a:prstGeom>
              <a:solidFill>
                <a:srgbClr val="FF6969"/>
              </a:solid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sp>
            <p:nvSpPr>
              <p:cNvPr id="34" name="椭圆 5"/>
              <p:cNvSpPr>
                <a:spLocks noChangeArrowheads="1"/>
              </p:cNvSpPr>
              <p:nvPr/>
            </p:nvSpPr>
            <p:spPr bwMode="auto">
              <a:xfrm>
                <a:off x="-151405" y="-151405"/>
                <a:ext cx="2862810" cy="2862809"/>
              </a:xfrm>
              <a:prstGeom prst="ellipse">
                <a:avLst/>
              </a:prstGeom>
              <a:solidFill>
                <a:srgbClr val="CCCC33"/>
              </a:solid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grpSp>
        <p:sp>
          <p:nvSpPr>
            <p:cNvPr id="49" name="文本框 16"/>
            <p:cNvSpPr>
              <a:spLocks noChangeArrowheads="1"/>
            </p:cNvSpPr>
            <p:nvPr/>
          </p:nvSpPr>
          <p:spPr bwMode="auto">
            <a:xfrm>
              <a:off x="856468" y="2065073"/>
              <a:ext cx="1858182" cy="1074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b="1" lang="en-US" sz="1467">
                  <a:solidFill>
                    <a:schemeClr val="bg1"/>
                  </a:solidFill>
                  <a:latin charset="-122" pitchFamily="34" typeface="微软雅黑"/>
                  <a:ea charset="-122" pitchFamily="34" typeface="微软雅黑"/>
                  <a:sym charset="-122" pitchFamily="2" typeface="方正姚体"/>
                </a:rPr>
                <a:t>MORE  THEN TEMPLATE</a:t>
              </a:r>
            </a:p>
            <a:p>
              <a:endParaRPr altLang="zh-CN" b="1" lang="en-US" sz="1467">
                <a:solidFill>
                  <a:schemeClr val="bg1"/>
                </a:solidFill>
                <a:latin charset="-122" pitchFamily="34" typeface="微软雅黑"/>
                <a:ea charset="-122" pitchFamily="34" typeface="微软雅黑"/>
                <a:sym charset="-122" pitchFamily="2" typeface="方正姚体"/>
              </a:endParaRPr>
            </a:p>
            <a:p>
              <a:r>
                <a:rPr altLang="zh-CN" b="1" lang="en-US" sz="1467">
                  <a:solidFill>
                    <a:schemeClr val="bg1"/>
                  </a:solidFill>
                  <a:latin charset="-122" pitchFamily="34" typeface="微软雅黑"/>
                  <a:ea charset="-122" pitchFamily="34" typeface="微软雅黑"/>
                  <a:sym charset="-122" pitchFamily="2" typeface="方正姚体"/>
                </a:rPr>
                <a:t>Click here to add  you to the  center</a:t>
              </a:r>
            </a:p>
            <a:p>
              <a:r>
                <a:rPr altLang="zh-CN" b="1" lang="en-US" sz="1467">
                  <a:solidFill>
                    <a:schemeClr val="bg1"/>
                  </a:solidFill>
                  <a:latin charset="-122" pitchFamily="34" typeface="微软雅黑"/>
                  <a:ea charset="-122" pitchFamily="34" typeface="微软雅黑"/>
                  <a:sym charset="-122" pitchFamily="2" typeface="方正姚体"/>
                </a:rPr>
                <a:t>of the   narrative thought</a:t>
              </a:r>
            </a:p>
          </p:txBody>
        </p:sp>
      </p:grpSp>
      <p:sp>
        <p:nvSpPr>
          <p:cNvPr id="51" name="文本框 18"/>
          <p:cNvSpPr>
            <a:spLocks noChangeArrowheads="1"/>
          </p:cNvSpPr>
          <p:nvPr/>
        </p:nvSpPr>
        <p:spPr bwMode="auto">
          <a:xfrm>
            <a:off x="2801581" y="5126038"/>
            <a:ext cx="716946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pPr algn="ctr"/>
            <a:r>
              <a:rPr altLang="zh-CN" lang="en-US" sz="1600">
                <a:solidFill>
                  <a:schemeClr val="bg1"/>
                </a:solidFill>
                <a:latin charset="-122" pitchFamily="34" typeface="微软雅黑"/>
                <a:ea charset="-122" pitchFamily="34" typeface="微软雅黑"/>
                <a:sym charset="-122" pitchFamily="2" typeface="方正姚体"/>
              </a:rPr>
              <a:t>Click here to add  you to the  center of the  narrative thought Click here</a:t>
            </a:r>
          </a:p>
          <a:p>
            <a:pPr algn="ctr"/>
            <a:r>
              <a:rPr altLang="zh-CN" lang="en-US" sz="1600">
                <a:solidFill>
                  <a:schemeClr val="bg1"/>
                </a:solidFill>
                <a:latin charset="-122" pitchFamily="34" typeface="微软雅黑"/>
                <a:ea charset="-122" pitchFamily="34" typeface="微软雅黑"/>
                <a:sym charset="-122" pitchFamily="2" typeface="方正姚体"/>
              </a:rPr>
              <a:t>to add   you to the center of the narrative thought  Click here to add  </a:t>
            </a:r>
          </a:p>
          <a:p>
            <a:pPr algn="ctr"/>
            <a:r>
              <a:rPr altLang="zh-CN" lang="en-US" sz="1600">
                <a:solidFill>
                  <a:schemeClr val="bg1"/>
                </a:solidFill>
                <a:latin charset="-122" pitchFamily="34" typeface="微软雅黑"/>
                <a:ea charset="-122" pitchFamily="34" typeface="微软雅黑"/>
                <a:sym charset="-122" pitchFamily="2" typeface="方正姚体"/>
              </a:rPr>
              <a:t>you to the center  of the  narrative thought</a:t>
            </a:r>
          </a:p>
        </p:txBody>
      </p:sp>
      <p:grpSp>
        <p:nvGrpSpPr>
          <p:cNvPr id="4" name="组合 3"/>
          <p:cNvGrpSpPr/>
          <p:nvPr/>
        </p:nvGrpSpPr>
        <p:grpSpPr>
          <a:xfrm>
            <a:off x="7440149" y="1836106"/>
            <a:ext cx="3857143" cy="2863528"/>
            <a:chOff x="5580111" y="1377079"/>
            <a:chExt cx="2892857" cy="2147646"/>
          </a:xfrm>
        </p:grpSpPr>
        <p:grpSp>
          <p:nvGrpSpPr>
            <p:cNvPr id="39" name="组合 10"/>
            <p:cNvGrpSpPr/>
            <p:nvPr/>
          </p:nvGrpSpPr>
          <p:grpSpPr>
            <a:xfrm flipH="1">
              <a:off x="5580111" y="1377079"/>
              <a:ext cx="2892857" cy="2147646"/>
              <a:chOff x="-151405" y="-151406"/>
              <a:chExt cx="3855949" cy="2862812"/>
            </a:xfrm>
          </p:grpSpPr>
          <p:sp>
            <p:nvSpPr>
              <p:cNvPr id="41" name="等腰三角形 12"/>
              <p:cNvSpPr>
                <a:spLocks noChangeArrowheads="1"/>
              </p:cNvSpPr>
              <p:nvPr/>
            </p:nvSpPr>
            <p:spPr bwMode="auto">
              <a:xfrm flipH="1" rot="5400000">
                <a:off x="2923494" y="748642"/>
                <a:ext cx="393700" cy="1168400"/>
              </a:xfrm>
              <a:prstGeom prst="triangle">
                <a:avLst>
                  <a:gd fmla="val 50000" name="adj"/>
                </a:avLst>
              </a:prstGeom>
              <a:solidFill>
                <a:srgbClr val="CCCC33"/>
              </a:solidFill>
              <a:ln>
                <a:noFill/>
              </a:ln>
              <a:extLst>
                <a:ext uri="{91240B29-F687-4F45-9708-019B960494DF}">
                  <a14:hiddenLine w="12700">
                    <a:solidFill>
                      <a:srgbClr val="42719B"/>
                    </a:solidFill>
                    <a:bevel/>
                    <a:headEnd/>
                    <a:tailEnd/>
                  </a14:hiddenLine>
                </a:ext>
              </a:extLst>
            </p:spPr>
            <p:txBody>
              <a:bodyPr anchor="ctr"/>
              <a:lstStyle/>
              <a:p>
                <a:pPr algn="ctr"/>
                <a:endParaRPr altLang="zh-CN" b="1" lang="zh-CN" sz="2400">
                  <a:solidFill>
                    <a:srgbClr val="FFFFFF"/>
                  </a:solidFill>
                  <a:latin charset="-122" pitchFamily="2" typeface="宋体"/>
                  <a:sym charset="-122" pitchFamily="2" typeface="宋体"/>
                </a:endParaRPr>
              </a:p>
            </p:txBody>
          </p:sp>
          <p:sp>
            <p:nvSpPr>
              <p:cNvPr id="40" name="椭圆 11"/>
              <p:cNvSpPr>
                <a:spLocks noChangeArrowheads="1"/>
              </p:cNvSpPr>
              <p:nvPr/>
            </p:nvSpPr>
            <p:spPr bwMode="auto">
              <a:xfrm>
                <a:off x="-151405" y="-151406"/>
                <a:ext cx="2862810" cy="2862812"/>
              </a:xfrm>
              <a:prstGeom prst="ellipse">
                <a:avLst/>
              </a:prstGeom>
              <a:solidFill>
                <a:srgbClr val="FF6969"/>
              </a:solidFill>
              <a:ln>
                <a:noFill/>
              </a:ln>
              <a:extLst>
                <a:ext uri="{91240B29-F687-4F45-9708-019B960494DF}">
                  <a14:hiddenLine w="12700">
                    <a:solidFill>
                      <a:srgbClr val="42719B"/>
                    </a:solidFill>
                    <a:bevel/>
                    <a:headEnd/>
                    <a:tailEnd/>
                  </a14:hiddenLine>
                </a:ext>
              </a:extLst>
            </p:spPr>
            <p:txBody>
              <a:bodyPr anchor="ctr"/>
              <a:lstStyle/>
              <a:p>
                <a:pPr algn="ctr"/>
                <a:endParaRPr altLang="zh-CN" b="1" lang="zh-CN" sz="2400">
                  <a:solidFill>
                    <a:srgbClr val="FFFFFF"/>
                  </a:solidFill>
                  <a:latin charset="-122" pitchFamily="2" typeface="宋体"/>
                  <a:sym charset="-122" pitchFamily="2" typeface="宋体"/>
                </a:endParaRPr>
              </a:p>
            </p:txBody>
          </p:sp>
        </p:grpSp>
        <p:sp>
          <p:nvSpPr>
            <p:cNvPr id="15" name="文本框 16"/>
            <p:cNvSpPr>
              <a:spLocks noChangeArrowheads="1"/>
            </p:cNvSpPr>
            <p:nvPr/>
          </p:nvSpPr>
          <p:spPr bwMode="auto">
            <a:xfrm>
              <a:off x="6527141" y="2065073"/>
              <a:ext cx="1858182" cy="10746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b="1" lang="en-US" sz="1467">
                  <a:solidFill>
                    <a:schemeClr val="bg1"/>
                  </a:solidFill>
                  <a:latin charset="-122" pitchFamily="34" typeface="微软雅黑"/>
                  <a:ea charset="-122" pitchFamily="34" typeface="微软雅黑"/>
                  <a:sym charset="-122" pitchFamily="2" typeface="方正姚体"/>
                </a:rPr>
                <a:t>MORE  THEN TEMPLATE</a:t>
              </a:r>
            </a:p>
            <a:p>
              <a:endParaRPr altLang="zh-CN" b="1" lang="en-US" sz="1467">
                <a:solidFill>
                  <a:schemeClr val="bg1"/>
                </a:solidFill>
                <a:latin charset="-122" pitchFamily="34" typeface="微软雅黑"/>
                <a:ea charset="-122" pitchFamily="34" typeface="微软雅黑"/>
                <a:sym charset="-122" pitchFamily="2" typeface="方正姚体"/>
              </a:endParaRPr>
            </a:p>
            <a:p>
              <a:r>
                <a:rPr altLang="zh-CN" b="1" lang="en-US" sz="1467">
                  <a:solidFill>
                    <a:schemeClr val="bg1"/>
                  </a:solidFill>
                  <a:latin charset="-122" pitchFamily="34" typeface="微软雅黑"/>
                  <a:ea charset="-122" pitchFamily="34" typeface="微软雅黑"/>
                  <a:sym charset="-122" pitchFamily="2" typeface="方正姚体"/>
                </a:rPr>
                <a:t>Click here to add  you to the  center</a:t>
              </a:r>
            </a:p>
            <a:p>
              <a:r>
                <a:rPr altLang="zh-CN" b="1" lang="en-US" sz="1467">
                  <a:solidFill>
                    <a:schemeClr val="bg1"/>
                  </a:solidFill>
                  <a:latin charset="-122" pitchFamily="34" typeface="微软雅黑"/>
                  <a:ea charset="-122" pitchFamily="34" typeface="微软雅黑"/>
                  <a:sym charset="-122" pitchFamily="2" typeface="方正姚体"/>
                </a:rPr>
                <a:t>of the   narrative thought</a:t>
              </a:r>
            </a:p>
          </p:txBody>
        </p:sp>
      </p:grpSp>
      <p:sp>
        <p:nvSpPr>
          <p:cNvPr id="19" name="矩形 18"/>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20"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2096732762"/>
      </p:ext>
    </p:extLst>
  </p:cSld>
  <p:clrMapOvr>
    <a:masterClrMapping/>
  </p:clrMapOvr>
  <mc:AlternateContent>
    <mc:Choice Requires="p14">
      <p:transition advTm="3000" p14:dur="1600" spd="slow">
        <p:blinds dir="vert"/>
      </p:transition>
    </mc:Choice>
    <mc:Fallback>
      <p:transition advTm="3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500" id="7"/>
                                        <p:tgtEl>
                                          <p:spTgt spid="36"/>
                                        </p:tgtEl>
                                      </p:cBhvr>
                                    </p:animEffect>
                                  </p:childTnLst>
                                </p:cTn>
                              </p:par>
                            </p:childTnLst>
                          </p:cTn>
                        </p:par>
                        <p:par>
                          <p:cTn fill="hold" id="8" nodeType="afterGroup">
                            <p:stCondLst>
                              <p:cond delay="500"/>
                            </p:stCondLst>
                            <p:childTnLst>
                              <p:par>
                                <p:cTn fill="hold" id="9" nodeType="afterEffect" presetClass="entr" presetID="2" presetSubtype="4">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ppt_x"/>
                                          </p:val>
                                        </p:tav>
                                        <p:tav tm="100000">
                                          <p:val>
                                            <p:strVal val="#ppt_x"/>
                                          </p:val>
                                        </p:tav>
                                      </p:tavLst>
                                    </p:anim>
                                    <p:anim calcmode="lin" valueType="num">
                                      <p:cBhvr additive="base">
                                        <p:cTn dur="500" fill="hold" id="12"/>
                                        <p:tgtEl>
                                          <p:spTgt spid="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ppt_x"/>
                                          </p:val>
                                        </p:tav>
                                        <p:tav tm="100000">
                                          <p:val>
                                            <p:strVal val="#ppt_x"/>
                                          </p:val>
                                        </p:tav>
                                      </p:tavLst>
                                    </p:anim>
                                    <p:anim calcmode="lin" valueType="num">
                                      <p:cBhvr additive="base">
                                        <p:cTn dur="500" fill="hold" id="16"/>
                                        <p:tgtEl>
                                          <p:spTgt spid="4"/>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1">
                                  <p:stCondLst>
                                    <p:cond delay="0"/>
                                  </p:stCondLst>
                                  <p:childTnLst>
                                    <p:set>
                                      <p:cBhvr>
                                        <p:cTn dur="1" fill="hold" id="19">
                                          <p:stCondLst>
                                            <p:cond delay="0"/>
                                          </p:stCondLst>
                                        </p:cTn>
                                        <p:tgtEl>
                                          <p:spTgt spid="51"/>
                                        </p:tgtEl>
                                        <p:attrNameLst>
                                          <p:attrName>style.visibility</p:attrName>
                                        </p:attrNameLst>
                                      </p:cBhvr>
                                      <p:to>
                                        <p:strVal val="visible"/>
                                      </p:to>
                                    </p:set>
                                    <p:animEffect filter="wipe(up)" transition="in">
                                      <p:cBhvr>
                                        <p:cTn dur="500" id="2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直接连接符 58"/>
          <p:cNvSpPr>
            <a:spLocks noChangeShapeType="1"/>
          </p:cNvSpPr>
          <p:nvPr/>
        </p:nvSpPr>
        <p:spPr bwMode="auto">
          <a:xfrm flipH="1">
            <a:off x="7397751" y="6167438"/>
            <a:ext cx="1284288" cy="677863"/>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75" name="直接连接符 61"/>
          <p:cNvSpPr>
            <a:spLocks noChangeShapeType="1"/>
          </p:cNvSpPr>
          <p:nvPr/>
        </p:nvSpPr>
        <p:spPr bwMode="auto">
          <a:xfrm flipH="1" flipV="1">
            <a:off x="0" y="1851026"/>
            <a:ext cx="8634413" cy="4346575"/>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76" name="六边形 54"/>
          <p:cNvSpPr>
            <a:spLocks noChangeArrowheads="1" noChangeAspect="1"/>
          </p:cNvSpPr>
          <p:nvPr/>
        </p:nvSpPr>
        <p:spPr bwMode="auto">
          <a:xfrm flipH="1" rot="16200000">
            <a:off x="6394451" y="1695451"/>
            <a:ext cx="4510088" cy="3887788"/>
          </a:xfrm>
          <a:prstGeom prst="hexagon">
            <a:avLst>
              <a:gd fmla="val 25000" name="adj"/>
              <a:gd fmla="val 115470" name="vf"/>
            </a:avLst>
          </a:prstGeom>
          <a:solidFill>
            <a:srgbClr val="FF6969"/>
          </a:solidFill>
          <a:ln>
            <a:noFill/>
          </a:ln>
          <a:effectLst>
            <a:outerShdw algn="t" blurRad="50800" dir="5400000" dist="38100" rotWithShape="0">
              <a:prstClr val="black">
                <a:alpha val="40000"/>
              </a:prstClr>
            </a:outerShdw>
          </a:effec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077" name="直接连接符 56"/>
          <p:cNvSpPr>
            <a:spLocks noChangeShapeType="1"/>
          </p:cNvSpPr>
          <p:nvPr/>
        </p:nvSpPr>
        <p:spPr bwMode="auto">
          <a:xfrm flipH="1">
            <a:off x="6450014" y="0"/>
            <a:ext cx="3175" cy="5064125"/>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79" name="直接连接符 59"/>
          <p:cNvSpPr>
            <a:spLocks noChangeShapeType="1"/>
          </p:cNvSpPr>
          <p:nvPr/>
        </p:nvSpPr>
        <p:spPr bwMode="auto">
          <a:xfrm flipH="1">
            <a:off x="10831513" y="4662488"/>
            <a:ext cx="1587" cy="2195512"/>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80" name="直接连接符 60"/>
          <p:cNvSpPr>
            <a:spLocks noChangeShapeType="1"/>
          </p:cNvSpPr>
          <p:nvPr/>
        </p:nvSpPr>
        <p:spPr bwMode="auto">
          <a:xfrm flipH="1" flipV="1" rot="60000">
            <a:off x="10452102" y="2016125"/>
            <a:ext cx="1754188" cy="812800"/>
          </a:xfrm>
          <a:prstGeom prst="line">
            <a:avLst/>
          </a:prstGeom>
          <a:noFill/>
          <a:ln w="22225">
            <a:solidFill>
              <a:schemeClr val="bg1"/>
            </a:solidFill>
            <a:bevel/>
          </a:ln>
          <a:effectLst>
            <a:outerShdw algn="t" blurRad="50800" dir="5400000" dist="38100" rotWithShape="0">
              <a:prstClr val="black">
                <a:alpha val="40000"/>
              </a:prstClr>
            </a:outerShdw>
          </a:effectLst>
          <a:extLst>
            <a:ext uri="{909E8E84-426E-40DD-AFC4-6F175D3DCCD1}">
              <a14:hiddenFill>
                <a:noFill/>
              </a14:hiddenFill>
            </a:ext>
          </a:extLst>
        </p:spPr>
        <p:txBody>
          <a:bodyPr bIns="45720" lIns="91440" rIns="91440" tIns="45720"/>
          <a:lstStyle/>
          <a:p>
            <a:endParaRPr altLang="en-US" lang="zh-CN" sz="2400"/>
          </a:p>
        </p:txBody>
      </p:sp>
      <p:sp>
        <p:nvSpPr>
          <p:cNvPr id="3084" name="六边形 55"/>
          <p:cNvSpPr>
            <a:spLocks noChangeArrowheads="1" noChangeAspect="1"/>
          </p:cNvSpPr>
          <p:nvPr/>
        </p:nvSpPr>
        <p:spPr bwMode="auto">
          <a:xfrm flipH="1" rot="16200000">
            <a:off x="6142833" y="1480344"/>
            <a:ext cx="5010151" cy="4319587"/>
          </a:xfrm>
          <a:prstGeom prst="hexagon">
            <a:avLst>
              <a:gd fmla="val 24996" name="adj"/>
              <a:gd fmla="val 115470" name="vf"/>
            </a:avLst>
          </a:prstGeom>
          <a:noFill/>
          <a:ln w="101600">
            <a:solidFill>
              <a:srgbClr val="CCCC33"/>
            </a:solidFill>
            <a:bevel/>
          </a:ln>
          <a:extLst>
            <a:ext uri="{909E8E84-426E-40DD-AFC4-6F175D3DCCD1}">
              <a14:hiddenFill>
                <a:solidFill>
                  <a:srgbClr val="CCCC33"/>
                </a:solidFill>
              </a14:hiddenFill>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4" name="文本框 63"/>
          <p:cNvSpPr>
            <a:spLocks noChangeArrowheads="1"/>
          </p:cNvSpPr>
          <p:nvPr/>
        </p:nvSpPr>
        <p:spPr bwMode="auto">
          <a:xfrm flipH="1">
            <a:off x="7139829" y="4008938"/>
            <a:ext cx="2214880"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mtClean="0" sz="7200">
                <a:solidFill>
                  <a:schemeClr val="bg1"/>
                </a:solidFill>
                <a:latin charset="0" pitchFamily="34" typeface="Agency FB"/>
                <a:ea charset="-122" pitchFamily="34" typeface="微软雅黑"/>
                <a:sym charset="0" pitchFamily="34" typeface="Impact"/>
              </a:rPr>
              <a:t>2017</a:t>
            </a:r>
          </a:p>
        </p:txBody>
      </p:sp>
      <p:sp>
        <p:nvSpPr>
          <p:cNvPr id="15" name="文本框 64"/>
          <p:cNvSpPr>
            <a:spLocks noChangeArrowheads="1"/>
          </p:cNvSpPr>
          <p:nvPr/>
        </p:nvSpPr>
        <p:spPr bwMode="auto">
          <a:xfrm flipH="1">
            <a:off x="4398150" y="2553971"/>
            <a:ext cx="611060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8000">
                <a:solidFill>
                  <a:schemeClr val="bg1"/>
                </a:solidFill>
                <a:latin charset="0" pitchFamily="34" typeface="Agency FB"/>
                <a:ea charset="-122" pitchFamily="34" typeface="微软雅黑"/>
                <a:sym charset="-122" pitchFamily="2" typeface="方正姚体"/>
              </a:rPr>
              <a:t>THANK YOU</a:t>
            </a:r>
          </a:p>
        </p:txBody>
      </p:sp>
      <p:sp>
        <p:nvSpPr>
          <p:cNvPr id="17" name="文本框 62"/>
          <p:cNvSpPr>
            <a:spLocks noChangeArrowheads="1"/>
          </p:cNvSpPr>
          <p:nvPr/>
        </p:nvSpPr>
        <p:spPr bwMode="auto">
          <a:xfrm rot="1627689">
            <a:off x="809113" y="2666569"/>
            <a:ext cx="5081905" cy="741731"/>
          </a:xfrm>
          <a:prstGeom prst="rect">
            <a:avLst/>
          </a:prstGeom>
          <a:noFill/>
          <a:ln>
            <a:noFill/>
          </a:ln>
          <a:effectLst>
            <a:outerShdw algn="tr" blurRad="50800" dir="8100000" dist="38100" rotWithShape="0">
              <a:prstClr val="black">
                <a:alpha val="40000"/>
              </a:prstClr>
            </a:outerShdw>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4267">
                <a:solidFill>
                  <a:schemeClr val="bg1"/>
                </a:solidFill>
                <a:latin charset="-122" pitchFamily="34" typeface="微软雅黑"/>
                <a:ea charset="-122" pitchFamily="34" typeface="微软雅黑"/>
                <a:sym charset="-122" pitchFamily="2" typeface="方正姚体"/>
              </a:rPr>
              <a:t>ANNUAL   REPORT</a:t>
            </a:r>
          </a:p>
        </p:txBody>
      </p:sp>
      <p:sp>
        <p:nvSpPr>
          <p:cNvPr id="13" name="文本框 12"/>
          <p:cNvSpPr txBox="1"/>
          <p:nvPr/>
        </p:nvSpPr>
        <p:spPr>
          <a:xfrm>
            <a:off x="239349" y="6171883"/>
            <a:ext cx="2880387" cy="365760"/>
          </a:xfrm>
          <a:prstGeom prst="rect">
            <a:avLst/>
          </a:prstGeom>
          <a:noFill/>
        </p:spPr>
        <p:txBody>
          <a:bodyPr rtlCol="0" wrap="square">
            <a:spAutoFit/>
          </a:bodyPr>
          <a:lstStyle/>
          <a:p>
            <a:r>
              <a:rPr altLang="zh-CN" lang="en-US">
                <a:solidFill>
                  <a:schemeClr val="bg1"/>
                </a:solidFill>
                <a:latin charset="-122" pitchFamily="34" typeface="微软雅黑"/>
                <a:ea charset="-122" pitchFamily="34" typeface="微软雅黑"/>
              </a:rPr>
              <a:t>Made by ：屁屁宁</a:t>
            </a:r>
          </a:p>
        </p:txBody>
      </p:sp>
    </p:spTree>
    <p:extLst>
      <p:ext uri="{BB962C8B-B14F-4D97-AF65-F5344CB8AC3E}">
        <p14:creationId val="378599806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3077"/>
                                        </p:tgtEl>
                                        <p:attrNameLst>
                                          <p:attrName>style.visibility</p:attrName>
                                        </p:attrNameLst>
                                      </p:cBhvr>
                                      <p:to>
                                        <p:strVal val="visible"/>
                                      </p:to>
                                    </p:set>
                                    <p:animEffect filter="wipe(up)" transition="in">
                                      <p:cBhvr>
                                        <p:cTn dur="500" id="7"/>
                                        <p:tgtEl>
                                          <p:spTgt spid="3077"/>
                                        </p:tgtEl>
                                      </p:cBhvr>
                                    </p:animEffect>
                                  </p:childTnLst>
                                </p:cTn>
                              </p:par>
                              <p:par>
                                <p:cTn fill="hold" grpId="0" id="8" nodeType="withEffect" presetClass="entr" presetID="22" presetSubtype="2">
                                  <p:stCondLst>
                                    <p:cond delay="0"/>
                                  </p:stCondLst>
                                  <p:childTnLst>
                                    <p:set>
                                      <p:cBhvr>
                                        <p:cTn dur="1" fill="hold" id="9">
                                          <p:stCondLst>
                                            <p:cond delay="0"/>
                                          </p:stCondLst>
                                        </p:cTn>
                                        <p:tgtEl>
                                          <p:spTgt spid="3075"/>
                                        </p:tgtEl>
                                        <p:attrNameLst>
                                          <p:attrName>style.visibility</p:attrName>
                                        </p:attrNameLst>
                                      </p:cBhvr>
                                      <p:to>
                                        <p:strVal val="visible"/>
                                      </p:to>
                                    </p:set>
                                    <p:animEffect filter="wipe(right)" transition="in">
                                      <p:cBhvr>
                                        <p:cTn dur="500" id="10"/>
                                        <p:tgtEl>
                                          <p:spTgt spid="3075"/>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3074"/>
                                        </p:tgtEl>
                                        <p:attrNameLst>
                                          <p:attrName>style.visibility</p:attrName>
                                        </p:attrNameLst>
                                      </p:cBhvr>
                                      <p:to>
                                        <p:strVal val="visible"/>
                                      </p:to>
                                    </p:set>
                                    <p:animEffect filter="wipe(left)" transition="in">
                                      <p:cBhvr>
                                        <p:cTn dur="500" id="13"/>
                                        <p:tgtEl>
                                          <p:spTgt spid="3074"/>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3079"/>
                                        </p:tgtEl>
                                        <p:attrNameLst>
                                          <p:attrName>style.visibility</p:attrName>
                                        </p:attrNameLst>
                                      </p:cBhvr>
                                      <p:to>
                                        <p:strVal val="visible"/>
                                      </p:to>
                                    </p:set>
                                    <p:animEffect filter="wipe(down)" transition="in">
                                      <p:cBhvr>
                                        <p:cTn dur="500" id="16"/>
                                        <p:tgtEl>
                                          <p:spTgt spid="3079"/>
                                        </p:tgtEl>
                                      </p:cBhvr>
                                    </p:animEffect>
                                  </p:childTnLst>
                                </p:cTn>
                              </p:par>
                              <p:par>
                                <p:cTn fill="hold" grpId="0" id="17" nodeType="withEffect" presetClass="entr" presetID="22" presetSubtype="2">
                                  <p:stCondLst>
                                    <p:cond delay="0"/>
                                  </p:stCondLst>
                                  <p:childTnLst>
                                    <p:set>
                                      <p:cBhvr>
                                        <p:cTn dur="1" fill="hold" id="18">
                                          <p:stCondLst>
                                            <p:cond delay="0"/>
                                          </p:stCondLst>
                                        </p:cTn>
                                        <p:tgtEl>
                                          <p:spTgt spid="3080"/>
                                        </p:tgtEl>
                                        <p:attrNameLst>
                                          <p:attrName>style.visibility</p:attrName>
                                        </p:attrNameLst>
                                      </p:cBhvr>
                                      <p:to>
                                        <p:strVal val="visible"/>
                                      </p:to>
                                    </p:set>
                                    <p:animEffect filter="wipe(right)" transition="in">
                                      <p:cBhvr>
                                        <p:cTn dur="500" id="19"/>
                                        <p:tgtEl>
                                          <p:spTgt spid="3080"/>
                                        </p:tgtEl>
                                      </p:cBhvr>
                                    </p:animEffect>
                                  </p:childTnLst>
                                </p:cTn>
                              </p:par>
                            </p:childTnLst>
                          </p:cTn>
                        </p:par>
                        <p:par>
                          <p:cTn fill="hold" id="20" nodeType="afterGroup">
                            <p:stCondLst>
                              <p:cond delay="500"/>
                            </p:stCondLst>
                            <p:childTnLst>
                              <p:par>
                                <p:cTn decel="100000" fill="hold" grpId="0" id="21" nodeType="afterEffect" presetClass="entr" presetID="49" presetSubtype="0">
                                  <p:stCondLst>
                                    <p:cond delay="0"/>
                                  </p:stCondLst>
                                  <p:childTnLst>
                                    <p:set>
                                      <p:cBhvr>
                                        <p:cTn dur="1" fill="hold" id="22">
                                          <p:stCondLst>
                                            <p:cond delay="0"/>
                                          </p:stCondLst>
                                        </p:cTn>
                                        <p:tgtEl>
                                          <p:spTgt spid="3084"/>
                                        </p:tgtEl>
                                        <p:attrNameLst>
                                          <p:attrName>style.visibility</p:attrName>
                                        </p:attrNameLst>
                                      </p:cBhvr>
                                      <p:to>
                                        <p:strVal val="visible"/>
                                      </p:to>
                                    </p:set>
                                    <p:anim calcmode="lin" valueType="num">
                                      <p:cBhvr>
                                        <p:cTn dur="500" fill="hold" id="23"/>
                                        <p:tgtEl>
                                          <p:spTgt spid="3084"/>
                                        </p:tgtEl>
                                        <p:attrNameLst>
                                          <p:attrName>ppt_w</p:attrName>
                                        </p:attrNameLst>
                                      </p:cBhvr>
                                      <p:tavLst>
                                        <p:tav tm="0">
                                          <p:val>
                                            <p:fltVal val="0"/>
                                          </p:val>
                                        </p:tav>
                                        <p:tav tm="100000">
                                          <p:val>
                                            <p:strVal val="#ppt_w"/>
                                          </p:val>
                                        </p:tav>
                                      </p:tavLst>
                                    </p:anim>
                                    <p:anim calcmode="lin" valueType="num">
                                      <p:cBhvr>
                                        <p:cTn dur="500" fill="hold" id="24"/>
                                        <p:tgtEl>
                                          <p:spTgt spid="3084"/>
                                        </p:tgtEl>
                                        <p:attrNameLst>
                                          <p:attrName>ppt_h</p:attrName>
                                        </p:attrNameLst>
                                      </p:cBhvr>
                                      <p:tavLst>
                                        <p:tav tm="0">
                                          <p:val>
                                            <p:fltVal val="0"/>
                                          </p:val>
                                        </p:tav>
                                        <p:tav tm="100000">
                                          <p:val>
                                            <p:strVal val="#ppt_h"/>
                                          </p:val>
                                        </p:tav>
                                      </p:tavLst>
                                    </p:anim>
                                    <p:anim calcmode="lin" valueType="num">
                                      <p:cBhvr>
                                        <p:cTn dur="500" fill="hold" id="25"/>
                                        <p:tgtEl>
                                          <p:spTgt spid="3084"/>
                                        </p:tgtEl>
                                        <p:attrNameLst>
                                          <p:attrName>style.rotation</p:attrName>
                                        </p:attrNameLst>
                                      </p:cBhvr>
                                      <p:tavLst>
                                        <p:tav tm="0">
                                          <p:val>
                                            <p:fltVal val="360"/>
                                          </p:val>
                                        </p:tav>
                                        <p:tav tm="100000">
                                          <p:val>
                                            <p:fltVal val="0"/>
                                          </p:val>
                                        </p:tav>
                                      </p:tavLst>
                                    </p:anim>
                                    <p:animEffect filter="fade" transition="in">
                                      <p:cBhvr>
                                        <p:cTn dur="500" id="26"/>
                                        <p:tgtEl>
                                          <p:spTgt spid="3084"/>
                                        </p:tgtEl>
                                      </p:cBhvr>
                                    </p:animEffect>
                                  </p:childTnLst>
                                </p:cTn>
                              </p:par>
                            </p:childTnLst>
                          </p:cTn>
                        </p:par>
                        <p:par>
                          <p:cTn fill="hold" id="27" nodeType="afterGroup">
                            <p:stCondLst>
                              <p:cond delay="1000"/>
                            </p:stCondLst>
                            <p:childTnLst>
                              <p:par>
                                <p:cTn fill="hold" grpId="0" id="28" nodeType="afterEffect" presetClass="entr" presetID="53" presetSubtype="0">
                                  <p:stCondLst>
                                    <p:cond delay="0"/>
                                  </p:stCondLst>
                                  <p:childTnLst>
                                    <p:set>
                                      <p:cBhvr>
                                        <p:cTn dur="1" fill="hold" id="29">
                                          <p:stCondLst>
                                            <p:cond delay="0"/>
                                          </p:stCondLst>
                                        </p:cTn>
                                        <p:tgtEl>
                                          <p:spTgt spid="3076"/>
                                        </p:tgtEl>
                                        <p:attrNameLst>
                                          <p:attrName>style.visibility</p:attrName>
                                        </p:attrNameLst>
                                      </p:cBhvr>
                                      <p:to>
                                        <p:strVal val="visible"/>
                                      </p:to>
                                    </p:set>
                                    <p:anim calcmode="lin" valueType="num">
                                      <p:cBhvr>
                                        <p:cTn dur="500" fill="hold" id="30"/>
                                        <p:tgtEl>
                                          <p:spTgt spid="3076"/>
                                        </p:tgtEl>
                                        <p:attrNameLst>
                                          <p:attrName>ppt_w</p:attrName>
                                        </p:attrNameLst>
                                      </p:cBhvr>
                                      <p:tavLst>
                                        <p:tav tm="0">
                                          <p:val>
                                            <p:fltVal val="0"/>
                                          </p:val>
                                        </p:tav>
                                        <p:tav tm="100000">
                                          <p:val>
                                            <p:strVal val="#ppt_w"/>
                                          </p:val>
                                        </p:tav>
                                      </p:tavLst>
                                    </p:anim>
                                    <p:anim calcmode="lin" valueType="num">
                                      <p:cBhvr>
                                        <p:cTn dur="500" fill="hold" id="31"/>
                                        <p:tgtEl>
                                          <p:spTgt spid="3076"/>
                                        </p:tgtEl>
                                        <p:attrNameLst>
                                          <p:attrName>ppt_h</p:attrName>
                                        </p:attrNameLst>
                                      </p:cBhvr>
                                      <p:tavLst>
                                        <p:tav tm="0">
                                          <p:val>
                                            <p:fltVal val="0"/>
                                          </p:val>
                                        </p:tav>
                                        <p:tav tm="100000">
                                          <p:val>
                                            <p:strVal val="#ppt_h"/>
                                          </p:val>
                                        </p:tav>
                                      </p:tavLst>
                                    </p:anim>
                                    <p:animEffect filter="fade" transition="in">
                                      <p:cBhvr>
                                        <p:cTn dur="500" id="32"/>
                                        <p:tgtEl>
                                          <p:spTgt spid="3076"/>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p:cTn dur="500" fill="hold" id="35"/>
                                        <p:tgtEl>
                                          <p:spTgt spid="15"/>
                                        </p:tgtEl>
                                        <p:attrNameLst>
                                          <p:attrName>ppt_w</p:attrName>
                                        </p:attrNameLst>
                                      </p:cBhvr>
                                      <p:tavLst>
                                        <p:tav tm="0">
                                          <p:val>
                                            <p:fltVal val="0"/>
                                          </p:val>
                                        </p:tav>
                                        <p:tav tm="100000">
                                          <p:val>
                                            <p:strVal val="#ppt_w"/>
                                          </p:val>
                                        </p:tav>
                                      </p:tavLst>
                                    </p:anim>
                                    <p:anim calcmode="lin" valueType="num">
                                      <p:cBhvr>
                                        <p:cTn dur="500" fill="hold" id="36"/>
                                        <p:tgtEl>
                                          <p:spTgt spid="15"/>
                                        </p:tgtEl>
                                        <p:attrNameLst>
                                          <p:attrName>ppt_h</p:attrName>
                                        </p:attrNameLst>
                                      </p:cBhvr>
                                      <p:tavLst>
                                        <p:tav tm="0">
                                          <p:val>
                                            <p:fltVal val="0"/>
                                          </p:val>
                                        </p:tav>
                                        <p:tav tm="100000">
                                          <p:val>
                                            <p:strVal val="#ppt_h"/>
                                          </p:val>
                                        </p:tav>
                                      </p:tavLst>
                                    </p:anim>
                                    <p:animEffect filter="fade" transition="in">
                                      <p:cBhvr>
                                        <p:cTn dur="500" id="37"/>
                                        <p:tgtEl>
                                          <p:spTgt spid="15"/>
                                        </p:tgtEl>
                                      </p:cBhvr>
                                    </p:animEffect>
                                  </p:childTnLst>
                                </p:cTn>
                              </p:par>
                            </p:childTnLst>
                          </p:cTn>
                        </p:par>
                        <p:par>
                          <p:cTn fill="hold" id="38" nodeType="afterGroup">
                            <p:stCondLst>
                              <p:cond delay="1500"/>
                            </p:stCondLst>
                            <p:childTnLst>
                              <p:par>
                                <p:cTn fill="hold" grpId="0" id="39" nodeType="afterEffect" presetClass="entr" presetID="42" presetSubtype="0">
                                  <p:stCondLst>
                                    <p:cond delay="0"/>
                                  </p:stCondLst>
                                  <p:childTnLst>
                                    <p:set>
                                      <p:cBhvr>
                                        <p:cTn dur="1" fill="hold" id="40">
                                          <p:stCondLst>
                                            <p:cond delay="0"/>
                                          </p:stCondLst>
                                        </p:cTn>
                                        <p:tgtEl>
                                          <p:spTgt spid="14"/>
                                        </p:tgtEl>
                                        <p:attrNameLst>
                                          <p:attrName>style.visibility</p:attrName>
                                        </p:attrNameLst>
                                      </p:cBhvr>
                                      <p:to>
                                        <p:strVal val="visible"/>
                                      </p:to>
                                    </p:set>
                                    <p:animEffect filter="fade" transition="in">
                                      <p:cBhvr>
                                        <p:cTn dur="1000" id="41"/>
                                        <p:tgtEl>
                                          <p:spTgt spid="14"/>
                                        </p:tgtEl>
                                      </p:cBhvr>
                                    </p:animEffect>
                                    <p:anim calcmode="lin" valueType="num">
                                      <p:cBhvr>
                                        <p:cTn dur="1000" fill="hold" id="42"/>
                                        <p:tgtEl>
                                          <p:spTgt spid="14"/>
                                        </p:tgtEl>
                                        <p:attrNameLst>
                                          <p:attrName>ppt_x</p:attrName>
                                        </p:attrNameLst>
                                      </p:cBhvr>
                                      <p:tavLst>
                                        <p:tav tm="0">
                                          <p:val>
                                            <p:strVal val="#ppt_x"/>
                                          </p:val>
                                        </p:tav>
                                        <p:tav tm="100000">
                                          <p:val>
                                            <p:strVal val="#ppt_x"/>
                                          </p:val>
                                        </p:tav>
                                      </p:tavLst>
                                    </p:anim>
                                    <p:anim calcmode="lin" valueType="num">
                                      <p:cBhvr>
                                        <p:cTn dur="1000" fill="hold" id="43"/>
                                        <p:tgtEl>
                                          <p:spTgt spid="14"/>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16" presetSubtype="21">
                                  <p:stCondLst>
                                    <p:cond delay="0"/>
                                  </p:stCondLst>
                                  <p:childTnLst>
                                    <p:set>
                                      <p:cBhvr>
                                        <p:cTn dur="1" fill="hold" id="46">
                                          <p:stCondLst>
                                            <p:cond delay="0"/>
                                          </p:stCondLst>
                                        </p:cTn>
                                        <p:tgtEl>
                                          <p:spTgt spid="17"/>
                                        </p:tgtEl>
                                        <p:attrNameLst>
                                          <p:attrName>style.visibility</p:attrName>
                                        </p:attrNameLst>
                                      </p:cBhvr>
                                      <p:to>
                                        <p:strVal val="visible"/>
                                      </p:to>
                                    </p:set>
                                    <p:animEffect filter="barn(inVertical)" transition="in">
                                      <p:cBhvr>
                                        <p:cTn dur="500" id="47"/>
                                        <p:tgtEl>
                                          <p:spTgt spid="17"/>
                                        </p:tgtEl>
                                      </p:cBhvr>
                                    </p:animEffect>
                                  </p:childTnLst>
                                </p:cTn>
                              </p:par>
                            </p:childTnLst>
                          </p:cTn>
                        </p:par>
                        <p:par>
                          <p:cTn fill="hold" id="48" nodeType="afterGroup">
                            <p:stCondLst>
                              <p:cond delay="3000"/>
                            </p:stCondLst>
                            <p:childTnLst>
                              <p:par>
                                <p:cTn fill="hold" grpId="0" id="49" nodeType="afterEffect" presetClass="entr" presetID="10" presetSubtype="0">
                                  <p:stCondLst>
                                    <p:cond delay="0"/>
                                  </p:stCondLst>
                                  <p:childTnLst>
                                    <p:set>
                                      <p:cBhvr>
                                        <p:cTn dur="1" fill="hold" id="50">
                                          <p:stCondLst>
                                            <p:cond delay="0"/>
                                          </p:stCondLst>
                                        </p:cTn>
                                        <p:tgtEl>
                                          <p:spTgt spid="13"/>
                                        </p:tgtEl>
                                        <p:attrNameLst>
                                          <p:attrName>style.visibility</p:attrName>
                                        </p:attrNameLst>
                                      </p:cBhvr>
                                      <p:to>
                                        <p:strVal val="visible"/>
                                      </p:to>
                                    </p:set>
                                    <p:animEffect filter="fade" transition="in">
                                      <p:cBhvr>
                                        <p:cTn dur="500" id="5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4"/>
      <p:bldP grpId="0" spid="3075"/>
      <p:bldP grpId="0" spid="3076"/>
      <p:bldP grpId="0" spid="3077"/>
      <p:bldP grpId="0" spid="3079"/>
      <p:bldP grpId="0" spid="3080"/>
      <p:bldP grpId="0" spid="3084"/>
      <p:bldP grpId="0" spid="14"/>
      <p:bldP grpId="0" spid="15"/>
      <p:bldP grpId="0" spid="17"/>
      <p:bldP grpId="0"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任意多边形 25"/>
          <p:cNvSpPr>
            <a:spLocks noChangeArrowheads="1" noChangeAspect="1"/>
          </p:cNvSpPr>
          <p:nvPr/>
        </p:nvSpPr>
        <p:spPr bwMode="auto">
          <a:xfrm rot="10800000">
            <a:off x="1782764" y="0"/>
            <a:ext cx="3582987" cy="1990725"/>
          </a:xfrm>
          <a:custGeom>
            <a:gdLst>
              <a:gd fmla="*/ 3328221 w 3582460" name="T0"/>
              <a:gd fmla="*/ 1990428 h 1991022" name="T1"/>
              <a:gd fmla="*/ 255295 w 3582460" name="T2"/>
              <a:gd fmla="*/ 1990428 h 1991022" name="T3"/>
              <a:gd fmla="*/ 0 w 3582460" name="T4"/>
              <a:gd fmla="*/ 1543704 h 1991022" name="T5"/>
              <a:gd fmla="*/ 882194 w 3582460" name="T6"/>
              <a:gd fmla="*/ 0 h 1991022" name="T7"/>
              <a:gd fmla="*/ 2701320 w 3582460" name="T8"/>
              <a:gd fmla="*/ 0 h 1991022" name="T9"/>
              <a:gd fmla="*/ 3583514 w 3582460" name="T10"/>
              <a:gd fmla="*/ 1543704 h 1991022" name="T11"/>
              <a:gd fmla="*/ 0 60000 65536" name="T12"/>
              <a:gd fmla="*/ 0 60000 65536" name="T13"/>
              <a:gd fmla="*/ 0 60000 65536" name="T14"/>
              <a:gd fmla="*/ 0 60000 65536" name="T15"/>
              <a:gd fmla="*/ 0 60000 65536" name="T16"/>
              <a:gd fmla="*/ 0 60000 65536" name="T17"/>
              <a:gd fmla="*/ 0 w 3582460" name="T18"/>
              <a:gd fmla="*/ 0 h 1991022" name="T19"/>
              <a:gd fmla="*/ 3582460 w 3582460" name="T20"/>
              <a:gd fmla="*/ 1991022 h 1991022" name="T21"/>
            </a:gdLst>
            <a:cxnLst>
              <a:cxn ang="T12">
                <a:pos x="T0" y="T1"/>
              </a:cxn>
              <a:cxn ang="T13">
                <a:pos x="T2" y="T3"/>
              </a:cxn>
              <a:cxn ang="T14">
                <a:pos x="T4" y="T5"/>
              </a:cxn>
              <a:cxn ang="T15">
                <a:pos x="T6" y="T7"/>
              </a:cxn>
              <a:cxn ang="T16">
                <a:pos x="T8" y="T9"/>
              </a:cxn>
              <a:cxn ang="T17">
                <a:pos x="T10" y="T11"/>
              </a:cxn>
            </a:cxnLst>
            <a:rect b="T21" l="T18" r="T20" t="T19"/>
            <a:pathLst>
              <a:path h="1991022" w="3582460">
                <a:moveTo>
                  <a:pt x="3327242" y="1991022"/>
                </a:moveTo>
                <a:lnTo>
                  <a:pt x="255219" y="1991022"/>
                </a:lnTo>
                <a:lnTo>
                  <a:pt x="0" y="1544164"/>
                </a:lnTo>
                <a:lnTo>
                  <a:pt x="881934" y="0"/>
                </a:lnTo>
                <a:lnTo>
                  <a:pt x="2700526" y="0"/>
                </a:lnTo>
                <a:lnTo>
                  <a:pt x="3582460" y="1544164"/>
                </a:lnTo>
                <a:lnTo>
                  <a:pt x="3327242" y="1991022"/>
                </a:lnTo>
                <a:close/>
              </a:path>
            </a:pathLst>
          </a:custGeom>
          <a:solidFill>
            <a:srgbClr val="CCCC33"/>
          </a:solidFill>
          <a:ln>
            <a:noFill/>
          </a:ln>
        </p:spPr>
        <p:txBody>
          <a:bodyPr anchor="ctr" bIns="45720" lIns="91440" rIns="91440" tIns="45720"/>
          <a:lstStyle/>
          <a:p>
            <a:endParaRPr altLang="en-US" lang="zh-CN" sz="2400"/>
          </a:p>
        </p:txBody>
      </p:sp>
      <p:sp>
        <p:nvSpPr>
          <p:cNvPr id="15" name="任意多边形 26"/>
          <p:cNvSpPr>
            <a:spLocks noChangeArrowheads="1" noChangeAspect="1"/>
          </p:cNvSpPr>
          <p:nvPr/>
        </p:nvSpPr>
        <p:spPr bwMode="auto">
          <a:xfrm rot="10800000">
            <a:off x="1" y="1990725"/>
            <a:ext cx="2484439" cy="3089275"/>
          </a:xfrm>
          <a:custGeom>
            <a:gdLst>
              <a:gd fmla="*/ 2485006 w 2483870" name="T0"/>
              <a:gd fmla="*/ 3090222 h 3088328" name="T1"/>
              <a:gd fmla="*/ 882338 w 2483870" name="T2"/>
              <a:gd fmla="*/ 3090222 h 3088328" name="T3"/>
              <a:gd fmla="*/ 0 w 2483870" name="T4"/>
              <a:gd fmla="*/ 1545112 h 3088328" name="T5"/>
              <a:gd fmla="*/ 882338 w 2483870" name="T6"/>
              <a:gd fmla="*/ 0 h 3088328" name="T7"/>
              <a:gd fmla="*/ 2485006 w 2483870" name="T8"/>
              <a:gd fmla="*/ 0 h 3088328" name="T9"/>
              <a:gd fmla="*/ 0 60000 65536" name="T10"/>
              <a:gd fmla="*/ 0 60000 65536" name="T11"/>
              <a:gd fmla="*/ 0 60000 65536" name="T12"/>
              <a:gd fmla="*/ 0 60000 65536" name="T13"/>
              <a:gd fmla="*/ 0 60000 65536" name="T14"/>
              <a:gd fmla="*/ 0 w 2483870" name="T15"/>
              <a:gd fmla="*/ 0 h 3088328" name="T16"/>
              <a:gd fmla="*/ 2483870 w 2483870" name="T17"/>
              <a:gd fmla="*/ 3088328 h 3088328" name="T18"/>
            </a:gdLst>
            <a:cxnLst>
              <a:cxn ang="T10">
                <a:pos x="T0" y="T1"/>
              </a:cxn>
              <a:cxn ang="T11">
                <a:pos x="T2" y="T3"/>
              </a:cxn>
              <a:cxn ang="T12">
                <a:pos x="T4" y="T5"/>
              </a:cxn>
              <a:cxn ang="T13">
                <a:pos x="T6" y="T7"/>
              </a:cxn>
              <a:cxn ang="T14">
                <a:pos x="T8" y="T9"/>
              </a:cxn>
            </a:cxnLst>
            <a:rect b="T18" l="T15" r="T17" t="T16"/>
            <a:pathLst>
              <a:path h="3088328" w="2483870">
                <a:moveTo>
                  <a:pt x="2483870" y="3088328"/>
                </a:moveTo>
                <a:lnTo>
                  <a:pt x="881934" y="3088328"/>
                </a:lnTo>
                <a:lnTo>
                  <a:pt x="0" y="1544164"/>
                </a:lnTo>
                <a:lnTo>
                  <a:pt x="881934" y="0"/>
                </a:lnTo>
                <a:lnTo>
                  <a:pt x="2483870" y="0"/>
                </a:lnTo>
                <a:lnTo>
                  <a:pt x="2483870" y="3088328"/>
                </a:lnTo>
                <a:close/>
              </a:path>
            </a:pathLst>
          </a:custGeom>
          <a:solidFill>
            <a:srgbClr val="FF6969"/>
          </a:solidFill>
          <a:ln>
            <a:noFill/>
          </a:ln>
        </p:spPr>
        <p:txBody>
          <a:bodyPr anchor="ctr" bIns="45720" lIns="91440" rIns="91440" tIns="45720"/>
          <a:lstStyle/>
          <a:p>
            <a:endParaRPr altLang="en-US" lang="zh-CN" sz="2400"/>
          </a:p>
        </p:txBody>
      </p:sp>
      <p:sp>
        <p:nvSpPr>
          <p:cNvPr id="16" name="任意多边形 27"/>
          <p:cNvSpPr>
            <a:spLocks noChangeArrowheads="1" noChangeAspect="1"/>
          </p:cNvSpPr>
          <p:nvPr/>
        </p:nvSpPr>
        <p:spPr bwMode="auto">
          <a:xfrm rot="10800000">
            <a:off x="2065337" y="4154488"/>
            <a:ext cx="4710112" cy="2703512"/>
          </a:xfrm>
          <a:custGeom>
            <a:gdLst>
              <a:gd fmla="*/ 3549780 w 4711161" name="T0"/>
              <a:gd fmla="*/ 2704106 h 2702918" name="T1"/>
              <a:gd fmla="*/ 1159283 w 4711161" name="T2"/>
              <a:gd fmla="*/ 2704106 h 2702918" name="T3"/>
              <a:gd fmla="*/ 0 w 4711161" name="T4"/>
              <a:gd fmla="*/ 672541 h 2702918" name="T5"/>
              <a:gd fmla="*/ 383776 w 4711161" name="T6"/>
              <a:gd fmla="*/ 0 h 2702918" name="T7"/>
              <a:gd fmla="*/ 4325288 w 4711161" name="T8"/>
              <a:gd fmla="*/ 0 h 2702918" name="T9"/>
              <a:gd fmla="*/ 4709063 w 4711161" name="T10"/>
              <a:gd fmla="*/ 672541 h 2702918" name="T11"/>
              <a:gd fmla="*/ 0 60000 65536" name="T12"/>
              <a:gd fmla="*/ 0 60000 65536" name="T13"/>
              <a:gd fmla="*/ 0 60000 65536" name="T14"/>
              <a:gd fmla="*/ 0 60000 65536" name="T15"/>
              <a:gd fmla="*/ 0 60000 65536" name="T16"/>
              <a:gd fmla="*/ 0 60000 65536" name="T17"/>
              <a:gd fmla="*/ 0 w 4711161" name="T18"/>
              <a:gd fmla="*/ 0 h 2702918" name="T19"/>
              <a:gd fmla="*/ 4711161 w 4711161" name="T20"/>
              <a:gd fmla="*/ 2702918 h 2702918" name="T21"/>
            </a:gdLst>
            <a:cxnLst>
              <a:cxn ang="T12">
                <a:pos x="T0" y="T1"/>
              </a:cxn>
              <a:cxn ang="T13">
                <a:pos x="T2" y="T3"/>
              </a:cxn>
              <a:cxn ang="T14">
                <a:pos x="T4" y="T5"/>
              </a:cxn>
              <a:cxn ang="T15">
                <a:pos x="T6" y="T7"/>
              </a:cxn>
              <a:cxn ang="T16">
                <a:pos x="T8" y="T9"/>
              </a:cxn>
              <a:cxn ang="T17">
                <a:pos x="T10" y="T11"/>
              </a:cxn>
            </a:cxnLst>
            <a:rect b="T21" l="T18" r="T20" t="T19"/>
            <a:pathLst>
              <a:path h="2702918" w="4711161">
                <a:moveTo>
                  <a:pt x="3551362" y="2702918"/>
                </a:moveTo>
                <a:lnTo>
                  <a:pt x="1159799" y="2702918"/>
                </a:lnTo>
                <a:lnTo>
                  <a:pt x="0" y="672245"/>
                </a:lnTo>
                <a:lnTo>
                  <a:pt x="383946" y="0"/>
                </a:lnTo>
                <a:lnTo>
                  <a:pt x="4327215" y="0"/>
                </a:lnTo>
                <a:lnTo>
                  <a:pt x="4711161" y="672245"/>
                </a:lnTo>
                <a:lnTo>
                  <a:pt x="3551362" y="2702918"/>
                </a:lnTo>
                <a:close/>
              </a:path>
            </a:pathLst>
          </a:custGeom>
          <a:solidFill>
            <a:srgbClr val="CCCC33"/>
          </a:solidFill>
          <a:ln>
            <a:noFill/>
          </a:ln>
        </p:spPr>
        <p:txBody>
          <a:bodyPr anchor="ctr" bIns="45720" lIns="91440" rIns="91440" tIns="45720"/>
          <a:lstStyle/>
          <a:p>
            <a:endParaRPr altLang="en-US" lang="zh-CN" sz="2400"/>
          </a:p>
        </p:txBody>
      </p:sp>
      <p:sp>
        <p:nvSpPr>
          <p:cNvPr id="17" name="文本框 28"/>
          <p:cNvSpPr>
            <a:spLocks noChangeArrowheads="1"/>
          </p:cNvSpPr>
          <p:nvPr/>
        </p:nvSpPr>
        <p:spPr bwMode="auto">
          <a:xfrm>
            <a:off x="3649989" y="4275667"/>
            <a:ext cx="2538730" cy="26313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6666">
                <a:solidFill>
                  <a:schemeClr val="bg1"/>
                </a:solidFill>
                <a:latin charset="0" pitchFamily="34" typeface="Agency FB"/>
                <a:sym charset="0" pitchFamily="34" typeface="Impact"/>
              </a:rPr>
              <a:t>01</a:t>
            </a:r>
          </a:p>
        </p:txBody>
      </p:sp>
      <p:sp>
        <p:nvSpPr>
          <p:cNvPr id="18" name="文本框 30"/>
          <p:cNvSpPr>
            <a:spLocks noChangeArrowheads="1"/>
          </p:cNvSpPr>
          <p:nvPr/>
        </p:nvSpPr>
        <p:spPr bwMode="auto">
          <a:xfrm>
            <a:off x="6384032" y="2587625"/>
            <a:ext cx="441039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200">
                <a:solidFill>
                  <a:srgbClr val="000000"/>
                </a:solidFill>
                <a:latin charset="0" pitchFamily="34" typeface="Calibri"/>
                <a:cs charset="0" pitchFamily="34" typeface="Calibri"/>
                <a:sym charset="0" pitchFamily="34" typeface="Calibri"/>
              </a:rPr>
              <a:t>  MORE  THEN  TEMPLATE</a:t>
            </a:r>
          </a:p>
        </p:txBody>
      </p:sp>
      <p:sp>
        <p:nvSpPr>
          <p:cNvPr id="19" name="文本框 31"/>
          <p:cNvSpPr>
            <a:spLocks noChangeArrowheads="1"/>
          </p:cNvSpPr>
          <p:nvPr/>
        </p:nvSpPr>
        <p:spPr bwMode="auto">
          <a:xfrm>
            <a:off x="6997530" y="3743096"/>
            <a:ext cx="407225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200">
                <a:solidFill>
                  <a:schemeClr val="bg1"/>
                </a:solidFill>
                <a:latin charset="-122" pitchFamily="34" typeface="微软雅黑"/>
                <a:ea charset="-122" pitchFamily="34" typeface="微软雅黑"/>
                <a:sym charset="-122" pitchFamily="2" typeface="方正姚体"/>
              </a:rPr>
              <a:t>Click here to add  you to the  center of the  narrative </a:t>
            </a:r>
          </a:p>
          <a:p>
            <a:r>
              <a:rPr altLang="zh-CN" lang="en-US" sz="1200">
                <a:solidFill>
                  <a:schemeClr val="bg1"/>
                </a:solidFill>
                <a:latin charset="-122" pitchFamily="34" typeface="微软雅黑"/>
                <a:ea charset="-122" pitchFamily="34" typeface="微软雅黑"/>
                <a:sym charset="-122" pitchFamily="2" typeface="方正姚体"/>
              </a:rPr>
              <a:t>Thought  Click here to add   you to the  center of the </a:t>
            </a:r>
          </a:p>
          <a:p>
            <a:r>
              <a:rPr altLang="zh-CN" lang="en-US" sz="1200">
                <a:solidFill>
                  <a:schemeClr val="bg1"/>
                </a:solidFill>
                <a:latin charset="-122" pitchFamily="34" typeface="微软雅黑"/>
                <a:ea charset="-122" pitchFamily="34" typeface="微软雅黑"/>
                <a:sym charset="-122" pitchFamily="2" typeface="方正姚体"/>
              </a:rPr>
              <a:t>                             narrative thought</a:t>
            </a:r>
          </a:p>
        </p:txBody>
      </p:sp>
      <p:sp>
        <p:nvSpPr>
          <p:cNvPr id="20" name="直接连接符 42"/>
          <p:cNvSpPr>
            <a:spLocks noChangeShapeType="1"/>
          </p:cNvSpPr>
          <p:nvPr/>
        </p:nvSpPr>
        <p:spPr bwMode="auto">
          <a:xfrm flipH="1" rot="5400000">
            <a:off x="8940007" y="1629570"/>
            <a:ext cx="0" cy="3598863"/>
          </a:xfrm>
          <a:prstGeom prst="line">
            <a:avLst/>
          </a:prstGeom>
          <a:noFill/>
          <a:ln w="12700">
            <a:solidFill>
              <a:srgbClr val="CCCC33"/>
            </a:solidFill>
            <a:bevel/>
          </a:ln>
          <a:extLst>
            <a:ext uri="{909E8E84-426E-40DD-AFC4-6F175D3DCCD1}">
              <a14:hiddenFill>
                <a:noFill/>
              </a14:hiddenFill>
            </a:ext>
          </a:extLst>
        </p:spPr>
        <p:txBody>
          <a:bodyPr bIns="45720" lIns="91440" rIns="91440" tIns="45720"/>
          <a:lstStyle/>
          <a:p>
            <a:endParaRPr altLang="en-US" lang="zh-CN" sz="2400"/>
          </a:p>
        </p:txBody>
      </p:sp>
    </p:spTree>
    <p:extLst>
      <p:ext uri="{BB962C8B-B14F-4D97-AF65-F5344CB8AC3E}">
        <p14:creationId val="2733416577"/>
      </p:ext>
    </p:extLst>
  </p:cSld>
  <p:clrMapOvr>
    <a:masterClrMapping/>
  </p:clrMapOvr>
  <mc:AlternateContent>
    <mc:Choice Requires="p14">
      <p:transition advTm="1300" p14:dur="1600" spd="slow">
        <p:blinds dir="vert"/>
      </p:transition>
    </mc:Choice>
    <mc:Fallback>
      <p:transition advTm="1300" spd="slow">
        <p:blinds dir="vert"/>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2470151" y="2036764"/>
            <a:ext cx="2143125" cy="2143125"/>
            <a:chOff x="1852613" y="1527573"/>
            <a:chExt cx="1607344" cy="1607344"/>
          </a:xfrm>
        </p:grpSpPr>
        <p:sp>
          <p:nvSpPr>
            <p:cNvPr id="27" name="椭圆 4"/>
            <p:cNvSpPr>
              <a:spLocks noChangeArrowheads="1"/>
            </p:cNvSpPr>
            <p:nvPr/>
          </p:nvSpPr>
          <p:spPr bwMode="auto">
            <a:xfrm>
              <a:off x="1852613" y="1527573"/>
              <a:ext cx="1607344" cy="1607344"/>
            </a:xfrm>
            <a:prstGeom prst="ellipse">
              <a:avLst/>
            </a:prstGeom>
            <a:solidFill>
              <a:srgbClr val="CCCC33"/>
            </a:solidFill>
            <a:ln w="28575">
              <a:solidFill>
                <a:schemeClr val="bg1"/>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4" name="文本框 12"/>
            <p:cNvSpPr>
              <a:spLocks noChangeArrowheads="1"/>
            </p:cNvSpPr>
            <p:nvPr/>
          </p:nvSpPr>
          <p:spPr bwMode="auto">
            <a:xfrm>
              <a:off x="1953939" y="2400405"/>
              <a:ext cx="1045607"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867">
                  <a:solidFill>
                    <a:schemeClr val="bg1"/>
                  </a:solidFill>
                  <a:latin charset="0" pitchFamily="34" typeface="Calibri"/>
                  <a:cs charset="0" pitchFamily="34" typeface="Calibri"/>
                  <a:sym charset="0" pitchFamily="34" typeface="Calibri"/>
                </a:rPr>
                <a:t>  TEXT  HERE</a:t>
              </a:r>
            </a:p>
          </p:txBody>
        </p:sp>
        <p:grpSp>
          <p:nvGrpSpPr>
            <p:cNvPr id="35" name="组合 16"/>
            <p:cNvGrpSpPr/>
            <p:nvPr/>
          </p:nvGrpSpPr>
          <p:grpSpPr>
            <a:xfrm>
              <a:off x="2467520" y="1872459"/>
              <a:ext cx="360000" cy="360000"/>
              <a:chExt cx="453105" cy="448433"/>
            </a:xfrm>
          </p:grpSpPr>
          <p:sp>
            <p:nvSpPr>
              <p:cNvPr id="36"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7"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6" name="组合 5"/>
          <p:cNvGrpSpPr/>
          <p:nvPr/>
        </p:nvGrpSpPr>
        <p:grpSpPr>
          <a:xfrm>
            <a:off x="4210052" y="2036764"/>
            <a:ext cx="2143126" cy="2143125"/>
            <a:chOff x="3157538" y="1527573"/>
            <a:chExt cx="1607344" cy="1607344"/>
          </a:xfrm>
        </p:grpSpPr>
        <p:sp>
          <p:nvSpPr>
            <p:cNvPr id="28" name="椭圆 5"/>
            <p:cNvSpPr>
              <a:spLocks noChangeArrowheads="1"/>
            </p:cNvSpPr>
            <p:nvPr/>
          </p:nvSpPr>
          <p:spPr bwMode="auto">
            <a:xfrm>
              <a:off x="3157538" y="1527573"/>
              <a:ext cx="1607344" cy="1607344"/>
            </a:xfrm>
            <a:prstGeom prst="ellipse">
              <a:avLst/>
            </a:prstGeom>
            <a:solidFill>
              <a:srgbClr val="CCCC33"/>
            </a:solidFill>
            <a:ln w="28575">
              <a:solidFill>
                <a:schemeClr val="bg1"/>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1" name="文本框 9"/>
            <p:cNvSpPr>
              <a:spLocks noChangeArrowheads="1"/>
            </p:cNvSpPr>
            <p:nvPr/>
          </p:nvSpPr>
          <p:spPr bwMode="auto">
            <a:xfrm>
              <a:off x="3227894" y="2400404"/>
              <a:ext cx="1045606"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867">
                  <a:solidFill>
                    <a:schemeClr val="bg1"/>
                  </a:solidFill>
                  <a:latin charset="0" pitchFamily="34" typeface="Calibri"/>
                  <a:cs charset="0" pitchFamily="34" typeface="Calibri"/>
                  <a:sym charset="0" pitchFamily="34" typeface="Calibri"/>
                </a:rPr>
                <a:t>  TEXT  HERE</a:t>
              </a:r>
            </a:p>
          </p:txBody>
        </p:sp>
        <p:grpSp>
          <p:nvGrpSpPr>
            <p:cNvPr id="64" name="组合 25"/>
            <p:cNvGrpSpPr/>
            <p:nvPr/>
          </p:nvGrpSpPr>
          <p:grpSpPr>
            <a:xfrm>
              <a:off x="3764570" y="1848917"/>
              <a:ext cx="360000" cy="360000"/>
              <a:chExt cx="563561" cy="720725"/>
            </a:xfrm>
          </p:grpSpPr>
          <p:sp>
            <p:nvSpPr>
              <p:cNvPr id="69" name="Freeform 32"/>
              <p:cNvSpPr>
                <a:spLocks noChangeArrowheads="1"/>
              </p:cNvSpPr>
              <p:nvPr/>
            </p:nvSpPr>
            <p:spPr bwMode="auto">
              <a:xfrm>
                <a:off x="209552" y="0"/>
                <a:ext cx="142875" cy="720725"/>
              </a:xfrm>
              <a:custGeom>
                <a:gdLst>
                  <a:gd fmla="*/ 318957275 w 64" name="T0"/>
                  <a:gd fmla="*/ 1456890579 h 321" name="T1"/>
                  <a:gd fmla="*/ 159479754 w 64" name="T2"/>
                  <a:gd fmla="*/ 1618207245 h 321" name="T3"/>
                  <a:gd fmla="*/ 0 w 64" name="T4"/>
                  <a:gd fmla="*/ 1456890579 h 321" name="T5"/>
                  <a:gd fmla="*/ 0 w 64" name="T6"/>
                  <a:gd fmla="*/ 161316666 h 321" name="T7"/>
                  <a:gd fmla="*/ 159479754 w 64" name="T8"/>
                  <a:gd fmla="*/ 0 h 321" name="T9"/>
                  <a:gd fmla="*/ 318957275 w 64" name="T10"/>
                  <a:gd fmla="*/ 161316666 h 321" name="T11"/>
                  <a:gd fmla="*/ 318957275 w 64" name="T12"/>
                  <a:gd fmla="*/ 145689057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70" name="Freeform 33"/>
              <p:cNvSpPr>
                <a:spLocks noChangeArrowheads="1"/>
              </p:cNvSpPr>
              <p:nvPr/>
            </p:nvSpPr>
            <p:spPr bwMode="auto">
              <a:xfrm>
                <a:off x="0" y="439737"/>
                <a:ext cx="141289" cy="280988"/>
              </a:xfrm>
              <a:custGeom>
                <a:gdLst>
                  <a:gd fmla="*/ 316866373 w 63" name="T0"/>
                  <a:gd fmla="*/ 469935571 h 125" name="T1"/>
                  <a:gd fmla="*/ 160948355 w 63" name="T2"/>
                  <a:gd fmla="*/ 631634049 h 125" name="T3"/>
                  <a:gd fmla="*/ 0 w 63" name="T4"/>
                  <a:gd fmla="*/ 469935571 h 125" name="T5"/>
                  <a:gd fmla="*/ 0 w 63" name="T6"/>
                  <a:gd fmla="*/ 161698478 h 125" name="T7"/>
                  <a:gd fmla="*/ 160948355 w 63" name="T8"/>
                  <a:gd fmla="*/ 0 h 125" name="T9"/>
                  <a:gd fmla="*/ 316866373 w 63" name="T10"/>
                  <a:gd fmla="*/ 161698478 h 125" name="T11"/>
                  <a:gd fmla="*/ 316866373 w 63" name="T12"/>
                  <a:gd fmla="*/ 469935571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71" name="Freeform 34"/>
              <p:cNvSpPr>
                <a:spLocks noChangeArrowheads="1"/>
              </p:cNvSpPr>
              <p:nvPr/>
            </p:nvSpPr>
            <p:spPr bwMode="auto">
              <a:xfrm>
                <a:off x="420686" y="231775"/>
                <a:ext cx="142875" cy="488950"/>
              </a:xfrm>
              <a:custGeom>
                <a:gdLst>
                  <a:gd fmla="*/ 318957275 w 64" name="T0"/>
                  <a:gd fmla="*/ 935684326 h 218" name="T1"/>
                  <a:gd fmla="*/ 159479754 w 64" name="T2"/>
                  <a:gd fmla="*/ 1096661021 h 218" name="T3"/>
                  <a:gd fmla="*/ 0 w 64" name="T4"/>
                  <a:gd fmla="*/ 935684326 h 218" name="T5"/>
                  <a:gd fmla="*/ 0 w 64" name="T6"/>
                  <a:gd fmla="*/ 160976694 h 218" name="T7"/>
                  <a:gd fmla="*/ 159479754 w 64" name="T8"/>
                  <a:gd fmla="*/ 0 h 218" name="T9"/>
                  <a:gd fmla="*/ 318957275 w 64" name="T10"/>
                  <a:gd fmla="*/ 160976694 h 218" name="T11"/>
                  <a:gd fmla="*/ 318957275 w 64" name="T12"/>
                  <a:gd fmla="*/ 93568432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7" name="组合 6"/>
          <p:cNvGrpSpPr/>
          <p:nvPr/>
        </p:nvGrpSpPr>
        <p:grpSpPr>
          <a:xfrm>
            <a:off x="5876926" y="2036764"/>
            <a:ext cx="2143125" cy="2143125"/>
            <a:chOff x="4407694" y="1527573"/>
            <a:chExt cx="1607344" cy="1607344"/>
          </a:xfrm>
        </p:grpSpPr>
        <p:sp>
          <p:nvSpPr>
            <p:cNvPr id="29" name="椭圆 6"/>
            <p:cNvSpPr>
              <a:spLocks noChangeArrowheads="1"/>
            </p:cNvSpPr>
            <p:nvPr/>
          </p:nvSpPr>
          <p:spPr bwMode="auto">
            <a:xfrm>
              <a:off x="4407694" y="1527573"/>
              <a:ext cx="1607344" cy="1607344"/>
            </a:xfrm>
            <a:prstGeom prst="ellipse">
              <a:avLst/>
            </a:prstGeom>
            <a:solidFill>
              <a:srgbClr val="CCCC33"/>
            </a:solidFill>
            <a:ln w="28575">
              <a:solidFill>
                <a:schemeClr val="bg1"/>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3" name="文本框 11"/>
            <p:cNvSpPr>
              <a:spLocks noChangeArrowheads="1"/>
            </p:cNvSpPr>
            <p:nvPr/>
          </p:nvSpPr>
          <p:spPr bwMode="auto">
            <a:xfrm>
              <a:off x="4547727" y="2410400"/>
              <a:ext cx="1045607"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867">
                  <a:solidFill>
                    <a:schemeClr val="bg1"/>
                  </a:solidFill>
                  <a:latin charset="0" pitchFamily="34" typeface="Calibri"/>
                  <a:cs charset="0" pitchFamily="34" typeface="Calibri"/>
                  <a:sym charset="0" pitchFamily="34" typeface="Calibri"/>
                </a:rPr>
                <a:t>  TEXT  HERE</a:t>
              </a:r>
            </a:p>
          </p:txBody>
        </p:sp>
        <p:grpSp>
          <p:nvGrpSpPr>
            <p:cNvPr id="61" name="组合 22"/>
            <p:cNvGrpSpPr/>
            <p:nvPr/>
          </p:nvGrpSpPr>
          <p:grpSpPr>
            <a:xfrm>
              <a:off x="5004750" y="1841063"/>
              <a:ext cx="504000" cy="396000"/>
              <a:chExt cx="509646" cy="387231"/>
            </a:xfrm>
          </p:grpSpPr>
          <p:sp>
            <p:nvSpPr>
              <p:cNvPr id="62" name="Freeform 20"/>
              <p:cNvSpPr>
                <a:spLocks noChangeArrowheads="1" noEditPoints="1"/>
              </p:cNvSpPr>
              <p:nvPr/>
            </p:nvSpPr>
            <p:spPr bwMode="auto">
              <a:xfrm>
                <a:off x="0" y="51839"/>
                <a:ext cx="337890" cy="335392"/>
              </a:xfrm>
              <a:custGeom>
                <a:gdLst>
                  <a:gd fmla="*/ 498557433 w 229" name="T0"/>
                  <a:gd fmla="*/ 279424383 h 227" name="T1"/>
                  <a:gd fmla="*/ 498557433 w 229" name="T2"/>
                  <a:gd fmla="*/ 213934294 h 227" name="T3"/>
                  <a:gd fmla="*/ 448483315 w 229" name="T4"/>
                  <a:gd fmla="*/ 203018540 h 227" name="T5"/>
                  <a:gd fmla="*/ 435420694 w 229" name="T6"/>
                  <a:gd fmla="*/ 165908228 h 227" name="T7"/>
                  <a:gd fmla="*/ 470254350 w 229" name="T8"/>
                  <a:gd fmla="*/ 126614174 h 227" name="T9"/>
                  <a:gd fmla="*/ 431066487 w 229" name="T10"/>
                  <a:gd fmla="*/ 74222102 h 227" name="T11"/>
                  <a:gd fmla="*/ 383170211 w 229" name="T12"/>
                  <a:gd fmla="*/ 96052132 h 227" name="T13"/>
                  <a:gd fmla="*/ 350514397 w 229" name="T14"/>
                  <a:gd fmla="*/ 72038360 h 227" name="T15"/>
                  <a:gd fmla="*/ 357044969 w 229" name="T16"/>
                  <a:gd fmla="*/ 19646288 h 227" name="T17"/>
                  <a:gd fmla="*/ 293909706 w 229" name="T18"/>
                  <a:gd fmla="*/ 0 h 227" name="T19"/>
                  <a:gd fmla="*/ 267784465 w 229" name="T20"/>
                  <a:gd fmla="*/ 43660060 h 227" name="T21"/>
                  <a:gd fmla="*/ 248189796 w 229" name="T22"/>
                  <a:gd fmla="*/ 43660060 h 227" name="T23"/>
                  <a:gd fmla="*/ 228596602 w 229" name="T24"/>
                  <a:gd fmla="*/ 43660060 h 227" name="T25"/>
                  <a:gd fmla="*/ 202471361 w 229" name="T26"/>
                  <a:gd fmla="*/ 0 h 227" name="T27"/>
                  <a:gd fmla="*/ 141512463 w 229" name="T28"/>
                  <a:gd fmla="*/ 19646288 h 227" name="T29"/>
                  <a:gd fmla="*/ 145866670 w 229" name="T30"/>
                  <a:gd fmla="*/ 72038360 h 227" name="T31"/>
                  <a:gd fmla="*/ 113209381 w 229" name="T32"/>
                  <a:gd fmla="*/ 96052132 h 227" name="T33"/>
                  <a:gd fmla="*/ 65313104 w 229" name="T34"/>
                  <a:gd fmla="*/ 74222102 h 227" name="T35"/>
                  <a:gd fmla="*/ 28303083 w 229" name="T36"/>
                  <a:gd fmla="*/ 126614174 h 227" name="T37"/>
                  <a:gd fmla="*/ 63136738 w 229" name="T38"/>
                  <a:gd fmla="*/ 165908228 h 227" name="T39"/>
                  <a:gd fmla="*/ 50074118 w 229" name="T40"/>
                  <a:gd fmla="*/ 205202282 h 227" name="T41"/>
                  <a:gd fmla="*/ 0 w 229" name="T42"/>
                  <a:gd fmla="*/ 213934294 h 227" name="T43"/>
                  <a:gd fmla="*/ 0 w 229" name="T44"/>
                  <a:gd fmla="*/ 279424383 h 227" name="T45"/>
                  <a:gd fmla="*/ 50074118 w 229" name="T46"/>
                  <a:gd fmla="*/ 290338660 h 227" name="T47"/>
                  <a:gd fmla="*/ 63136738 w 229" name="T48"/>
                  <a:gd fmla="*/ 329632714 h 227" name="T49"/>
                  <a:gd fmla="*/ 28303083 w 229" name="T50"/>
                  <a:gd fmla="*/ 368926768 h 227" name="T51"/>
                  <a:gd fmla="*/ 67490945 w 229" name="T52"/>
                  <a:gd fmla="*/ 421318839 h 227" name="T53"/>
                  <a:gd fmla="*/ 113209381 w 229" name="T54"/>
                  <a:gd fmla="*/ 399488809 h 227" name="T55"/>
                  <a:gd fmla="*/ 145866670 w 229" name="T56"/>
                  <a:gd fmla="*/ 423502581 h 227" name="T57"/>
                  <a:gd fmla="*/ 141512463 w 229" name="T58"/>
                  <a:gd fmla="*/ 475894653 h 227" name="T59"/>
                  <a:gd fmla="*/ 202471361 w 229" name="T60"/>
                  <a:gd fmla="*/ 495540941 h 227" name="T61"/>
                  <a:gd fmla="*/ 228596602 w 229" name="T62"/>
                  <a:gd fmla="*/ 449698617 h 227" name="T63"/>
                  <a:gd fmla="*/ 248189796 w 229" name="T64"/>
                  <a:gd fmla="*/ 451880881 h 227" name="T65"/>
                  <a:gd fmla="*/ 269960830 w 229" name="T66"/>
                  <a:gd fmla="*/ 449698617 h 227" name="T67"/>
                  <a:gd fmla="*/ 293909706 w 229" name="T68"/>
                  <a:gd fmla="*/ 495540941 h 227" name="T69"/>
                  <a:gd fmla="*/ 357044969 w 229" name="T70"/>
                  <a:gd fmla="*/ 473710911 h 227" name="T71"/>
                  <a:gd fmla="*/ 350514397 w 229" name="T72"/>
                  <a:gd fmla="*/ 423502581 h 227" name="T73"/>
                  <a:gd fmla="*/ 383170211 w 229" name="T74"/>
                  <a:gd fmla="*/ 399488809 h 227" name="T75"/>
                  <a:gd fmla="*/ 431066487 w 229" name="T76"/>
                  <a:gd fmla="*/ 421318839 h 227" name="T77"/>
                  <a:gd fmla="*/ 470254350 w 229" name="T78"/>
                  <a:gd fmla="*/ 366744503 h 227" name="T79"/>
                  <a:gd fmla="*/ 435420694 w 229" name="T80"/>
                  <a:gd fmla="*/ 329632714 h 227" name="T81"/>
                  <a:gd fmla="*/ 448483315 w 229" name="T82"/>
                  <a:gd fmla="*/ 290338660 h 227" name="T83"/>
                  <a:gd fmla="*/ 498557433 w 229" name="T84"/>
                  <a:gd fmla="*/ 279424383 h 227" name="T85"/>
                  <a:gd fmla="*/ 248189796 w 229" name="T86"/>
                  <a:gd fmla="*/ 392940539 h 227" name="T87"/>
                  <a:gd fmla="*/ 102324601 w 229" name="T88"/>
                  <a:gd fmla="*/ 246678600 h 227" name="T89"/>
                  <a:gd fmla="*/ 248189796 w 229" name="T90"/>
                  <a:gd fmla="*/ 100418138 h 227" name="T91"/>
                  <a:gd fmla="*/ 394056466 w 229" name="T92"/>
                  <a:gd fmla="*/ 246678600 h 227" name="T93"/>
                  <a:gd fmla="*/ 248189796 w 229" name="T94"/>
                  <a:gd fmla="*/ 392940539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3" name="Freeform 21"/>
              <p:cNvSpPr>
                <a:spLocks noChangeArrowheads="1" noEditPoints="1"/>
              </p:cNvSpPr>
              <p:nvPr/>
            </p:nvSpPr>
            <p:spPr bwMode="auto">
              <a:xfrm>
                <a:off x="309785" y="0"/>
                <a:ext cx="199861" cy="199861"/>
              </a:xfrm>
              <a:custGeom>
                <a:gdLst>
                  <a:gd fmla="*/ 295884588 w 135" name="T0"/>
                  <a:gd fmla="*/ 166571560 h 135" name="T1"/>
                  <a:gd fmla="*/ 295884588 w 135" name="T2"/>
                  <a:gd fmla="*/ 127120479 h 135" name="T3"/>
                  <a:gd fmla="*/ 267391811 w 135" name="T4"/>
                  <a:gd fmla="*/ 120545792 h 135" name="T5"/>
                  <a:gd fmla="*/ 258624575 w 135" name="T6"/>
                  <a:gd fmla="*/ 98627702 h 135" name="T7"/>
                  <a:gd fmla="*/ 280542665 w 135" name="T8"/>
                  <a:gd fmla="*/ 74518544 h 135" name="T9"/>
                  <a:gd fmla="*/ 256433507 w 135" name="T10"/>
                  <a:gd fmla="*/ 43834699 h 135" name="T11"/>
                  <a:gd fmla="*/ 227940730 w 135" name="T12"/>
                  <a:gd fmla="*/ 56985553 h 135" name="T13"/>
                  <a:gd fmla="*/ 210406259 w 135" name="T14"/>
                  <a:gd fmla="*/ 41643630 h 135" name="T15"/>
                  <a:gd fmla="*/ 212598808 w 135" name="T16"/>
                  <a:gd fmla="*/ 10958305 h 135" name="T17"/>
                  <a:gd fmla="*/ 175338796 w 135" name="T18"/>
                  <a:gd fmla="*/ 0 h 135" name="T19"/>
                  <a:gd fmla="*/ 159996873 w 135" name="T20"/>
                  <a:gd fmla="*/ 26300227 h 135" name="T21"/>
                  <a:gd fmla="*/ 146846019 w 135" name="T22"/>
                  <a:gd fmla="*/ 26300227 h 135" name="T23"/>
                  <a:gd fmla="*/ 135887715 w 135" name="T24"/>
                  <a:gd fmla="*/ 26300227 h 135" name="T25"/>
                  <a:gd fmla="*/ 120545792 w 135" name="T26"/>
                  <a:gd fmla="*/ 0 h 135" name="T27"/>
                  <a:gd fmla="*/ 83285780 w 135" name="T28"/>
                  <a:gd fmla="*/ 10958305 h 135" name="T29"/>
                  <a:gd fmla="*/ 85478329 w 135" name="T30"/>
                  <a:gd fmla="*/ 41643630 h 135" name="T31"/>
                  <a:gd fmla="*/ 65752789 w 135" name="T32"/>
                  <a:gd fmla="*/ 56985553 h 135" name="T33"/>
                  <a:gd fmla="*/ 39451081 w 135" name="T34"/>
                  <a:gd fmla="*/ 43834699 h 135" name="T35"/>
                  <a:gd fmla="*/ 15341923 w 135" name="T36"/>
                  <a:gd fmla="*/ 74518544 h 135" name="T37"/>
                  <a:gd fmla="*/ 37260012 w 135" name="T38"/>
                  <a:gd fmla="*/ 98627702 h 135" name="T39"/>
                  <a:gd fmla="*/ 28492776 w 135" name="T40"/>
                  <a:gd fmla="*/ 120545792 h 135" name="T41"/>
                  <a:gd fmla="*/ 0 w 135" name="T42"/>
                  <a:gd fmla="*/ 127120479 h 135" name="T43"/>
                  <a:gd fmla="*/ 0 w 135" name="T44"/>
                  <a:gd fmla="*/ 166571560 h 135" name="T45"/>
                  <a:gd fmla="*/ 28492776 w 135" name="T46"/>
                  <a:gd fmla="*/ 173147727 h 135" name="T47"/>
                  <a:gd fmla="*/ 37260012 w 135" name="T48"/>
                  <a:gd fmla="*/ 197256885 h 135" name="T49"/>
                  <a:gd fmla="*/ 15341923 w 135" name="T50"/>
                  <a:gd fmla="*/ 219173494 h 135" name="T51"/>
                  <a:gd fmla="*/ 39451081 w 135" name="T52"/>
                  <a:gd fmla="*/ 249858820 h 135" name="T53"/>
                  <a:gd fmla="*/ 67943857 w 135" name="T54"/>
                  <a:gd fmla="*/ 238899035 h 135" name="T55"/>
                  <a:gd fmla="*/ 85478329 w 135" name="T56"/>
                  <a:gd fmla="*/ 252049889 h 135" name="T57"/>
                  <a:gd fmla="*/ 83285780 w 135" name="T58"/>
                  <a:gd fmla="*/ 282733734 h 135" name="T59"/>
                  <a:gd fmla="*/ 120545792 w 135" name="T60"/>
                  <a:gd fmla="*/ 295884588 h 135" name="T61"/>
                  <a:gd fmla="*/ 135887715 w 135" name="T62"/>
                  <a:gd fmla="*/ 267391811 h 135" name="T63"/>
                  <a:gd fmla="*/ 149038568 w 135" name="T64"/>
                  <a:gd fmla="*/ 269584360 h 135" name="T65"/>
                  <a:gd fmla="*/ 159996873 w 135" name="T66"/>
                  <a:gd fmla="*/ 267391811 h 135" name="T67"/>
                  <a:gd fmla="*/ 175338796 w 135" name="T68"/>
                  <a:gd fmla="*/ 295884588 h 135" name="T69"/>
                  <a:gd fmla="*/ 212598808 w 135" name="T70"/>
                  <a:gd fmla="*/ 282733734 h 135" name="T71"/>
                  <a:gd fmla="*/ 210406259 w 135" name="T72"/>
                  <a:gd fmla="*/ 252049889 h 135" name="T73"/>
                  <a:gd fmla="*/ 227940730 w 135" name="T74"/>
                  <a:gd fmla="*/ 238899035 h 135" name="T75"/>
                  <a:gd fmla="*/ 256433507 w 135" name="T76"/>
                  <a:gd fmla="*/ 249858820 h 135" name="T77"/>
                  <a:gd fmla="*/ 280542665 w 135" name="T78"/>
                  <a:gd fmla="*/ 219173494 h 135" name="T79"/>
                  <a:gd fmla="*/ 258624575 w 135" name="T80"/>
                  <a:gd fmla="*/ 195064336 h 135" name="T81"/>
                  <a:gd fmla="*/ 267391811 w 135" name="T82"/>
                  <a:gd fmla="*/ 173147727 h 135" name="T83"/>
                  <a:gd fmla="*/ 295884588 w 135" name="T84"/>
                  <a:gd fmla="*/ 166571560 h 135" name="T85"/>
                  <a:gd fmla="*/ 146846019 w 135" name="T86"/>
                  <a:gd fmla="*/ 234515417 h 135" name="T87"/>
                  <a:gd fmla="*/ 61369171 w 135" name="T88"/>
                  <a:gd fmla="*/ 146846019 h 135" name="T89"/>
                  <a:gd fmla="*/ 146846019 w 135" name="T90"/>
                  <a:gd fmla="*/ 59176621 h 135" name="T91"/>
                  <a:gd fmla="*/ 234515417 w 135" name="T92"/>
                  <a:gd fmla="*/ 146846019 h 135" name="T93"/>
                  <a:gd fmla="*/ 146846019 w 135" name="T94"/>
                  <a:gd fmla="*/ 23451541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4" name="组合 3"/>
          <p:cNvGrpSpPr/>
          <p:nvPr/>
        </p:nvGrpSpPr>
        <p:grpSpPr>
          <a:xfrm>
            <a:off x="7616826" y="2036764"/>
            <a:ext cx="2143126" cy="2143125"/>
            <a:chOff x="5712619" y="1527573"/>
            <a:chExt cx="1607344" cy="1607344"/>
          </a:xfrm>
        </p:grpSpPr>
        <p:sp>
          <p:nvSpPr>
            <p:cNvPr id="30" name="椭圆 7"/>
            <p:cNvSpPr>
              <a:spLocks noChangeArrowheads="1"/>
            </p:cNvSpPr>
            <p:nvPr/>
          </p:nvSpPr>
          <p:spPr bwMode="auto">
            <a:xfrm>
              <a:off x="5712619" y="1527573"/>
              <a:ext cx="1607344" cy="1607344"/>
            </a:xfrm>
            <a:prstGeom prst="ellipse">
              <a:avLst/>
            </a:prstGeom>
            <a:solidFill>
              <a:srgbClr val="CCCC33"/>
            </a:solidFill>
            <a:ln w="28575">
              <a:solidFill>
                <a:schemeClr val="bg1"/>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32" name="文本框 10"/>
            <p:cNvSpPr>
              <a:spLocks noChangeArrowheads="1"/>
            </p:cNvSpPr>
            <p:nvPr/>
          </p:nvSpPr>
          <p:spPr bwMode="auto">
            <a:xfrm>
              <a:off x="5891360" y="2412606"/>
              <a:ext cx="1045606" cy="2819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867">
                  <a:solidFill>
                    <a:schemeClr val="bg1"/>
                  </a:solidFill>
                  <a:latin charset="0" pitchFamily="34" typeface="Calibri"/>
                  <a:cs charset="0" pitchFamily="34" typeface="Calibri"/>
                  <a:sym charset="0" pitchFamily="34" typeface="Calibri"/>
                </a:rPr>
                <a:t>  TEXT  HERE</a:t>
              </a:r>
            </a:p>
          </p:txBody>
        </p:sp>
        <p:grpSp>
          <p:nvGrpSpPr>
            <p:cNvPr id="58" name="组合 19"/>
            <p:cNvGrpSpPr/>
            <p:nvPr/>
          </p:nvGrpSpPr>
          <p:grpSpPr>
            <a:xfrm>
              <a:off x="6357119" y="1848917"/>
              <a:ext cx="360000" cy="360000"/>
              <a:chExt cx="2771731" cy="2776061"/>
            </a:xfrm>
          </p:grpSpPr>
          <p:sp>
            <p:nvSpPr>
              <p:cNvPr id="59" name="Freeform 25"/>
              <p:cNvSpPr>
                <a:spLocks noChangeArrowheads="1"/>
              </p:cNvSpPr>
              <p:nvPr/>
            </p:nvSpPr>
            <p:spPr bwMode="auto">
              <a:xfrm>
                <a:off x="893763" y="1676400"/>
                <a:ext cx="655638" cy="655638"/>
              </a:xfrm>
              <a:custGeom>
                <a:gdLst>
                  <a:gd fmla="*/ 519152583 w 413" name="T0"/>
                  <a:gd fmla="*/ 1040826119 h 413" name="T1"/>
                  <a:gd fmla="*/ 0 w 413" name="T2"/>
                  <a:gd fmla="*/ 0 h 413" name="T3"/>
                  <a:gd fmla="*/ 1040826119 w 413" name="T4"/>
                  <a:gd fmla="*/ 0 h 413" name="T5"/>
                  <a:gd fmla="*/ 519152583 w 413" name="T6"/>
                  <a:gd fmla="*/ 1040826119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0" name="任意多边形 21"/>
              <p:cNvSpPr>
                <a:spLocks noChangeArrowheads="1"/>
              </p:cNvSpPr>
              <p:nvPr/>
            </p:nvSpPr>
            <p:spPr bwMode="auto">
              <a:xfrm>
                <a:off x="0" y="0"/>
                <a:ext cx="2771731" cy="2776061"/>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72" name="文本框 29"/>
          <p:cNvSpPr>
            <a:spLocks noChangeArrowheads="1"/>
          </p:cNvSpPr>
          <p:nvPr/>
        </p:nvSpPr>
        <p:spPr bwMode="auto">
          <a:xfrm>
            <a:off x="1327151" y="4896363"/>
            <a:ext cx="1752917"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6000">
                <a:solidFill>
                  <a:schemeClr val="bg1"/>
                </a:solidFill>
                <a:latin charset="-122" pitchFamily="34" typeface="微软雅黑"/>
                <a:ea charset="-122" pitchFamily="34" typeface="微软雅黑"/>
                <a:sym charset="0" pitchFamily="34" typeface="Impact"/>
              </a:rPr>
              <a:t>85%</a:t>
            </a:r>
          </a:p>
        </p:txBody>
      </p:sp>
      <p:sp>
        <p:nvSpPr>
          <p:cNvPr id="73" name="文本框 30"/>
          <p:cNvSpPr>
            <a:spLocks noChangeArrowheads="1"/>
          </p:cNvSpPr>
          <p:nvPr/>
        </p:nvSpPr>
        <p:spPr bwMode="auto">
          <a:xfrm>
            <a:off x="3290028" y="5107744"/>
            <a:ext cx="808863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600">
                <a:solidFill>
                  <a:schemeClr val="bg1"/>
                </a:solidFill>
                <a:latin charset="-122" pitchFamily="34" typeface="微软雅黑"/>
                <a:ea charset="-122" pitchFamily="34" typeface="微软雅黑"/>
                <a:sym charset="-122" pitchFamily="2" typeface="方正姚体"/>
              </a:rPr>
              <a:t>Click here to add  you to the  center of the  narrative Thought  Click here to add  </a:t>
            </a:r>
          </a:p>
          <a:p>
            <a:r>
              <a:rPr altLang="zh-CN" lang="en-US" sz="1600">
                <a:solidFill>
                  <a:schemeClr val="bg1"/>
                </a:solidFill>
                <a:latin charset="-122" pitchFamily="34" typeface="微软雅黑"/>
                <a:ea charset="-122" pitchFamily="34" typeface="微软雅黑"/>
                <a:sym charset="-122" pitchFamily="2" typeface="方正姚体"/>
              </a:rPr>
              <a:t>you to the  center of the  narrative thought</a:t>
            </a:r>
          </a:p>
        </p:txBody>
      </p:sp>
      <p:sp>
        <p:nvSpPr>
          <p:cNvPr id="26" name="矩形 25"/>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40"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596975928"/>
      </p:ext>
    </p:extLst>
  </p:cSld>
  <p:clrMapOvr>
    <a:masterClrMapping/>
  </p:clrMapOvr>
  <mc:AlternateContent>
    <mc:Choice Requires="p14">
      <p:transition advTm="4000" p14:dur="1600" spd="slow">
        <p:blinds dir="vert"/>
      </p:transition>
    </mc:Choice>
    <mc:Fallback>
      <p:transition advTm="4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7"/>
                                        </p:tgtEl>
                                        <p:attrNameLst>
                                          <p:attrName>style.visibility</p:attrName>
                                        </p:attrNameLst>
                                      </p:cBhvr>
                                      <p:to>
                                        <p:strVal val="visible"/>
                                      </p:to>
                                    </p:set>
                                    <p:animEffect filter="fade" transition="in">
                                      <p:cBhvr>
                                        <p:cTn dur="500" id="15"/>
                                        <p:tgtEl>
                                          <p:spTgt spid="7"/>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42" presetSubtype="0">
                                  <p:stCondLst>
                                    <p:cond delay="0"/>
                                  </p:stCondLst>
                                  <p:childTnLst>
                                    <p:set>
                                      <p:cBhvr>
                                        <p:cTn dur="1" fill="hold" id="22">
                                          <p:stCondLst>
                                            <p:cond delay="0"/>
                                          </p:stCondLst>
                                        </p:cTn>
                                        <p:tgtEl>
                                          <p:spTgt spid="72"/>
                                        </p:tgtEl>
                                        <p:attrNameLst>
                                          <p:attrName>style.visibility</p:attrName>
                                        </p:attrNameLst>
                                      </p:cBhvr>
                                      <p:to>
                                        <p:strVal val="visible"/>
                                      </p:to>
                                    </p:set>
                                    <p:animEffect filter="fade" transition="in">
                                      <p:cBhvr>
                                        <p:cTn dur="1000" id="23"/>
                                        <p:tgtEl>
                                          <p:spTgt spid="72"/>
                                        </p:tgtEl>
                                      </p:cBhvr>
                                    </p:animEffect>
                                    <p:anim calcmode="lin" valueType="num">
                                      <p:cBhvr>
                                        <p:cTn dur="1000" fill="hold" id="24"/>
                                        <p:tgtEl>
                                          <p:spTgt spid="72"/>
                                        </p:tgtEl>
                                        <p:attrNameLst>
                                          <p:attrName>ppt_x</p:attrName>
                                        </p:attrNameLst>
                                      </p:cBhvr>
                                      <p:tavLst>
                                        <p:tav tm="0">
                                          <p:val>
                                            <p:strVal val="#ppt_x"/>
                                          </p:val>
                                        </p:tav>
                                        <p:tav tm="100000">
                                          <p:val>
                                            <p:strVal val="#ppt_x"/>
                                          </p:val>
                                        </p:tav>
                                      </p:tavLst>
                                    </p:anim>
                                    <p:anim calcmode="lin" valueType="num">
                                      <p:cBhvr>
                                        <p:cTn dur="1000" fill="hold" id="25"/>
                                        <p:tgtEl>
                                          <p:spTgt spid="72"/>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73"/>
                                        </p:tgtEl>
                                        <p:attrNameLst>
                                          <p:attrName>style.visibility</p:attrName>
                                        </p:attrNameLst>
                                      </p:cBhvr>
                                      <p:to>
                                        <p:strVal val="visible"/>
                                      </p:to>
                                    </p:set>
                                    <p:animEffect filter="fade" transition="in">
                                      <p:cBhvr>
                                        <p:cTn dur="1000" id="28"/>
                                        <p:tgtEl>
                                          <p:spTgt spid="73"/>
                                        </p:tgtEl>
                                      </p:cBhvr>
                                    </p:animEffect>
                                    <p:anim calcmode="lin" valueType="num">
                                      <p:cBhvr>
                                        <p:cTn dur="1000" fill="hold" id="29"/>
                                        <p:tgtEl>
                                          <p:spTgt spid="73"/>
                                        </p:tgtEl>
                                        <p:attrNameLst>
                                          <p:attrName>ppt_x</p:attrName>
                                        </p:attrNameLst>
                                      </p:cBhvr>
                                      <p:tavLst>
                                        <p:tav tm="0">
                                          <p:val>
                                            <p:strVal val="#ppt_x"/>
                                          </p:val>
                                        </p:tav>
                                        <p:tav tm="100000">
                                          <p:val>
                                            <p:strVal val="#ppt_x"/>
                                          </p:val>
                                        </p:tav>
                                      </p:tavLst>
                                    </p:anim>
                                    <p:anim calcmode="lin" valueType="num">
                                      <p:cBhvr>
                                        <p:cTn dur="1000" fill="hold" id="30"/>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7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文本框 7"/>
          <p:cNvSpPr>
            <a:spLocks noChangeArrowheads="1"/>
          </p:cNvSpPr>
          <p:nvPr/>
        </p:nvSpPr>
        <p:spPr bwMode="auto">
          <a:xfrm>
            <a:off x="1862074" y="2904069"/>
            <a:ext cx="883298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pPr algn="ctr"/>
            <a:r>
              <a:rPr altLang="zh-CN" lang="en-US" sz="1600">
                <a:solidFill>
                  <a:schemeClr val="bg1"/>
                </a:solidFill>
                <a:latin charset="-122" pitchFamily="34" typeface="微软雅黑"/>
                <a:ea charset="-122" pitchFamily="34" typeface="微软雅黑"/>
                <a:sym charset="-122" pitchFamily="2" typeface="方正姚体"/>
              </a:rPr>
              <a:t>Click here to add  you to the  center of the  narrative thought Click hereto add   you to the center of the narrative thought  Click here to addyou to the center  of the  narrative thought</a:t>
            </a:r>
          </a:p>
        </p:txBody>
      </p:sp>
      <p:grpSp>
        <p:nvGrpSpPr>
          <p:cNvPr id="22" name="组合 11"/>
          <p:cNvGrpSpPr/>
          <p:nvPr/>
        </p:nvGrpSpPr>
        <p:grpSpPr>
          <a:xfrm>
            <a:off x="5726114" y="1637245"/>
            <a:ext cx="811212" cy="779463"/>
            <a:chExt cx="645684" cy="620945"/>
          </a:xfrm>
          <a:solidFill>
            <a:schemeClr val="bg1">
              <a:lumMod val="95000"/>
            </a:schemeClr>
          </a:solidFill>
        </p:grpSpPr>
        <p:sp>
          <p:nvSpPr>
            <p:cNvPr id="23" name="Oval 131"/>
            <p:cNvSpPr>
              <a:spLocks noChangeArrowheads="1"/>
            </p:cNvSpPr>
            <p:nvPr/>
          </p:nvSpPr>
          <p:spPr bwMode="auto">
            <a:xfrm>
              <a:off x="177563" y="0"/>
              <a:ext cx="290558" cy="294275"/>
            </a:xfrm>
            <a:prstGeom prst="ellipse">
              <a:avLst/>
            </a:prstGeom>
            <a:grp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sp>
          <p:nvSpPr>
            <p:cNvPr id="24" name="Freeform 134"/>
            <p:cNvSpPr>
              <a:spLocks noChangeArrowheads="1"/>
            </p:cNvSpPr>
            <p:nvPr/>
          </p:nvSpPr>
          <p:spPr bwMode="auto">
            <a:xfrm>
              <a:off x="0" y="340170"/>
              <a:ext cx="645684" cy="280775"/>
            </a:xfrm>
            <a:custGeom>
              <a:gdLst>
                <a:gd fmla="*/ 364795318 w 200" name="T0"/>
                <a:gd fmla="*/ 906144835 h 87" name="T1"/>
                <a:gd fmla="*/ 364795318 w 200" name="T2"/>
                <a:gd fmla="*/ 749914525 h 87" name="T3"/>
                <a:gd fmla="*/ 479442969 w 200" name="T4"/>
                <a:gd fmla="*/ 749914525 h 87" name="T5"/>
                <a:gd fmla="*/ 479442969 w 200" name="T6"/>
                <a:gd fmla="*/ 906144835 h 87" name="T7"/>
                <a:gd fmla="*/ 1615517510 w 200" name="T8"/>
                <a:gd fmla="*/ 906144835 h 87" name="T9"/>
                <a:gd fmla="*/ 1615517510 w 200" name="T10"/>
                <a:gd fmla="*/ 749914525 h 87" name="T11"/>
                <a:gd fmla="*/ 1730168390 w 200" name="T12"/>
                <a:gd fmla="*/ 749914525 h 87" name="T13"/>
                <a:gd fmla="*/ 1730168390 w 200" name="T14"/>
                <a:gd fmla="*/ 906144835 h 87" name="T15"/>
                <a:gd fmla="*/ 2074117800 w 200" name="T16"/>
                <a:gd fmla="*/ 906144835 h 87" name="T17"/>
                <a:gd fmla="*/ 2084539139 w 200" name="T18"/>
                <a:gd fmla="*/ 447865171 h 87" name="T19"/>
                <a:gd fmla="*/ 1625942078 w 200" name="T20"/>
                <a:gd fmla="*/ 0 h 87" name="T21"/>
                <a:gd fmla="*/ 1625942078 w 200" name="T22"/>
                <a:gd fmla="*/ 0 h 87" name="T23"/>
                <a:gd fmla="*/ 1625942078 w 200" name="T24"/>
                <a:gd fmla="*/ 0 h 87" name="T25"/>
                <a:gd fmla="*/ 1459178043 w 200" name="T26"/>
                <a:gd fmla="*/ 0 h 87" name="T27"/>
                <a:gd fmla="*/ 1042269570 w 200" name="T28"/>
                <a:gd fmla="*/ 833236926 h 87" name="T29"/>
                <a:gd fmla="*/ 625361096 w 200" name="T30"/>
                <a:gd fmla="*/ 0 h 87" name="T31"/>
                <a:gd fmla="*/ 469021629 w 200" name="T32"/>
                <a:gd fmla="*/ 0 h 87" name="T33"/>
                <a:gd fmla="*/ 469021629 w 200" name="T34"/>
                <a:gd fmla="*/ 0 h 87" name="T35"/>
                <a:gd fmla="*/ 458597061 w 200" name="T36"/>
                <a:gd fmla="*/ 0 h 87" name="T37"/>
                <a:gd fmla="*/ 10421340 w 200" name="T38"/>
                <a:gd fmla="*/ 447865171 h 87" name="T39"/>
                <a:gd fmla="*/ 0 w 200" name="T40"/>
                <a:gd fmla="*/ 906144835 h 87" name="T41"/>
                <a:gd fmla="*/ 364795318 w 200" name="T42"/>
                <a:gd fmla="*/ 906144835 h 8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200" name="T66"/>
                <a:gd fmla="*/ 0 h 87" name="T67"/>
                <a:gd fmla="*/ 200 w 200" name="T68"/>
                <a:gd fmla="*/ 87 h 87"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3" name="组合 2"/>
          <p:cNvGrpSpPr/>
          <p:nvPr/>
        </p:nvGrpSpPr>
        <p:grpSpPr>
          <a:xfrm>
            <a:off x="1501777" y="4160489"/>
            <a:ext cx="3006725" cy="1501775"/>
            <a:chOff x="1126332" y="3120366"/>
            <a:chExt cx="2255044" cy="1126331"/>
          </a:xfrm>
        </p:grpSpPr>
        <p:sp>
          <p:nvSpPr>
            <p:cNvPr id="15" name="矩形 4"/>
            <p:cNvSpPr>
              <a:spLocks noChangeArrowheads="1"/>
            </p:cNvSpPr>
            <p:nvPr/>
          </p:nvSpPr>
          <p:spPr bwMode="auto">
            <a:xfrm>
              <a:off x="1126332" y="3120366"/>
              <a:ext cx="2255044" cy="1126331"/>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19" name="文本框 8"/>
            <p:cNvSpPr>
              <a:spLocks noChangeArrowheads="1"/>
            </p:cNvSpPr>
            <p:nvPr/>
          </p:nvSpPr>
          <p:spPr bwMode="auto">
            <a:xfrm>
              <a:off x="1438275" y="3684721"/>
              <a:ext cx="1886188"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600">
                  <a:solidFill>
                    <a:schemeClr val="bg1"/>
                  </a:solidFill>
                  <a:latin charset="0" pitchFamily="34" typeface="Calibri"/>
                  <a:cs charset="0" pitchFamily="34" typeface="Calibri"/>
                  <a:sym charset="0" pitchFamily="34" typeface="Calibri"/>
                </a:rPr>
                <a:t>  TEXT  HERE</a:t>
              </a:r>
            </a:p>
          </p:txBody>
        </p:sp>
        <p:grpSp>
          <p:nvGrpSpPr>
            <p:cNvPr id="25" name="组合 17"/>
            <p:cNvGrpSpPr/>
            <p:nvPr/>
          </p:nvGrpSpPr>
          <p:grpSpPr>
            <a:xfrm>
              <a:off x="2107407" y="3268002"/>
              <a:ext cx="360000" cy="432000"/>
              <a:chExt cx="402656" cy="450303"/>
            </a:xfrm>
          </p:grpSpPr>
          <p:sp>
            <p:nvSpPr>
              <p:cNvPr id="26" name="Freeform 108"/>
              <p:cNvSpPr>
                <a:spLocks noChangeArrowheads="1" noEditPoints="1"/>
              </p:cNvSpPr>
              <p:nvPr/>
            </p:nvSpPr>
            <p:spPr bwMode="auto">
              <a:xfrm>
                <a:off x="69134" y="167228"/>
                <a:ext cx="56988" cy="57923"/>
              </a:xfrm>
              <a:custGeom>
                <a:gdLst>
                  <a:gd fmla="*/ 62454464 w 26" name="T0"/>
                  <a:gd fmla="*/ 0 h 26" name="T1"/>
                  <a:gd fmla="*/ 0 w 26" name="T2"/>
                  <a:gd fmla="*/ 64521766 h 26" name="T3"/>
                  <a:gd fmla="*/ 62454464 w 26" name="T4"/>
                  <a:gd fmla="*/ 129041305 h 26" name="T5"/>
                  <a:gd fmla="*/ 124908929 w 26" name="T6"/>
                  <a:gd fmla="*/ 64521766 h 26" name="T7"/>
                  <a:gd fmla="*/ 62454464 w 26" name="T8"/>
                  <a:gd fmla="*/ 0 h 26" name="T9"/>
                  <a:gd fmla="*/ 62454464 w 26" name="T10"/>
                  <a:gd fmla="*/ 114152866 h 26" name="T11"/>
                  <a:gd fmla="*/ 14413580 w 26" name="T12"/>
                  <a:gd fmla="*/ 64521766 h 26" name="T13"/>
                  <a:gd fmla="*/ 62454464 w 26" name="T14"/>
                  <a:gd fmla="*/ 14888439 h 26" name="T15"/>
                  <a:gd fmla="*/ 110495348 w 26" name="T16"/>
                  <a:gd fmla="*/ 64521766 h 26" name="T17"/>
                  <a:gd fmla="*/ 62454464 w 26" name="T18"/>
                  <a:gd fmla="*/ 114152866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27" name="Freeform 109"/>
              <p:cNvSpPr>
                <a:spLocks noChangeArrowheads="1" noEditPoints="1"/>
              </p:cNvSpPr>
              <p:nvPr/>
            </p:nvSpPr>
            <p:spPr bwMode="auto">
              <a:xfrm>
                <a:off x="197125" y="129859"/>
                <a:ext cx="48580" cy="48580"/>
              </a:xfrm>
              <a:custGeom>
                <a:gdLst>
                  <a:gd fmla="*/ 53636736 w 22" name="T0"/>
                  <a:gd fmla="*/ 0 h 22" name="T1"/>
                  <a:gd fmla="*/ 0 w 22" name="T2"/>
                  <a:gd fmla="*/ 53636736 h 22" name="T3"/>
                  <a:gd fmla="*/ 53636736 w 22" name="T4"/>
                  <a:gd fmla="*/ 107273473 h 22" name="T5"/>
                  <a:gd fmla="*/ 107273473 w 22" name="T6"/>
                  <a:gd fmla="*/ 53636736 h 22" name="T7"/>
                  <a:gd fmla="*/ 53636736 w 22" name="T8"/>
                  <a:gd fmla="*/ 0 h 22" name="T9"/>
                  <a:gd fmla="*/ 53636736 w 22" name="T10"/>
                  <a:gd fmla="*/ 82892937 h 22" name="T11"/>
                  <a:gd fmla="*/ 24380535 w 22" name="T12"/>
                  <a:gd fmla="*/ 53636736 h 22" name="T13"/>
                  <a:gd fmla="*/ 53636736 w 22" name="T14"/>
                  <a:gd fmla="*/ 24380535 h 22" name="T15"/>
                  <a:gd fmla="*/ 82892937 w 22" name="T16"/>
                  <a:gd fmla="*/ 53636736 h 22" name="T17"/>
                  <a:gd fmla="*/ 53636736 w 22" name="T18"/>
                  <a:gd fmla="*/ 82892937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28" name="Freeform 110"/>
              <p:cNvSpPr>
                <a:spLocks noChangeArrowheads="1" noEditPoints="1"/>
              </p:cNvSpPr>
              <p:nvPr/>
            </p:nvSpPr>
            <p:spPr bwMode="auto">
              <a:xfrm>
                <a:off x="82213" y="181242"/>
                <a:ext cx="30830" cy="30830"/>
              </a:xfrm>
              <a:custGeom>
                <a:gdLst>
                  <a:gd fmla="*/ 33946032 w 14" name="T0"/>
                  <a:gd fmla="*/ 0 h 14" name="T1"/>
                  <a:gd fmla="*/ 0 w 14" name="T2"/>
                  <a:gd fmla="*/ 33946032 h 14" name="T3"/>
                  <a:gd fmla="*/ 33946032 w 14" name="T4"/>
                  <a:gd fmla="*/ 67892064 h 14" name="T5"/>
                  <a:gd fmla="*/ 67892064 w 14" name="T6"/>
                  <a:gd fmla="*/ 33946032 h 14" name="T7"/>
                  <a:gd fmla="*/ 33946032 w 14" name="T8"/>
                  <a:gd fmla="*/ 0 h 14" name="T9"/>
                  <a:gd fmla="*/ 33946032 w 14" name="T10"/>
                  <a:gd fmla="*/ 48493388 h 14" name="T11"/>
                  <a:gd fmla="*/ 19398676 w 14" name="T12"/>
                  <a:gd fmla="*/ 33946032 h 14" name="T13"/>
                  <a:gd fmla="*/ 33946032 w 14" name="T14"/>
                  <a:gd fmla="*/ 14547356 h 14" name="T15"/>
                  <a:gd fmla="*/ 53344709 w 14" name="T16"/>
                  <a:gd fmla="*/ 33946032 h 14" name="T17"/>
                  <a:gd fmla="*/ 33946032 w 14" name="T18"/>
                  <a:gd fmla="*/ 48493388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29" name="Freeform 111"/>
              <p:cNvSpPr>
                <a:spLocks noChangeArrowheads="1" noEditPoints="1"/>
              </p:cNvSpPr>
              <p:nvPr/>
            </p:nvSpPr>
            <p:spPr bwMode="auto">
              <a:xfrm>
                <a:off x="172834" y="105568"/>
                <a:ext cx="97161" cy="97161"/>
              </a:xfrm>
              <a:custGeom>
                <a:gdLst>
                  <a:gd fmla="*/ 107276785 w 44" name="T0"/>
                  <a:gd fmla="*/ 0 h 44" name="T1"/>
                  <a:gd fmla="*/ 0 w 44" name="T2"/>
                  <a:gd fmla="*/ 107276785 h 44" name="T3"/>
                  <a:gd fmla="*/ 107276785 w 44" name="T4"/>
                  <a:gd fmla="*/ 214551362 h 44" name="T5"/>
                  <a:gd fmla="*/ 214551362 w 44" name="T6"/>
                  <a:gd fmla="*/ 107276785 h 44" name="T7"/>
                  <a:gd fmla="*/ 107276785 w 44" name="T8"/>
                  <a:gd fmla="*/ 0 h 44" name="T9"/>
                  <a:gd fmla="*/ 107276785 w 44" name="T10"/>
                  <a:gd fmla="*/ 190170575 h 44" name="T11"/>
                  <a:gd fmla="*/ 24380786 w 44" name="T12"/>
                  <a:gd fmla="*/ 107276785 h 44" name="T13"/>
                  <a:gd fmla="*/ 107276785 w 44" name="T14"/>
                  <a:gd fmla="*/ 29256502 h 44" name="T15"/>
                  <a:gd fmla="*/ 190170575 w 44" name="T16"/>
                  <a:gd fmla="*/ 107276785 h 44" name="T17"/>
                  <a:gd fmla="*/ 107276785 w 44" name="T18"/>
                  <a:gd fmla="*/ 190170575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0" name="Freeform 112"/>
              <p:cNvSpPr>
                <a:spLocks noChangeArrowheads="1" noEditPoints="1"/>
              </p:cNvSpPr>
              <p:nvPr/>
            </p:nvSpPr>
            <p:spPr bwMode="auto">
              <a:xfrm>
                <a:off x="0" y="0"/>
                <a:ext cx="402656" cy="450303"/>
              </a:xfrm>
              <a:custGeom>
                <a:gdLst>
                  <a:gd fmla="*/ 768466764 w 182" name="T0"/>
                  <a:gd fmla="*/ 467756656 h 204" name="T1"/>
                  <a:gd fmla="*/ 748889275 w 182" name="T2"/>
                  <a:gd fmla="*/ 233879432 h 204" name="T3"/>
                  <a:gd fmla="*/ 381786472 w 182" name="T4"/>
                  <a:gd fmla="*/ 0 h 204" name="T5"/>
                  <a:gd fmla="*/ 4893819 w 182" name="T6"/>
                  <a:gd fmla="*/ 384925185 h 204" name="T7"/>
                  <a:gd fmla="*/ 0 w 182" name="T8"/>
                  <a:gd fmla="*/ 993984274 h 204" name="T9"/>
                  <a:gd fmla="*/ 553101113 w 182" name="T10"/>
                  <a:gd fmla="*/ 857555709 h 204" name="T11"/>
                  <a:gd fmla="*/ 719519723 w 182" name="T12"/>
                  <a:gd fmla="*/ 857555709 h 204" name="T13"/>
                  <a:gd fmla="*/ 719519723 w 182" name="T14"/>
                  <a:gd fmla="*/ 857555709 h 204" name="T15"/>
                  <a:gd fmla="*/ 763572945 w 182" name="T16"/>
                  <a:gd fmla="*/ 735744333 h 204" name="T17"/>
                  <a:gd fmla="*/ 714625904 w 182" name="T18"/>
                  <a:gd fmla="*/ 706507748 h 204" name="T19"/>
                  <a:gd fmla="*/ 763572945 w 182" name="T20"/>
                  <a:gd fmla="*/ 682145031 h 204" name="T21"/>
                  <a:gd fmla="*/ 758676913 w 182" name="T22"/>
                  <a:gd fmla="*/ 672401711 h 204" name="T23"/>
                  <a:gd fmla="*/ 832097474 w 182" name="T24"/>
                  <a:gd fmla="*/ 540844806 h 204" name="T25"/>
                  <a:gd fmla="*/ 303472093 w 182" name="T26"/>
                  <a:gd fmla="*/ 453139467 h 204" name="T27"/>
                  <a:gd fmla="*/ 303472093 w 182" name="T28"/>
                  <a:gd fmla="*/ 496993240 h 204" name="T29"/>
                  <a:gd fmla="*/ 264312690 w 182" name="T30"/>
                  <a:gd fmla="*/ 511610429 h 204" name="T31"/>
                  <a:gd fmla="*/ 234945351 w 182" name="T32"/>
                  <a:gd fmla="*/ 535970938 h 204" name="T33"/>
                  <a:gd fmla="*/ 195788161 w 182" name="T34"/>
                  <a:gd fmla="*/ 521353750 h 204" name="T35"/>
                  <a:gd fmla="*/ 156630972 w 182" name="T36"/>
                  <a:gd fmla="*/ 521353750 h 204" name="T37"/>
                  <a:gd fmla="*/ 137051271 w 182" name="T38"/>
                  <a:gd fmla="*/ 482373845 h 204" name="T39"/>
                  <a:gd fmla="*/ 107683931 w 182" name="T40"/>
                  <a:gd fmla="*/ 453139467 h 204" name="T41"/>
                  <a:gd fmla="*/ 127261420 w 182" name="T42"/>
                  <a:gd fmla="*/ 414159562 h 204" name="T43"/>
                  <a:gd fmla="*/ 127261420 w 182" name="T44"/>
                  <a:gd fmla="*/ 370307996 h 204" name="T45"/>
                  <a:gd fmla="*/ 166418610 w 182" name="T46"/>
                  <a:gd fmla="*/ 355690808 h 204" name="T47"/>
                  <a:gd fmla="*/ 195788161 w 182" name="T48"/>
                  <a:gd fmla="*/ 331328091 h 204" name="T49"/>
                  <a:gd fmla="*/ 234945351 w 182" name="T50"/>
                  <a:gd fmla="*/ 345945280 h 204" name="T51"/>
                  <a:gd fmla="*/ 278998572 w 182" name="T52"/>
                  <a:gd fmla="*/ 345945280 h 204" name="T53"/>
                  <a:gd fmla="*/ 293682242 w 182" name="T54"/>
                  <a:gd fmla="*/ 384925185 h 204" name="T55"/>
                  <a:gd fmla="*/ 323049581 w 182" name="T56"/>
                  <a:gd fmla="*/ 414159562 h 204" name="T57"/>
                  <a:gd fmla="*/ 665678864 w 182" name="T58"/>
                  <a:gd fmla="*/ 375179657 h 204" name="T59"/>
                  <a:gd fmla="*/ 616731823 w 182" name="T60"/>
                  <a:gd fmla="*/ 423905090 h 204" name="T61"/>
                  <a:gd fmla="*/ 592258303 w 182" name="T62"/>
                  <a:gd fmla="*/ 487247712 h 204" name="T63"/>
                  <a:gd fmla="*/ 523731562 w 182" name="T64"/>
                  <a:gd fmla="*/ 487247712 h 204" name="T65"/>
                  <a:gd fmla="*/ 460100852 w 182" name="T66"/>
                  <a:gd fmla="*/ 511610429 h 204" name="T67"/>
                  <a:gd fmla="*/ 406259992 w 182" name="T68"/>
                  <a:gd fmla="*/ 467756656 h 204" name="T69"/>
                  <a:gd fmla="*/ 342629282 w 182" name="T70"/>
                  <a:gd fmla="*/ 443393939 h 204" name="T71"/>
                  <a:gd fmla="*/ 342629282 w 182" name="T72"/>
                  <a:gd fmla="*/ 375179657 h 204" name="T73"/>
                  <a:gd fmla="*/ 313259731 w 182" name="T74"/>
                  <a:gd fmla="*/ 311839242 h 204" name="T75"/>
                  <a:gd fmla="*/ 362206771 w 182" name="T76"/>
                  <a:gd fmla="*/ 258239941 h 204" name="T77"/>
                  <a:gd fmla="*/ 386680291 w 182" name="T78"/>
                  <a:gd fmla="*/ 194899526 h 204" name="T79"/>
                  <a:gd fmla="*/ 460100852 w 182" name="T80"/>
                  <a:gd fmla="*/ 194899526 h 204" name="T81"/>
                  <a:gd fmla="*/ 523731562 w 182" name="T82"/>
                  <a:gd fmla="*/ 170536810 h 204" name="T83"/>
                  <a:gd fmla="*/ 572678602 w 182" name="T84"/>
                  <a:gd fmla="*/ 214388375 h 204" name="T85"/>
                  <a:gd fmla="*/ 636309312 w 182" name="T86"/>
                  <a:gd fmla="*/ 238751092 h 204" name="T87"/>
                  <a:gd fmla="*/ 636309312 w 182" name="T88"/>
                  <a:gd fmla="*/ 311839242 h 204" name="T89"/>
                  <a:gd fmla="*/ 665678864 w 182" name="T90"/>
                  <a:gd fmla="*/ 37517965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5" name="组合 4"/>
          <p:cNvGrpSpPr/>
          <p:nvPr/>
        </p:nvGrpSpPr>
        <p:grpSpPr>
          <a:xfrm>
            <a:off x="7753352" y="4160490"/>
            <a:ext cx="3006725" cy="1501775"/>
            <a:chOff x="5815013" y="3120366"/>
            <a:chExt cx="2255044" cy="1126331"/>
          </a:xfrm>
        </p:grpSpPr>
        <p:sp>
          <p:nvSpPr>
            <p:cNvPr id="17" name="矩形 6"/>
            <p:cNvSpPr>
              <a:spLocks noChangeArrowheads="1"/>
            </p:cNvSpPr>
            <p:nvPr/>
          </p:nvSpPr>
          <p:spPr bwMode="auto">
            <a:xfrm>
              <a:off x="5815013" y="3120366"/>
              <a:ext cx="2255044" cy="1126331"/>
            </a:xfrm>
            <a:prstGeom prst="rect">
              <a:avLst/>
            </a:prstGeom>
            <a:solidFill>
              <a:srgbClr val="CCCC33"/>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1" name="文本框 10"/>
            <p:cNvSpPr>
              <a:spLocks noChangeArrowheads="1"/>
            </p:cNvSpPr>
            <p:nvPr/>
          </p:nvSpPr>
          <p:spPr bwMode="auto">
            <a:xfrm>
              <a:off x="6184511" y="3742693"/>
              <a:ext cx="1694498"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TEXT  HERE</a:t>
              </a:r>
            </a:p>
          </p:txBody>
        </p:sp>
        <p:grpSp>
          <p:nvGrpSpPr>
            <p:cNvPr id="31" name="组合 23"/>
            <p:cNvGrpSpPr/>
            <p:nvPr/>
          </p:nvGrpSpPr>
          <p:grpSpPr>
            <a:xfrm>
              <a:off x="6793318" y="3286002"/>
              <a:ext cx="396000" cy="396000"/>
              <a:chExt cx="466184" cy="501686"/>
            </a:xfrm>
          </p:grpSpPr>
          <p:sp>
            <p:nvSpPr>
              <p:cNvPr id="32" name="Freeform 154"/>
              <p:cNvSpPr>
                <a:spLocks noChangeArrowheads="1"/>
              </p:cNvSpPr>
              <p:nvPr/>
            </p:nvSpPr>
            <p:spPr bwMode="auto">
              <a:xfrm>
                <a:off x="141070" y="426012"/>
                <a:ext cx="50449" cy="46712"/>
              </a:xfrm>
              <a:custGeom>
                <a:gdLst>
                  <a:gd fmla="*/ 76978594 w 23" name="T0"/>
                  <a:gd fmla="*/ 0 h 21" name="T1"/>
                  <a:gd fmla="*/ 76978594 w 23" name="T2"/>
                  <a:gd fmla="*/ 19792542 h 21" name="T3"/>
                  <a:gd fmla="*/ 91411395 w 23" name="T4"/>
                  <a:gd fmla="*/ 54426153 h 21" name="T5"/>
                  <a:gd fmla="*/ 48110799 w 23" name="T6"/>
                  <a:gd fmla="*/ 84112741 h 21" name="T7"/>
                  <a:gd fmla="*/ 19245197 w 23" name="T8"/>
                  <a:gd fmla="*/ 44529882 h 21" name="T9"/>
                  <a:gd fmla="*/ 28867795 w 23" name="T10"/>
                  <a:gd fmla="*/ 24739565 h 21" name="T11"/>
                  <a:gd fmla="*/ 28867795 w 23" name="T12"/>
                  <a:gd fmla="*/ 0 h 21" name="T13"/>
                  <a:gd fmla="*/ 0 w 23" name="T14"/>
                  <a:gd fmla="*/ 49479130 h 21" name="T15"/>
                  <a:gd fmla="*/ 52923194 w 23" name="T16"/>
                  <a:gd fmla="*/ 103905283 h 21" name="T17"/>
                  <a:gd fmla="*/ 110656591 w 23" name="T18"/>
                  <a:gd fmla="*/ 49479130 h 21" name="T19"/>
                  <a:gd fmla="*/ 76978594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2" name="Rectangle 155"/>
              <p:cNvSpPr>
                <a:spLocks noChangeArrowheads="1"/>
              </p:cNvSpPr>
              <p:nvPr/>
            </p:nvSpPr>
            <p:spPr bwMode="auto">
              <a:xfrm>
                <a:off x="160689" y="419472"/>
                <a:ext cx="9342" cy="32698"/>
              </a:xfrm>
              <a:prstGeom prst="rect">
                <a:avLst/>
              </a:prstGeom>
              <a:solidFill>
                <a:schemeClr val="bg1"/>
              </a:solid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sp>
            <p:nvSpPr>
              <p:cNvPr id="43" name="Freeform 156"/>
              <p:cNvSpPr>
                <a:spLocks noChangeArrowheads="1" noEditPoints="1"/>
              </p:cNvSpPr>
              <p:nvPr/>
            </p:nvSpPr>
            <p:spPr bwMode="auto">
              <a:xfrm>
                <a:off x="39238" y="81278"/>
                <a:ext cx="260652" cy="260652"/>
              </a:xfrm>
              <a:custGeom>
                <a:gdLst>
                  <a:gd fmla="*/ 117103433 w 118" name="T0"/>
                  <a:gd fmla="*/ 92705964 h 118" name="T1"/>
                  <a:gd fmla="*/ 92705964 w 118" name="T2"/>
                  <a:gd fmla="*/ 458654746 h 118" name="T3"/>
                  <a:gd fmla="*/ 458654746 w 118" name="T4"/>
                  <a:gd fmla="*/ 483052215 h 118" name="T5"/>
                  <a:gd fmla="*/ 483052215 w 118" name="T6"/>
                  <a:gd fmla="*/ 117103433 h 118" name="T7"/>
                  <a:gd fmla="*/ 117103433 w 118" name="T8"/>
                  <a:gd fmla="*/ 92705964 h 118" name="T9"/>
                  <a:gd fmla="*/ 312276558 w 118" name="T10"/>
                  <a:gd fmla="*/ 409862017 h 118" name="T11"/>
                  <a:gd fmla="*/ 312276558 w 118" name="T12"/>
                  <a:gd fmla="*/ 453775252 h 118" name="T13"/>
                  <a:gd fmla="*/ 273240608 w 118" name="T14"/>
                  <a:gd fmla="*/ 453775252 h 118" name="T15"/>
                  <a:gd fmla="*/ 273240608 w 118" name="T16"/>
                  <a:gd fmla="*/ 414741510 h 118" name="T17"/>
                  <a:gd fmla="*/ 200052619 w 118" name="T18"/>
                  <a:gd fmla="*/ 395223535 h 118" name="T19"/>
                  <a:gd fmla="*/ 209809398 w 118" name="T20"/>
                  <a:gd fmla="*/ 346430806 h 118" name="T21"/>
                  <a:gd fmla="*/ 282999596 w 118" name="T22"/>
                  <a:gd fmla="*/ 365948781 h 118" name="T23"/>
                  <a:gd fmla="*/ 322033337 w 118" name="T24"/>
                  <a:gd fmla="*/ 341551312 h 118" name="T25"/>
                  <a:gd fmla="*/ 278120102 w 118" name="T26"/>
                  <a:gd fmla="*/ 302517571 h 118" name="T27"/>
                  <a:gd fmla="*/ 200052619 w 118" name="T28"/>
                  <a:gd fmla="*/ 224447879 h 118" name="T29"/>
                  <a:gd fmla="*/ 273240608 w 118" name="T30"/>
                  <a:gd fmla="*/ 151257681 h 118" name="T31"/>
                  <a:gd fmla="*/ 273240608 w 118" name="T32"/>
                  <a:gd fmla="*/ 112223939 h 118" name="T33"/>
                  <a:gd fmla="*/ 312276558 w 118" name="T34"/>
                  <a:gd fmla="*/ 112223939 h 118" name="T35"/>
                  <a:gd fmla="*/ 312276558 w 118" name="T36"/>
                  <a:gd fmla="*/ 146378187 h 118" name="T37"/>
                  <a:gd fmla="*/ 375705560 w 118" name="T38"/>
                  <a:gd fmla="*/ 161016669 h 118" name="T39"/>
                  <a:gd fmla="*/ 361069287 w 118" name="T40"/>
                  <a:gd fmla="*/ 209809398 h 118" name="T41"/>
                  <a:gd fmla="*/ 302517571 w 118" name="T42"/>
                  <a:gd fmla="*/ 195173125 h 118" name="T43"/>
                  <a:gd fmla="*/ 268361114 w 118" name="T44"/>
                  <a:gd fmla="*/ 219568385 h 118" name="T45"/>
                  <a:gd fmla="*/ 317153843 w 118" name="T46"/>
                  <a:gd fmla="*/ 253724842 h 118" name="T47"/>
                  <a:gd fmla="*/ 385464548 w 118" name="T48"/>
                  <a:gd fmla="*/ 336671818 h 118" name="T49"/>
                  <a:gd fmla="*/ 312276558 w 118" name="T50"/>
                  <a:gd fmla="*/ 409862017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4" name="Freeform 157"/>
              <p:cNvSpPr>
                <a:spLocks noChangeArrowheads="1" noEditPoints="1"/>
              </p:cNvSpPr>
              <p:nvPr/>
            </p:nvSpPr>
            <p:spPr bwMode="auto">
              <a:xfrm>
                <a:off x="0" y="0"/>
                <a:ext cx="338194" cy="501686"/>
              </a:xfrm>
              <a:custGeom>
                <a:gdLst>
                  <a:gd fmla="*/ 674261578 w 153" name="T0"/>
                  <a:gd fmla="*/ 864539792 h 227" name="T1"/>
                  <a:gd fmla="*/ 78175864 w 153" name="T2"/>
                  <a:gd fmla="*/ 864539792 h 227" name="T3"/>
                  <a:gd fmla="*/ 78175864 w 153" name="T4"/>
                  <a:gd fmla="*/ 78150302 h 227" name="T5"/>
                  <a:gd fmla="*/ 674261578 w 153" name="T6"/>
                  <a:gd fmla="*/ 78150302 h 227" name="T7"/>
                  <a:gd fmla="*/ 674261578 w 153" name="T8"/>
                  <a:gd fmla="*/ 503093815 h 227" name="T9"/>
                  <a:gd fmla="*/ 679146602 w 153" name="T10"/>
                  <a:gd fmla="*/ 498209559 h 227" name="T11"/>
                  <a:gd fmla="*/ 747550207 w 153" name="T12"/>
                  <a:gd fmla="*/ 459135513 h 227" name="T13"/>
                  <a:gd fmla="*/ 747550207 w 153" name="T14"/>
                  <a:gd fmla="*/ 63497535 h 227" name="T15"/>
                  <a:gd fmla="*/ 688918861 w 153" name="T16"/>
                  <a:gd fmla="*/ 0 h 227" name="T17"/>
                  <a:gd fmla="*/ 58631345 w 153" name="T18"/>
                  <a:gd fmla="*/ 0 h 227" name="T19"/>
                  <a:gd fmla="*/ 0 w 153" name="T20"/>
                  <a:gd fmla="*/ 63497535 h 227" name="T21"/>
                  <a:gd fmla="*/ 0 w 153" name="T22"/>
                  <a:gd fmla="*/ 1050148142 h 227" name="T23"/>
                  <a:gd fmla="*/ 58631345 w 153" name="T24"/>
                  <a:gd fmla="*/ 1108761421 h 227" name="T25"/>
                  <a:gd fmla="*/ 688918861 w 153" name="T26"/>
                  <a:gd fmla="*/ 1108761421 h 227" name="T27"/>
                  <a:gd fmla="*/ 747550207 w 153" name="T28"/>
                  <a:gd fmla="*/ 1050148142 h 227" name="T29"/>
                  <a:gd fmla="*/ 747550207 w 153" name="T30"/>
                  <a:gd fmla="*/ 859655537 h 227" name="T31"/>
                  <a:gd fmla="*/ 674261578 w 153" name="T32"/>
                  <a:gd fmla="*/ 810812979 h 227" name="T33"/>
                  <a:gd fmla="*/ 674261578 w 153" name="T34"/>
                  <a:gd fmla="*/ 864539792 h 227" name="T35"/>
                  <a:gd fmla="*/ 366445356 w 153" name="T36"/>
                  <a:gd fmla="*/ 1079455887 h 227" name="T37"/>
                  <a:gd fmla="*/ 273612209 w 153" name="T38"/>
                  <a:gd fmla="*/ 981766351 h 227" name="T39"/>
                  <a:gd fmla="*/ 366445356 w 153" name="T40"/>
                  <a:gd fmla="*/ 888963281 h 227" name="T41"/>
                  <a:gd fmla="*/ 464165739 w 153" name="T42"/>
                  <a:gd fmla="*/ 981766351 h 227" name="T43"/>
                  <a:gd fmla="*/ 366445356 w 153" name="T44"/>
                  <a:gd fmla="*/ 1079455887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5" name="Freeform 158"/>
              <p:cNvSpPr>
                <a:spLocks noChangeArrowheads="1" noEditPoints="1"/>
              </p:cNvSpPr>
              <p:nvPr/>
            </p:nvSpPr>
            <p:spPr bwMode="auto">
              <a:xfrm>
                <a:off x="275600" y="202729"/>
                <a:ext cx="190584" cy="190584"/>
              </a:xfrm>
              <a:custGeom>
                <a:gdLst>
                  <a:gd fmla="*/ 353597587 w 86" name="T0"/>
                  <a:gd fmla="*/ 83489089 h 86" name="T1"/>
                  <a:gd fmla="*/ 88399951 w 86" name="T2"/>
                  <a:gd fmla="*/ 68754286 h 86" name="T3"/>
                  <a:gd fmla="*/ 68754286 w 86" name="T4"/>
                  <a:gd fmla="*/ 333951922 h 86" name="T5"/>
                  <a:gd fmla="*/ 338862784 w 86" name="T6"/>
                  <a:gd fmla="*/ 353597587 h 86" name="T7"/>
                  <a:gd fmla="*/ 353597587 w 86" name="T8"/>
                  <a:gd fmla="*/ 83489089 h 86" name="T9"/>
                  <a:gd fmla="*/ 225908523 w 86" name="T10"/>
                  <a:gd fmla="*/ 309397611 h 86" name="T11"/>
                  <a:gd fmla="*/ 225908523 w 86" name="T12"/>
                  <a:gd fmla="*/ 343775862 h 86" name="T13"/>
                  <a:gd fmla="*/ 196443350 w 86" name="T14"/>
                  <a:gd fmla="*/ 343775862 h 86" name="T15"/>
                  <a:gd fmla="*/ 196443350 w 86" name="T16"/>
                  <a:gd fmla="*/ 314308473 h 86" name="T17"/>
                  <a:gd fmla="*/ 137510788 w 86" name="T18"/>
                  <a:gd fmla="*/ 299575887 h 86" name="T19"/>
                  <a:gd fmla="*/ 147332512 w 86" name="T20"/>
                  <a:gd fmla="*/ 260286774 h 86" name="T21"/>
                  <a:gd fmla="*/ 201354212 w 86" name="T22"/>
                  <a:gd fmla="*/ 275019360 h 86" name="T23"/>
                  <a:gd fmla="*/ 235730247 w 86" name="T24"/>
                  <a:gd fmla="*/ 255375912 h 86" name="T25"/>
                  <a:gd fmla="*/ 201354212 w 86" name="T26"/>
                  <a:gd fmla="*/ 225908523 h 86" name="T27"/>
                  <a:gd fmla="*/ 142421650 w 86" name="T28"/>
                  <a:gd fmla="*/ 166975961 h 86" name="T29"/>
                  <a:gd fmla="*/ 196443350 w 86" name="T30"/>
                  <a:gd fmla="*/ 108043399 h 86" name="T31"/>
                  <a:gd fmla="*/ 196443350 w 86" name="T32"/>
                  <a:gd fmla="*/ 73665148 h 86" name="T33"/>
                  <a:gd fmla="*/ 230819385 w 86" name="T34"/>
                  <a:gd fmla="*/ 73665148 h 86" name="T35"/>
                  <a:gd fmla="*/ 230819385 w 86" name="T36"/>
                  <a:gd fmla="*/ 103132537 h 86" name="T37"/>
                  <a:gd fmla="*/ 275019360 w 86" name="T38"/>
                  <a:gd fmla="*/ 112954261 h 86" name="T39"/>
                  <a:gd fmla="*/ 265197636 w 86" name="T40"/>
                  <a:gd fmla="*/ 152243375 h 86" name="T41"/>
                  <a:gd fmla="*/ 220997661 w 86" name="T42"/>
                  <a:gd fmla="*/ 142421650 h 86" name="T43"/>
                  <a:gd fmla="*/ 191532488 w 86" name="T44"/>
                  <a:gd fmla="*/ 157154237 h 86" name="T45"/>
                  <a:gd fmla="*/ 230819385 w 86" name="T46"/>
                  <a:gd fmla="*/ 186621626 h 86" name="T47"/>
                  <a:gd fmla="*/ 284841085 w 86" name="T48"/>
                  <a:gd fmla="*/ 250465050 h 86" name="T49"/>
                  <a:gd fmla="*/ 225908523 w 86" name="T50"/>
                  <a:gd fmla="*/ 309397611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4" name="组合 3"/>
          <p:cNvGrpSpPr/>
          <p:nvPr/>
        </p:nvGrpSpPr>
        <p:grpSpPr>
          <a:xfrm>
            <a:off x="4627565" y="4160487"/>
            <a:ext cx="3006726" cy="1501774"/>
            <a:chOff x="3470673" y="3120366"/>
            <a:chExt cx="2255044" cy="1126331"/>
          </a:xfrm>
        </p:grpSpPr>
        <p:sp>
          <p:nvSpPr>
            <p:cNvPr id="16" name="矩形 5"/>
            <p:cNvSpPr>
              <a:spLocks noChangeArrowheads="1"/>
            </p:cNvSpPr>
            <p:nvPr/>
          </p:nvSpPr>
          <p:spPr bwMode="auto">
            <a:xfrm>
              <a:off x="3470673" y="3120366"/>
              <a:ext cx="2255044" cy="1126331"/>
            </a:xfrm>
            <a:prstGeom prst="rect">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20" name="文本框 9"/>
            <p:cNvSpPr>
              <a:spLocks noChangeArrowheads="1"/>
            </p:cNvSpPr>
            <p:nvPr/>
          </p:nvSpPr>
          <p:spPr bwMode="auto">
            <a:xfrm>
              <a:off x="3826701" y="3725690"/>
              <a:ext cx="169449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TEXT  HERE</a:t>
              </a:r>
            </a:p>
          </p:txBody>
        </p:sp>
        <p:grpSp>
          <p:nvGrpSpPr>
            <p:cNvPr id="46" name="组合 29"/>
            <p:cNvGrpSpPr/>
            <p:nvPr/>
          </p:nvGrpSpPr>
          <p:grpSpPr>
            <a:xfrm>
              <a:off x="4461897" y="3273590"/>
              <a:ext cx="396000" cy="396000"/>
              <a:chExt cx="453105" cy="448433"/>
            </a:xfrm>
          </p:grpSpPr>
          <p:sp>
            <p:nvSpPr>
              <p:cNvPr id="47"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8"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33" name="矩形 32"/>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4"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422801487"/>
      </p:ext>
    </p:extLst>
  </p:cSld>
  <p:clrMapOvr>
    <a:masterClrMapping/>
  </p:clrMapOvr>
  <mc:AlternateContent>
    <mc:Choice Requires="p14">
      <p:transition advTm="4500" p14:dur="1600" spd="slow">
        <p:blinds dir="vert"/>
      </p:transition>
    </mc:Choice>
    <mc:Fallback>
      <p:transition advTm="4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1000" id="19"/>
                                        <p:tgtEl>
                                          <p:spTgt spid="3"/>
                                        </p:tgtEl>
                                      </p:cBhvr>
                                    </p:animEffect>
                                    <p:anim calcmode="lin" valueType="num">
                                      <p:cBhvr>
                                        <p:cTn dur="1000" fill="hold" id="20"/>
                                        <p:tgtEl>
                                          <p:spTgt spid="3"/>
                                        </p:tgtEl>
                                        <p:attrNameLst>
                                          <p:attrName>ppt_x</p:attrName>
                                        </p:attrNameLst>
                                      </p:cBhvr>
                                      <p:tavLst>
                                        <p:tav tm="0">
                                          <p:val>
                                            <p:strVal val="#ppt_x"/>
                                          </p:val>
                                        </p:tav>
                                        <p:tav tm="100000">
                                          <p:val>
                                            <p:strVal val="#ppt_x"/>
                                          </p:val>
                                        </p:tav>
                                      </p:tavLst>
                                    </p:anim>
                                    <p:anim calcmode="lin" valueType="num">
                                      <p:cBhvr>
                                        <p:cTn dur="1000" fill="hold" id="21"/>
                                        <p:tgtEl>
                                          <p:spTgt spid="3"/>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4"/>
                                        </p:tgtEl>
                                        <p:attrNameLst>
                                          <p:attrName>style.visibility</p:attrName>
                                        </p:attrNameLst>
                                      </p:cBhvr>
                                      <p:to>
                                        <p:strVal val="visible"/>
                                      </p:to>
                                    </p:set>
                                    <p:animEffect filter="fade" transition="in">
                                      <p:cBhvr>
                                        <p:cTn dur="1000" id="24"/>
                                        <p:tgtEl>
                                          <p:spTgt spid="4"/>
                                        </p:tgtEl>
                                      </p:cBhvr>
                                    </p:animEffect>
                                    <p:anim calcmode="lin" valueType="num">
                                      <p:cBhvr>
                                        <p:cTn dur="1000" fill="hold" id="25"/>
                                        <p:tgtEl>
                                          <p:spTgt spid="4"/>
                                        </p:tgtEl>
                                        <p:attrNameLst>
                                          <p:attrName>ppt_x</p:attrName>
                                        </p:attrNameLst>
                                      </p:cBhvr>
                                      <p:tavLst>
                                        <p:tav tm="0">
                                          <p:val>
                                            <p:strVal val="#ppt_x"/>
                                          </p:val>
                                        </p:tav>
                                        <p:tav tm="100000">
                                          <p:val>
                                            <p:strVal val="#ppt_x"/>
                                          </p:val>
                                        </p:tav>
                                      </p:tavLst>
                                    </p:anim>
                                    <p:anim calcmode="lin" valueType="num">
                                      <p:cBhvr>
                                        <p:cTn dur="1000" fill="hold" id="26"/>
                                        <p:tgtEl>
                                          <p:spTgt spid="4"/>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0"/>
                                  </p:stCondLst>
                                  <p:childTnLst>
                                    <p:set>
                                      <p:cBhvr>
                                        <p:cTn dur="1" fill="hold" id="28">
                                          <p:stCondLst>
                                            <p:cond delay="0"/>
                                          </p:stCondLst>
                                        </p:cTn>
                                        <p:tgtEl>
                                          <p:spTgt spid="5"/>
                                        </p:tgtEl>
                                        <p:attrNameLst>
                                          <p:attrName>style.visibility</p:attrName>
                                        </p:attrNameLst>
                                      </p:cBhvr>
                                      <p:to>
                                        <p:strVal val="visible"/>
                                      </p:to>
                                    </p:set>
                                    <p:animEffect filter="fade" transition="in">
                                      <p:cBhvr>
                                        <p:cTn dur="1000" id="29"/>
                                        <p:tgtEl>
                                          <p:spTgt spid="5"/>
                                        </p:tgtEl>
                                      </p:cBhvr>
                                    </p:animEffect>
                                    <p:anim calcmode="lin" valueType="num">
                                      <p:cBhvr>
                                        <p:cTn dur="1000" fill="hold" id="30"/>
                                        <p:tgtEl>
                                          <p:spTgt spid="5"/>
                                        </p:tgtEl>
                                        <p:attrNameLst>
                                          <p:attrName>ppt_x</p:attrName>
                                        </p:attrNameLst>
                                      </p:cBhvr>
                                      <p:tavLst>
                                        <p:tav tm="0">
                                          <p:val>
                                            <p:strVal val="#ppt_x"/>
                                          </p:val>
                                        </p:tav>
                                        <p:tav tm="100000">
                                          <p:val>
                                            <p:strVal val="#ppt_x"/>
                                          </p:val>
                                        </p:tav>
                                      </p:tavLst>
                                    </p:anim>
                                    <p:anim calcmode="lin" valueType="num">
                                      <p:cBhvr>
                                        <p:cTn dur="1000" fill="hold" id="31"/>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任意多边形 8"/>
          <p:cNvSpPr>
            <a:spLocks noChangeArrowheads="1" noChangeAspect="1"/>
          </p:cNvSpPr>
          <p:nvPr/>
        </p:nvSpPr>
        <p:spPr bwMode="auto">
          <a:xfrm>
            <a:off x="4354513" y="4241800"/>
            <a:ext cx="3465512" cy="2208213"/>
          </a:xfrm>
          <a:custGeom>
            <a:gdLst>
              <a:gd fmla="*/ 1459952 w 4113070" name="T0"/>
              <a:gd fmla="*/ 0 h 2620420" name="T1"/>
              <a:gd fmla="*/ 2919905 w 4113070" name="T2"/>
              <a:gd fmla="*/ 1460415 h 2620420" name="T3"/>
              <a:gd fmla="*/ 2890244 w 4113070" name="T4"/>
              <a:gd fmla="*/ 1754740 h 2620420" name="T5"/>
              <a:gd fmla="*/ 2862970 w 4113070" name="T6"/>
              <a:gd fmla="*/ 1860849 h 2620420" name="T7"/>
              <a:gd fmla="*/ 56936 w 4113070" name="T8"/>
              <a:gd fmla="*/ 1860849 h 2620420" name="T9"/>
              <a:gd fmla="*/ 29662 w 4113070" name="T10"/>
              <a:gd fmla="*/ 1754740 h 2620420" name="T11"/>
              <a:gd fmla="*/ 0 w 4113070" name="T12"/>
              <a:gd fmla="*/ 1460415 h 2620420" name="T13"/>
              <a:gd fmla="*/ 1459952 w 4113070" name="T14"/>
              <a:gd fmla="*/ 0 h 2620420" name="T15"/>
              <a:gd fmla="*/ 0 60000 65536" name="T16"/>
              <a:gd fmla="*/ 0 60000 65536" name="T17"/>
              <a:gd fmla="*/ 0 60000 65536" name="T18"/>
              <a:gd fmla="*/ 0 60000 65536" name="T19"/>
              <a:gd fmla="*/ 0 60000 65536" name="T20"/>
              <a:gd fmla="*/ 0 60000 65536" name="T21"/>
              <a:gd fmla="*/ 0 60000 65536" name="T22"/>
              <a:gd fmla="*/ 0 60000 65536" name="T23"/>
              <a:gd fmla="*/ 0 w 4113070" name="T24"/>
              <a:gd fmla="*/ 0 h 2620420" name="T25"/>
              <a:gd fmla="*/ 4113070 w 4113070" name="T26"/>
              <a:gd fmla="*/ 2620420 h 262042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620420" w="4113070">
                <a:moveTo>
                  <a:pt x="2056535" y="0"/>
                </a:moveTo>
                <a:cubicBezTo>
                  <a:pt x="3192328" y="0"/>
                  <a:pt x="4113070" y="920742"/>
                  <a:pt x="4113070" y="2056535"/>
                </a:cubicBezTo>
                <a:cubicBezTo>
                  <a:pt x="4113070" y="2198509"/>
                  <a:pt x="4098684" y="2337123"/>
                  <a:pt x="4071289" y="2470999"/>
                </a:cubicBezTo>
                <a:lnTo>
                  <a:pt x="4032869" y="2620420"/>
                </a:lnTo>
                <a:lnTo>
                  <a:pt x="80202" y="2620420"/>
                </a:lnTo>
                <a:lnTo>
                  <a:pt x="41782" y="2470999"/>
                </a:lnTo>
                <a:cubicBezTo>
                  <a:pt x="14387" y="2337123"/>
                  <a:pt x="0" y="2198509"/>
                  <a:pt x="0" y="2056535"/>
                </a:cubicBezTo>
                <a:cubicBezTo>
                  <a:pt x="0" y="920742"/>
                  <a:pt x="920742" y="0"/>
                  <a:pt x="2056535" y="0"/>
                </a:cubicBezTo>
                <a:close/>
              </a:path>
            </a:pathLst>
          </a:custGeom>
          <a:solidFill>
            <a:srgbClr val="FFFFFF">
              <a:alpha val="59999"/>
            </a:srgbClr>
          </a:solidFill>
          <a:ln>
            <a:noFill/>
          </a:ln>
          <a:extLst>
            <a:ext uri="{91240B29-F687-4F45-9708-019B960494DF}">
              <a14:hiddenLine cap="flat" cmpd="sng" w="12700">
                <a:solidFill>
                  <a:srgbClr val="42719B"/>
                </a:solidFill>
                <a:bevel/>
                <a:headEnd/>
                <a:tailEnd/>
              </a14:hiddenLine>
            </a:ext>
          </a:extLst>
        </p:spPr>
        <p:txBody>
          <a:bodyPr anchor="ctr" bIns="45720" lIns="91440" rIns="91440" tIns="45720"/>
          <a:lstStyle/>
          <a:p>
            <a:endParaRPr altLang="en-US" lang="zh-CN" sz="2400"/>
          </a:p>
        </p:txBody>
      </p:sp>
      <p:sp>
        <p:nvSpPr>
          <p:cNvPr id="41" name="任意多边形 9"/>
          <p:cNvSpPr>
            <a:spLocks noChangeArrowheads="1" noChangeAspect="1"/>
          </p:cNvSpPr>
          <p:nvPr/>
        </p:nvSpPr>
        <p:spPr bwMode="auto">
          <a:xfrm rot="4031394">
            <a:off x="6664046" y="5127288"/>
            <a:ext cx="195749" cy="1680000"/>
          </a:xfrm>
          <a:custGeom>
            <a:gdLst>
              <a:gd fmla="*/ 97089 w 324000" name="T0"/>
              <a:gd fmla="*/ 0 h 2776241" name="T1"/>
              <a:gd fmla="*/ 194176 w 324000" name="T2"/>
              <a:gd fmla="*/ 1570726 h 2776241" name="T3"/>
              <a:gd fmla="*/ 193974 w 324000" name="T4"/>
              <a:gd fmla="*/ 1570726 h 2776241" name="T5"/>
              <a:gd fmla="*/ 194176 w 324000" name="T6"/>
              <a:gd fmla="*/ 1571731 h 2776241" name="T7"/>
              <a:gd fmla="*/ 97089 w 324000" name="T8"/>
              <a:gd fmla="*/ 1669128 h 2776241" name="T9"/>
              <a:gd fmla="*/ 0 w 324000" name="T10"/>
              <a:gd fmla="*/ 1571731 h 2776241" name="T11"/>
              <a:gd fmla="*/ 203 w 324000" name="T12"/>
              <a:gd fmla="*/ 1570726 h 2776241" name="T13"/>
              <a:gd fmla="*/ 0 w 324000" name="T14"/>
              <a:gd fmla="*/ 1570726 h 2776241" name="T15"/>
              <a:gd fmla="*/ 0 60000 65536" name="T16"/>
              <a:gd fmla="*/ 0 60000 65536" name="T17"/>
              <a:gd fmla="*/ 0 60000 65536" name="T18"/>
              <a:gd fmla="*/ 0 60000 65536" name="T19"/>
              <a:gd fmla="*/ 0 60000 65536" name="T20"/>
              <a:gd fmla="*/ 0 60000 65536" name="T21"/>
              <a:gd fmla="*/ 0 60000 65536" name="T22"/>
              <a:gd fmla="*/ 0 60000 65536" name="T23"/>
              <a:gd fmla="*/ 0 w 324000" name="T24"/>
              <a:gd fmla="*/ 0 h 2776241" name="T25"/>
              <a:gd fmla="*/ 324000 w 324000" name="T26"/>
              <a:gd fmla="*/ 2776241 h 2776241"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776241" w="324000">
                <a:moveTo>
                  <a:pt x="162000" y="0"/>
                </a:moveTo>
                <a:lnTo>
                  <a:pt x="324000" y="2612570"/>
                </a:lnTo>
                <a:lnTo>
                  <a:pt x="323663" y="2612570"/>
                </a:lnTo>
                <a:lnTo>
                  <a:pt x="324000" y="2614241"/>
                </a:lnTo>
                <a:cubicBezTo>
                  <a:pt x="324000" y="2703711"/>
                  <a:pt x="251470" y="2776241"/>
                  <a:pt x="162000" y="2776241"/>
                </a:cubicBezTo>
                <a:cubicBezTo>
                  <a:pt x="72530" y="2776241"/>
                  <a:pt x="0" y="2703711"/>
                  <a:pt x="0" y="2614241"/>
                </a:cubicBezTo>
                <a:lnTo>
                  <a:pt x="338" y="2612570"/>
                </a:lnTo>
                <a:lnTo>
                  <a:pt x="0" y="2612570"/>
                </a:lnTo>
                <a:lnTo>
                  <a:pt x="162000" y="0"/>
                </a:lnTo>
                <a:close/>
              </a:path>
            </a:pathLst>
          </a:custGeom>
          <a:solidFill>
            <a:srgbClr val="FFFA19"/>
          </a:solidFill>
          <a:ln>
            <a:noFill/>
          </a:ln>
        </p:spPr>
        <p:txBody>
          <a:bodyPr anchor="ctr" bIns="45720" lIns="91440" rIns="91440" tIns="45720"/>
          <a:lstStyle/>
          <a:p>
            <a:endParaRPr altLang="en-US" lang="zh-CN" sz="2400"/>
          </a:p>
        </p:txBody>
      </p:sp>
      <p:grpSp>
        <p:nvGrpSpPr>
          <p:cNvPr id="7" name="组合 6"/>
          <p:cNvGrpSpPr/>
          <p:nvPr/>
        </p:nvGrpSpPr>
        <p:grpSpPr>
          <a:xfrm>
            <a:off x="3570288" y="4454525"/>
            <a:ext cx="1249363" cy="1995488"/>
            <a:chOff x="2677716" y="3340894"/>
            <a:chExt cx="937022" cy="1496616"/>
          </a:xfrm>
        </p:grpSpPr>
        <p:sp>
          <p:nvSpPr>
            <p:cNvPr id="36" name="任意多边形 4"/>
            <p:cNvSpPr>
              <a:spLocks noChangeArrowheads="1" noChangeAspect="1"/>
            </p:cNvSpPr>
            <p:nvPr/>
          </p:nvSpPr>
          <p:spPr bwMode="auto">
            <a:xfrm>
              <a:off x="2677716" y="3340894"/>
              <a:ext cx="937022" cy="1496616"/>
            </a:xfrm>
            <a:custGeom>
              <a:gdLst>
                <a:gd fmla="*/ 438976 w 1482739" name="T0"/>
                <a:gd fmla="*/ 0 h 2368485" name="T1"/>
                <a:gd fmla="*/ 1052718 w 1482739" name="T2"/>
                <a:gd fmla="*/ 486079 h 2368485" name="T3"/>
                <a:gd fmla="*/ 985946 w 1482739" name="T4"/>
                <a:gd fmla="*/ 583009 h 2368485" name="T5"/>
                <a:gd fmla="*/ 783840 w 1482739" name="T6"/>
                <a:gd fmla="*/ 1290183 h 2368485" name="T7"/>
                <a:gd fmla="*/ 811016 w 1482739" name="T8"/>
                <a:gd fmla="*/ 1559697 h 2368485" name="T9"/>
                <a:gd fmla="*/ 842272 w 1482739" name="T10"/>
                <a:gd fmla="*/ 1681232 h 2368485" name="T11"/>
                <a:gd fmla="*/ 37543 w 1482739" name="T12"/>
                <a:gd fmla="*/ 1681232 h 2368485" name="T13"/>
                <a:gd fmla="*/ 10953 w 1482739" name="T14"/>
                <a:gd fmla="*/ 1507042 h 2368485" name="T15"/>
                <a:gd fmla="*/ 0 w 1482739" name="T16"/>
                <a:gd fmla="*/ 1290183 h 2368485" name="T17"/>
                <a:gd fmla="*/ 341142 w 1482739" name="T18"/>
                <a:gd fmla="*/ 136259 h 236848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82739" name="T30"/>
                <a:gd fmla="*/ 0 h 2368485" name="T31"/>
                <a:gd fmla="*/ 1482739 w 1482739" name="T32"/>
                <a:gd fmla="*/ 2368485 h 2368485"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368485" w="1482739">
                  <a:moveTo>
                    <a:pt x="618292" y="0"/>
                  </a:moveTo>
                  <a:lnTo>
                    <a:pt x="1482739" y="684778"/>
                  </a:lnTo>
                  <a:lnTo>
                    <a:pt x="1388693" y="821331"/>
                  </a:lnTo>
                  <a:cubicBezTo>
                    <a:pt x="1208281" y="1110339"/>
                    <a:pt x="1104029" y="1451787"/>
                    <a:pt x="1104029" y="1817583"/>
                  </a:cubicBezTo>
                  <a:cubicBezTo>
                    <a:pt x="1104029" y="1947644"/>
                    <a:pt x="1117209" y="2074627"/>
                    <a:pt x="1142305" y="2197269"/>
                  </a:cubicBezTo>
                  <a:lnTo>
                    <a:pt x="1186329" y="2368485"/>
                  </a:lnTo>
                  <a:lnTo>
                    <a:pt x="52879" y="2368485"/>
                  </a:lnTo>
                  <a:lnTo>
                    <a:pt x="15427" y="2123089"/>
                  </a:lnTo>
                  <a:cubicBezTo>
                    <a:pt x="5226" y="2022641"/>
                    <a:pt x="0" y="1920723"/>
                    <a:pt x="0" y="1817583"/>
                  </a:cubicBezTo>
                  <a:cubicBezTo>
                    <a:pt x="0" y="1218087"/>
                    <a:pt x="176550" y="659826"/>
                    <a:pt x="480494" y="191958"/>
                  </a:cubicBezTo>
                  <a:lnTo>
                    <a:pt x="618292" y="0"/>
                  </a:lnTo>
                  <a:close/>
                </a:path>
              </a:pathLst>
            </a:custGeom>
            <a:solidFill>
              <a:srgbClr val="FF6969"/>
            </a:solidFill>
            <a:ln>
              <a:noFill/>
            </a:ln>
          </p:spPr>
          <p:txBody>
            <a:bodyPr anchor="ctr" bIns="45720" lIns="91440" rIns="91440" tIns="45720"/>
            <a:lstStyle/>
            <a:p>
              <a:endParaRPr altLang="en-US" lang="zh-CN" sz="2400"/>
            </a:p>
          </p:txBody>
        </p:sp>
        <p:sp>
          <p:nvSpPr>
            <p:cNvPr id="42" name="文本框 10"/>
            <p:cNvSpPr>
              <a:spLocks noChangeArrowheads="1"/>
            </p:cNvSpPr>
            <p:nvPr/>
          </p:nvSpPr>
          <p:spPr bwMode="auto">
            <a:xfrm rot="17579472">
              <a:off x="2579808" y="3905557"/>
              <a:ext cx="94202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122" pitchFamily="2" typeface="方正姚体"/>
                </a:rPr>
                <a:t>2013</a:t>
              </a:r>
            </a:p>
          </p:txBody>
        </p:sp>
      </p:grpSp>
      <p:grpSp>
        <p:nvGrpSpPr>
          <p:cNvPr id="8" name="组合 7"/>
          <p:cNvGrpSpPr/>
          <p:nvPr/>
        </p:nvGrpSpPr>
        <p:grpSpPr>
          <a:xfrm>
            <a:off x="4156075" y="3470275"/>
            <a:ext cx="1879600" cy="1481139"/>
            <a:chOff x="3117056" y="2602706"/>
            <a:chExt cx="1409700" cy="1110854"/>
          </a:xfrm>
        </p:grpSpPr>
        <p:sp>
          <p:nvSpPr>
            <p:cNvPr id="37" name="任意多边形 5"/>
            <p:cNvSpPr>
              <a:spLocks noChangeArrowheads="1" noChangeAspect="1"/>
            </p:cNvSpPr>
            <p:nvPr/>
          </p:nvSpPr>
          <p:spPr bwMode="auto">
            <a:xfrm>
              <a:off x="3117056" y="2602706"/>
              <a:ext cx="1409700" cy="1110854"/>
            </a:xfrm>
            <a:custGeom>
              <a:gdLst>
                <a:gd fmla="*/ 1584436 w 2229750" name="T0"/>
                <a:gd fmla="*/ 0 h 1759042" name="T1"/>
                <a:gd fmla="*/ 1584436 w 2229750" name="T2"/>
                <a:gd fmla="*/ 783861 h 1759042" name="T3"/>
                <a:gd fmla="*/ 1491997 w 2229750" name="T4"/>
                <a:gd fmla="*/ 788518 h 1759042" name="T5"/>
                <a:gd fmla="*/ 637923 w 2229750" name="T6"/>
                <a:gd fmla="*/ 1219232 h 1759042" name="T7"/>
                <a:gd fmla="*/ 614701 w 2229750" name="T8"/>
                <a:gd fmla="*/ 1247139 h 1759042" name="T9"/>
                <a:gd fmla="*/ 0 w 2229750" name="T10"/>
                <a:gd fmla="*/ 761297 h 1759042" name="T11"/>
                <a:gd fmla="*/ 91928 w 2229750" name="T12"/>
                <a:gd fmla="*/ 655726 h 1759042" name="T13"/>
                <a:gd fmla="*/ 1519613 w 2229750" name="T14"/>
                <a:gd fmla="*/ 1636 h 1759042" name="T15"/>
                <a:gd fmla="*/ 0 60000 65536" name="T16"/>
                <a:gd fmla="*/ 0 60000 65536" name="T17"/>
                <a:gd fmla="*/ 0 60000 65536" name="T18"/>
                <a:gd fmla="*/ 0 60000 65536" name="T19"/>
                <a:gd fmla="*/ 0 60000 65536" name="T20"/>
                <a:gd fmla="*/ 0 60000 65536" name="T21"/>
                <a:gd fmla="*/ 0 60000 65536" name="T22"/>
                <a:gd fmla="*/ 0 60000 65536" name="T23"/>
                <a:gd fmla="*/ 0 w 2229750" name="T24"/>
                <a:gd fmla="*/ 0 h 1759042" name="T25"/>
                <a:gd fmla="*/ 2229750 w 2229750" name="T26"/>
                <a:gd fmla="*/ 1759042 h 1759042"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759042" w="2229750">
                  <a:moveTo>
                    <a:pt x="2229750" y="0"/>
                  </a:moveTo>
                  <a:lnTo>
                    <a:pt x="2229750" y="1105606"/>
                  </a:lnTo>
                  <a:lnTo>
                    <a:pt x="2099663" y="1112175"/>
                  </a:lnTo>
                  <a:cubicBezTo>
                    <a:pt x="1624662" y="1160414"/>
                    <a:pt x="1201825" y="1385111"/>
                    <a:pt x="897739" y="1719680"/>
                  </a:cubicBezTo>
                  <a:lnTo>
                    <a:pt x="865058" y="1759042"/>
                  </a:lnTo>
                  <a:lnTo>
                    <a:pt x="0" y="1073780"/>
                  </a:lnTo>
                  <a:lnTo>
                    <a:pt x="129369" y="924877"/>
                  </a:lnTo>
                  <a:cubicBezTo>
                    <a:pt x="640582" y="388685"/>
                    <a:pt x="1349142" y="42321"/>
                    <a:pt x="2138526" y="2307"/>
                  </a:cubicBezTo>
                  <a:lnTo>
                    <a:pt x="2229750" y="0"/>
                  </a:lnTo>
                  <a:close/>
                </a:path>
              </a:pathLst>
            </a:custGeom>
            <a:solidFill>
              <a:srgbClr val="FF6969"/>
            </a:solidFill>
            <a:ln>
              <a:noFill/>
            </a:ln>
          </p:spPr>
          <p:txBody>
            <a:bodyPr anchor="ctr" bIns="45720" lIns="91440" rIns="91440" tIns="45720"/>
            <a:lstStyle/>
            <a:p>
              <a:endParaRPr altLang="en-US" lang="zh-CN" sz="2400"/>
            </a:p>
          </p:txBody>
        </p:sp>
        <p:sp>
          <p:nvSpPr>
            <p:cNvPr id="43" name="文本框 11"/>
            <p:cNvSpPr>
              <a:spLocks noChangeArrowheads="1"/>
            </p:cNvSpPr>
            <p:nvPr/>
          </p:nvSpPr>
          <p:spPr bwMode="auto">
            <a:xfrm rot="19880928">
              <a:off x="3450223" y="2843542"/>
              <a:ext cx="94202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122" pitchFamily="2" typeface="方正姚体"/>
                </a:rPr>
                <a:t>2014</a:t>
              </a:r>
            </a:p>
          </p:txBody>
        </p:sp>
      </p:grpSp>
      <p:grpSp>
        <p:nvGrpSpPr>
          <p:cNvPr id="9" name="组合 8"/>
          <p:cNvGrpSpPr/>
          <p:nvPr/>
        </p:nvGrpSpPr>
        <p:grpSpPr>
          <a:xfrm>
            <a:off x="6138863" y="3470275"/>
            <a:ext cx="1879600" cy="1481139"/>
            <a:chOff x="4604147" y="2602706"/>
            <a:chExt cx="1409700" cy="1110854"/>
          </a:xfrm>
        </p:grpSpPr>
        <p:sp>
          <p:nvSpPr>
            <p:cNvPr id="39" name="任意多边形 7"/>
            <p:cNvSpPr>
              <a:spLocks noChangeArrowheads="1" noChangeAspect="1"/>
            </p:cNvSpPr>
            <p:nvPr/>
          </p:nvSpPr>
          <p:spPr bwMode="auto">
            <a:xfrm>
              <a:off x="4604147" y="2602706"/>
              <a:ext cx="1409700" cy="1110854"/>
            </a:xfrm>
            <a:custGeom>
              <a:gdLst>
                <a:gd fmla="*/ 0 w 2231226" name="T0"/>
                <a:gd fmla="*/ 0 h 1757913" name="T1"/>
                <a:gd fmla="*/ 66505 w 2231226" name="T2"/>
                <a:gd fmla="*/ 1683 h 1757913" name="T3"/>
                <a:gd fmla="*/ 1492303 w 2231226" name="T4"/>
                <a:gd fmla="*/ 656614 h 1757913" name="T5"/>
                <a:gd fmla="*/ 1583388 w 2231226" name="T6"/>
                <a:gd fmla="*/ 761489 h 1757913" name="T7"/>
                <a:gd fmla="*/ 969519 w 2231226" name="T8"/>
                <a:gd fmla="*/ 1247940 h 1757913" name="T9"/>
                <a:gd fmla="*/ 947030 w 2231226" name="T10"/>
                <a:gd fmla="*/ 1220843 h 1757913" name="T11"/>
                <a:gd fmla="*/ 94084 w 2231226" name="T12"/>
                <a:gd fmla="*/ 789576 h 1757913" name="T13"/>
                <a:gd fmla="*/ 0 w 2231226" name="T14"/>
                <a:gd fmla="*/ 784824 h 1757913" name="T15"/>
                <a:gd fmla="*/ 0 60000 65536" name="T16"/>
                <a:gd fmla="*/ 0 60000 65536" name="T17"/>
                <a:gd fmla="*/ 0 60000 65536" name="T18"/>
                <a:gd fmla="*/ 0 60000 65536" name="T19"/>
                <a:gd fmla="*/ 0 60000 65536" name="T20"/>
                <a:gd fmla="*/ 0 60000 65536" name="T21"/>
                <a:gd fmla="*/ 0 60000 65536" name="T22"/>
                <a:gd fmla="*/ 0 60000 65536" name="T23"/>
                <a:gd fmla="*/ 0 w 2231226" name="T24"/>
                <a:gd fmla="*/ 0 h 1757913" name="T25"/>
                <a:gd fmla="*/ 2231226 w 2231226" name="T26"/>
                <a:gd fmla="*/ 1757913 h 1757913"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757913" w="2231226">
                  <a:moveTo>
                    <a:pt x="0" y="0"/>
                  </a:moveTo>
                  <a:lnTo>
                    <a:pt x="93716" y="2370"/>
                  </a:lnTo>
                  <a:cubicBezTo>
                    <a:pt x="883101" y="42384"/>
                    <a:pt x="1591661" y="388748"/>
                    <a:pt x="2102874" y="924940"/>
                  </a:cubicBezTo>
                  <a:lnTo>
                    <a:pt x="2231226" y="1072673"/>
                  </a:lnTo>
                  <a:lnTo>
                    <a:pt x="1366195" y="1757913"/>
                  </a:lnTo>
                  <a:lnTo>
                    <a:pt x="1334504" y="1719743"/>
                  </a:lnTo>
                  <a:cubicBezTo>
                    <a:pt x="1030417" y="1385174"/>
                    <a:pt x="607581" y="1160477"/>
                    <a:pt x="132579" y="1112238"/>
                  </a:cubicBezTo>
                  <a:lnTo>
                    <a:pt x="0" y="1105543"/>
                  </a:lnTo>
                  <a:lnTo>
                    <a:pt x="0" y="0"/>
                  </a:lnTo>
                  <a:close/>
                </a:path>
              </a:pathLst>
            </a:custGeom>
            <a:solidFill>
              <a:srgbClr val="FF6969"/>
            </a:solidFill>
            <a:ln>
              <a:noFill/>
            </a:ln>
          </p:spPr>
          <p:txBody>
            <a:bodyPr anchor="ctr" bIns="45720" lIns="91440" rIns="91440" tIns="45720"/>
            <a:lstStyle/>
            <a:p>
              <a:endParaRPr altLang="en-US" lang="zh-CN" sz="2400"/>
            </a:p>
          </p:txBody>
        </p:sp>
        <p:sp>
          <p:nvSpPr>
            <p:cNvPr id="44" name="文本框 12"/>
            <p:cNvSpPr>
              <a:spLocks noChangeArrowheads="1"/>
            </p:cNvSpPr>
            <p:nvPr/>
          </p:nvSpPr>
          <p:spPr bwMode="auto">
            <a:xfrm rot="1714282">
              <a:off x="4745771" y="2839135"/>
              <a:ext cx="94202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122" pitchFamily="2" typeface="方正姚体"/>
                </a:rPr>
                <a:t>2015</a:t>
              </a:r>
            </a:p>
          </p:txBody>
        </p:sp>
      </p:grpSp>
      <p:grpSp>
        <p:nvGrpSpPr>
          <p:cNvPr id="10" name="组合 9"/>
          <p:cNvGrpSpPr/>
          <p:nvPr/>
        </p:nvGrpSpPr>
        <p:grpSpPr>
          <a:xfrm>
            <a:off x="7356474" y="4452939"/>
            <a:ext cx="1249362" cy="1997075"/>
            <a:chOff x="5517357" y="3339704"/>
            <a:chExt cx="937022" cy="1497806"/>
          </a:xfrm>
        </p:grpSpPr>
        <p:sp>
          <p:nvSpPr>
            <p:cNvPr id="38" name="任意多边形 6"/>
            <p:cNvSpPr>
              <a:spLocks noChangeArrowheads="1" noChangeAspect="1"/>
            </p:cNvSpPr>
            <p:nvPr/>
          </p:nvSpPr>
          <p:spPr bwMode="auto">
            <a:xfrm>
              <a:off x="5517357" y="3339704"/>
              <a:ext cx="937022" cy="1497806"/>
            </a:xfrm>
            <a:custGeom>
              <a:gdLst>
                <a:gd fmla="*/ 612999 w 1483619" name="T0"/>
                <a:gd fmla="*/ 0 h 2369744" name="T1"/>
                <a:gd fmla="*/ 711357 w 1483619" name="T2"/>
                <a:gd fmla="*/ 137224 h 2369744" name="T3"/>
                <a:gd fmla="*/ 1052095 w 1483619" name="T4"/>
                <a:gd fmla="*/ 1291757 h 2369744" name="T5"/>
                <a:gd fmla="*/ 1041155 w 1483619" name="T6"/>
                <a:gd fmla="*/ 1508730 h 2369744" name="T7"/>
                <a:gd fmla="*/ 1014596 w 1483619" name="T8"/>
                <a:gd fmla="*/ 1683012 h 2369744" name="T9"/>
                <a:gd fmla="*/ 210820 w 1483619" name="T10"/>
                <a:gd fmla="*/ 1683012 h 2369744" name="T11"/>
                <a:gd fmla="*/ 242040 w 1483619" name="T12"/>
                <a:gd fmla="*/ 1561414 h 2369744" name="T13"/>
                <a:gd fmla="*/ 269183 w 1483619" name="T14"/>
                <a:gd fmla="*/ 1291757 h 2369744" name="T15"/>
                <a:gd fmla="*/ 67317 w 1483619" name="T16"/>
                <a:gd fmla="*/ 584210 h 2369744" name="T17"/>
                <a:gd fmla="*/ 0 w 1483619" name="T18"/>
                <a:gd fmla="*/ 486322 h 23697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83619" name="T30"/>
                <a:gd fmla="*/ 0 h 2369744" name="T31"/>
                <a:gd fmla="*/ 1483619 w 1483619" name="T32"/>
                <a:gd fmla="*/ 2369744 h 23697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369744" w="1483619">
                  <a:moveTo>
                    <a:pt x="864424" y="0"/>
                  </a:moveTo>
                  <a:lnTo>
                    <a:pt x="1003126" y="193217"/>
                  </a:lnTo>
                  <a:cubicBezTo>
                    <a:pt x="1307069" y="661085"/>
                    <a:pt x="1483619" y="1219346"/>
                    <a:pt x="1483619" y="1818842"/>
                  </a:cubicBezTo>
                  <a:cubicBezTo>
                    <a:pt x="1483619" y="1921982"/>
                    <a:pt x="1478393" y="2023900"/>
                    <a:pt x="1468192" y="2124348"/>
                  </a:cubicBezTo>
                  <a:lnTo>
                    <a:pt x="1430740" y="2369744"/>
                  </a:lnTo>
                  <a:lnTo>
                    <a:pt x="297290" y="2369744"/>
                  </a:lnTo>
                  <a:lnTo>
                    <a:pt x="341315" y="2198528"/>
                  </a:lnTo>
                  <a:cubicBezTo>
                    <a:pt x="366411" y="2075886"/>
                    <a:pt x="379590" y="1948903"/>
                    <a:pt x="379590" y="1818842"/>
                  </a:cubicBezTo>
                  <a:cubicBezTo>
                    <a:pt x="379590" y="1453046"/>
                    <a:pt x="275339" y="1111598"/>
                    <a:pt x="94927" y="822590"/>
                  </a:cubicBezTo>
                  <a:lnTo>
                    <a:pt x="0" y="684759"/>
                  </a:lnTo>
                  <a:lnTo>
                    <a:pt x="864424" y="0"/>
                  </a:lnTo>
                  <a:close/>
                </a:path>
              </a:pathLst>
            </a:custGeom>
            <a:solidFill>
              <a:srgbClr val="FF6969"/>
            </a:solidFill>
            <a:ln>
              <a:noFill/>
            </a:ln>
          </p:spPr>
          <p:txBody>
            <a:bodyPr anchor="ctr" bIns="45720" lIns="91440" rIns="91440" tIns="45720"/>
            <a:lstStyle/>
            <a:p>
              <a:endParaRPr altLang="en-US" lang="zh-CN" sz="2400"/>
            </a:p>
          </p:txBody>
        </p:sp>
        <p:sp>
          <p:nvSpPr>
            <p:cNvPr id="45" name="文本框 16"/>
            <p:cNvSpPr>
              <a:spLocks noChangeArrowheads="1"/>
            </p:cNvSpPr>
            <p:nvPr/>
          </p:nvSpPr>
          <p:spPr bwMode="auto">
            <a:xfrm rot="4889706">
              <a:off x="5684694" y="3940951"/>
              <a:ext cx="942022"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600">
                  <a:solidFill>
                    <a:schemeClr val="bg1"/>
                  </a:solidFill>
                  <a:latin charset="-122" pitchFamily="34" typeface="微软雅黑"/>
                  <a:ea charset="-122" pitchFamily="34" typeface="微软雅黑"/>
                  <a:sym charset="-122" pitchFamily="2" typeface="方正姚体"/>
                </a:rPr>
                <a:t>2016</a:t>
              </a:r>
            </a:p>
          </p:txBody>
        </p:sp>
      </p:grpSp>
      <p:grpSp>
        <p:nvGrpSpPr>
          <p:cNvPr id="55" name="组合 26"/>
          <p:cNvGrpSpPr/>
          <p:nvPr/>
        </p:nvGrpSpPr>
        <p:grpSpPr>
          <a:xfrm>
            <a:off x="3023217" y="1792685"/>
            <a:ext cx="576000" cy="624000"/>
            <a:chExt cx="402656" cy="450303"/>
          </a:xfrm>
          <a:solidFill>
            <a:srgbClr val="CCCC33"/>
          </a:solidFill>
        </p:grpSpPr>
        <p:sp>
          <p:nvSpPr>
            <p:cNvPr id="56" name="Freeform 108"/>
            <p:cNvSpPr>
              <a:spLocks noChangeArrowheads="1" noEditPoints="1"/>
            </p:cNvSpPr>
            <p:nvPr/>
          </p:nvSpPr>
          <p:spPr bwMode="auto">
            <a:xfrm>
              <a:off x="69134" y="167228"/>
              <a:ext cx="56988" cy="57923"/>
            </a:xfrm>
            <a:custGeom>
              <a:gdLst>
                <a:gd fmla="*/ 62454464 w 26" name="T0"/>
                <a:gd fmla="*/ 0 h 26" name="T1"/>
                <a:gd fmla="*/ 0 w 26" name="T2"/>
                <a:gd fmla="*/ 64521766 h 26" name="T3"/>
                <a:gd fmla="*/ 62454464 w 26" name="T4"/>
                <a:gd fmla="*/ 129041305 h 26" name="T5"/>
                <a:gd fmla="*/ 124908929 w 26" name="T6"/>
                <a:gd fmla="*/ 64521766 h 26" name="T7"/>
                <a:gd fmla="*/ 62454464 w 26" name="T8"/>
                <a:gd fmla="*/ 0 h 26" name="T9"/>
                <a:gd fmla="*/ 62454464 w 26" name="T10"/>
                <a:gd fmla="*/ 114152866 h 26" name="T11"/>
                <a:gd fmla="*/ 14413580 w 26" name="T12"/>
                <a:gd fmla="*/ 64521766 h 26" name="T13"/>
                <a:gd fmla="*/ 62454464 w 26" name="T14"/>
                <a:gd fmla="*/ 14888439 h 26" name="T15"/>
                <a:gd fmla="*/ 110495348 w 26" name="T16"/>
                <a:gd fmla="*/ 64521766 h 26" name="T17"/>
                <a:gd fmla="*/ 62454464 w 26" name="T18"/>
                <a:gd fmla="*/ 114152866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7" name="Freeform 109"/>
            <p:cNvSpPr>
              <a:spLocks noChangeArrowheads="1" noEditPoints="1"/>
            </p:cNvSpPr>
            <p:nvPr/>
          </p:nvSpPr>
          <p:spPr bwMode="auto">
            <a:xfrm>
              <a:off x="197125" y="129859"/>
              <a:ext cx="48580" cy="48580"/>
            </a:xfrm>
            <a:custGeom>
              <a:gdLst>
                <a:gd fmla="*/ 53636736 w 22" name="T0"/>
                <a:gd fmla="*/ 0 h 22" name="T1"/>
                <a:gd fmla="*/ 0 w 22" name="T2"/>
                <a:gd fmla="*/ 53636736 h 22" name="T3"/>
                <a:gd fmla="*/ 53636736 w 22" name="T4"/>
                <a:gd fmla="*/ 107273473 h 22" name="T5"/>
                <a:gd fmla="*/ 107273473 w 22" name="T6"/>
                <a:gd fmla="*/ 53636736 h 22" name="T7"/>
                <a:gd fmla="*/ 53636736 w 22" name="T8"/>
                <a:gd fmla="*/ 0 h 22" name="T9"/>
                <a:gd fmla="*/ 53636736 w 22" name="T10"/>
                <a:gd fmla="*/ 82892937 h 22" name="T11"/>
                <a:gd fmla="*/ 24380535 w 22" name="T12"/>
                <a:gd fmla="*/ 53636736 h 22" name="T13"/>
                <a:gd fmla="*/ 53636736 w 22" name="T14"/>
                <a:gd fmla="*/ 24380535 h 22" name="T15"/>
                <a:gd fmla="*/ 82892937 w 22" name="T16"/>
                <a:gd fmla="*/ 53636736 h 22" name="T17"/>
                <a:gd fmla="*/ 53636736 w 22" name="T18"/>
                <a:gd fmla="*/ 82892937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8" name="Freeform 110"/>
            <p:cNvSpPr>
              <a:spLocks noChangeArrowheads="1" noEditPoints="1"/>
            </p:cNvSpPr>
            <p:nvPr/>
          </p:nvSpPr>
          <p:spPr bwMode="auto">
            <a:xfrm>
              <a:off x="82213" y="181242"/>
              <a:ext cx="30830" cy="30830"/>
            </a:xfrm>
            <a:custGeom>
              <a:gdLst>
                <a:gd fmla="*/ 33946032 w 14" name="T0"/>
                <a:gd fmla="*/ 0 h 14" name="T1"/>
                <a:gd fmla="*/ 0 w 14" name="T2"/>
                <a:gd fmla="*/ 33946032 h 14" name="T3"/>
                <a:gd fmla="*/ 33946032 w 14" name="T4"/>
                <a:gd fmla="*/ 67892064 h 14" name="T5"/>
                <a:gd fmla="*/ 67892064 w 14" name="T6"/>
                <a:gd fmla="*/ 33946032 h 14" name="T7"/>
                <a:gd fmla="*/ 33946032 w 14" name="T8"/>
                <a:gd fmla="*/ 0 h 14" name="T9"/>
                <a:gd fmla="*/ 33946032 w 14" name="T10"/>
                <a:gd fmla="*/ 48493388 h 14" name="T11"/>
                <a:gd fmla="*/ 19398676 w 14" name="T12"/>
                <a:gd fmla="*/ 33946032 h 14" name="T13"/>
                <a:gd fmla="*/ 33946032 w 14" name="T14"/>
                <a:gd fmla="*/ 14547356 h 14" name="T15"/>
                <a:gd fmla="*/ 53344709 w 14" name="T16"/>
                <a:gd fmla="*/ 33946032 h 14" name="T17"/>
                <a:gd fmla="*/ 33946032 w 14" name="T18"/>
                <a:gd fmla="*/ 48493388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9" name="Freeform 111"/>
            <p:cNvSpPr>
              <a:spLocks noChangeArrowheads="1" noEditPoints="1"/>
            </p:cNvSpPr>
            <p:nvPr/>
          </p:nvSpPr>
          <p:spPr bwMode="auto">
            <a:xfrm>
              <a:off x="172834" y="105568"/>
              <a:ext cx="97161" cy="97161"/>
            </a:xfrm>
            <a:custGeom>
              <a:gdLst>
                <a:gd fmla="*/ 107276785 w 44" name="T0"/>
                <a:gd fmla="*/ 0 h 44" name="T1"/>
                <a:gd fmla="*/ 0 w 44" name="T2"/>
                <a:gd fmla="*/ 107276785 h 44" name="T3"/>
                <a:gd fmla="*/ 107276785 w 44" name="T4"/>
                <a:gd fmla="*/ 214551362 h 44" name="T5"/>
                <a:gd fmla="*/ 214551362 w 44" name="T6"/>
                <a:gd fmla="*/ 107276785 h 44" name="T7"/>
                <a:gd fmla="*/ 107276785 w 44" name="T8"/>
                <a:gd fmla="*/ 0 h 44" name="T9"/>
                <a:gd fmla="*/ 107276785 w 44" name="T10"/>
                <a:gd fmla="*/ 190170575 h 44" name="T11"/>
                <a:gd fmla="*/ 24380786 w 44" name="T12"/>
                <a:gd fmla="*/ 107276785 h 44" name="T13"/>
                <a:gd fmla="*/ 107276785 w 44" name="T14"/>
                <a:gd fmla="*/ 29256502 h 44" name="T15"/>
                <a:gd fmla="*/ 190170575 w 44" name="T16"/>
                <a:gd fmla="*/ 107276785 h 44" name="T17"/>
                <a:gd fmla="*/ 107276785 w 44" name="T18"/>
                <a:gd fmla="*/ 190170575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0" name="Freeform 112"/>
            <p:cNvSpPr>
              <a:spLocks noChangeArrowheads="1" noEditPoints="1"/>
            </p:cNvSpPr>
            <p:nvPr/>
          </p:nvSpPr>
          <p:spPr bwMode="auto">
            <a:xfrm>
              <a:off x="0" y="0"/>
              <a:ext cx="402656" cy="450303"/>
            </a:xfrm>
            <a:custGeom>
              <a:gdLst>
                <a:gd fmla="*/ 768466764 w 182" name="T0"/>
                <a:gd fmla="*/ 467756656 h 204" name="T1"/>
                <a:gd fmla="*/ 748889275 w 182" name="T2"/>
                <a:gd fmla="*/ 233879432 h 204" name="T3"/>
                <a:gd fmla="*/ 381786472 w 182" name="T4"/>
                <a:gd fmla="*/ 0 h 204" name="T5"/>
                <a:gd fmla="*/ 4893819 w 182" name="T6"/>
                <a:gd fmla="*/ 384925185 h 204" name="T7"/>
                <a:gd fmla="*/ 0 w 182" name="T8"/>
                <a:gd fmla="*/ 993984274 h 204" name="T9"/>
                <a:gd fmla="*/ 553101113 w 182" name="T10"/>
                <a:gd fmla="*/ 857555709 h 204" name="T11"/>
                <a:gd fmla="*/ 719519723 w 182" name="T12"/>
                <a:gd fmla="*/ 857555709 h 204" name="T13"/>
                <a:gd fmla="*/ 719519723 w 182" name="T14"/>
                <a:gd fmla="*/ 857555709 h 204" name="T15"/>
                <a:gd fmla="*/ 763572945 w 182" name="T16"/>
                <a:gd fmla="*/ 735744333 h 204" name="T17"/>
                <a:gd fmla="*/ 714625904 w 182" name="T18"/>
                <a:gd fmla="*/ 706507748 h 204" name="T19"/>
                <a:gd fmla="*/ 763572945 w 182" name="T20"/>
                <a:gd fmla="*/ 682145031 h 204" name="T21"/>
                <a:gd fmla="*/ 758676913 w 182" name="T22"/>
                <a:gd fmla="*/ 672401711 h 204" name="T23"/>
                <a:gd fmla="*/ 832097474 w 182" name="T24"/>
                <a:gd fmla="*/ 540844806 h 204" name="T25"/>
                <a:gd fmla="*/ 303472093 w 182" name="T26"/>
                <a:gd fmla="*/ 453139467 h 204" name="T27"/>
                <a:gd fmla="*/ 303472093 w 182" name="T28"/>
                <a:gd fmla="*/ 496993240 h 204" name="T29"/>
                <a:gd fmla="*/ 264312690 w 182" name="T30"/>
                <a:gd fmla="*/ 511610429 h 204" name="T31"/>
                <a:gd fmla="*/ 234945351 w 182" name="T32"/>
                <a:gd fmla="*/ 535970938 h 204" name="T33"/>
                <a:gd fmla="*/ 195788161 w 182" name="T34"/>
                <a:gd fmla="*/ 521353750 h 204" name="T35"/>
                <a:gd fmla="*/ 156630972 w 182" name="T36"/>
                <a:gd fmla="*/ 521353750 h 204" name="T37"/>
                <a:gd fmla="*/ 137051271 w 182" name="T38"/>
                <a:gd fmla="*/ 482373845 h 204" name="T39"/>
                <a:gd fmla="*/ 107683931 w 182" name="T40"/>
                <a:gd fmla="*/ 453139467 h 204" name="T41"/>
                <a:gd fmla="*/ 127261420 w 182" name="T42"/>
                <a:gd fmla="*/ 414159562 h 204" name="T43"/>
                <a:gd fmla="*/ 127261420 w 182" name="T44"/>
                <a:gd fmla="*/ 370307996 h 204" name="T45"/>
                <a:gd fmla="*/ 166418610 w 182" name="T46"/>
                <a:gd fmla="*/ 355690808 h 204" name="T47"/>
                <a:gd fmla="*/ 195788161 w 182" name="T48"/>
                <a:gd fmla="*/ 331328091 h 204" name="T49"/>
                <a:gd fmla="*/ 234945351 w 182" name="T50"/>
                <a:gd fmla="*/ 345945280 h 204" name="T51"/>
                <a:gd fmla="*/ 278998572 w 182" name="T52"/>
                <a:gd fmla="*/ 345945280 h 204" name="T53"/>
                <a:gd fmla="*/ 293682242 w 182" name="T54"/>
                <a:gd fmla="*/ 384925185 h 204" name="T55"/>
                <a:gd fmla="*/ 323049581 w 182" name="T56"/>
                <a:gd fmla="*/ 414159562 h 204" name="T57"/>
                <a:gd fmla="*/ 665678864 w 182" name="T58"/>
                <a:gd fmla="*/ 375179657 h 204" name="T59"/>
                <a:gd fmla="*/ 616731823 w 182" name="T60"/>
                <a:gd fmla="*/ 423905090 h 204" name="T61"/>
                <a:gd fmla="*/ 592258303 w 182" name="T62"/>
                <a:gd fmla="*/ 487247712 h 204" name="T63"/>
                <a:gd fmla="*/ 523731562 w 182" name="T64"/>
                <a:gd fmla="*/ 487247712 h 204" name="T65"/>
                <a:gd fmla="*/ 460100852 w 182" name="T66"/>
                <a:gd fmla="*/ 511610429 h 204" name="T67"/>
                <a:gd fmla="*/ 406259992 w 182" name="T68"/>
                <a:gd fmla="*/ 467756656 h 204" name="T69"/>
                <a:gd fmla="*/ 342629282 w 182" name="T70"/>
                <a:gd fmla="*/ 443393939 h 204" name="T71"/>
                <a:gd fmla="*/ 342629282 w 182" name="T72"/>
                <a:gd fmla="*/ 375179657 h 204" name="T73"/>
                <a:gd fmla="*/ 313259731 w 182" name="T74"/>
                <a:gd fmla="*/ 311839242 h 204" name="T75"/>
                <a:gd fmla="*/ 362206771 w 182" name="T76"/>
                <a:gd fmla="*/ 258239941 h 204" name="T77"/>
                <a:gd fmla="*/ 386680291 w 182" name="T78"/>
                <a:gd fmla="*/ 194899526 h 204" name="T79"/>
                <a:gd fmla="*/ 460100852 w 182" name="T80"/>
                <a:gd fmla="*/ 194899526 h 204" name="T81"/>
                <a:gd fmla="*/ 523731562 w 182" name="T82"/>
                <a:gd fmla="*/ 170536810 h 204" name="T83"/>
                <a:gd fmla="*/ 572678602 w 182" name="T84"/>
                <a:gd fmla="*/ 214388375 h 204" name="T85"/>
                <a:gd fmla="*/ 636309312 w 182" name="T86"/>
                <a:gd fmla="*/ 238751092 h 204" name="T87"/>
                <a:gd fmla="*/ 636309312 w 182" name="T88"/>
                <a:gd fmla="*/ 311839242 h 204" name="T89"/>
                <a:gd fmla="*/ 665678864 w 182" name="T90"/>
                <a:gd fmla="*/ 37517965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46" name="组合 17"/>
          <p:cNvGrpSpPr/>
          <p:nvPr/>
        </p:nvGrpSpPr>
        <p:grpSpPr>
          <a:xfrm>
            <a:off x="1544157" y="4445851"/>
            <a:ext cx="672000" cy="672000"/>
            <a:chExt cx="444697" cy="466185"/>
          </a:xfrm>
          <a:solidFill>
            <a:srgbClr val="CCCC33"/>
          </a:solidFill>
        </p:grpSpPr>
        <p:sp>
          <p:nvSpPr>
            <p:cNvPr id="47" name="Freeform 11"/>
            <p:cNvSpPr>
              <a:spLocks noChangeArrowheads="1"/>
            </p:cNvSpPr>
            <p:nvPr/>
          </p:nvSpPr>
          <p:spPr bwMode="auto">
            <a:xfrm>
              <a:off x="130793" y="245705"/>
              <a:ext cx="88753" cy="87818"/>
            </a:xfrm>
            <a:custGeom>
              <a:gdLst>
                <a:gd fmla="*/ 118156869 w 40" name="T0"/>
                <a:gd fmla="*/ 4819013 h 40" name="T1"/>
                <a:gd fmla="*/ 98464797 w 40" name="T2"/>
                <a:gd fmla="*/ 0 h 40" name="T3"/>
                <a:gd fmla="*/ 0 w 40" name="T4"/>
                <a:gd fmla="*/ 96400014 h 40" name="T5"/>
                <a:gd fmla="*/ 98464797 w 40" name="T6"/>
                <a:gd fmla="*/ 192800028 h 40" name="T7"/>
                <a:gd fmla="*/ 196927375 w 40" name="T8"/>
                <a:gd fmla="*/ 96400014 h 40" name="T9"/>
                <a:gd fmla="*/ 192003803 w 40" name="T10"/>
                <a:gd fmla="*/ 72300559 h 40" name="T11"/>
                <a:gd fmla="*/ 73846934 w 40" name="T12"/>
                <a:gd fmla="*/ 125320677 h 40" name="T13"/>
                <a:gd fmla="*/ 118156869 w 40" name="T14"/>
                <a:gd fmla="*/ 4819013 h 40" name="T15"/>
                <a:gd fmla="*/ 0 60000 65536" name="T16"/>
                <a:gd fmla="*/ 0 60000 65536" name="T17"/>
                <a:gd fmla="*/ 0 60000 65536" name="T18"/>
                <a:gd fmla="*/ 0 60000 65536" name="T19"/>
                <a:gd fmla="*/ 0 60000 65536" name="T20"/>
                <a:gd fmla="*/ 0 60000 65536" name="T21"/>
                <a:gd fmla="*/ 0 60000 65536" name="T22"/>
                <a:gd fmla="*/ 0 60000 65536" name="T23"/>
                <a:gd fmla="*/ 0 w 40" name="T24"/>
                <a:gd fmla="*/ 0 h 40" name="T25"/>
                <a:gd fmla="*/ 40 w 40" name="T26"/>
                <a:gd fmla="*/ 40 h 4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40" w="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8" name="Freeform 12"/>
            <p:cNvSpPr>
              <a:spLocks noChangeArrowheads="1"/>
            </p:cNvSpPr>
            <p:nvPr/>
          </p:nvSpPr>
          <p:spPr bwMode="auto">
            <a:xfrm>
              <a:off x="0" y="114912"/>
              <a:ext cx="351273" cy="351273"/>
            </a:xfrm>
            <a:custGeom>
              <a:gdLst>
                <a:gd fmla="*/ 639391975 w 159" name="T0"/>
                <a:gd fmla="*/ 200115147 h 159" name="T1"/>
                <a:gd fmla="*/ 702842041 w 159" name="T2"/>
                <a:gd fmla="*/ 385587291 h 159" name="T3"/>
                <a:gd fmla="*/ 385587291 w 159" name="T4"/>
                <a:gd fmla="*/ 702842041 h 159" name="T5"/>
                <a:gd fmla="*/ 73212805 w 159" name="T6"/>
                <a:gd fmla="*/ 385587291 h 159" name="T7"/>
                <a:gd fmla="*/ 385587291 w 159" name="T8"/>
                <a:gd fmla="*/ 73212805 h 159" name="T9"/>
                <a:gd fmla="*/ 546655903 w 159" name="T10"/>
                <a:gd fmla="*/ 117139604 h 159" name="T11"/>
                <a:gd fmla="*/ 595462967 w 159" name="T12"/>
                <a:gd fmla="*/ 63450066 h 159" name="T13"/>
                <a:gd fmla="*/ 385587291 w 159" name="T14"/>
                <a:gd fmla="*/ 0 h 159" name="T15"/>
                <a:gd fmla="*/ 0 w 159" name="T16"/>
                <a:gd fmla="*/ 385587291 h 159" name="T17"/>
                <a:gd fmla="*/ 385587291 w 159" name="T18"/>
                <a:gd fmla="*/ 776054846 h 159" name="T19"/>
                <a:gd fmla="*/ 776054846 w 159" name="T20"/>
                <a:gd fmla="*/ 385587291 h 159" name="T21"/>
                <a:gd fmla="*/ 688199039 w 159" name="T22"/>
                <a:gd fmla="*/ 146425609 h 159" name="T23"/>
                <a:gd fmla="*/ 639391975 w 159" name="T24"/>
                <a:gd fmla="*/ 200115147 h 15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59" name="T39"/>
                <a:gd fmla="*/ 0 h 159" name="T40"/>
                <a:gd fmla="*/ 159 w 159" name="T41"/>
                <a:gd fmla="*/ 159 h 15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59" w="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49" name="Freeform 13"/>
            <p:cNvSpPr>
              <a:spLocks noChangeArrowheads="1"/>
            </p:cNvSpPr>
            <p:nvPr/>
          </p:nvSpPr>
          <p:spPr bwMode="auto">
            <a:xfrm>
              <a:off x="174702" y="221415"/>
              <a:ext cx="66331" cy="68199"/>
            </a:xfrm>
            <a:custGeom>
              <a:gdLst>
                <a:gd fmla="*/ 61969036 w 71" name="T0"/>
                <a:gd fmla="*/ 26183745 h 73" name="T1"/>
                <a:gd fmla="*/ 33166434 w 71" name="T2"/>
                <a:gd fmla="*/ 0 h 73" name="T3"/>
                <a:gd fmla="*/ 16583684 w 71" name="T4"/>
                <a:gd fmla="*/ 16582634 h 73" name="T5"/>
                <a:gd fmla="*/ 0 w 71" name="T6"/>
                <a:gd fmla="*/ 63713748 h 73" name="T7"/>
                <a:gd fmla="*/ 48004025 w 71" name="T8"/>
                <a:gd fmla="*/ 42766378 h 73" name="T9"/>
                <a:gd fmla="*/ 61969036 w 71" name="T10"/>
                <a:gd fmla="*/ 26183745 h 73" name="T11"/>
                <a:gd fmla="*/ 0 60000 65536" name="T12"/>
                <a:gd fmla="*/ 0 60000 65536" name="T13"/>
                <a:gd fmla="*/ 0 60000 65536" name="T14"/>
                <a:gd fmla="*/ 0 60000 65536" name="T15"/>
                <a:gd fmla="*/ 0 60000 65536" name="T16"/>
                <a:gd fmla="*/ 0 60000 65536" name="T17"/>
                <a:gd fmla="*/ 0 w 71" name="T18"/>
                <a:gd fmla="*/ 0 h 73" name="T19"/>
                <a:gd fmla="*/ 71 w 71" name="T20"/>
                <a:gd fmla="*/ 73 h 73" name="T21"/>
              </a:gdLst>
              <a:cxnLst>
                <a:cxn ang="T12">
                  <a:pos x="T0" y="T1"/>
                </a:cxn>
                <a:cxn ang="T13">
                  <a:pos x="T2" y="T3"/>
                </a:cxn>
                <a:cxn ang="T14">
                  <a:pos x="T4" y="T5"/>
                </a:cxn>
                <a:cxn ang="T15">
                  <a:pos x="T6" y="T7"/>
                </a:cxn>
                <a:cxn ang="T16">
                  <a:pos x="T8" y="T9"/>
                </a:cxn>
                <a:cxn ang="T17">
                  <a:pos x="T10" y="T11"/>
                </a:cxn>
              </a:cxnLst>
              <a:rect b="T21" l="T18" r="T20" t="T19"/>
              <a:pathLst>
                <a:path h="73" w="71">
                  <a:moveTo>
                    <a:pt x="71" y="30"/>
                  </a:moveTo>
                  <a:lnTo>
                    <a:pt x="38" y="0"/>
                  </a:lnTo>
                  <a:lnTo>
                    <a:pt x="19" y="19"/>
                  </a:lnTo>
                  <a:lnTo>
                    <a:pt x="0" y="73"/>
                  </a:lnTo>
                  <a:lnTo>
                    <a:pt x="55" y="49"/>
                  </a:lnTo>
                  <a:lnTo>
                    <a:pt x="71" y="3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0" name="Freeform 14"/>
            <p:cNvSpPr>
              <a:spLocks noChangeArrowheads="1"/>
            </p:cNvSpPr>
            <p:nvPr/>
          </p:nvSpPr>
          <p:spPr bwMode="auto">
            <a:xfrm>
              <a:off x="216743" y="88753"/>
              <a:ext cx="143873" cy="152281"/>
            </a:xfrm>
            <a:custGeom>
              <a:gdLst>
                <a:gd fmla="*/ 105609322 w 154" name="T0"/>
                <a:gd fmla="*/ 0 h 163" name="T1"/>
                <a:gd fmla="*/ 0 w 154" name="T2"/>
                <a:gd fmla="*/ 115210386 h 163" name="T3"/>
                <a:gd fmla="*/ 28802627 w 154" name="T4"/>
                <a:gd fmla="*/ 142266889 h 163" name="T5"/>
                <a:gd fmla="*/ 134411949 w 154" name="T6"/>
                <a:gd fmla="*/ 27056503 h 163" name="T7"/>
                <a:gd fmla="*/ 105609322 w 154" name="T8"/>
                <a:gd fmla="*/ 30547755 h 163" name="T9"/>
                <a:gd fmla="*/ 105609322 w 154" name="T10"/>
                <a:gd fmla="*/ 0 h 163" name="T11"/>
                <a:gd fmla="*/ 0 60000 65536" name="T12"/>
                <a:gd fmla="*/ 0 60000 65536" name="T13"/>
                <a:gd fmla="*/ 0 60000 65536" name="T14"/>
                <a:gd fmla="*/ 0 60000 65536" name="T15"/>
                <a:gd fmla="*/ 0 60000 65536" name="T16"/>
                <a:gd fmla="*/ 0 60000 65536" name="T17"/>
                <a:gd fmla="*/ 0 w 154" name="T18"/>
                <a:gd fmla="*/ 0 h 163" name="T19"/>
                <a:gd fmla="*/ 154 w 154" name="T20"/>
                <a:gd fmla="*/ 163 h 163" name="T21"/>
              </a:gdLst>
              <a:cxnLst>
                <a:cxn ang="T12">
                  <a:pos x="T0" y="T1"/>
                </a:cxn>
                <a:cxn ang="T13">
                  <a:pos x="T2" y="T3"/>
                </a:cxn>
                <a:cxn ang="T14">
                  <a:pos x="T4" y="T5"/>
                </a:cxn>
                <a:cxn ang="T15">
                  <a:pos x="T6" y="T7"/>
                </a:cxn>
                <a:cxn ang="T16">
                  <a:pos x="T8" y="T9"/>
                </a:cxn>
                <a:cxn ang="T17">
                  <a:pos x="T10" y="T11"/>
                </a:cxn>
              </a:cxnLst>
              <a:rect b="T21" l="T18" r="T20" t="T19"/>
              <a:pathLst>
                <a:path h="163" w="154">
                  <a:moveTo>
                    <a:pt x="121" y="0"/>
                  </a:moveTo>
                  <a:lnTo>
                    <a:pt x="0" y="132"/>
                  </a:lnTo>
                  <a:lnTo>
                    <a:pt x="33" y="163"/>
                  </a:lnTo>
                  <a:lnTo>
                    <a:pt x="154" y="31"/>
                  </a:lnTo>
                  <a:lnTo>
                    <a:pt x="121" y="35"/>
                  </a:lnTo>
                  <a:lnTo>
                    <a:pt x="121"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1" name="Freeform 15"/>
            <p:cNvSpPr>
              <a:spLocks noChangeArrowheads="1"/>
            </p:cNvSpPr>
            <p:nvPr/>
          </p:nvSpPr>
          <p:spPr bwMode="auto">
            <a:xfrm>
              <a:off x="336325" y="55120"/>
              <a:ext cx="56988" cy="59791"/>
            </a:xfrm>
            <a:custGeom>
              <a:gdLst>
                <a:gd fmla="*/ 12218788 w 61" name="T0"/>
                <a:gd fmla="*/ 41893872 h 64" name="T1"/>
                <a:gd fmla="*/ 12218788 w 61" name="T2"/>
                <a:gd fmla="*/ 10473702 h 64" name="T3"/>
                <a:gd fmla="*/ 0 w 61" name="T4"/>
                <a:gd fmla="*/ 0 h 64" name="T5"/>
                <a:gd fmla="*/ 0 w 61" name="T6"/>
                <a:gd fmla="*/ 0 h 64" name="T7"/>
                <a:gd fmla="*/ 0 w 61" name="T8"/>
                <a:gd fmla="*/ 55858808 h 64" name="T9"/>
                <a:gd fmla="*/ 53239871 w 61" name="T10"/>
                <a:gd fmla="*/ 48003765 h 64" name="T11"/>
                <a:gd fmla="*/ 53239871 w 61" name="T12"/>
                <a:gd fmla="*/ 48003765 h 64" name="T13"/>
                <a:gd fmla="*/ 43638795 w 61" name="T14"/>
                <a:gd fmla="*/ 37530063 h 64" name="T15"/>
                <a:gd fmla="*/ 12218788 w 61" name="T16"/>
                <a:gd fmla="*/ 41893872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1" name="T27"/>
                <a:gd fmla="*/ 0 h 64" name="T28"/>
                <a:gd fmla="*/ 61 w 61" name="T29"/>
                <a:gd fmla="*/ 64 h 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 w="61">
                  <a:moveTo>
                    <a:pt x="14" y="48"/>
                  </a:moveTo>
                  <a:lnTo>
                    <a:pt x="14" y="12"/>
                  </a:lnTo>
                  <a:lnTo>
                    <a:pt x="0" y="0"/>
                  </a:lnTo>
                  <a:lnTo>
                    <a:pt x="0" y="64"/>
                  </a:lnTo>
                  <a:lnTo>
                    <a:pt x="61" y="55"/>
                  </a:lnTo>
                  <a:lnTo>
                    <a:pt x="50" y="43"/>
                  </a:lnTo>
                  <a:lnTo>
                    <a:pt x="14" y="4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2" name="Freeform 16"/>
            <p:cNvSpPr>
              <a:spLocks noChangeArrowheads="1"/>
            </p:cNvSpPr>
            <p:nvPr/>
          </p:nvSpPr>
          <p:spPr bwMode="auto">
            <a:xfrm>
              <a:off x="360615" y="27093"/>
              <a:ext cx="59791" cy="61660"/>
            </a:xfrm>
            <a:custGeom>
              <a:gdLst>
                <a:gd fmla="*/ 12218851 w 64" name="T0"/>
                <a:gd fmla="*/ 42767750 h 66" name="T1"/>
                <a:gd fmla="*/ 12218851 w 64" name="T2"/>
                <a:gd fmla="*/ 9601209 h 66" name="T3"/>
                <a:gd fmla="*/ 1745150 w 64" name="T4"/>
                <a:gd fmla="*/ 0 h 66" name="T5"/>
                <a:gd fmla="*/ 1745150 w 64" name="T6"/>
                <a:gd fmla="*/ 0 h 66" name="T7"/>
                <a:gd fmla="*/ 0 w 64" name="T8"/>
                <a:gd fmla="*/ 57605388 h 66" name="T9"/>
                <a:gd fmla="*/ 55858808 w 64" name="T10"/>
                <a:gd fmla="*/ 48877695 h 66" name="T11"/>
                <a:gd fmla="*/ 55858808 w 64" name="T12"/>
                <a:gd fmla="*/ 48877695 h 66" name="T13"/>
                <a:gd fmla="*/ 43639956 w 64" name="T14"/>
                <a:gd fmla="*/ 38403903 h 66" name="T15"/>
                <a:gd fmla="*/ 12218851 w 64" name="T16"/>
                <a:gd fmla="*/ 42767750 h 6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4" name="T27"/>
                <a:gd fmla="*/ 0 h 66" name="T28"/>
                <a:gd fmla="*/ 64 w 64" name="T29"/>
                <a:gd fmla="*/ 66 h 6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6" w="64">
                  <a:moveTo>
                    <a:pt x="14" y="49"/>
                  </a:moveTo>
                  <a:lnTo>
                    <a:pt x="14" y="11"/>
                  </a:lnTo>
                  <a:lnTo>
                    <a:pt x="2" y="0"/>
                  </a:lnTo>
                  <a:lnTo>
                    <a:pt x="0" y="66"/>
                  </a:lnTo>
                  <a:lnTo>
                    <a:pt x="64" y="56"/>
                  </a:lnTo>
                  <a:lnTo>
                    <a:pt x="50" y="44"/>
                  </a:lnTo>
                  <a:lnTo>
                    <a:pt x="14" y="4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3" name="Freeform 17"/>
            <p:cNvSpPr>
              <a:spLocks noChangeArrowheads="1"/>
            </p:cNvSpPr>
            <p:nvPr/>
          </p:nvSpPr>
          <p:spPr bwMode="auto">
            <a:xfrm>
              <a:off x="64462" y="181242"/>
              <a:ext cx="220480" cy="218612"/>
            </a:xfrm>
            <a:custGeom>
              <a:gdLst>
                <a:gd fmla="*/ 243057152 w 100" name="T0"/>
                <a:gd fmla="*/ 0 h 99" name="T1"/>
                <a:gd fmla="*/ 0 w 100" name="T2"/>
                <a:gd fmla="*/ 238931875 h 99" name="T3"/>
                <a:gd fmla="*/ 243057152 w 100" name="T4"/>
                <a:gd fmla="*/ 482739460 h 99" name="T5"/>
                <a:gd fmla="*/ 486114304 w 100" name="T6"/>
                <a:gd fmla="*/ 238931875 h 99" name="T7"/>
                <a:gd fmla="*/ 447226042 w 100" name="T8"/>
                <a:gd fmla="*/ 107274454 h 99" name="T9"/>
                <a:gd fmla="*/ 403473990 w 100" name="T10"/>
                <a:gd fmla="*/ 156035971 h 99" name="T11"/>
                <a:gd fmla="*/ 393753027 w 100" name="T12"/>
                <a:gd fmla="*/ 165789599 h 99" name="T13"/>
                <a:gd fmla="*/ 413197158 w 100" name="T14"/>
                <a:gd fmla="*/ 238931875 h 99" name="T15"/>
                <a:gd fmla="*/ 243057152 w 100" name="T16"/>
                <a:gd fmla="*/ 409597185 h 99" name="T17"/>
                <a:gd fmla="*/ 72917146 w 100" name="T18"/>
                <a:gd fmla="*/ 238931875 h 99" name="T19"/>
                <a:gd fmla="*/ 243057152 w 100" name="T20"/>
                <a:gd fmla="*/ 73142276 h 99" name="T21"/>
                <a:gd fmla="*/ 301391750 w 100" name="T22"/>
                <a:gd fmla="*/ 82893696 h 99" name="T23"/>
                <a:gd fmla="*/ 311112714 w 100" name="T24"/>
                <a:gd fmla="*/ 68266565 h 99" name="T25"/>
                <a:gd fmla="*/ 354862560 w 100" name="T26"/>
                <a:gd fmla="*/ 24380759 h 99" name="T27"/>
                <a:gd fmla="*/ 243057152 w 100" name="T28"/>
                <a:gd fmla="*/ 0 h 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00" name="T45"/>
                <a:gd fmla="*/ 0 h 99" name="T46"/>
                <a:gd fmla="*/ 100 w 100" name="T47"/>
                <a:gd fmla="*/ 99 h 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99" w="100">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54" name="Freeform 18"/>
            <p:cNvSpPr>
              <a:spLocks noChangeArrowheads="1"/>
            </p:cNvSpPr>
            <p:nvPr/>
          </p:nvSpPr>
          <p:spPr bwMode="auto">
            <a:xfrm>
              <a:off x="386774" y="0"/>
              <a:ext cx="57923" cy="59791"/>
            </a:xfrm>
            <a:custGeom>
              <a:gdLst>
                <a:gd fmla="*/ 43640309 w 62" name="T0"/>
                <a:gd fmla="*/ 37530063 h 64" name="T1"/>
                <a:gd fmla="*/ 13092466 w 62" name="T2"/>
                <a:gd fmla="*/ 41021297 h 64" name="T3"/>
                <a:gd fmla="*/ 13092466 w 62" name="T4"/>
                <a:gd fmla="*/ 10473702 h 64" name="T5"/>
                <a:gd fmla="*/ 0 w 62" name="T6"/>
                <a:gd fmla="*/ 0 h 64" name="T7"/>
                <a:gd fmla="*/ 0 w 62" name="T8"/>
                <a:gd fmla="*/ 0 h 64" name="T9"/>
                <a:gd fmla="*/ 0 w 62" name="T10"/>
                <a:gd fmla="*/ 55858808 h 64" name="T11"/>
                <a:gd fmla="*/ 54114096 w 62" name="T12"/>
                <a:gd fmla="*/ 48003765 h 64" name="T13"/>
                <a:gd fmla="*/ 54114096 w 62" name="T14"/>
                <a:gd fmla="*/ 48003765 h 64" name="T15"/>
                <a:gd fmla="*/ 43640309 w 62" name="T16"/>
                <a:gd fmla="*/ 37530063 h 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62" name="T27"/>
                <a:gd fmla="*/ 0 h 64" name="T28"/>
                <a:gd fmla="*/ 62 w 62" name="T29"/>
                <a:gd fmla="*/ 64 h 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 w="62">
                  <a:moveTo>
                    <a:pt x="50" y="43"/>
                  </a:moveTo>
                  <a:lnTo>
                    <a:pt x="15" y="47"/>
                  </a:lnTo>
                  <a:lnTo>
                    <a:pt x="15" y="12"/>
                  </a:lnTo>
                  <a:lnTo>
                    <a:pt x="0" y="0"/>
                  </a:lnTo>
                  <a:lnTo>
                    <a:pt x="0" y="64"/>
                  </a:lnTo>
                  <a:lnTo>
                    <a:pt x="62" y="55"/>
                  </a:lnTo>
                  <a:lnTo>
                    <a:pt x="50" y="4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64" name="组合 35"/>
          <p:cNvGrpSpPr/>
          <p:nvPr/>
        </p:nvGrpSpPr>
        <p:grpSpPr>
          <a:xfrm>
            <a:off x="8875651" y="1863919"/>
            <a:ext cx="576000" cy="624000"/>
            <a:chExt cx="466184" cy="501686"/>
          </a:xfrm>
          <a:solidFill>
            <a:srgbClr val="CCCC33"/>
          </a:solidFill>
        </p:grpSpPr>
        <p:sp>
          <p:nvSpPr>
            <p:cNvPr id="65" name="Freeform 154"/>
            <p:cNvSpPr>
              <a:spLocks noChangeArrowheads="1"/>
            </p:cNvSpPr>
            <p:nvPr/>
          </p:nvSpPr>
          <p:spPr bwMode="auto">
            <a:xfrm>
              <a:off x="141070" y="426012"/>
              <a:ext cx="50449" cy="46712"/>
            </a:xfrm>
            <a:custGeom>
              <a:gdLst>
                <a:gd fmla="*/ 76978594 w 23" name="T0"/>
                <a:gd fmla="*/ 0 h 21" name="T1"/>
                <a:gd fmla="*/ 76978594 w 23" name="T2"/>
                <a:gd fmla="*/ 19792542 h 21" name="T3"/>
                <a:gd fmla="*/ 91411395 w 23" name="T4"/>
                <a:gd fmla="*/ 54426153 h 21" name="T5"/>
                <a:gd fmla="*/ 48110799 w 23" name="T6"/>
                <a:gd fmla="*/ 84112741 h 21" name="T7"/>
                <a:gd fmla="*/ 19245197 w 23" name="T8"/>
                <a:gd fmla="*/ 44529882 h 21" name="T9"/>
                <a:gd fmla="*/ 28867795 w 23" name="T10"/>
                <a:gd fmla="*/ 24739565 h 21" name="T11"/>
                <a:gd fmla="*/ 28867795 w 23" name="T12"/>
                <a:gd fmla="*/ 0 h 21" name="T13"/>
                <a:gd fmla="*/ 0 w 23" name="T14"/>
                <a:gd fmla="*/ 49479130 h 21" name="T15"/>
                <a:gd fmla="*/ 52923194 w 23" name="T16"/>
                <a:gd fmla="*/ 103905283 h 21" name="T17"/>
                <a:gd fmla="*/ 110656591 w 23" name="T18"/>
                <a:gd fmla="*/ 49479130 h 21" name="T19"/>
                <a:gd fmla="*/ 76978594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6" name="Rectangle 155"/>
            <p:cNvSpPr>
              <a:spLocks noChangeArrowheads="1"/>
            </p:cNvSpPr>
            <p:nvPr/>
          </p:nvSpPr>
          <p:spPr bwMode="auto">
            <a:xfrm>
              <a:off x="160689" y="419472"/>
              <a:ext cx="9342" cy="32698"/>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sp>
          <p:nvSpPr>
            <p:cNvPr id="67" name="Freeform 156"/>
            <p:cNvSpPr>
              <a:spLocks noChangeArrowheads="1" noEditPoints="1"/>
            </p:cNvSpPr>
            <p:nvPr/>
          </p:nvSpPr>
          <p:spPr bwMode="auto">
            <a:xfrm>
              <a:off x="39238" y="81278"/>
              <a:ext cx="260652" cy="260652"/>
            </a:xfrm>
            <a:custGeom>
              <a:gdLst>
                <a:gd fmla="*/ 117103433 w 118" name="T0"/>
                <a:gd fmla="*/ 92705964 h 118" name="T1"/>
                <a:gd fmla="*/ 92705964 w 118" name="T2"/>
                <a:gd fmla="*/ 458654746 h 118" name="T3"/>
                <a:gd fmla="*/ 458654746 w 118" name="T4"/>
                <a:gd fmla="*/ 483052215 h 118" name="T5"/>
                <a:gd fmla="*/ 483052215 w 118" name="T6"/>
                <a:gd fmla="*/ 117103433 h 118" name="T7"/>
                <a:gd fmla="*/ 117103433 w 118" name="T8"/>
                <a:gd fmla="*/ 92705964 h 118" name="T9"/>
                <a:gd fmla="*/ 312276558 w 118" name="T10"/>
                <a:gd fmla="*/ 409862017 h 118" name="T11"/>
                <a:gd fmla="*/ 312276558 w 118" name="T12"/>
                <a:gd fmla="*/ 453775252 h 118" name="T13"/>
                <a:gd fmla="*/ 273240608 w 118" name="T14"/>
                <a:gd fmla="*/ 453775252 h 118" name="T15"/>
                <a:gd fmla="*/ 273240608 w 118" name="T16"/>
                <a:gd fmla="*/ 414741510 h 118" name="T17"/>
                <a:gd fmla="*/ 200052619 w 118" name="T18"/>
                <a:gd fmla="*/ 395223535 h 118" name="T19"/>
                <a:gd fmla="*/ 209809398 w 118" name="T20"/>
                <a:gd fmla="*/ 346430806 h 118" name="T21"/>
                <a:gd fmla="*/ 282999596 w 118" name="T22"/>
                <a:gd fmla="*/ 365948781 h 118" name="T23"/>
                <a:gd fmla="*/ 322033337 w 118" name="T24"/>
                <a:gd fmla="*/ 341551312 h 118" name="T25"/>
                <a:gd fmla="*/ 278120102 w 118" name="T26"/>
                <a:gd fmla="*/ 302517571 h 118" name="T27"/>
                <a:gd fmla="*/ 200052619 w 118" name="T28"/>
                <a:gd fmla="*/ 224447879 h 118" name="T29"/>
                <a:gd fmla="*/ 273240608 w 118" name="T30"/>
                <a:gd fmla="*/ 151257681 h 118" name="T31"/>
                <a:gd fmla="*/ 273240608 w 118" name="T32"/>
                <a:gd fmla="*/ 112223939 h 118" name="T33"/>
                <a:gd fmla="*/ 312276558 w 118" name="T34"/>
                <a:gd fmla="*/ 112223939 h 118" name="T35"/>
                <a:gd fmla="*/ 312276558 w 118" name="T36"/>
                <a:gd fmla="*/ 146378187 h 118" name="T37"/>
                <a:gd fmla="*/ 375705560 w 118" name="T38"/>
                <a:gd fmla="*/ 161016669 h 118" name="T39"/>
                <a:gd fmla="*/ 361069287 w 118" name="T40"/>
                <a:gd fmla="*/ 209809398 h 118" name="T41"/>
                <a:gd fmla="*/ 302517571 w 118" name="T42"/>
                <a:gd fmla="*/ 195173125 h 118" name="T43"/>
                <a:gd fmla="*/ 268361114 w 118" name="T44"/>
                <a:gd fmla="*/ 219568385 h 118" name="T45"/>
                <a:gd fmla="*/ 317153843 w 118" name="T46"/>
                <a:gd fmla="*/ 253724842 h 118" name="T47"/>
                <a:gd fmla="*/ 385464548 w 118" name="T48"/>
                <a:gd fmla="*/ 336671818 h 118" name="T49"/>
                <a:gd fmla="*/ 312276558 w 118" name="T50"/>
                <a:gd fmla="*/ 409862017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8" name="Freeform 157"/>
            <p:cNvSpPr>
              <a:spLocks noChangeArrowheads="1" noEditPoints="1"/>
            </p:cNvSpPr>
            <p:nvPr/>
          </p:nvSpPr>
          <p:spPr bwMode="auto">
            <a:xfrm>
              <a:off x="0" y="0"/>
              <a:ext cx="338194" cy="501686"/>
            </a:xfrm>
            <a:custGeom>
              <a:gdLst>
                <a:gd fmla="*/ 674261578 w 153" name="T0"/>
                <a:gd fmla="*/ 864539792 h 227" name="T1"/>
                <a:gd fmla="*/ 78175864 w 153" name="T2"/>
                <a:gd fmla="*/ 864539792 h 227" name="T3"/>
                <a:gd fmla="*/ 78175864 w 153" name="T4"/>
                <a:gd fmla="*/ 78150302 h 227" name="T5"/>
                <a:gd fmla="*/ 674261578 w 153" name="T6"/>
                <a:gd fmla="*/ 78150302 h 227" name="T7"/>
                <a:gd fmla="*/ 674261578 w 153" name="T8"/>
                <a:gd fmla="*/ 503093815 h 227" name="T9"/>
                <a:gd fmla="*/ 679146602 w 153" name="T10"/>
                <a:gd fmla="*/ 498209559 h 227" name="T11"/>
                <a:gd fmla="*/ 747550207 w 153" name="T12"/>
                <a:gd fmla="*/ 459135513 h 227" name="T13"/>
                <a:gd fmla="*/ 747550207 w 153" name="T14"/>
                <a:gd fmla="*/ 63497535 h 227" name="T15"/>
                <a:gd fmla="*/ 688918861 w 153" name="T16"/>
                <a:gd fmla="*/ 0 h 227" name="T17"/>
                <a:gd fmla="*/ 58631345 w 153" name="T18"/>
                <a:gd fmla="*/ 0 h 227" name="T19"/>
                <a:gd fmla="*/ 0 w 153" name="T20"/>
                <a:gd fmla="*/ 63497535 h 227" name="T21"/>
                <a:gd fmla="*/ 0 w 153" name="T22"/>
                <a:gd fmla="*/ 1050148142 h 227" name="T23"/>
                <a:gd fmla="*/ 58631345 w 153" name="T24"/>
                <a:gd fmla="*/ 1108761421 h 227" name="T25"/>
                <a:gd fmla="*/ 688918861 w 153" name="T26"/>
                <a:gd fmla="*/ 1108761421 h 227" name="T27"/>
                <a:gd fmla="*/ 747550207 w 153" name="T28"/>
                <a:gd fmla="*/ 1050148142 h 227" name="T29"/>
                <a:gd fmla="*/ 747550207 w 153" name="T30"/>
                <a:gd fmla="*/ 859655537 h 227" name="T31"/>
                <a:gd fmla="*/ 674261578 w 153" name="T32"/>
                <a:gd fmla="*/ 810812979 h 227" name="T33"/>
                <a:gd fmla="*/ 674261578 w 153" name="T34"/>
                <a:gd fmla="*/ 864539792 h 227" name="T35"/>
                <a:gd fmla="*/ 366445356 w 153" name="T36"/>
                <a:gd fmla="*/ 1079455887 h 227" name="T37"/>
                <a:gd fmla="*/ 273612209 w 153" name="T38"/>
                <a:gd fmla="*/ 981766351 h 227" name="T39"/>
                <a:gd fmla="*/ 366445356 w 153" name="T40"/>
                <a:gd fmla="*/ 888963281 h 227" name="T41"/>
                <a:gd fmla="*/ 464165739 w 153" name="T42"/>
                <a:gd fmla="*/ 981766351 h 227" name="T43"/>
                <a:gd fmla="*/ 366445356 w 153" name="T44"/>
                <a:gd fmla="*/ 1079455887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9" name="Freeform 158"/>
            <p:cNvSpPr>
              <a:spLocks noChangeArrowheads="1" noEditPoints="1"/>
            </p:cNvSpPr>
            <p:nvPr/>
          </p:nvSpPr>
          <p:spPr bwMode="auto">
            <a:xfrm>
              <a:off x="275600" y="202729"/>
              <a:ext cx="190584" cy="190584"/>
            </a:xfrm>
            <a:custGeom>
              <a:gdLst>
                <a:gd fmla="*/ 353597587 w 86" name="T0"/>
                <a:gd fmla="*/ 83489089 h 86" name="T1"/>
                <a:gd fmla="*/ 88399951 w 86" name="T2"/>
                <a:gd fmla="*/ 68754286 h 86" name="T3"/>
                <a:gd fmla="*/ 68754286 w 86" name="T4"/>
                <a:gd fmla="*/ 333951922 h 86" name="T5"/>
                <a:gd fmla="*/ 338862784 w 86" name="T6"/>
                <a:gd fmla="*/ 353597587 h 86" name="T7"/>
                <a:gd fmla="*/ 353597587 w 86" name="T8"/>
                <a:gd fmla="*/ 83489089 h 86" name="T9"/>
                <a:gd fmla="*/ 225908523 w 86" name="T10"/>
                <a:gd fmla="*/ 309397611 h 86" name="T11"/>
                <a:gd fmla="*/ 225908523 w 86" name="T12"/>
                <a:gd fmla="*/ 343775862 h 86" name="T13"/>
                <a:gd fmla="*/ 196443350 w 86" name="T14"/>
                <a:gd fmla="*/ 343775862 h 86" name="T15"/>
                <a:gd fmla="*/ 196443350 w 86" name="T16"/>
                <a:gd fmla="*/ 314308473 h 86" name="T17"/>
                <a:gd fmla="*/ 137510788 w 86" name="T18"/>
                <a:gd fmla="*/ 299575887 h 86" name="T19"/>
                <a:gd fmla="*/ 147332512 w 86" name="T20"/>
                <a:gd fmla="*/ 260286774 h 86" name="T21"/>
                <a:gd fmla="*/ 201354212 w 86" name="T22"/>
                <a:gd fmla="*/ 275019360 h 86" name="T23"/>
                <a:gd fmla="*/ 235730247 w 86" name="T24"/>
                <a:gd fmla="*/ 255375912 h 86" name="T25"/>
                <a:gd fmla="*/ 201354212 w 86" name="T26"/>
                <a:gd fmla="*/ 225908523 h 86" name="T27"/>
                <a:gd fmla="*/ 142421650 w 86" name="T28"/>
                <a:gd fmla="*/ 166975961 h 86" name="T29"/>
                <a:gd fmla="*/ 196443350 w 86" name="T30"/>
                <a:gd fmla="*/ 108043399 h 86" name="T31"/>
                <a:gd fmla="*/ 196443350 w 86" name="T32"/>
                <a:gd fmla="*/ 73665148 h 86" name="T33"/>
                <a:gd fmla="*/ 230819385 w 86" name="T34"/>
                <a:gd fmla="*/ 73665148 h 86" name="T35"/>
                <a:gd fmla="*/ 230819385 w 86" name="T36"/>
                <a:gd fmla="*/ 103132537 h 86" name="T37"/>
                <a:gd fmla="*/ 275019360 w 86" name="T38"/>
                <a:gd fmla="*/ 112954261 h 86" name="T39"/>
                <a:gd fmla="*/ 265197636 w 86" name="T40"/>
                <a:gd fmla="*/ 152243375 h 86" name="T41"/>
                <a:gd fmla="*/ 220997661 w 86" name="T42"/>
                <a:gd fmla="*/ 142421650 h 86" name="T43"/>
                <a:gd fmla="*/ 191532488 w 86" name="T44"/>
                <a:gd fmla="*/ 157154237 h 86" name="T45"/>
                <a:gd fmla="*/ 230819385 w 86" name="T46"/>
                <a:gd fmla="*/ 186621626 h 86" name="T47"/>
                <a:gd fmla="*/ 284841085 w 86" name="T48"/>
                <a:gd fmla="*/ 250465050 h 86" name="T49"/>
                <a:gd fmla="*/ 225908523 w 86" name="T50"/>
                <a:gd fmla="*/ 309397611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nvGrpSpPr>
          <p:cNvPr id="61" name="组合 32"/>
          <p:cNvGrpSpPr/>
          <p:nvPr/>
        </p:nvGrpSpPr>
        <p:grpSpPr>
          <a:xfrm>
            <a:off x="10197673" y="4524039"/>
            <a:ext cx="624000" cy="576000"/>
            <a:chExt cx="453105" cy="448433"/>
          </a:xfrm>
          <a:solidFill>
            <a:srgbClr val="FF6969"/>
          </a:solidFill>
        </p:grpSpPr>
        <p:sp>
          <p:nvSpPr>
            <p:cNvPr id="62"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63"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sp>
        <p:nvSpPr>
          <p:cNvPr id="73" name="文本框 44"/>
          <p:cNvSpPr>
            <a:spLocks noChangeArrowheads="1"/>
          </p:cNvSpPr>
          <p:nvPr/>
        </p:nvSpPr>
        <p:spPr bwMode="auto">
          <a:xfrm>
            <a:off x="9228044" y="5284593"/>
            <a:ext cx="2613585" cy="985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b="1" lang="en-US" sz="1467">
                <a:solidFill>
                  <a:schemeClr val="bg1"/>
                </a:solidFill>
                <a:latin charset="-122" pitchFamily="34" typeface="微软雅黑"/>
                <a:sym charset="-122" pitchFamily="2" typeface="方正姚体"/>
              </a:rPr>
              <a:t>  CONTNET   TITLE   HERE</a:t>
            </a:r>
          </a:p>
          <a:p>
            <a:pPr algn="ctr"/>
            <a:r>
              <a:rPr altLang="zh-CN" b="1" lang="en-US" sz="1467">
                <a:solidFill>
                  <a:schemeClr val="bg1"/>
                </a:solidFill>
                <a:latin charset="-122" pitchFamily="34" typeface="微软雅黑"/>
                <a:sym charset="-122" pitchFamily="2" typeface="方正姚体"/>
              </a:rPr>
              <a:t>Click here to add  you to the  center of the  </a:t>
            </a:r>
          </a:p>
          <a:p>
            <a:pPr algn="ctr"/>
            <a:r>
              <a:rPr altLang="zh-CN" b="1" lang="en-US" sz="1467">
                <a:solidFill>
                  <a:schemeClr val="bg1"/>
                </a:solidFill>
                <a:latin charset="-122" pitchFamily="34" typeface="微软雅黑"/>
                <a:sym charset="-122" pitchFamily="2" typeface="方正姚体"/>
              </a:rPr>
              <a:t>narrative thought</a:t>
            </a:r>
          </a:p>
        </p:txBody>
      </p:sp>
      <p:sp>
        <p:nvSpPr>
          <p:cNvPr id="78" name="文本框 44"/>
          <p:cNvSpPr>
            <a:spLocks noChangeArrowheads="1"/>
          </p:cNvSpPr>
          <p:nvPr/>
        </p:nvSpPr>
        <p:spPr bwMode="auto">
          <a:xfrm>
            <a:off x="7842466" y="2690801"/>
            <a:ext cx="2613585" cy="985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b="1" lang="en-US" sz="1467">
                <a:solidFill>
                  <a:schemeClr val="bg1"/>
                </a:solidFill>
                <a:latin charset="-122" pitchFamily="34" typeface="微软雅黑"/>
                <a:sym charset="-122" pitchFamily="2" typeface="方正姚体"/>
              </a:rPr>
              <a:t>  CONTNET   TITLE   HERE</a:t>
            </a:r>
          </a:p>
          <a:p>
            <a:pPr algn="ctr"/>
            <a:r>
              <a:rPr altLang="zh-CN" b="1" lang="en-US" sz="1467">
                <a:solidFill>
                  <a:schemeClr val="bg1"/>
                </a:solidFill>
                <a:latin charset="-122" pitchFamily="34" typeface="微软雅黑"/>
                <a:sym charset="-122" pitchFamily="2" typeface="方正姚体"/>
              </a:rPr>
              <a:t>Click here to add  you to the  center of the  </a:t>
            </a:r>
          </a:p>
          <a:p>
            <a:pPr algn="ctr"/>
            <a:r>
              <a:rPr altLang="zh-CN" b="1" lang="en-US" sz="1467">
                <a:solidFill>
                  <a:schemeClr val="bg1"/>
                </a:solidFill>
                <a:latin charset="-122" pitchFamily="34" typeface="微软雅黑"/>
                <a:sym charset="-122" pitchFamily="2" typeface="方正姚体"/>
              </a:rPr>
              <a:t>narrative thought</a:t>
            </a:r>
          </a:p>
        </p:txBody>
      </p:sp>
      <p:sp>
        <p:nvSpPr>
          <p:cNvPr id="79" name="文本框 44"/>
          <p:cNvSpPr>
            <a:spLocks noChangeArrowheads="1"/>
          </p:cNvSpPr>
          <p:nvPr/>
        </p:nvSpPr>
        <p:spPr bwMode="auto">
          <a:xfrm>
            <a:off x="2033158" y="2652550"/>
            <a:ext cx="2613585" cy="985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b="1" lang="en-US" sz="1467">
                <a:solidFill>
                  <a:schemeClr val="bg1"/>
                </a:solidFill>
                <a:latin charset="-122" pitchFamily="34" typeface="微软雅黑"/>
                <a:sym charset="-122" pitchFamily="2" typeface="方正姚体"/>
              </a:rPr>
              <a:t>  CONTNET   TITLE   HERE</a:t>
            </a:r>
          </a:p>
          <a:p>
            <a:pPr algn="ctr"/>
            <a:r>
              <a:rPr altLang="zh-CN" b="1" lang="en-US" sz="1467">
                <a:solidFill>
                  <a:schemeClr val="bg1"/>
                </a:solidFill>
                <a:latin charset="-122" pitchFamily="34" typeface="微软雅黑"/>
                <a:sym charset="-122" pitchFamily="2" typeface="方正姚体"/>
              </a:rPr>
              <a:t>Click here to add  you to the  center of the  </a:t>
            </a:r>
          </a:p>
          <a:p>
            <a:pPr algn="ctr"/>
            <a:r>
              <a:rPr altLang="zh-CN" b="1" lang="en-US" sz="1467">
                <a:solidFill>
                  <a:schemeClr val="bg1"/>
                </a:solidFill>
                <a:latin charset="-122" pitchFamily="34" typeface="微软雅黑"/>
                <a:sym charset="-122" pitchFamily="2" typeface="方正姚体"/>
              </a:rPr>
              <a:t>narrative thought</a:t>
            </a:r>
          </a:p>
        </p:txBody>
      </p:sp>
      <p:sp>
        <p:nvSpPr>
          <p:cNvPr id="80" name="文本框 44"/>
          <p:cNvSpPr>
            <a:spLocks noChangeArrowheads="1"/>
          </p:cNvSpPr>
          <p:nvPr/>
        </p:nvSpPr>
        <p:spPr bwMode="auto">
          <a:xfrm>
            <a:off x="527238" y="5183241"/>
            <a:ext cx="2613585" cy="98572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altLang="zh-CN" b="1" lang="en-US" sz="1467">
                <a:solidFill>
                  <a:schemeClr val="bg1"/>
                </a:solidFill>
                <a:latin charset="-122" pitchFamily="34" typeface="微软雅黑"/>
                <a:sym charset="-122" pitchFamily="2" typeface="方正姚体"/>
              </a:rPr>
              <a:t>  CONTNET   TITLE   HERE</a:t>
            </a:r>
          </a:p>
          <a:p>
            <a:pPr algn="ctr"/>
            <a:r>
              <a:rPr altLang="zh-CN" b="1" lang="en-US" sz="1467">
                <a:solidFill>
                  <a:schemeClr val="bg1"/>
                </a:solidFill>
                <a:latin charset="-122" pitchFamily="34" typeface="微软雅黑"/>
                <a:sym charset="-122" pitchFamily="2" typeface="方正姚体"/>
              </a:rPr>
              <a:t>Click here to add  you to the  center of the  </a:t>
            </a:r>
          </a:p>
          <a:p>
            <a:pPr algn="ctr"/>
            <a:r>
              <a:rPr altLang="zh-CN" b="1" lang="en-US" sz="1467">
                <a:solidFill>
                  <a:schemeClr val="bg1"/>
                </a:solidFill>
                <a:latin charset="-122" pitchFamily="34" typeface="微软雅黑"/>
                <a:sym charset="-122" pitchFamily="2" typeface="方正姚体"/>
              </a:rPr>
              <a:t>narrative thought</a:t>
            </a:r>
          </a:p>
        </p:txBody>
      </p:sp>
      <p:sp>
        <p:nvSpPr>
          <p:cNvPr id="72" name="矩形 71"/>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74"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2503720414"/>
      </p:ext>
    </p:extLst>
  </p:cSld>
  <p:clrMapOvr>
    <a:masterClrMapping/>
  </p:clrMapOvr>
  <mc:AlternateContent>
    <mc:Choice Requires="p14">
      <p:transition advTm="7000" p14:dur="1600" spd="slow">
        <p:blinds dir="vert"/>
      </p:transition>
    </mc:Choice>
    <mc:Fallback>
      <p:transition advTm="70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6" presetSubtype="32">
                                  <p:stCondLst>
                                    <p:cond delay="0"/>
                                  </p:stCondLst>
                                  <p:childTnLst>
                                    <p:set>
                                      <p:cBhvr>
                                        <p:cTn dur="1" fill="hold" id="6">
                                          <p:stCondLst>
                                            <p:cond delay="0"/>
                                          </p:stCondLst>
                                        </p:cTn>
                                        <p:tgtEl>
                                          <p:spTgt spid="40"/>
                                        </p:tgtEl>
                                        <p:attrNameLst>
                                          <p:attrName>style.visibility</p:attrName>
                                        </p:attrNameLst>
                                      </p:cBhvr>
                                      <p:to>
                                        <p:strVal val="visible"/>
                                      </p:to>
                                    </p:set>
                                    <p:animEffect filter="circle(out)" transition="in">
                                      <p:cBhvr>
                                        <p:cTn dur="500" id="7"/>
                                        <p:tgtEl>
                                          <p:spTgt spid="40"/>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anim calcmode="lin" valueType="num">
                                      <p:cBhvr>
                                        <p:cTn dur="1000" fill="hold" id="12"/>
                                        <p:tgtEl>
                                          <p:spTgt spid="7"/>
                                        </p:tgtEl>
                                        <p:attrNameLst>
                                          <p:attrName>ppt_x</p:attrName>
                                        </p:attrNameLst>
                                      </p:cBhvr>
                                      <p:tavLst>
                                        <p:tav tm="0">
                                          <p:val>
                                            <p:strVal val="#ppt_x"/>
                                          </p:val>
                                        </p:tav>
                                        <p:tav tm="100000">
                                          <p:val>
                                            <p:strVal val="#ppt_x"/>
                                          </p:val>
                                        </p:tav>
                                      </p:tavLst>
                                    </p:anim>
                                    <p:anim calcmode="lin" valueType="num">
                                      <p:cBhvr>
                                        <p:cTn dur="1000" fill="hold" id="13"/>
                                        <p:tgtEl>
                                          <p:spTgt spid="7"/>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1000" id="16"/>
                                        <p:tgtEl>
                                          <p:spTgt spid="8"/>
                                        </p:tgtEl>
                                      </p:cBhvr>
                                    </p:animEffect>
                                    <p:anim calcmode="lin" valueType="num">
                                      <p:cBhvr>
                                        <p:cTn dur="1000" fill="hold" id="17"/>
                                        <p:tgtEl>
                                          <p:spTgt spid="8"/>
                                        </p:tgtEl>
                                        <p:attrNameLst>
                                          <p:attrName>ppt_x</p:attrName>
                                        </p:attrNameLst>
                                      </p:cBhvr>
                                      <p:tavLst>
                                        <p:tav tm="0">
                                          <p:val>
                                            <p:strVal val="#ppt_x"/>
                                          </p:val>
                                        </p:tav>
                                        <p:tav tm="100000">
                                          <p:val>
                                            <p:strVal val="#ppt_x"/>
                                          </p:val>
                                        </p:tav>
                                      </p:tavLst>
                                    </p:anim>
                                    <p:anim calcmode="lin" valueType="num">
                                      <p:cBhvr>
                                        <p:cTn dur="1000" fill="hold" id="18"/>
                                        <p:tgtEl>
                                          <p:spTgt spid="8"/>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1000" id="21"/>
                                        <p:tgtEl>
                                          <p:spTgt spid="9"/>
                                        </p:tgtEl>
                                      </p:cBhvr>
                                    </p:animEffect>
                                    <p:anim calcmode="lin" valueType="num">
                                      <p:cBhvr>
                                        <p:cTn dur="1000" fill="hold" id="22"/>
                                        <p:tgtEl>
                                          <p:spTgt spid="9"/>
                                        </p:tgtEl>
                                        <p:attrNameLst>
                                          <p:attrName>ppt_x</p:attrName>
                                        </p:attrNameLst>
                                      </p:cBhvr>
                                      <p:tavLst>
                                        <p:tav tm="0">
                                          <p:val>
                                            <p:strVal val="#ppt_x"/>
                                          </p:val>
                                        </p:tav>
                                        <p:tav tm="100000">
                                          <p:val>
                                            <p:strVal val="#ppt_x"/>
                                          </p:val>
                                        </p:tav>
                                      </p:tavLst>
                                    </p:anim>
                                    <p:anim calcmode="lin" valueType="num">
                                      <p:cBhvr>
                                        <p:cTn dur="1000" fill="hold" id="23"/>
                                        <p:tgtEl>
                                          <p:spTgt spid="9"/>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anim calcmode="lin" valueType="num">
                                      <p:cBhvr>
                                        <p:cTn dur="1000" fill="hold" id="27"/>
                                        <p:tgtEl>
                                          <p:spTgt spid="10"/>
                                        </p:tgtEl>
                                        <p:attrNameLst>
                                          <p:attrName>ppt_x</p:attrName>
                                        </p:attrNameLst>
                                      </p:cBhvr>
                                      <p:tavLst>
                                        <p:tav tm="0">
                                          <p:val>
                                            <p:strVal val="#ppt_x"/>
                                          </p:val>
                                        </p:tav>
                                        <p:tav tm="100000">
                                          <p:val>
                                            <p:strVal val="#ppt_x"/>
                                          </p:val>
                                        </p:tav>
                                      </p:tavLst>
                                    </p:anim>
                                    <p:anim calcmode="lin" valueType="num">
                                      <p:cBhvr>
                                        <p:cTn dur="1000" fill="hold" id="28"/>
                                        <p:tgtEl>
                                          <p:spTgt spid="1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500"/>
                            </p:stCondLst>
                            <p:childTnLst>
                              <p:par>
                                <p:cTn fill="hold" id="30" nodeType="afterEffect" presetClass="entr" presetID="10" presetSubtype="0">
                                  <p:stCondLst>
                                    <p:cond delay="0"/>
                                  </p:stCondLst>
                                  <p:childTnLst>
                                    <p:set>
                                      <p:cBhvr>
                                        <p:cTn dur="1" fill="hold" id="31">
                                          <p:stCondLst>
                                            <p:cond delay="0"/>
                                          </p:stCondLst>
                                        </p:cTn>
                                        <p:tgtEl>
                                          <p:spTgt spid="46"/>
                                        </p:tgtEl>
                                        <p:attrNameLst>
                                          <p:attrName>style.visibility</p:attrName>
                                        </p:attrNameLst>
                                      </p:cBhvr>
                                      <p:to>
                                        <p:strVal val="visible"/>
                                      </p:to>
                                    </p:set>
                                    <p:animEffect filter="fade" transition="in">
                                      <p:cBhvr>
                                        <p:cTn dur="500" id="32"/>
                                        <p:tgtEl>
                                          <p:spTgt spid="46"/>
                                        </p:tgtEl>
                                      </p:cBhvr>
                                    </p:animEffect>
                                  </p:childTnLst>
                                </p:cTn>
                              </p:par>
                            </p:childTnLst>
                          </p:cTn>
                        </p:par>
                        <p:par>
                          <p:cTn fill="hold" id="33" nodeType="afterGroup">
                            <p:stCondLst>
                              <p:cond delay="2000"/>
                            </p:stCondLst>
                            <p:childTnLst>
                              <p:par>
                                <p:cTn fill="hold" grpId="0" id="34" nodeType="afterEffect" presetClass="entr" presetID="22" presetSubtype="1">
                                  <p:stCondLst>
                                    <p:cond delay="0"/>
                                  </p:stCondLst>
                                  <p:childTnLst>
                                    <p:set>
                                      <p:cBhvr>
                                        <p:cTn dur="1" fill="hold" id="35">
                                          <p:stCondLst>
                                            <p:cond delay="0"/>
                                          </p:stCondLst>
                                        </p:cTn>
                                        <p:tgtEl>
                                          <p:spTgt spid="80"/>
                                        </p:tgtEl>
                                        <p:attrNameLst>
                                          <p:attrName>style.visibility</p:attrName>
                                        </p:attrNameLst>
                                      </p:cBhvr>
                                      <p:to>
                                        <p:strVal val="visible"/>
                                      </p:to>
                                    </p:set>
                                    <p:animEffect filter="wipe(up)" transition="in">
                                      <p:cBhvr>
                                        <p:cTn dur="500" id="36"/>
                                        <p:tgtEl>
                                          <p:spTgt spid="80"/>
                                        </p:tgtEl>
                                      </p:cBhvr>
                                    </p:animEffect>
                                  </p:childTnLst>
                                </p:cTn>
                              </p:par>
                            </p:childTnLst>
                          </p:cTn>
                        </p:par>
                        <p:par>
                          <p:cTn fill="hold" id="37" nodeType="afterGroup">
                            <p:stCondLst>
                              <p:cond delay="2500"/>
                            </p:stCondLst>
                            <p:childTnLst>
                              <p:par>
                                <p:cTn fill="hold" id="38" nodeType="afterEffect" presetClass="entr" presetID="10" presetSubtype="0">
                                  <p:stCondLst>
                                    <p:cond delay="0"/>
                                  </p:stCondLst>
                                  <p:childTnLst>
                                    <p:set>
                                      <p:cBhvr>
                                        <p:cTn dur="1" fill="hold" id="39">
                                          <p:stCondLst>
                                            <p:cond delay="0"/>
                                          </p:stCondLst>
                                        </p:cTn>
                                        <p:tgtEl>
                                          <p:spTgt spid="55"/>
                                        </p:tgtEl>
                                        <p:attrNameLst>
                                          <p:attrName>style.visibility</p:attrName>
                                        </p:attrNameLst>
                                      </p:cBhvr>
                                      <p:to>
                                        <p:strVal val="visible"/>
                                      </p:to>
                                    </p:set>
                                    <p:animEffect filter="fade" transition="in">
                                      <p:cBhvr>
                                        <p:cTn dur="500" id="40"/>
                                        <p:tgtEl>
                                          <p:spTgt spid="55"/>
                                        </p:tgtEl>
                                      </p:cBhvr>
                                    </p:animEffect>
                                  </p:childTnLst>
                                </p:cTn>
                              </p:par>
                            </p:childTnLst>
                          </p:cTn>
                        </p:par>
                        <p:par>
                          <p:cTn fill="hold" id="41" nodeType="afterGroup">
                            <p:stCondLst>
                              <p:cond delay="3000"/>
                            </p:stCondLst>
                            <p:childTnLst>
                              <p:par>
                                <p:cTn fill="hold" grpId="0" id="42" nodeType="afterEffect" presetClass="entr" presetID="22" presetSubtype="1">
                                  <p:stCondLst>
                                    <p:cond delay="0"/>
                                  </p:stCondLst>
                                  <p:childTnLst>
                                    <p:set>
                                      <p:cBhvr>
                                        <p:cTn dur="1" fill="hold" id="43">
                                          <p:stCondLst>
                                            <p:cond delay="0"/>
                                          </p:stCondLst>
                                        </p:cTn>
                                        <p:tgtEl>
                                          <p:spTgt spid="79"/>
                                        </p:tgtEl>
                                        <p:attrNameLst>
                                          <p:attrName>style.visibility</p:attrName>
                                        </p:attrNameLst>
                                      </p:cBhvr>
                                      <p:to>
                                        <p:strVal val="visible"/>
                                      </p:to>
                                    </p:set>
                                    <p:animEffect filter="wipe(up)" transition="in">
                                      <p:cBhvr>
                                        <p:cTn dur="500" id="44"/>
                                        <p:tgtEl>
                                          <p:spTgt spid="79"/>
                                        </p:tgtEl>
                                      </p:cBhvr>
                                    </p:animEffect>
                                  </p:childTnLst>
                                </p:cTn>
                              </p:par>
                            </p:childTnLst>
                          </p:cTn>
                        </p:par>
                        <p:par>
                          <p:cTn fill="hold" id="45" nodeType="afterGroup">
                            <p:stCondLst>
                              <p:cond delay="3500"/>
                            </p:stCondLst>
                            <p:childTnLst>
                              <p:par>
                                <p:cTn fill="hold" id="46" nodeType="afterEffect" presetClass="entr" presetID="10" presetSubtype="0">
                                  <p:stCondLst>
                                    <p:cond delay="0"/>
                                  </p:stCondLst>
                                  <p:childTnLst>
                                    <p:set>
                                      <p:cBhvr>
                                        <p:cTn dur="1" fill="hold" id="47">
                                          <p:stCondLst>
                                            <p:cond delay="0"/>
                                          </p:stCondLst>
                                        </p:cTn>
                                        <p:tgtEl>
                                          <p:spTgt spid="64"/>
                                        </p:tgtEl>
                                        <p:attrNameLst>
                                          <p:attrName>style.visibility</p:attrName>
                                        </p:attrNameLst>
                                      </p:cBhvr>
                                      <p:to>
                                        <p:strVal val="visible"/>
                                      </p:to>
                                    </p:set>
                                    <p:animEffect filter="fade" transition="in">
                                      <p:cBhvr>
                                        <p:cTn dur="500" id="48"/>
                                        <p:tgtEl>
                                          <p:spTgt spid="64"/>
                                        </p:tgtEl>
                                      </p:cBhvr>
                                    </p:animEffect>
                                  </p:childTnLst>
                                </p:cTn>
                              </p:par>
                            </p:childTnLst>
                          </p:cTn>
                        </p:par>
                        <p:par>
                          <p:cTn fill="hold" id="49" nodeType="afterGroup">
                            <p:stCondLst>
                              <p:cond delay="4000"/>
                            </p:stCondLst>
                            <p:childTnLst>
                              <p:par>
                                <p:cTn fill="hold" grpId="0" id="50" nodeType="afterEffect" presetClass="entr" presetID="22" presetSubtype="1">
                                  <p:stCondLst>
                                    <p:cond delay="0"/>
                                  </p:stCondLst>
                                  <p:childTnLst>
                                    <p:set>
                                      <p:cBhvr>
                                        <p:cTn dur="1" fill="hold" id="51">
                                          <p:stCondLst>
                                            <p:cond delay="0"/>
                                          </p:stCondLst>
                                        </p:cTn>
                                        <p:tgtEl>
                                          <p:spTgt spid="78"/>
                                        </p:tgtEl>
                                        <p:attrNameLst>
                                          <p:attrName>style.visibility</p:attrName>
                                        </p:attrNameLst>
                                      </p:cBhvr>
                                      <p:to>
                                        <p:strVal val="visible"/>
                                      </p:to>
                                    </p:set>
                                    <p:animEffect filter="wipe(up)" transition="in">
                                      <p:cBhvr>
                                        <p:cTn dur="500" id="52"/>
                                        <p:tgtEl>
                                          <p:spTgt spid="78"/>
                                        </p:tgtEl>
                                      </p:cBhvr>
                                    </p:animEffect>
                                  </p:childTnLst>
                                </p:cTn>
                              </p:par>
                            </p:childTnLst>
                          </p:cTn>
                        </p:par>
                        <p:par>
                          <p:cTn fill="hold" id="53" nodeType="afterGroup">
                            <p:stCondLst>
                              <p:cond delay="4500"/>
                            </p:stCondLst>
                            <p:childTnLst>
                              <p:par>
                                <p:cTn fill="hold" grpId="0" id="54" nodeType="afterEffect" presetClass="entr" presetID="22" presetSubtype="4">
                                  <p:stCondLst>
                                    <p:cond delay="0"/>
                                  </p:stCondLst>
                                  <p:childTnLst>
                                    <p:set>
                                      <p:cBhvr>
                                        <p:cTn dur="1" fill="hold" id="55">
                                          <p:stCondLst>
                                            <p:cond delay="0"/>
                                          </p:stCondLst>
                                        </p:cTn>
                                        <p:tgtEl>
                                          <p:spTgt spid="41"/>
                                        </p:tgtEl>
                                        <p:attrNameLst>
                                          <p:attrName>style.visibility</p:attrName>
                                        </p:attrNameLst>
                                      </p:cBhvr>
                                      <p:to>
                                        <p:strVal val="visible"/>
                                      </p:to>
                                    </p:set>
                                    <p:animEffect filter="wipe(down)" transition="in">
                                      <p:cBhvr>
                                        <p:cTn dur="500" id="56"/>
                                        <p:tgtEl>
                                          <p:spTgt spid="41"/>
                                        </p:tgtEl>
                                      </p:cBhvr>
                                    </p:animEffect>
                                  </p:childTnLst>
                                </p:cTn>
                              </p:par>
                            </p:childTnLst>
                          </p:cTn>
                        </p:par>
                        <p:par>
                          <p:cTn fill="hold" id="57" nodeType="afterGroup">
                            <p:stCondLst>
                              <p:cond delay="5000"/>
                            </p:stCondLst>
                            <p:childTnLst>
                              <p:par>
                                <p:cTn fill="hold" id="58" nodeType="afterEffect" presetClass="entr" presetID="10" presetSubtype="0">
                                  <p:stCondLst>
                                    <p:cond delay="0"/>
                                  </p:stCondLst>
                                  <p:childTnLst>
                                    <p:set>
                                      <p:cBhvr>
                                        <p:cTn dur="1" fill="hold" id="59">
                                          <p:stCondLst>
                                            <p:cond delay="0"/>
                                          </p:stCondLst>
                                        </p:cTn>
                                        <p:tgtEl>
                                          <p:spTgt spid="61"/>
                                        </p:tgtEl>
                                        <p:attrNameLst>
                                          <p:attrName>style.visibility</p:attrName>
                                        </p:attrNameLst>
                                      </p:cBhvr>
                                      <p:to>
                                        <p:strVal val="visible"/>
                                      </p:to>
                                    </p:set>
                                    <p:animEffect filter="fade" transition="in">
                                      <p:cBhvr>
                                        <p:cTn dur="500" id="60"/>
                                        <p:tgtEl>
                                          <p:spTgt spid="61"/>
                                        </p:tgtEl>
                                      </p:cBhvr>
                                    </p:animEffect>
                                  </p:childTnLst>
                                </p:cTn>
                              </p:par>
                            </p:childTnLst>
                          </p:cTn>
                        </p:par>
                        <p:par>
                          <p:cTn fill="hold" id="61" nodeType="afterGroup">
                            <p:stCondLst>
                              <p:cond delay="5500"/>
                            </p:stCondLst>
                            <p:childTnLst>
                              <p:par>
                                <p:cTn fill="hold" grpId="0" id="62" nodeType="afterEffect" presetClass="entr" presetID="22" presetSubtype="1">
                                  <p:stCondLst>
                                    <p:cond delay="0"/>
                                  </p:stCondLst>
                                  <p:childTnLst>
                                    <p:set>
                                      <p:cBhvr>
                                        <p:cTn dur="1" fill="hold" id="63">
                                          <p:stCondLst>
                                            <p:cond delay="0"/>
                                          </p:stCondLst>
                                        </p:cTn>
                                        <p:tgtEl>
                                          <p:spTgt spid="73"/>
                                        </p:tgtEl>
                                        <p:attrNameLst>
                                          <p:attrName>style.visibility</p:attrName>
                                        </p:attrNameLst>
                                      </p:cBhvr>
                                      <p:to>
                                        <p:strVal val="visible"/>
                                      </p:to>
                                    </p:set>
                                    <p:animEffect filter="wipe(up)" transition="in">
                                      <p:cBhvr>
                                        <p:cTn dur="500" id="64"/>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73"/>
      <p:bldP grpId="0" spid="78"/>
      <p:bldP grpId="0" spid="79"/>
      <p:bldP grpId="0" spid="8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Freeform 8"/>
          <p:cNvSpPr>
            <a:spLocks noChangeArrowheads="1"/>
          </p:cNvSpPr>
          <p:nvPr/>
        </p:nvSpPr>
        <p:spPr bwMode="auto">
          <a:xfrm rot="7200000">
            <a:off x="3949701" y="1843089"/>
            <a:ext cx="4354512" cy="3878263"/>
          </a:xfrm>
          <a:custGeom>
            <a:gdLst>
              <a:gd fmla="*/ 2147483647 w 1231" name="T0"/>
              <a:gd fmla="*/ 2147483647 h 1096" name="T1"/>
              <a:gd fmla="*/ 2147483647 w 1231" name="T2"/>
              <a:gd fmla="*/ 2147483647 h 1096" name="T3"/>
              <a:gd fmla="*/ 262774106 w 1231" name="T4"/>
              <a:gd fmla="*/ 2147483647 h 1096" name="T5"/>
              <a:gd fmla="*/ 262774106 w 1231" name="T6"/>
              <a:gd fmla="*/ 2147483647 h 1096" name="T7"/>
              <a:gd fmla="*/ 2147483647 w 1231" name="T8"/>
              <a:gd fmla="*/ 838936227 h 1096" name="T9"/>
              <a:gd fmla="*/ 2147483647 w 1231" name="T10"/>
              <a:gd fmla="*/ 0 h 1096" name="T11"/>
              <a:gd fmla="*/ 2147483647 w 1231" name="T12"/>
              <a:gd fmla="*/ 0 h 1096" name="T13"/>
              <a:gd fmla="*/ 2147483647 w 1231" name="T14"/>
              <a:gd fmla="*/ 838936227 h 1096" name="T15"/>
              <a:gd fmla="*/ 2147483647 w 1231" name="T16"/>
              <a:gd fmla="*/ 2147483647 h 1096" name="T17"/>
              <a:gd fmla="*/ 2147483647 w 1231" name="T18"/>
              <a:gd fmla="*/ 2147483647 h 1096" name="T19"/>
              <a:gd fmla="*/ 2147483647 w 1231" name="T20"/>
              <a:gd fmla="*/ 2147483647 h 1096" name="T21"/>
              <a:gd fmla="*/ 2147483647 w 1231" name="T22"/>
              <a:gd fmla="*/ 2147483647 h 1096" name="T23"/>
              <a:gd fmla="*/ 2147483647 w 1231" name="T24"/>
              <a:gd fmla="*/ 2147483647 h 1096" name="T25"/>
              <a:gd fmla="*/ 2147483647 w 1231" name="T26"/>
              <a:gd fmla="*/ 2147483647 h 109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31" name="T42"/>
              <a:gd fmla="*/ 0 h 1096" name="T43"/>
              <a:gd fmla="*/ 1231 w 1231" name="T44"/>
              <a:gd fmla="*/ 1096 h 109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096" w="1231">
                <a:moveTo>
                  <a:pt x="377" y="1096"/>
                </a:moveTo>
                <a:cubicBezTo>
                  <a:pt x="334" y="1096"/>
                  <a:pt x="281" y="1066"/>
                  <a:pt x="260" y="1029"/>
                </a:cubicBezTo>
                <a:cubicBezTo>
                  <a:pt x="21" y="615"/>
                  <a:pt x="21" y="615"/>
                  <a:pt x="21" y="615"/>
                </a:cubicBezTo>
                <a:cubicBezTo>
                  <a:pt x="0" y="578"/>
                  <a:pt x="0" y="518"/>
                  <a:pt x="21" y="481"/>
                </a:cubicBezTo>
                <a:cubicBezTo>
                  <a:pt x="260" y="67"/>
                  <a:pt x="260" y="67"/>
                  <a:pt x="260" y="67"/>
                </a:cubicBezTo>
                <a:cubicBezTo>
                  <a:pt x="281" y="30"/>
                  <a:pt x="334" y="0"/>
                  <a:pt x="376" y="0"/>
                </a:cubicBezTo>
                <a:cubicBezTo>
                  <a:pt x="854" y="0"/>
                  <a:pt x="854" y="0"/>
                  <a:pt x="854" y="0"/>
                </a:cubicBezTo>
                <a:cubicBezTo>
                  <a:pt x="897" y="0"/>
                  <a:pt x="949" y="30"/>
                  <a:pt x="970" y="67"/>
                </a:cubicBezTo>
                <a:cubicBezTo>
                  <a:pt x="1209" y="481"/>
                  <a:pt x="1209" y="481"/>
                  <a:pt x="1209" y="481"/>
                </a:cubicBezTo>
                <a:cubicBezTo>
                  <a:pt x="1231" y="518"/>
                  <a:pt x="1231" y="578"/>
                  <a:pt x="1209" y="615"/>
                </a:cubicBezTo>
                <a:cubicBezTo>
                  <a:pt x="970" y="1029"/>
                  <a:pt x="970" y="1029"/>
                  <a:pt x="970" y="1029"/>
                </a:cubicBezTo>
                <a:cubicBezTo>
                  <a:pt x="949" y="1066"/>
                  <a:pt x="897" y="1096"/>
                  <a:pt x="854" y="1096"/>
                </a:cubicBezTo>
                <a:cubicBezTo>
                  <a:pt x="854" y="1096"/>
                  <a:pt x="854" y="1096"/>
                  <a:pt x="854" y="1096"/>
                </a:cubicBezTo>
                <a:lnTo>
                  <a:pt x="377" y="1096"/>
                </a:lnTo>
                <a:close/>
              </a:path>
            </a:pathLst>
          </a:custGeom>
          <a:solidFill>
            <a:srgbClr val="CCCC33"/>
          </a:solidFill>
          <a:ln>
            <a:noFill/>
          </a:ln>
        </p:spPr>
        <p:txBody>
          <a:bodyPr bIns="45720" lIns="91440" rIns="91440" tIns="45720"/>
          <a:lstStyle/>
          <a:p>
            <a:r>
              <a:rPr altLang="zh-CN" lang="en-US" sz="2400">
                <a:solidFill>
                  <a:srgbClr val="A22F35"/>
                </a:solidFill>
                <a:latin charset="0" pitchFamily="34" typeface="Calibri"/>
                <a:cs charset="0" pitchFamily="34" typeface="Calibri"/>
                <a:sym charset="0" pitchFamily="34" typeface="Calibri"/>
              </a:rPr>
              <a:t>         </a:t>
            </a:r>
          </a:p>
        </p:txBody>
      </p:sp>
      <p:sp>
        <p:nvSpPr>
          <p:cNvPr id="16" name="Freeform 8"/>
          <p:cNvSpPr>
            <a:spLocks noChangeArrowheads="1"/>
          </p:cNvSpPr>
          <p:nvPr/>
        </p:nvSpPr>
        <p:spPr bwMode="auto">
          <a:xfrm>
            <a:off x="4070707" y="1945900"/>
            <a:ext cx="4117264" cy="3666291"/>
          </a:xfrm>
          <a:custGeom>
            <a:gdLst>
              <a:gd fmla="*/ 2147483647 w 1231" name="T0"/>
              <a:gd fmla="*/ 2147483647 h 1096" name="T1"/>
              <a:gd fmla="*/ 2058705456 w 1231" name="T2"/>
              <a:gd fmla="*/ 2147483647 h 1096" name="T3"/>
              <a:gd fmla="*/ 166279656 w 1231" name="T4"/>
              <a:gd fmla="*/ 2147483647 h 1096" name="T5"/>
              <a:gd fmla="*/ 166279656 w 1231" name="T6"/>
              <a:gd fmla="*/ 2147483647 h 1096" name="T7"/>
              <a:gd fmla="*/ 2058705456 w 1231" name="T8"/>
              <a:gd fmla="*/ 530671152 h 1096" name="T9"/>
              <a:gd fmla="*/ 2147483647 w 1231" name="T10"/>
              <a:gd fmla="*/ 0 h 1096" name="T11"/>
              <a:gd fmla="*/ 2147483647 w 1231" name="T12"/>
              <a:gd fmla="*/ 0 h 1096" name="T13"/>
              <a:gd fmla="*/ 2147483647 w 1231" name="T14"/>
              <a:gd fmla="*/ 530671152 h 1096" name="T15"/>
              <a:gd fmla="*/ 2147483647 w 1231" name="T16"/>
              <a:gd fmla="*/ 2147483647 h 1096" name="T17"/>
              <a:gd fmla="*/ 2147483647 w 1231" name="T18"/>
              <a:gd fmla="*/ 2147483647 h 1096" name="T19"/>
              <a:gd fmla="*/ 2147483647 w 1231" name="T20"/>
              <a:gd fmla="*/ 2147483647 h 1096" name="T21"/>
              <a:gd fmla="*/ 2147483647 w 1231" name="T22"/>
              <a:gd fmla="*/ 2147483647 h 1096" name="T23"/>
              <a:gd fmla="*/ 2147483647 w 1231" name="T24"/>
              <a:gd fmla="*/ 2147483647 h 1096" name="T25"/>
              <a:gd fmla="*/ 2147483647 w 1231" name="T26"/>
              <a:gd fmla="*/ 2147483647 h 109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31" name="T42"/>
              <a:gd fmla="*/ 0 h 1096" name="T43"/>
              <a:gd fmla="*/ 1231 w 1231" name="T44"/>
              <a:gd fmla="*/ 1096 h 109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096" w="1231">
                <a:moveTo>
                  <a:pt x="377" y="1096"/>
                </a:moveTo>
                <a:cubicBezTo>
                  <a:pt x="334" y="1096"/>
                  <a:pt x="281" y="1066"/>
                  <a:pt x="260" y="1029"/>
                </a:cubicBezTo>
                <a:cubicBezTo>
                  <a:pt x="21" y="615"/>
                  <a:pt x="21" y="615"/>
                  <a:pt x="21" y="615"/>
                </a:cubicBezTo>
                <a:cubicBezTo>
                  <a:pt x="0" y="578"/>
                  <a:pt x="0" y="518"/>
                  <a:pt x="21" y="481"/>
                </a:cubicBezTo>
                <a:cubicBezTo>
                  <a:pt x="260" y="67"/>
                  <a:pt x="260" y="67"/>
                  <a:pt x="260" y="67"/>
                </a:cubicBezTo>
                <a:cubicBezTo>
                  <a:pt x="281" y="30"/>
                  <a:pt x="334" y="0"/>
                  <a:pt x="376" y="0"/>
                </a:cubicBezTo>
                <a:cubicBezTo>
                  <a:pt x="854" y="0"/>
                  <a:pt x="854" y="0"/>
                  <a:pt x="854" y="0"/>
                </a:cubicBezTo>
                <a:cubicBezTo>
                  <a:pt x="897" y="0"/>
                  <a:pt x="949" y="30"/>
                  <a:pt x="970" y="67"/>
                </a:cubicBezTo>
                <a:cubicBezTo>
                  <a:pt x="1209" y="481"/>
                  <a:pt x="1209" y="481"/>
                  <a:pt x="1209" y="481"/>
                </a:cubicBezTo>
                <a:cubicBezTo>
                  <a:pt x="1231" y="518"/>
                  <a:pt x="1231" y="578"/>
                  <a:pt x="1209" y="615"/>
                </a:cubicBezTo>
                <a:cubicBezTo>
                  <a:pt x="970" y="1029"/>
                  <a:pt x="970" y="1029"/>
                  <a:pt x="970" y="1029"/>
                </a:cubicBezTo>
                <a:cubicBezTo>
                  <a:pt x="949" y="1066"/>
                  <a:pt x="897" y="1096"/>
                  <a:pt x="854" y="1096"/>
                </a:cubicBezTo>
                <a:cubicBezTo>
                  <a:pt x="854" y="1096"/>
                  <a:pt x="854" y="1096"/>
                  <a:pt x="854" y="1096"/>
                </a:cubicBezTo>
                <a:lnTo>
                  <a:pt x="377" y="1096"/>
                </a:lnTo>
                <a:close/>
              </a:path>
            </a:pathLst>
          </a:custGeom>
          <a:blipFill dpi="0" rotWithShape="1">
            <a:blip r:embed="rId2"/>
            <a:stretch>
              <a:fillRect/>
            </a:stretch>
          </a:blipFill>
          <a:ln>
            <a:noFill/>
          </a:ln>
          <a:extLst>
            <a:ext uri="{91240B29-F687-4F45-9708-019B960494DF}">
              <a14:hiddenLine w="22225">
                <a:solidFill>
                  <a:srgbClr val="42719B"/>
                </a:solidFill>
                <a:bevel/>
                <a:headEnd/>
                <a:tailEnd/>
              </a14:hiddenLine>
            </a:ext>
          </a:extLst>
        </p:spPr>
        <p:txBody>
          <a:bodyPr anchor="ctr" bIns="45720" lIns="91440" rIns="91440" tIns="45720"/>
          <a:lstStyle/>
          <a:p>
            <a:pPr algn="ctr"/>
            <a:r>
              <a:rPr altLang="zh-CN" lang="en-US" sz="2400">
                <a:solidFill>
                  <a:srgbClr val="FFFFFF"/>
                </a:solidFill>
                <a:latin charset="0" pitchFamily="34" typeface="Calibri"/>
                <a:cs charset="0" pitchFamily="34" typeface="Calibri"/>
                <a:sym charset="0" pitchFamily="34" typeface="Calibri"/>
              </a:rPr>
              <a:t>         </a:t>
            </a:r>
          </a:p>
        </p:txBody>
      </p:sp>
      <p:grpSp>
        <p:nvGrpSpPr>
          <p:cNvPr id="3" name="组合 2"/>
          <p:cNvGrpSpPr/>
          <p:nvPr/>
        </p:nvGrpSpPr>
        <p:grpSpPr>
          <a:xfrm>
            <a:off x="1847852" y="2019300"/>
            <a:ext cx="1966913" cy="635000"/>
            <a:chOff x="1385888" y="1514475"/>
            <a:chExt cx="1475185" cy="476250"/>
          </a:xfrm>
        </p:grpSpPr>
        <p:sp>
          <p:nvSpPr>
            <p:cNvPr id="17" name="任意多边形 6"/>
            <p:cNvSpPr>
              <a:spLocks noChangeArrowheads="1"/>
            </p:cNvSpPr>
            <p:nvPr/>
          </p:nvSpPr>
          <p:spPr bwMode="auto">
            <a:xfrm>
              <a:off x="1385888" y="1514475"/>
              <a:ext cx="1475185" cy="476250"/>
            </a:xfrm>
            <a:custGeom>
              <a:gdLst>
                <a:gd fmla="*/ 1196081 w 3234520" name="T0"/>
                <a:gd fmla="*/ 0 h 1741792" name="T1"/>
                <a:gd fmla="*/ 373460 w 3234520" name="T2"/>
                <a:gd fmla="*/ 0 h 1741792" name="T3"/>
                <a:gd fmla="*/ 191777 w 3234520" name="T4"/>
                <a:gd fmla="*/ 39906 h 1741792" name="T5"/>
                <a:gd fmla="*/ 0 w 3234520" name="T6"/>
                <a:gd fmla="*/ 230367 h 1741792" name="T7"/>
                <a:gd fmla="*/ 842808 w 3234520" name="T8"/>
                <a:gd fmla="*/ 230367 h 1741792" name="T9"/>
                <a:gd fmla="*/ 1009351 w 3234520" name="T10"/>
                <a:gd fmla="*/ 197716 h 1741792" name="T11"/>
                <a:gd fmla="*/ 1196081 w 3234520" name="T12"/>
                <a:gd fmla="*/ 0 h 1741792" name="T13"/>
                <a:gd fmla="*/ 0 60000 65536" name="T14"/>
                <a:gd fmla="*/ 0 60000 65536" name="T15"/>
                <a:gd fmla="*/ 0 60000 65536" name="T16"/>
                <a:gd fmla="*/ 0 60000 65536" name="T17"/>
                <a:gd fmla="*/ 0 60000 65536" name="T18"/>
                <a:gd fmla="*/ 0 60000 65536" name="T19"/>
                <a:gd fmla="*/ 0 60000 65536" name="T20"/>
                <a:gd fmla="*/ 0 w 3234520" name="T21"/>
                <a:gd fmla="*/ 0 h 1741792" name="T22"/>
                <a:gd fmla="*/ 3234520 w 3234520" name="T23"/>
                <a:gd fmla="*/ 1741792 h 174179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1792" w="3234520">
                  <a:moveTo>
                    <a:pt x="3234520" y="0"/>
                  </a:moveTo>
                  <a:lnTo>
                    <a:pt x="1009935" y="0"/>
                  </a:lnTo>
                  <a:cubicBezTo>
                    <a:pt x="791571" y="4549"/>
                    <a:pt x="614149" y="90985"/>
                    <a:pt x="518615" y="300251"/>
                  </a:cubicBezTo>
                  <a:lnTo>
                    <a:pt x="0" y="1733266"/>
                  </a:lnTo>
                  <a:lnTo>
                    <a:pt x="2279176" y="1733266"/>
                  </a:lnTo>
                  <a:cubicBezTo>
                    <a:pt x="2538484" y="1760561"/>
                    <a:pt x="2606723" y="1733266"/>
                    <a:pt x="2729553" y="1487606"/>
                  </a:cubicBezTo>
                  <a:lnTo>
                    <a:pt x="3234520" y="0"/>
                  </a:lnTo>
                  <a:close/>
                </a:path>
              </a:pathLst>
            </a:custGeom>
            <a:solidFill>
              <a:srgbClr val="FF6969"/>
            </a:solidFill>
            <a:ln>
              <a:noFill/>
            </a:ln>
          </p:spPr>
          <p:txBody>
            <a:bodyPr bIns="45720" lIns="91440" rIns="91440" tIns="45720"/>
            <a:lstStyle/>
            <a:p>
              <a:endParaRPr altLang="en-US" lang="zh-CN" sz="2400"/>
            </a:p>
          </p:txBody>
        </p:sp>
        <p:grpSp>
          <p:nvGrpSpPr>
            <p:cNvPr id="18" name="组合 20"/>
            <p:cNvGrpSpPr/>
            <p:nvPr/>
          </p:nvGrpSpPr>
          <p:grpSpPr>
            <a:xfrm>
              <a:off x="2015728" y="1613298"/>
              <a:ext cx="251222" cy="248840"/>
              <a:chExt cx="453105" cy="448433"/>
            </a:xfrm>
          </p:grpSpPr>
          <p:sp>
            <p:nvSpPr>
              <p:cNvPr id="19"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20"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4" name="组合 3"/>
          <p:cNvGrpSpPr/>
          <p:nvPr/>
        </p:nvGrpSpPr>
        <p:grpSpPr>
          <a:xfrm>
            <a:off x="8429626" y="2019300"/>
            <a:ext cx="1966913" cy="635000"/>
            <a:chOff x="6322219" y="1514475"/>
            <a:chExt cx="1475185" cy="476250"/>
          </a:xfrm>
        </p:grpSpPr>
        <p:sp>
          <p:nvSpPr>
            <p:cNvPr id="21" name="任意多边形 30"/>
            <p:cNvSpPr>
              <a:spLocks noChangeArrowheads="1"/>
            </p:cNvSpPr>
            <p:nvPr/>
          </p:nvSpPr>
          <p:spPr bwMode="auto">
            <a:xfrm flipH="1">
              <a:off x="6322219" y="1514475"/>
              <a:ext cx="1475185" cy="476250"/>
            </a:xfrm>
            <a:custGeom>
              <a:gdLst>
                <a:gd fmla="*/ 1196081 w 3234520" name="T0"/>
                <a:gd fmla="*/ 0 h 1741792" name="T1"/>
                <a:gd fmla="*/ 373460 w 3234520" name="T2"/>
                <a:gd fmla="*/ 0 h 1741792" name="T3"/>
                <a:gd fmla="*/ 191777 w 3234520" name="T4"/>
                <a:gd fmla="*/ 39906 h 1741792" name="T5"/>
                <a:gd fmla="*/ 0 w 3234520" name="T6"/>
                <a:gd fmla="*/ 230367 h 1741792" name="T7"/>
                <a:gd fmla="*/ 842808 w 3234520" name="T8"/>
                <a:gd fmla="*/ 230367 h 1741792" name="T9"/>
                <a:gd fmla="*/ 1009351 w 3234520" name="T10"/>
                <a:gd fmla="*/ 197716 h 1741792" name="T11"/>
                <a:gd fmla="*/ 1196081 w 3234520" name="T12"/>
                <a:gd fmla="*/ 0 h 1741792" name="T13"/>
                <a:gd fmla="*/ 0 60000 65536" name="T14"/>
                <a:gd fmla="*/ 0 60000 65536" name="T15"/>
                <a:gd fmla="*/ 0 60000 65536" name="T16"/>
                <a:gd fmla="*/ 0 60000 65536" name="T17"/>
                <a:gd fmla="*/ 0 60000 65536" name="T18"/>
                <a:gd fmla="*/ 0 60000 65536" name="T19"/>
                <a:gd fmla="*/ 0 60000 65536" name="T20"/>
                <a:gd fmla="*/ 0 w 3234520" name="T21"/>
                <a:gd fmla="*/ 0 h 1741792" name="T22"/>
                <a:gd fmla="*/ 3234520 w 3234520" name="T23"/>
                <a:gd fmla="*/ 1741792 h 174179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1792" w="3234520">
                  <a:moveTo>
                    <a:pt x="3234520" y="0"/>
                  </a:moveTo>
                  <a:lnTo>
                    <a:pt x="1009935" y="0"/>
                  </a:lnTo>
                  <a:cubicBezTo>
                    <a:pt x="791571" y="4549"/>
                    <a:pt x="614149" y="90985"/>
                    <a:pt x="518615" y="300251"/>
                  </a:cubicBezTo>
                  <a:lnTo>
                    <a:pt x="0" y="1733266"/>
                  </a:lnTo>
                  <a:lnTo>
                    <a:pt x="2279176" y="1733266"/>
                  </a:lnTo>
                  <a:cubicBezTo>
                    <a:pt x="2538484" y="1760561"/>
                    <a:pt x="2606723" y="1733266"/>
                    <a:pt x="2729553" y="1487606"/>
                  </a:cubicBezTo>
                  <a:lnTo>
                    <a:pt x="3234520" y="0"/>
                  </a:lnTo>
                  <a:close/>
                </a:path>
              </a:pathLst>
            </a:custGeom>
            <a:solidFill>
              <a:srgbClr val="FF6969"/>
            </a:solidFill>
            <a:ln>
              <a:noFill/>
            </a:ln>
          </p:spPr>
          <p:txBody>
            <a:bodyPr bIns="45720" lIns="91440" rIns="91440" tIns="45720"/>
            <a:lstStyle/>
            <a:p>
              <a:endParaRPr altLang="en-US" lang="zh-CN" sz="2400"/>
            </a:p>
          </p:txBody>
        </p:sp>
        <p:grpSp>
          <p:nvGrpSpPr>
            <p:cNvPr id="22" name="组合 23"/>
            <p:cNvGrpSpPr/>
            <p:nvPr/>
          </p:nvGrpSpPr>
          <p:grpSpPr>
            <a:xfrm>
              <a:off x="6942535" y="1628775"/>
              <a:ext cx="258365" cy="247650"/>
              <a:chExt cx="2438400" cy="2332038"/>
            </a:xfrm>
          </p:grpSpPr>
          <p:sp>
            <p:nvSpPr>
              <p:cNvPr id="23" name="Freeform 25"/>
              <p:cNvSpPr>
                <a:spLocks noChangeArrowheads="1"/>
              </p:cNvSpPr>
              <p:nvPr/>
            </p:nvSpPr>
            <p:spPr bwMode="auto">
              <a:xfrm>
                <a:off x="893763" y="1676400"/>
                <a:ext cx="655638" cy="655638"/>
              </a:xfrm>
              <a:custGeom>
                <a:gdLst>
                  <a:gd fmla="*/ 519152583 w 413" name="T0"/>
                  <a:gd fmla="*/ 1040826119 h 413" name="T1"/>
                  <a:gd fmla="*/ 0 w 413" name="T2"/>
                  <a:gd fmla="*/ 0 h 413" name="T3"/>
                  <a:gd fmla="*/ 1040826119 w 413" name="T4"/>
                  <a:gd fmla="*/ 0 h 413" name="T5"/>
                  <a:gd fmla="*/ 519152583 w 413" name="T6"/>
                  <a:gd fmla="*/ 1040826119 h 413" name="T7"/>
                  <a:gd fmla="*/ 0 60000 65536" name="T8"/>
                  <a:gd fmla="*/ 0 60000 65536" name="T9"/>
                  <a:gd fmla="*/ 0 60000 65536" name="T10"/>
                  <a:gd fmla="*/ 0 60000 65536" name="T11"/>
                  <a:gd fmla="*/ 0 w 413" name="T12"/>
                  <a:gd fmla="*/ 0 h 413" name="T13"/>
                  <a:gd fmla="*/ 413 w 413" name="T14"/>
                  <a:gd fmla="*/ 413 h 413" name="T15"/>
                </a:gdLst>
                <a:cxnLst>
                  <a:cxn ang="T8">
                    <a:pos x="T0" y="T1"/>
                  </a:cxn>
                  <a:cxn ang="T9">
                    <a:pos x="T2" y="T3"/>
                  </a:cxn>
                  <a:cxn ang="T10">
                    <a:pos x="T4" y="T5"/>
                  </a:cxn>
                  <a:cxn ang="T11">
                    <a:pos x="T6" y="T7"/>
                  </a:cxn>
                </a:cxnLst>
                <a:rect b="T15" l="T12" r="T14" t="T13"/>
                <a:pathLst>
                  <a:path h="412" w="412">
                    <a:moveTo>
                      <a:pt x="206" y="413"/>
                    </a:moveTo>
                    <a:lnTo>
                      <a:pt x="0" y="0"/>
                    </a:lnTo>
                    <a:lnTo>
                      <a:pt x="413" y="0"/>
                    </a:lnTo>
                    <a:lnTo>
                      <a:pt x="206" y="41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24" name="任意多边形 25"/>
              <p:cNvSpPr>
                <a:spLocks noChangeArrowheads="1"/>
              </p:cNvSpPr>
              <p:nvPr/>
            </p:nvSpPr>
            <p:spPr bwMode="auto">
              <a:xfrm>
                <a:off x="0" y="0"/>
                <a:ext cx="2438400" cy="1774825"/>
              </a:xfrm>
              <a:custGeom>
                <a:gdLst>
                  <a:gd fmla="*/ 290196 w 2438400" name="T0"/>
                  <a:gd fmla="*/ 0 h 1774825" name="T1"/>
                  <a:gd fmla="*/ 2151973 w 2438400" name="T2"/>
                  <a:gd fmla="*/ 0 h 1774825" name="T3"/>
                  <a:gd fmla="*/ 2438400 w 2438400" name="T4"/>
                  <a:gd fmla="*/ 286384 h 1774825" name="T5"/>
                  <a:gd fmla="*/ 2438400 w 2438400" name="T6"/>
                  <a:gd fmla="*/ 1484673 h 1774825" name="T7"/>
                  <a:gd fmla="*/ 2151973 w 2438400" name="T8"/>
                  <a:gd fmla="*/ 1774825 h 1774825" name="T9"/>
                  <a:gd fmla="*/ 290196 w 2438400" name="T10"/>
                  <a:gd fmla="*/ 1774825 h 1774825" name="T11"/>
                  <a:gd fmla="*/ 0 w 2438400" name="T12"/>
                  <a:gd fmla="*/ 1484673 h 1774825" name="T13"/>
                  <a:gd fmla="*/ 0 w 2438400" name="T14"/>
                  <a:gd fmla="*/ 286384 h 1774825" name="T15"/>
                  <a:gd fmla="*/ 290196 w 2438400" name="T16"/>
                  <a:gd fmla="*/ 0 h 1774825" name="T17"/>
                  <a:gd fmla="*/ 471488 w 2438400" name="T18"/>
                  <a:gd fmla="*/ 425450 h 1774825" name="T19"/>
                  <a:gd fmla="*/ 471488 w 2438400" name="T20"/>
                  <a:gd fmla="*/ 598488 h 1774825" name="T21"/>
                  <a:gd fmla="*/ 1971676 w 2438400" name="T22"/>
                  <a:gd fmla="*/ 598488 h 1774825" name="T23"/>
                  <a:gd fmla="*/ 1971676 w 2438400" name="T24"/>
                  <a:gd fmla="*/ 425450 h 1774825" name="T25"/>
                  <a:gd fmla="*/ 471488 w 2438400" name="T26"/>
                  <a:gd fmla="*/ 425450 h 1774825" name="T27"/>
                  <a:gd fmla="*/ 471488 w 2438400" name="T28"/>
                  <a:gd fmla="*/ 801688 h 1774825" name="T29"/>
                  <a:gd fmla="*/ 471488 w 2438400" name="T30"/>
                  <a:gd fmla="*/ 971551 h 1774825" name="T31"/>
                  <a:gd fmla="*/ 1971676 w 2438400" name="T32"/>
                  <a:gd fmla="*/ 971551 h 1774825" name="T33"/>
                  <a:gd fmla="*/ 1971676 w 2438400" name="T34"/>
                  <a:gd fmla="*/ 801688 h 1774825" name="T35"/>
                  <a:gd fmla="*/ 471488 w 2438400" name="T36"/>
                  <a:gd fmla="*/ 801688 h 1774825" name="T37"/>
                  <a:gd fmla="*/ 471488 w 2438400" name="T38"/>
                  <a:gd fmla="*/ 1174750 h 1774825" name="T39"/>
                  <a:gd fmla="*/ 471488 w 2438400" name="T40"/>
                  <a:gd fmla="*/ 1347788 h 1774825" name="T41"/>
                  <a:gd fmla="*/ 1971676 w 2438400" name="T42"/>
                  <a:gd fmla="*/ 1347788 h 1774825" name="T43"/>
                  <a:gd fmla="*/ 1971676 w 2438400" name="T44"/>
                  <a:gd fmla="*/ 1174750 h 1774825" name="T45"/>
                  <a:gd fmla="*/ 471488 w 2438400" name="T46"/>
                  <a:gd fmla="*/ 1174750 h 1774825"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2438400" name="T72"/>
                  <a:gd fmla="*/ 0 h 1774825" name="T73"/>
                  <a:gd fmla="*/ 2438400 w 2438400" name="T74"/>
                  <a:gd fmla="*/ 1774825 h 1774825"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5" name="组合 4"/>
          <p:cNvGrpSpPr/>
          <p:nvPr/>
        </p:nvGrpSpPr>
        <p:grpSpPr>
          <a:xfrm>
            <a:off x="1847852" y="4872039"/>
            <a:ext cx="1966913" cy="635000"/>
            <a:chOff x="1385888" y="3654029"/>
            <a:chExt cx="1475185" cy="476250"/>
          </a:xfrm>
        </p:grpSpPr>
        <p:sp>
          <p:nvSpPr>
            <p:cNvPr id="25" name="任意多边形 31"/>
            <p:cNvSpPr>
              <a:spLocks noChangeArrowheads="1"/>
            </p:cNvSpPr>
            <p:nvPr/>
          </p:nvSpPr>
          <p:spPr bwMode="auto">
            <a:xfrm flipV="1">
              <a:off x="1385888" y="3654029"/>
              <a:ext cx="1475185" cy="476250"/>
            </a:xfrm>
            <a:custGeom>
              <a:gdLst>
                <a:gd fmla="*/ 1196081 w 3234520" name="T0"/>
                <a:gd fmla="*/ 0 h 1741792" name="T1"/>
                <a:gd fmla="*/ 373460 w 3234520" name="T2"/>
                <a:gd fmla="*/ 0 h 1741792" name="T3"/>
                <a:gd fmla="*/ 191777 w 3234520" name="T4"/>
                <a:gd fmla="*/ 39906 h 1741792" name="T5"/>
                <a:gd fmla="*/ 0 w 3234520" name="T6"/>
                <a:gd fmla="*/ 230367 h 1741792" name="T7"/>
                <a:gd fmla="*/ 842808 w 3234520" name="T8"/>
                <a:gd fmla="*/ 230367 h 1741792" name="T9"/>
                <a:gd fmla="*/ 1009351 w 3234520" name="T10"/>
                <a:gd fmla="*/ 197716 h 1741792" name="T11"/>
                <a:gd fmla="*/ 1196081 w 3234520" name="T12"/>
                <a:gd fmla="*/ 0 h 1741792" name="T13"/>
                <a:gd fmla="*/ 0 60000 65536" name="T14"/>
                <a:gd fmla="*/ 0 60000 65536" name="T15"/>
                <a:gd fmla="*/ 0 60000 65536" name="T16"/>
                <a:gd fmla="*/ 0 60000 65536" name="T17"/>
                <a:gd fmla="*/ 0 60000 65536" name="T18"/>
                <a:gd fmla="*/ 0 60000 65536" name="T19"/>
                <a:gd fmla="*/ 0 60000 65536" name="T20"/>
                <a:gd fmla="*/ 0 w 3234520" name="T21"/>
                <a:gd fmla="*/ 0 h 1741792" name="T22"/>
                <a:gd fmla="*/ 3234520 w 3234520" name="T23"/>
                <a:gd fmla="*/ 1741792 h 174179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1792" w="3234520">
                  <a:moveTo>
                    <a:pt x="3234520" y="0"/>
                  </a:moveTo>
                  <a:lnTo>
                    <a:pt x="1009935" y="0"/>
                  </a:lnTo>
                  <a:cubicBezTo>
                    <a:pt x="791571" y="4549"/>
                    <a:pt x="614149" y="90985"/>
                    <a:pt x="518615" y="300251"/>
                  </a:cubicBezTo>
                  <a:lnTo>
                    <a:pt x="0" y="1733266"/>
                  </a:lnTo>
                  <a:lnTo>
                    <a:pt x="2279176" y="1733266"/>
                  </a:lnTo>
                  <a:cubicBezTo>
                    <a:pt x="2538484" y="1760561"/>
                    <a:pt x="2606723" y="1733266"/>
                    <a:pt x="2729553" y="1487606"/>
                  </a:cubicBezTo>
                  <a:lnTo>
                    <a:pt x="3234520" y="0"/>
                  </a:lnTo>
                  <a:close/>
                </a:path>
              </a:pathLst>
            </a:custGeom>
            <a:solidFill>
              <a:srgbClr val="FF6969"/>
            </a:solidFill>
            <a:ln>
              <a:noFill/>
            </a:ln>
          </p:spPr>
          <p:txBody>
            <a:bodyPr bIns="45720" lIns="91440" rIns="91440" tIns="45720"/>
            <a:lstStyle/>
            <a:p>
              <a:endParaRPr altLang="en-US" lang="zh-CN" sz="2400"/>
            </a:p>
          </p:txBody>
        </p:sp>
        <p:grpSp>
          <p:nvGrpSpPr>
            <p:cNvPr id="27" name="组合 17"/>
            <p:cNvGrpSpPr/>
            <p:nvPr/>
          </p:nvGrpSpPr>
          <p:grpSpPr>
            <a:xfrm>
              <a:off x="1949054" y="3745707"/>
              <a:ext cx="386953" cy="294085"/>
              <a:chExt cx="509646" cy="387231"/>
            </a:xfrm>
          </p:grpSpPr>
          <p:sp>
            <p:nvSpPr>
              <p:cNvPr id="28" name="Freeform 20"/>
              <p:cNvSpPr>
                <a:spLocks noChangeArrowheads="1" noEditPoints="1"/>
              </p:cNvSpPr>
              <p:nvPr/>
            </p:nvSpPr>
            <p:spPr bwMode="auto">
              <a:xfrm>
                <a:off x="0" y="51839"/>
                <a:ext cx="337890" cy="335392"/>
              </a:xfrm>
              <a:custGeom>
                <a:gdLst>
                  <a:gd fmla="*/ 498557433 w 229" name="T0"/>
                  <a:gd fmla="*/ 279424383 h 227" name="T1"/>
                  <a:gd fmla="*/ 498557433 w 229" name="T2"/>
                  <a:gd fmla="*/ 213934294 h 227" name="T3"/>
                  <a:gd fmla="*/ 448483315 w 229" name="T4"/>
                  <a:gd fmla="*/ 203018540 h 227" name="T5"/>
                  <a:gd fmla="*/ 435420694 w 229" name="T6"/>
                  <a:gd fmla="*/ 165908228 h 227" name="T7"/>
                  <a:gd fmla="*/ 470254350 w 229" name="T8"/>
                  <a:gd fmla="*/ 126614174 h 227" name="T9"/>
                  <a:gd fmla="*/ 431066487 w 229" name="T10"/>
                  <a:gd fmla="*/ 74222102 h 227" name="T11"/>
                  <a:gd fmla="*/ 383170211 w 229" name="T12"/>
                  <a:gd fmla="*/ 96052132 h 227" name="T13"/>
                  <a:gd fmla="*/ 350514397 w 229" name="T14"/>
                  <a:gd fmla="*/ 72038360 h 227" name="T15"/>
                  <a:gd fmla="*/ 357044969 w 229" name="T16"/>
                  <a:gd fmla="*/ 19646288 h 227" name="T17"/>
                  <a:gd fmla="*/ 293909706 w 229" name="T18"/>
                  <a:gd fmla="*/ 0 h 227" name="T19"/>
                  <a:gd fmla="*/ 267784465 w 229" name="T20"/>
                  <a:gd fmla="*/ 43660060 h 227" name="T21"/>
                  <a:gd fmla="*/ 248189796 w 229" name="T22"/>
                  <a:gd fmla="*/ 43660060 h 227" name="T23"/>
                  <a:gd fmla="*/ 228596602 w 229" name="T24"/>
                  <a:gd fmla="*/ 43660060 h 227" name="T25"/>
                  <a:gd fmla="*/ 202471361 w 229" name="T26"/>
                  <a:gd fmla="*/ 0 h 227" name="T27"/>
                  <a:gd fmla="*/ 141512463 w 229" name="T28"/>
                  <a:gd fmla="*/ 19646288 h 227" name="T29"/>
                  <a:gd fmla="*/ 145866670 w 229" name="T30"/>
                  <a:gd fmla="*/ 72038360 h 227" name="T31"/>
                  <a:gd fmla="*/ 113209381 w 229" name="T32"/>
                  <a:gd fmla="*/ 96052132 h 227" name="T33"/>
                  <a:gd fmla="*/ 65313104 w 229" name="T34"/>
                  <a:gd fmla="*/ 74222102 h 227" name="T35"/>
                  <a:gd fmla="*/ 28303083 w 229" name="T36"/>
                  <a:gd fmla="*/ 126614174 h 227" name="T37"/>
                  <a:gd fmla="*/ 63136738 w 229" name="T38"/>
                  <a:gd fmla="*/ 165908228 h 227" name="T39"/>
                  <a:gd fmla="*/ 50074118 w 229" name="T40"/>
                  <a:gd fmla="*/ 205202282 h 227" name="T41"/>
                  <a:gd fmla="*/ 0 w 229" name="T42"/>
                  <a:gd fmla="*/ 213934294 h 227" name="T43"/>
                  <a:gd fmla="*/ 0 w 229" name="T44"/>
                  <a:gd fmla="*/ 279424383 h 227" name="T45"/>
                  <a:gd fmla="*/ 50074118 w 229" name="T46"/>
                  <a:gd fmla="*/ 290338660 h 227" name="T47"/>
                  <a:gd fmla="*/ 63136738 w 229" name="T48"/>
                  <a:gd fmla="*/ 329632714 h 227" name="T49"/>
                  <a:gd fmla="*/ 28303083 w 229" name="T50"/>
                  <a:gd fmla="*/ 368926768 h 227" name="T51"/>
                  <a:gd fmla="*/ 67490945 w 229" name="T52"/>
                  <a:gd fmla="*/ 421318839 h 227" name="T53"/>
                  <a:gd fmla="*/ 113209381 w 229" name="T54"/>
                  <a:gd fmla="*/ 399488809 h 227" name="T55"/>
                  <a:gd fmla="*/ 145866670 w 229" name="T56"/>
                  <a:gd fmla="*/ 423502581 h 227" name="T57"/>
                  <a:gd fmla="*/ 141512463 w 229" name="T58"/>
                  <a:gd fmla="*/ 475894653 h 227" name="T59"/>
                  <a:gd fmla="*/ 202471361 w 229" name="T60"/>
                  <a:gd fmla="*/ 495540941 h 227" name="T61"/>
                  <a:gd fmla="*/ 228596602 w 229" name="T62"/>
                  <a:gd fmla="*/ 449698617 h 227" name="T63"/>
                  <a:gd fmla="*/ 248189796 w 229" name="T64"/>
                  <a:gd fmla="*/ 451880881 h 227" name="T65"/>
                  <a:gd fmla="*/ 269960830 w 229" name="T66"/>
                  <a:gd fmla="*/ 449698617 h 227" name="T67"/>
                  <a:gd fmla="*/ 293909706 w 229" name="T68"/>
                  <a:gd fmla="*/ 495540941 h 227" name="T69"/>
                  <a:gd fmla="*/ 357044969 w 229" name="T70"/>
                  <a:gd fmla="*/ 473710911 h 227" name="T71"/>
                  <a:gd fmla="*/ 350514397 w 229" name="T72"/>
                  <a:gd fmla="*/ 423502581 h 227" name="T73"/>
                  <a:gd fmla="*/ 383170211 w 229" name="T74"/>
                  <a:gd fmla="*/ 399488809 h 227" name="T75"/>
                  <a:gd fmla="*/ 431066487 w 229" name="T76"/>
                  <a:gd fmla="*/ 421318839 h 227" name="T77"/>
                  <a:gd fmla="*/ 470254350 w 229" name="T78"/>
                  <a:gd fmla="*/ 366744503 h 227" name="T79"/>
                  <a:gd fmla="*/ 435420694 w 229" name="T80"/>
                  <a:gd fmla="*/ 329632714 h 227" name="T81"/>
                  <a:gd fmla="*/ 448483315 w 229" name="T82"/>
                  <a:gd fmla="*/ 290338660 h 227" name="T83"/>
                  <a:gd fmla="*/ 498557433 w 229" name="T84"/>
                  <a:gd fmla="*/ 279424383 h 227" name="T85"/>
                  <a:gd fmla="*/ 248189796 w 229" name="T86"/>
                  <a:gd fmla="*/ 392940539 h 227" name="T87"/>
                  <a:gd fmla="*/ 102324601 w 229" name="T88"/>
                  <a:gd fmla="*/ 246678600 h 227" name="T89"/>
                  <a:gd fmla="*/ 248189796 w 229" name="T90"/>
                  <a:gd fmla="*/ 100418138 h 227" name="T91"/>
                  <a:gd fmla="*/ 394056466 w 229" name="T92"/>
                  <a:gd fmla="*/ 246678600 h 227" name="T93"/>
                  <a:gd fmla="*/ 248189796 w 229" name="T94"/>
                  <a:gd fmla="*/ 392940539 h 22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29" name="T144"/>
                  <a:gd fmla="*/ 0 h 227" name="T145"/>
                  <a:gd fmla="*/ 229 w 229" name="T146"/>
                  <a:gd fmla="*/ 227 h 227"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29" name="Freeform 21"/>
              <p:cNvSpPr>
                <a:spLocks noChangeArrowheads="1" noEditPoints="1"/>
              </p:cNvSpPr>
              <p:nvPr/>
            </p:nvSpPr>
            <p:spPr bwMode="auto">
              <a:xfrm>
                <a:off x="309785" y="0"/>
                <a:ext cx="199861" cy="199861"/>
              </a:xfrm>
              <a:custGeom>
                <a:gdLst>
                  <a:gd fmla="*/ 295884588 w 135" name="T0"/>
                  <a:gd fmla="*/ 166571560 h 135" name="T1"/>
                  <a:gd fmla="*/ 295884588 w 135" name="T2"/>
                  <a:gd fmla="*/ 127120479 h 135" name="T3"/>
                  <a:gd fmla="*/ 267391811 w 135" name="T4"/>
                  <a:gd fmla="*/ 120545792 h 135" name="T5"/>
                  <a:gd fmla="*/ 258624575 w 135" name="T6"/>
                  <a:gd fmla="*/ 98627702 h 135" name="T7"/>
                  <a:gd fmla="*/ 280542665 w 135" name="T8"/>
                  <a:gd fmla="*/ 74518544 h 135" name="T9"/>
                  <a:gd fmla="*/ 256433507 w 135" name="T10"/>
                  <a:gd fmla="*/ 43834699 h 135" name="T11"/>
                  <a:gd fmla="*/ 227940730 w 135" name="T12"/>
                  <a:gd fmla="*/ 56985553 h 135" name="T13"/>
                  <a:gd fmla="*/ 210406259 w 135" name="T14"/>
                  <a:gd fmla="*/ 41643630 h 135" name="T15"/>
                  <a:gd fmla="*/ 212598808 w 135" name="T16"/>
                  <a:gd fmla="*/ 10958305 h 135" name="T17"/>
                  <a:gd fmla="*/ 175338796 w 135" name="T18"/>
                  <a:gd fmla="*/ 0 h 135" name="T19"/>
                  <a:gd fmla="*/ 159996873 w 135" name="T20"/>
                  <a:gd fmla="*/ 26300227 h 135" name="T21"/>
                  <a:gd fmla="*/ 146846019 w 135" name="T22"/>
                  <a:gd fmla="*/ 26300227 h 135" name="T23"/>
                  <a:gd fmla="*/ 135887715 w 135" name="T24"/>
                  <a:gd fmla="*/ 26300227 h 135" name="T25"/>
                  <a:gd fmla="*/ 120545792 w 135" name="T26"/>
                  <a:gd fmla="*/ 0 h 135" name="T27"/>
                  <a:gd fmla="*/ 83285780 w 135" name="T28"/>
                  <a:gd fmla="*/ 10958305 h 135" name="T29"/>
                  <a:gd fmla="*/ 85478329 w 135" name="T30"/>
                  <a:gd fmla="*/ 41643630 h 135" name="T31"/>
                  <a:gd fmla="*/ 65752789 w 135" name="T32"/>
                  <a:gd fmla="*/ 56985553 h 135" name="T33"/>
                  <a:gd fmla="*/ 39451081 w 135" name="T34"/>
                  <a:gd fmla="*/ 43834699 h 135" name="T35"/>
                  <a:gd fmla="*/ 15341923 w 135" name="T36"/>
                  <a:gd fmla="*/ 74518544 h 135" name="T37"/>
                  <a:gd fmla="*/ 37260012 w 135" name="T38"/>
                  <a:gd fmla="*/ 98627702 h 135" name="T39"/>
                  <a:gd fmla="*/ 28492776 w 135" name="T40"/>
                  <a:gd fmla="*/ 120545792 h 135" name="T41"/>
                  <a:gd fmla="*/ 0 w 135" name="T42"/>
                  <a:gd fmla="*/ 127120479 h 135" name="T43"/>
                  <a:gd fmla="*/ 0 w 135" name="T44"/>
                  <a:gd fmla="*/ 166571560 h 135" name="T45"/>
                  <a:gd fmla="*/ 28492776 w 135" name="T46"/>
                  <a:gd fmla="*/ 173147727 h 135" name="T47"/>
                  <a:gd fmla="*/ 37260012 w 135" name="T48"/>
                  <a:gd fmla="*/ 197256885 h 135" name="T49"/>
                  <a:gd fmla="*/ 15341923 w 135" name="T50"/>
                  <a:gd fmla="*/ 219173494 h 135" name="T51"/>
                  <a:gd fmla="*/ 39451081 w 135" name="T52"/>
                  <a:gd fmla="*/ 249858820 h 135" name="T53"/>
                  <a:gd fmla="*/ 67943857 w 135" name="T54"/>
                  <a:gd fmla="*/ 238899035 h 135" name="T55"/>
                  <a:gd fmla="*/ 85478329 w 135" name="T56"/>
                  <a:gd fmla="*/ 252049889 h 135" name="T57"/>
                  <a:gd fmla="*/ 83285780 w 135" name="T58"/>
                  <a:gd fmla="*/ 282733734 h 135" name="T59"/>
                  <a:gd fmla="*/ 120545792 w 135" name="T60"/>
                  <a:gd fmla="*/ 295884588 h 135" name="T61"/>
                  <a:gd fmla="*/ 135887715 w 135" name="T62"/>
                  <a:gd fmla="*/ 267391811 h 135" name="T63"/>
                  <a:gd fmla="*/ 149038568 w 135" name="T64"/>
                  <a:gd fmla="*/ 269584360 h 135" name="T65"/>
                  <a:gd fmla="*/ 159996873 w 135" name="T66"/>
                  <a:gd fmla="*/ 267391811 h 135" name="T67"/>
                  <a:gd fmla="*/ 175338796 w 135" name="T68"/>
                  <a:gd fmla="*/ 295884588 h 135" name="T69"/>
                  <a:gd fmla="*/ 212598808 w 135" name="T70"/>
                  <a:gd fmla="*/ 282733734 h 135" name="T71"/>
                  <a:gd fmla="*/ 210406259 w 135" name="T72"/>
                  <a:gd fmla="*/ 252049889 h 135" name="T73"/>
                  <a:gd fmla="*/ 227940730 w 135" name="T74"/>
                  <a:gd fmla="*/ 238899035 h 135" name="T75"/>
                  <a:gd fmla="*/ 256433507 w 135" name="T76"/>
                  <a:gd fmla="*/ 249858820 h 135" name="T77"/>
                  <a:gd fmla="*/ 280542665 w 135" name="T78"/>
                  <a:gd fmla="*/ 219173494 h 135" name="T79"/>
                  <a:gd fmla="*/ 258624575 w 135" name="T80"/>
                  <a:gd fmla="*/ 195064336 h 135" name="T81"/>
                  <a:gd fmla="*/ 267391811 w 135" name="T82"/>
                  <a:gd fmla="*/ 173147727 h 135" name="T83"/>
                  <a:gd fmla="*/ 295884588 w 135" name="T84"/>
                  <a:gd fmla="*/ 166571560 h 135" name="T85"/>
                  <a:gd fmla="*/ 146846019 w 135" name="T86"/>
                  <a:gd fmla="*/ 234515417 h 135" name="T87"/>
                  <a:gd fmla="*/ 61369171 w 135" name="T88"/>
                  <a:gd fmla="*/ 146846019 h 135" name="T89"/>
                  <a:gd fmla="*/ 146846019 w 135" name="T90"/>
                  <a:gd fmla="*/ 59176621 h 135" name="T91"/>
                  <a:gd fmla="*/ 234515417 w 135" name="T92"/>
                  <a:gd fmla="*/ 146846019 h 135" name="T93"/>
                  <a:gd fmla="*/ 146846019 w 135" name="T94"/>
                  <a:gd fmla="*/ 234515417 h 135"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35" name="T144"/>
                  <a:gd fmla="*/ 0 h 135" name="T145"/>
                  <a:gd fmla="*/ 135 w 135" name="T146"/>
                  <a:gd fmla="*/ 135 h 135"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grpSp>
        <p:nvGrpSpPr>
          <p:cNvPr id="6" name="组合 5"/>
          <p:cNvGrpSpPr/>
          <p:nvPr/>
        </p:nvGrpSpPr>
        <p:grpSpPr>
          <a:xfrm>
            <a:off x="8429626" y="4872039"/>
            <a:ext cx="1966913" cy="635000"/>
            <a:chOff x="6322219" y="3654029"/>
            <a:chExt cx="1475185" cy="476250"/>
          </a:xfrm>
        </p:grpSpPr>
        <p:sp>
          <p:nvSpPr>
            <p:cNvPr id="26" name="任意多边形 32"/>
            <p:cNvSpPr>
              <a:spLocks noChangeArrowheads="1"/>
            </p:cNvSpPr>
            <p:nvPr/>
          </p:nvSpPr>
          <p:spPr bwMode="auto">
            <a:xfrm flipH="1" flipV="1">
              <a:off x="6322219" y="3654029"/>
              <a:ext cx="1475185" cy="476250"/>
            </a:xfrm>
            <a:custGeom>
              <a:gdLst>
                <a:gd fmla="*/ 1196081 w 3234520" name="T0"/>
                <a:gd fmla="*/ 0 h 1741792" name="T1"/>
                <a:gd fmla="*/ 373460 w 3234520" name="T2"/>
                <a:gd fmla="*/ 0 h 1741792" name="T3"/>
                <a:gd fmla="*/ 191777 w 3234520" name="T4"/>
                <a:gd fmla="*/ 39906 h 1741792" name="T5"/>
                <a:gd fmla="*/ 0 w 3234520" name="T6"/>
                <a:gd fmla="*/ 230367 h 1741792" name="T7"/>
                <a:gd fmla="*/ 842808 w 3234520" name="T8"/>
                <a:gd fmla="*/ 230367 h 1741792" name="T9"/>
                <a:gd fmla="*/ 1009351 w 3234520" name="T10"/>
                <a:gd fmla="*/ 197716 h 1741792" name="T11"/>
                <a:gd fmla="*/ 1196081 w 3234520" name="T12"/>
                <a:gd fmla="*/ 0 h 1741792" name="T13"/>
                <a:gd fmla="*/ 0 60000 65536" name="T14"/>
                <a:gd fmla="*/ 0 60000 65536" name="T15"/>
                <a:gd fmla="*/ 0 60000 65536" name="T16"/>
                <a:gd fmla="*/ 0 60000 65536" name="T17"/>
                <a:gd fmla="*/ 0 60000 65536" name="T18"/>
                <a:gd fmla="*/ 0 60000 65536" name="T19"/>
                <a:gd fmla="*/ 0 60000 65536" name="T20"/>
                <a:gd fmla="*/ 0 w 3234520" name="T21"/>
                <a:gd fmla="*/ 0 h 1741792" name="T22"/>
                <a:gd fmla="*/ 3234520 w 3234520" name="T23"/>
                <a:gd fmla="*/ 1741792 h 1741792"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741792" w="3234520">
                  <a:moveTo>
                    <a:pt x="3234520" y="0"/>
                  </a:moveTo>
                  <a:lnTo>
                    <a:pt x="1009935" y="0"/>
                  </a:lnTo>
                  <a:cubicBezTo>
                    <a:pt x="791571" y="4549"/>
                    <a:pt x="614149" y="90985"/>
                    <a:pt x="518615" y="300251"/>
                  </a:cubicBezTo>
                  <a:lnTo>
                    <a:pt x="0" y="1733266"/>
                  </a:lnTo>
                  <a:lnTo>
                    <a:pt x="2279176" y="1733266"/>
                  </a:lnTo>
                  <a:cubicBezTo>
                    <a:pt x="2538484" y="1760561"/>
                    <a:pt x="2606723" y="1733266"/>
                    <a:pt x="2729553" y="1487606"/>
                  </a:cubicBezTo>
                  <a:lnTo>
                    <a:pt x="3234520" y="0"/>
                  </a:lnTo>
                  <a:close/>
                </a:path>
              </a:pathLst>
            </a:custGeom>
            <a:solidFill>
              <a:srgbClr val="FF6969"/>
            </a:solidFill>
            <a:ln>
              <a:noFill/>
            </a:ln>
          </p:spPr>
          <p:txBody>
            <a:bodyPr bIns="45720" lIns="91440" rIns="91440" tIns="45720"/>
            <a:lstStyle/>
            <a:p>
              <a:endParaRPr altLang="en-US" lang="zh-CN" sz="2400"/>
            </a:p>
          </p:txBody>
        </p:sp>
        <p:grpSp>
          <p:nvGrpSpPr>
            <p:cNvPr id="30" name="组合 26"/>
            <p:cNvGrpSpPr/>
            <p:nvPr/>
          </p:nvGrpSpPr>
          <p:grpSpPr>
            <a:xfrm>
              <a:off x="6910387" y="3729038"/>
              <a:ext cx="225029" cy="286941"/>
              <a:chExt cx="563561" cy="720725"/>
            </a:xfrm>
          </p:grpSpPr>
          <p:sp>
            <p:nvSpPr>
              <p:cNvPr id="31" name="Freeform 32"/>
              <p:cNvSpPr>
                <a:spLocks noChangeArrowheads="1"/>
              </p:cNvSpPr>
              <p:nvPr/>
            </p:nvSpPr>
            <p:spPr bwMode="auto">
              <a:xfrm>
                <a:off x="209552" y="0"/>
                <a:ext cx="142875" cy="720725"/>
              </a:xfrm>
              <a:custGeom>
                <a:gdLst>
                  <a:gd fmla="*/ 318957275 w 64" name="T0"/>
                  <a:gd fmla="*/ 1456890579 h 321" name="T1"/>
                  <a:gd fmla="*/ 159479754 w 64" name="T2"/>
                  <a:gd fmla="*/ 1618207245 h 321" name="T3"/>
                  <a:gd fmla="*/ 0 w 64" name="T4"/>
                  <a:gd fmla="*/ 1456890579 h 321" name="T5"/>
                  <a:gd fmla="*/ 0 w 64" name="T6"/>
                  <a:gd fmla="*/ 161316666 h 321" name="T7"/>
                  <a:gd fmla="*/ 159479754 w 64" name="T8"/>
                  <a:gd fmla="*/ 0 h 321" name="T9"/>
                  <a:gd fmla="*/ 318957275 w 64" name="T10"/>
                  <a:gd fmla="*/ 161316666 h 321" name="T11"/>
                  <a:gd fmla="*/ 318957275 w 64" name="T12"/>
                  <a:gd fmla="*/ 1456890579 h 321" name="T13"/>
                  <a:gd fmla="*/ 0 60000 65536" name="T14"/>
                  <a:gd fmla="*/ 0 60000 65536" name="T15"/>
                  <a:gd fmla="*/ 0 60000 65536" name="T16"/>
                  <a:gd fmla="*/ 0 60000 65536" name="T17"/>
                  <a:gd fmla="*/ 0 60000 65536" name="T18"/>
                  <a:gd fmla="*/ 0 60000 65536" name="T19"/>
                  <a:gd fmla="*/ 0 60000 65536" name="T20"/>
                  <a:gd fmla="*/ 0 w 64" name="T21"/>
                  <a:gd fmla="*/ 0 h 321" name="T22"/>
                  <a:gd fmla="*/ 64 w 64" name="T23"/>
                  <a:gd fmla="*/ 321 h 32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2" name="Freeform 33"/>
              <p:cNvSpPr>
                <a:spLocks noChangeArrowheads="1"/>
              </p:cNvSpPr>
              <p:nvPr/>
            </p:nvSpPr>
            <p:spPr bwMode="auto">
              <a:xfrm>
                <a:off x="0" y="439737"/>
                <a:ext cx="141289" cy="280988"/>
              </a:xfrm>
              <a:custGeom>
                <a:gdLst>
                  <a:gd fmla="*/ 316866373 w 63" name="T0"/>
                  <a:gd fmla="*/ 469935571 h 125" name="T1"/>
                  <a:gd fmla="*/ 160948355 w 63" name="T2"/>
                  <a:gd fmla="*/ 631634049 h 125" name="T3"/>
                  <a:gd fmla="*/ 0 w 63" name="T4"/>
                  <a:gd fmla="*/ 469935571 h 125" name="T5"/>
                  <a:gd fmla="*/ 0 w 63" name="T6"/>
                  <a:gd fmla="*/ 161698478 h 125" name="T7"/>
                  <a:gd fmla="*/ 160948355 w 63" name="T8"/>
                  <a:gd fmla="*/ 0 h 125" name="T9"/>
                  <a:gd fmla="*/ 316866373 w 63" name="T10"/>
                  <a:gd fmla="*/ 161698478 h 125" name="T11"/>
                  <a:gd fmla="*/ 316866373 w 63" name="T12"/>
                  <a:gd fmla="*/ 469935571 h 125" name="T13"/>
                  <a:gd fmla="*/ 0 60000 65536" name="T14"/>
                  <a:gd fmla="*/ 0 60000 65536" name="T15"/>
                  <a:gd fmla="*/ 0 60000 65536" name="T16"/>
                  <a:gd fmla="*/ 0 60000 65536" name="T17"/>
                  <a:gd fmla="*/ 0 60000 65536" name="T18"/>
                  <a:gd fmla="*/ 0 60000 65536" name="T19"/>
                  <a:gd fmla="*/ 0 60000 65536" name="T20"/>
                  <a:gd fmla="*/ 0 w 63" name="T21"/>
                  <a:gd fmla="*/ 0 h 125" name="T22"/>
                  <a:gd fmla="*/ 63 w 63" name="T23"/>
                  <a:gd fmla="*/ 125 h 12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33" name="Freeform 34"/>
              <p:cNvSpPr>
                <a:spLocks noChangeArrowheads="1"/>
              </p:cNvSpPr>
              <p:nvPr/>
            </p:nvSpPr>
            <p:spPr bwMode="auto">
              <a:xfrm>
                <a:off x="420686" y="231775"/>
                <a:ext cx="142875" cy="488950"/>
              </a:xfrm>
              <a:custGeom>
                <a:gdLst>
                  <a:gd fmla="*/ 318957275 w 64" name="T0"/>
                  <a:gd fmla="*/ 935684326 h 218" name="T1"/>
                  <a:gd fmla="*/ 159479754 w 64" name="T2"/>
                  <a:gd fmla="*/ 1096661021 h 218" name="T3"/>
                  <a:gd fmla="*/ 0 w 64" name="T4"/>
                  <a:gd fmla="*/ 935684326 h 218" name="T5"/>
                  <a:gd fmla="*/ 0 w 64" name="T6"/>
                  <a:gd fmla="*/ 160976694 h 218" name="T7"/>
                  <a:gd fmla="*/ 159479754 w 64" name="T8"/>
                  <a:gd fmla="*/ 0 h 218" name="T9"/>
                  <a:gd fmla="*/ 318957275 w 64" name="T10"/>
                  <a:gd fmla="*/ 160976694 h 218" name="T11"/>
                  <a:gd fmla="*/ 318957275 w 64" name="T12"/>
                  <a:gd fmla="*/ 935684326 h 218" name="T13"/>
                  <a:gd fmla="*/ 0 60000 65536" name="T14"/>
                  <a:gd fmla="*/ 0 60000 65536" name="T15"/>
                  <a:gd fmla="*/ 0 60000 65536" name="T16"/>
                  <a:gd fmla="*/ 0 60000 65536" name="T17"/>
                  <a:gd fmla="*/ 0 60000 65536" name="T18"/>
                  <a:gd fmla="*/ 0 60000 65536" name="T19"/>
                  <a:gd fmla="*/ 0 60000 65536" name="T20"/>
                  <a:gd fmla="*/ 0 w 64" name="T21"/>
                  <a:gd fmla="*/ 0 h 218" name="T22"/>
                  <a:gd fmla="*/ 64 w 64" name="T23"/>
                  <a:gd fmla="*/ 218 h 21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34" name="文本框 33"/>
          <p:cNvSpPr>
            <a:spLocks noChangeArrowheads="1"/>
          </p:cNvSpPr>
          <p:nvPr/>
        </p:nvSpPr>
        <p:spPr bwMode="auto">
          <a:xfrm>
            <a:off x="1270001" y="2784476"/>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35" name="文本框 34"/>
          <p:cNvSpPr>
            <a:spLocks noChangeArrowheads="1"/>
          </p:cNvSpPr>
          <p:nvPr/>
        </p:nvSpPr>
        <p:spPr bwMode="auto">
          <a:xfrm>
            <a:off x="1270001" y="4035426"/>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36" name="文本框 35"/>
          <p:cNvSpPr>
            <a:spLocks noChangeArrowheads="1"/>
          </p:cNvSpPr>
          <p:nvPr/>
        </p:nvSpPr>
        <p:spPr bwMode="auto">
          <a:xfrm>
            <a:off x="8537578" y="2794001"/>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37" name="文本框 36"/>
          <p:cNvSpPr>
            <a:spLocks noChangeArrowheads="1"/>
          </p:cNvSpPr>
          <p:nvPr/>
        </p:nvSpPr>
        <p:spPr bwMode="auto">
          <a:xfrm>
            <a:off x="8537578" y="4043364"/>
            <a:ext cx="46024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1600">
                <a:solidFill>
                  <a:schemeClr val="bg1"/>
                </a:solidFill>
                <a:latin charset="-122" pitchFamily="34" typeface="微软雅黑"/>
                <a:ea charset="-122" pitchFamily="34" typeface="微软雅黑"/>
                <a:sym charset="-122" pitchFamily="2" typeface="方正姚体"/>
              </a:rPr>
              <a:t>   MORE  THAN  TEMPLATE</a:t>
            </a:r>
          </a:p>
          <a:p>
            <a:r>
              <a:rPr altLang="zh-CN" b="1" lang="en-US" sz="1600">
                <a:solidFill>
                  <a:schemeClr val="bg1"/>
                </a:solidFill>
                <a:latin charset="-122" pitchFamily="34" typeface="微软雅黑"/>
                <a:ea charset="-122" pitchFamily="34" typeface="微软雅黑"/>
                <a:sym charset="-122" pitchFamily="2" typeface="方正姚体"/>
              </a:rPr>
              <a:t>Click here to add  you to the Center of the  </a:t>
            </a:r>
          </a:p>
          <a:p>
            <a:r>
              <a:rPr altLang="zh-CN" b="1" lang="en-US" sz="1600">
                <a:solidFill>
                  <a:schemeClr val="bg1"/>
                </a:solidFill>
                <a:latin charset="-122" pitchFamily="34" typeface="微软雅黑"/>
                <a:ea charset="-122" pitchFamily="34" typeface="微软雅黑"/>
                <a:sym charset="-122" pitchFamily="2" typeface="方正姚体"/>
              </a:rPr>
              <a:t>narrative thought</a:t>
            </a:r>
          </a:p>
        </p:txBody>
      </p:sp>
      <p:sp>
        <p:nvSpPr>
          <p:cNvPr id="38" name="矩形 37"/>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9"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631993882"/>
      </p:ext>
    </p:extLst>
  </p:cSld>
  <p:clrMapOvr>
    <a:masterClrMapping/>
  </p:clrMapOvr>
  <mc:AlternateContent>
    <mc:Choice Requires="p14">
      <p:transition advTm="4500" p14:dur="1600" spd="slow">
        <p:blinds dir="vert"/>
      </p:transition>
    </mc:Choice>
    <mc:Fallback>
      <p:transition advTm="4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750" id="7"/>
                                        <p:tgtEl>
                                          <p:spTgt spid="15"/>
                                        </p:tgtEl>
                                      </p:cBhvr>
                                    </p:animEffect>
                                    <p:anim calcmode="lin" valueType="num">
                                      <p:cBhvr>
                                        <p:cTn dur="750" fill="hold" id="8"/>
                                        <p:tgtEl>
                                          <p:spTgt spid="15"/>
                                        </p:tgtEl>
                                        <p:attrNameLst>
                                          <p:attrName>ppt_x</p:attrName>
                                        </p:attrNameLst>
                                      </p:cBhvr>
                                      <p:tavLst>
                                        <p:tav tm="0">
                                          <p:val>
                                            <p:strVal val="#ppt_x"/>
                                          </p:val>
                                        </p:tav>
                                        <p:tav tm="100000">
                                          <p:val>
                                            <p:strVal val="#ppt_x"/>
                                          </p:val>
                                        </p:tav>
                                      </p:tavLst>
                                    </p:anim>
                                    <p:anim calcmode="lin" valueType="num">
                                      <p:cBhvr>
                                        <p:cTn dur="75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750" id="12"/>
                                        <p:tgtEl>
                                          <p:spTgt spid="16"/>
                                        </p:tgtEl>
                                      </p:cBhvr>
                                    </p:animEffect>
                                    <p:anim calcmode="lin" valueType="num">
                                      <p:cBhvr>
                                        <p:cTn dur="750" fill="hold" id="13"/>
                                        <p:tgtEl>
                                          <p:spTgt spid="16"/>
                                        </p:tgtEl>
                                        <p:attrNameLst>
                                          <p:attrName>ppt_x</p:attrName>
                                        </p:attrNameLst>
                                      </p:cBhvr>
                                      <p:tavLst>
                                        <p:tav tm="0">
                                          <p:val>
                                            <p:strVal val="#ppt_x"/>
                                          </p:val>
                                        </p:tav>
                                        <p:tav tm="100000">
                                          <p:val>
                                            <p:strVal val="#ppt_x"/>
                                          </p:val>
                                        </p:tav>
                                      </p:tavLst>
                                    </p:anim>
                                    <p:anim calcmode="lin" valueType="num">
                                      <p:cBhvr>
                                        <p:cTn dur="750" fill="hold" id="14"/>
                                        <p:tgtEl>
                                          <p:spTgt spid="1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id="16" nodeType="afterEffect" presetClass="entr" presetID="47" presetSubtype="0">
                                  <p:stCondLst>
                                    <p:cond delay="0"/>
                                  </p:stCondLst>
                                  <p:childTnLst>
                                    <p:set>
                                      <p:cBhvr>
                                        <p:cTn dur="1" fill="hold" id="17">
                                          <p:stCondLst>
                                            <p:cond delay="0"/>
                                          </p:stCondLst>
                                        </p:cTn>
                                        <p:tgtEl>
                                          <p:spTgt spid="3"/>
                                        </p:tgtEl>
                                        <p:attrNameLst>
                                          <p:attrName>style.visibility</p:attrName>
                                        </p:attrNameLst>
                                      </p:cBhvr>
                                      <p:to>
                                        <p:strVal val="visible"/>
                                      </p:to>
                                    </p:set>
                                    <p:animEffect filter="fade" transition="in">
                                      <p:cBhvr>
                                        <p:cTn dur="750" id="18"/>
                                        <p:tgtEl>
                                          <p:spTgt spid="3"/>
                                        </p:tgtEl>
                                      </p:cBhvr>
                                    </p:animEffect>
                                    <p:anim calcmode="lin" valueType="num">
                                      <p:cBhvr>
                                        <p:cTn dur="750" fill="hold" id="19"/>
                                        <p:tgtEl>
                                          <p:spTgt spid="3"/>
                                        </p:tgtEl>
                                        <p:attrNameLst>
                                          <p:attrName>ppt_x</p:attrName>
                                        </p:attrNameLst>
                                      </p:cBhvr>
                                      <p:tavLst>
                                        <p:tav tm="0">
                                          <p:val>
                                            <p:strVal val="#ppt_x"/>
                                          </p:val>
                                        </p:tav>
                                        <p:tav tm="100000">
                                          <p:val>
                                            <p:strVal val="#ppt_x"/>
                                          </p:val>
                                        </p:tav>
                                      </p:tavLst>
                                    </p:anim>
                                    <p:anim calcmode="lin" valueType="num">
                                      <p:cBhvr>
                                        <p:cTn dur="750" fill="hold" id="20"/>
                                        <p:tgtEl>
                                          <p:spTgt spid="3"/>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750" id="23"/>
                                        <p:tgtEl>
                                          <p:spTgt spid="4"/>
                                        </p:tgtEl>
                                      </p:cBhvr>
                                    </p:animEffect>
                                    <p:anim calcmode="lin" valueType="num">
                                      <p:cBhvr>
                                        <p:cTn dur="750" fill="hold" id="24"/>
                                        <p:tgtEl>
                                          <p:spTgt spid="4"/>
                                        </p:tgtEl>
                                        <p:attrNameLst>
                                          <p:attrName>ppt_x</p:attrName>
                                        </p:attrNameLst>
                                      </p:cBhvr>
                                      <p:tavLst>
                                        <p:tav tm="0">
                                          <p:val>
                                            <p:strVal val="#ppt_x"/>
                                          </p:val>
                                        </p:tav>
                                        <p:tav tm="100000">
                                          <p:val>
                                            <p:strVal val="#ppt_x"/>
                                          </p:val>
                                        </p:tav>
                                      </p:tavLst>
                                    </p:anim>
                                    <p:anim calcmode="lin" valueType="num">
                                      <p:cBhvr>
                                        <p:cTn dur="750" fill="hold" id="25"/>
                                        <p:tgtEl>
                                          <p:spTgt spid="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500"/>
                            </p:stCondLst>
                            <p:childTnLst>
                              <p:par>
                                <p:cTn fill="hold" grpId="0" id="27" nodeType="afterEffect" presetClass="entr" presetID="22" presetSubtype="8">
                                  <p:stCondLst>
                                    <p:cond delay="0"/>
                                  </p:stCondLst>
                                  <p:childTnLst>
                                    <p:set>
                                      <p:cBhvr>
                                        <p:cTn dur="1" fill="hold" id="28">
                                          <p:stCondLst>
                                            <p:cond delay="0"/>
                                          </p:stCondLst>
                                        </p:cTn>
                                        <p:tgtEl>
                                          <p:spTgt spid="34"/>
                                        </p:tgtEl>
                                        <p:attrNameLst>
                                          <p:attrName>style.visibility</p:attrName>
                                        </p:attrNameLst>
                                      </p:cBhvr>
                                      <p:to>
                                        <p:strVal val="visible"/>
                                      </p:to>
                                    </p:set>
                                    <p:animEffect filter="wipe(left)" transition="in">
                                      <p:cBhvr>
                                        <p:cTn dur="500" id="29"/>
                                        <p:tgtEl>
                                          <p:spTgt spid="34"/>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36"/>
                                        </p:tgtEl>
                                        <p:attrNameLst>
                                          <p:attrName>style.visibility</p:attrName>
                                        </p:attrNameLst>
                                      </p:cBhvr>
                                      <p:to>
                                        <p:strVal val="visible"/>
                                      </p:to>
                                    </p:set>
                                    <p:animEffect filter="wipe(left)" transition="in">
                                      <p:cBhvr>
                                        <p:cTn dur="500" id="32"/>
                                        <p:tgtEl>
                                          <p:spTgt spid="36"/>
                                        </p:tgtEl>
                                      </p:cBhvr>
                                    </p:animEffect>
                                  </p:childTnLst>
                                </p:cTn>
                              </p:par>
                            </p:childTnLst>
                          </p:cTn>
                        </p:par>
                        <p:par>
                          <p:cTn fill="hold" id="33" nodeType="afterGroup">
                            <p:stCondLst>
                              <p:cond delay="2000"/>
                            </p:stCondLst>
                            <p:childTnLst>
                              <p:par>
                                <p:cTn fill="hold" id="34" nodeType="afterEffect" presetClass="entr" presetID="42" presetSubtype="0">
                                  <p:stCondLst>
                                    <p:cond delay="0"/>
                                  </p:stCondLst>
                                  <p:childTnLst>
                                    <p:set>
                                      <p:cBhvr>
                                        <p:cTn dur="1" fill="hold" id="35">
                                          <p:stCondLst>
                                            <p:cond delay="0"/>
                                          </p:stCondLst>
                                        </p:cTn>
                                        <p:tgtEl>
                                          <p:spTgt spid="5"/>
                                        </p:tgtEl>
                                        <p:attrNameLst>
                                          <p:attrName>style.visibility</p:attrName>
                                        </p:attrNameLst>
                                      </p:cBhvr>
                                      <p:to>
                                        <p:strVal val="visible"/>
                                      </p:to>
                                    </p:set>
                                    <p:animEffect filter="fade" transition="in">
                                      <p:cBhvr>
                                        <p:cTn dur="750" id="36"/>
                                        <p:tgtEl>
                                          <p:spTgt spid="5"/>
                                        </p:tgtEl>
                                      </p:cBhvr>
                                    </p:animEffect>
                                    <p:anim calcmode="lin" valueType="num">
                                      <p:cBhvr>
                                        <p:cTn dur="750" fill="hold" id="37"/>
                                        <p:tgtEl>
                                          <p:spTgt spid="5"/>
                                        </p:tgtEl>
                                        <p:attrNameLst>
                                          <p:attrName>ppt_x</p:attrName>
                                        </p:attrNameLst>
                                      </p:cBhvr>
                                      <p:tavLst>
                                        <p:tav tm="0">
                                          <p:val>
                                            <p:strVal val="#ppt_x"/>
                                          </p:val>
                                        </p:tav>
                                        <p:tav tm="100000">
                                          <p:val>
                                            <p:strVal val="#ppt_x"/>
                                          </p:val>
                                        </p:tav>
                                      </p:tavLst>
                                    </p:anim>
                                    <p:anim calcmode="lin" valueType="num">
                                      <p:cBhvr>
                                        <p:cTn dur="750" fill="hold" id="38"/>
                                        <p:tgtEl>
                                          <p:spTgt spid="5"/>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6"/>
                                        </p:tgtEl>
                                        <p:attrNameLst>
                                          <p:attrName>style.visibility</p:attrName>
                                        </p:attrNameLst>
                                      </p:cBhvr>
                                      <p:to>
                                        <p:strVal val="visible"/>
                                      </p:to>
                                    </p:set>
                                    <p:animEffect filter="fade" transition="in">
                                      <p:cBhvr>
                                        <p:cTn dur="750" id="41"/>
                                        <p:tgtEl>
                                          <p:spTgt spid="6"/>
                                        </p:tgtEl>
                                      </p:cBhvr>
                                    </p:animEffect>
                                    <p:anim calcmode="lin" valueType="num">
                                      <p:cBhvr>
                                        <p:cTn dur="750" fill="hold" id="42"/>
                                        <p:tgtEl>
                                          <p:spTgt spid="6"/>
                                        </p:tgtEl>
                                        <p:attrNameLst>
                                          <p:attrName>ppt_x</p:attrName>
                                        </p:attrNameLst>
                                      </p:cBhvr>
                                      <p:tavLst>
                                        <p:tav tm="0">
                                          <p:val>
                                            <p:strVal val="#ppt_x"/>
                                          </p:val>
                                        </p:tav>
                                        <p:tav tm="100000">
                                          <p:val>
                                            <p:strVal val="#ppt_x"/>
                                          </p:val>
                                        </p:tav>
                                      </p:tavLst>
                                    </p:anim>
                                    <p:anim calcmode="lin" valueType="num">
                                      <p:cBhvr>
                                        <p:cTn dur="750" fill="hold" id="43"/>
                                        <p:tgtEl>
                                          <p:spTgt spid="6"/>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750"/>
                            </p:stCondLst>
                            <p:childTnLst>
                              <p:par>
                                <p:cTn fill="hold" grpId="0" id="45" nodeType="afterEffect" presetClass="entr" presetID="22" presetSubtype="8">
                                  <p:stCondLst>
                                    <p:cond delay="0"/>
                                  </p:stCondLst>
                                  <p:childTnLst>
                                    <p:set>
                                      <p:cBhvr>
                                        <p:cTn dur="1" fill="hold" id="46">
                                          <p:stCondLst>
                                            <p:cond delay="0"/>
                                          </p:stCondLst>
                                        </p:cTn>
                                        <p:tgtEl>
                                          <p:spTgt spid="35"/>
                                        </p:tgtEl>
                                        <p:attrNameLst>
                                          <p:attrName>style.visibility</p:attrName>
                                        </p:attrNameLst>
                                      </p:cBhvr>
                                      <p:to>
                                        <p:strVal val="visible"/>
                                      </p:to>
                                    </p:set>
                                    <p:animEffect filter="wipe(left)" transition="in">
                                      <p:cBhvr>
                                        <p:cTn dur="500" id="47"/>
                                        <p:tgtEl>
                                          <p:spTgt spid="35"/>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37"/>
                                        </p:tgtEl>
                                        <p:attrNameLst>
                                          <p:attrName>style.visibility</p:attrName>
                                        </p:attrNameLst>
                                      </p:cBhvr>
                                      <p:to>
                                        <p:strVal val="visible"/>
                                      </p:to>
                                    </p:set>
                                    <p:animEffect filter="wipe(left)" transition="in">
                                      <p:cBhvr>
                                        <p:cTn dur="450" id="50"/>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34"/>
      <p:bldP grpId="0" spid="35"/>
      <p:bldP grpId="0" spid="36"/>
      <p:bldP grpId="0" spid="37"/>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flipH="1">
            <a:off x="5388109" y="0"/>
            <a:ext cx="6775449" cy="6913324"/>
            <a:chExt cx="5081587" cy="5184993"/>
          </a:xfrm>
        </p:grpSpPr>
        <p:sp>
          <p:nvSpPr>
            <p:cNvPr id="14" name="任意多边形 25"/>
            <p:cNvSpPr>
              <a:spLocks noChangeArrowheads="1" noChangeAspect="1"/>
            </p:cNvSpPr>
            <p:nvPr/>
          </p:nvSpPr>
          <p:spPr bwMode="auto">
            <a:xfrm rot="10800000">
              <a:off x="1337073" y="0"/>
              <a:ext cx="2687240" cy="1493044"/>
            </a:xfrm>
            <a:custGeom>
              <a:gdLst>
                <a:gd fmla="*/ 3328221 w 3582460" name="T0"/>
                <a:gd fmla="*/ 1990428 h 1991022" name="T1"/>
                <a:gd fmla="*/ 255295 w 3582460" name="T2"/>
                <a:gd fmla="*/ 1990428 h 1991022" name="T3"/>
                <a:gd fmla="*/ 0 w 3582460" name="T4"/>
                <a:gd fmla="*/ 1543704 h 1991022" name="T5"/>
                <a:gd fmla="*/ 882194 w 3582460" name="T6"/>
                <a:gd fmla="*/ 0 h 1991022" name="T7"/>
                <a:gd fmla="*/ 2701320 w 3582460" name="T8"/>
                <a:gd fmla="*/ 0 h 1991022" name="T9"/>
                <a:gd fmla="*/ 3583514 w 3582460" name="T10"/>
                <a:gd fmla="*/ 1543704 h 1991022" name="T11"/>
                <a:gd fmla="*/ 0 60000 65536" name="T12"/>
                <a:gd fmla="*/ 0 60000 65536" name="T13"/>
                <a:gd fmla="*/ 0 60000 65536" name="T14"/>
                <a:gd fmla="*/ 0 60000 65536" name="T15"/>
                <a:gd fmla="*/ 0 60000 65536" name="T16"/>
                <a:gd fmla="*/ 0 60000 65536" name="T17"/>
                <a:gd fmla="*/ 0 w 3582460" name="T18"/>
                <a:gd fmla="*/ 0 h 1991022" name="T19"/>
                <a:gd fmla="*/ 3582460 w 3582460" name="T20"/>
                <a:gd fmla="*/ 1991022 h 1991022" name="T21"/>
              </a:gdLst>
              <a:cxnLst>
                <a:cxn ang="T12">
                  <a:pos x="T0" y="T1"/>
                </a:cxn>
                <a:cxn ang="T13">
                  <a:pos x="T2" y="T3"/>
                </a:cxn>
                <a:cxn ang="T14">
                  <a:pos x="T4" y="T5"/>
                </a:cxn>
                <a:cxn ang="T15">
                  <a:pos x="T6" y="T7"/>
                </a:cxn>
                <a:cxn ang="T16">
                  <a:pos x="T8" y="T9"/>
                </a:cxn>
                <a:cxn ang="T17">
                  <a:pos x="T10" y="T11"/>
                </a:cxn>
              </a:cxnLst>
              <a:rect b="T21" l="T18" r="T20" t="T19"/>
              <a:pathLst>
                <a:path h="1991022" w="3582460">
                  <a:moveTo>
                    <a:pt x="3327242" y="1991022"/>
                  </a:moveTo>
                  <a:lnTo>
                    <a:pt x="255219" y="1991022"/>
                  </a:lnTo>
                  <a:lnTo>
                    <a:pt x="0" y="1544164"/>
                  </a:lnTo>
                  <a:lnTo>
                    <a:pt x="881934" y="0"/>
                  </a:lnTo>
                  <a:lnTo>
                    <a:pt x="2700526" y="0"/>
                  </a:lnTo>
                  <a:lnTo>
                    <a:pt x="3582460" y="1544164"/>
                  </a:lnTo>
                  <a:lnTo>
                    <a:pt x="3327242" y="1991022"/>
                  </a:lnTo>
                  <a:close/>
                </a:path>
              </a:pathLst>
            </a:custGeom>
            <a:solidFill>
              <a:srgbClr val="CCCC33"/>
            </a:solidFill>
            <a:ln>
              <a:noFill/>
            </a:ln>
          </p:spPr>
          <p:txBody>
            <a:bodyPr anchor="ctr" bIns="45720" lIns="91440" rIns="91440" tIns="45720"/>
            <a:lstStyle/>
            <a:p>
              <a:endParaRPr altLang="en-US" lang="zh-CN" sz="2400"/>
            </a:p>
          </p:txBody>
        </p:sp>
        <p:sp>
          <p:nvSpPr>
            <p:cNvPr id="15" name="任意多边形 26"/>
            <p:cNvSpPr>
              <a:spLocks noChangeArrowheads="1" noChangeAspect="1"/>
            </p:cNvSpPr>
            <p:nvPr/>
          </p:nvSpPr>
          <p:spPr bwMode="auto">
            <a:xfrm rot="10800000">
              <a:off x="0" y="1493044"/>
              <a:ext cx="1863329" cy="2316956"/>
            </a:xfrm>
            <a:custGeom>
              <a:gdLst>
                <a:gd fmla="*/ 2485006 w 2483870" name="T0"/>
                <a:gd fmla="*/ 3090222 h 3088328" name="T1"/>
                <a:gd fmla="*/ 882338 w 2483870" name="T2"/>
                <a:gd fmla="*/ 3090222 h 3088328" name="T3"/>
                <a:gd fmla="*/ 0 w 2483870" name="T4"/>
                <a:gd fmla="*/ 1545112 h 3088328" name="T5"/>
                <a:gd fmla="*/ 882338 w 2483870" name="T6"/>
                <a:gd fmla="*/ 0 h 3088328" name="T7"/>
                <a:gd fmla="*/ 2485006 w 2483870" name="T8"/>
                <a:gd fmla="*/ 0 h 3088328" name="T9"/>
                <a:gd fmla="*/ 0 60000 65536" name="T10"/>
                <a:gd fmla="*/ 0 60000 65536" name="T11"/>
                <a:gd fmla="*/ 0 60000 65536" name="T12"/>
                <a:gd fmla="*/ 0 60000 65536" name="T13"/>
                <a:gd fmla="*/ 0 60000 65536" name="T14"/>
                <a:gd fmla="*/ 0 w 2483870" name="T15"/>
                <a:gd fmla="*/ 0 h 3088328" name="T16"/>
                <a:gd fmla="*/ 2483870 w 2483870" name="T17"/>
                <a:gd fmla="*/ 3088328 h 3088328" name="T18"/>
              </a:gdLst>
              <a:cxnLst>
                <a:cxn ang="T10">
                  <a:pos x="T0" y="T1"/>
                </a:cxn>
                <a:cxn ang="T11">
                  <a:pos x="T2" y="T3"/>
                </a:cxn>
                <a:cxn ang="T12">
                  <a:pos x="T4" y="T5"/>
                </a:cxn>
                <a:cxn ang="T13">
                  <a:pos x="T6" y="T7"/>
                </a:cxn>
                <a:cxn ang="T14">
                  <a:pos x="T8" y="T9"/>
                </a:cxn>
              </a:cxnLst>
              <a:rect b="T18" l="T15" r="T17" t="T16"/>
              <a:pathLst>
                <a:path h="3088328" w="2483870">
                  <a:moveTo>
                    <a:pt x="2483870" y="3088328"/>
                  </a:moveTo>
                  <a:lnTo>
                    <a:pt x="881934" y="3088328"/>
                  </a:lnTo>
                  <a:lnTo>
                    <a:pt x="0" y="1544164"/>
                  </a:lnTo>
                  <a:lnTo>
                    <a:pt x="881934" y="0"/>
                  </a:lnTo>
                  <a:lnTo>
                    <a:pt x="2483870" y="0"/>
                  </a:lnTo>
                  <a:lnTo>
                    <a:pt x="2483870" y="3088328"/>
                  </a:lnTo>
                  <a:close/>
                </a:path>
              </a:pathLst>
            </a:custGeom>
            <a:solidFill>
              <a:srgbClr val="FF6969"/>
            </a:solidFill>
            <a:ln>
              <a:noFill/>
            </a:ln>
          </p:spPr>
          <p:txBody>
            <a:bodyPr anchor="ctr" bIns="45720" lIns="91440" rIns="91440" tIns="45720"/>
            <a:lstStyle/>
            <a:p>
              <a:endParaRPr altLang="en-US" lang="zh-CN" sz="2400"/>
            </a:p>
          </p:txBody>
        </p:sp>
        <p:sp>
          <p:nvSpPr>
            <p:cNvPr id="16" name="任意多边形 27"/>
            <p:cNvSpPr>
              <a:spLocks noChangeArrowheads="1" noChangeAspect="1"/>
            </p:cNvSpPr>
            <p:nvPr/>
          </p:nvSpPr>
          <p:spPr bwMode="auto">
            <a:xfrm rot="10800000">
              <a:off x="1549003" y="3115866"/>
              <a:ext cx="3532584" cy="2027634"/>
            </a:xfrm>
            <a:custGeom>
              <a:gdLst>
                <a:gd fmla="*/ 3549780 w 4711161" name="T0"/>
                <a:gd fmla="*/ 2704106 h 2702918" name="T1"/>
                <a:gd fmla="*/ 1159283 w 4711161" name="T2"/>
                <a:gd fmla="*/ 2704106 h 2702918" name="T3"/>
                <a:gd fmla="*/ 0 w 4711161" name="T4"/>
                <a:gd fmla="*/ 672541 h 2702918" name="T5"/>
                <a:gd fmla="*/ 383776 w 4711161" name="T6"/>
                <a:gd fmla="*/ 0 h 2702918" name="T7"/>
                <a:gd fmla="*/ 4325288 w 4711161" name="T8"/>
                <a:gd fmla="*/ 0 h 2702918" name="T9"/>
                <a:gd fmla="*/ 4709063 w 4711161" name="T10"/>
                <a:gd fmla="*/ 672541 h 2702918" name="T11"/>
                <a:gd fmla="*/ 0 60000 65536" name="T12"/>
                <a:gd fmla="*/ 0 60000 65536" name="T13"/>
                <a:gd fmla="*/ 0 60000 65536" name="T14"/>
                <a:gd fmla="*/ 0 60000 65536" name="T15"/>
                <a:gd fmla="*/ 0 60000 65536" name="T16"/>
                <a:gd fmla="*/ 0 60000 65536" name="T17"/>
                <a:gd fmla="*/ 0 w 4711161" name="T18"/>
                <a:gd fmla="*/ 0 h 2702918" name="T19"/>
                <a:gd fmla="*/ 4711161 w 4711161" name="T20"/>
                <a:gd fmla="*/ 2702918 h 2702918" name="T21"/>
              </a:gdLst>
              <a:cxnLst>
                <a:cxn ang="T12">
                  <a:pos x="T0" y="T1"/>
                </a:cxn>
                <a:cxn ang="T13">
                  <a:pos x="T2" y="T3"/>
                </a:cxn>
                <a:cxn ang="T14">
                  <a:pos x="T4" y="T5"/>
                </a:cxn>
                <a:cxn ang="T15">
                  <a:pos x="T6" y="T7"/>
                </a:cxn>
                <a:cxn ang="T16">
                  <a:pos x="T8" y="T9"/>
                </a:cxn>
                <a:cxn ang="T17">
                  <a:pos x="T10" y="T11"/>
                </a:cxn>
              </a:cxnLst>
              <a:rect b="T21" l="T18" r="T20" t="T19"/>
              <a:pathLst>
                <a:path h="2702918" w="4711161">
                  <a:moveTo>
                    <a:pt x="3551362" y="2702918"/>
                  </a:moveTo>
                  <a:lnTo>
                    <a:pt x="1159799" y="2702918"/>
                  </a:lnTo>
                  <a:lnTo>
                    <a:pt x="0" y="672245"/>
                  </a:lnTo>
                  <a:lnTo>
                    <a:pt x="383946" y="0"/>
                  </a:lnTo>
                  <a:lnTo>
                    <a:pt x="4327215" y="0"/>
                  </a:lnTo>
                  <a:lnTo>
                    <a:pt x="4711161" y="672245"/>
                  </a:lnTo>
                  <a:lnTo>
                    <a:pt x="3551362" y="2702918"/>
                  </a:lnTo>
                  <a:close/>
                </a:path>
              </a:pathLst>
            </a:custGeom>
            <a:solidFill>
              <a:srgbClr val="CCCC33"/>
            </a:solidFill>
            <a:ln>
              <a:noFill/>
            </a:ln>
          </p:spPr>
          <p:txBody>
            <a:bodyPr anchor="ctr" bIns="45720" lIns="91440" rIns="91440" tIns="45720"/>
            <a:lstStyle/>
            <a:p>
              <a:endParaRPr altLang="en-US" lang="zh-CN" sz="2400"/>
            </a:p>
          </p:txBody>
        </p:sp>
        <p:sp>
          <p:nvSpPr>
            <p:cNvPr id="17" name="文本框 28"/>
            <p:cNvSpPr>
              <a:spLocks noChangeArrowheads="1"/>
            </p:cNvSpPr>
            <p:nvPr/>
          </p:nvSpPr>
          <p:spPr bwMode="auto">
            <a:xfrm>
              <a:off x="2585206" y="3192236"/>
              <a:ext cx="1904047" cy="1973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6666">
                  <a:solidFill>
                    <a:schemeClr val="bg1"/>
                  </a:solidFill>
                  <a:latin charset="0" pitchFamily="34" typeface="Agency FB"/>
                  <a:sym charset="0" pitchFamily="34" typeface="Impact"/>
                </a:rPr>
                <a:t>02</a:t>
              </a:r>
            </a:p>
          </p:txBody>
        </p:sp>
      </p:grpSp>
      <p:sp>
        <p:nvSpPr>
          <p:cNvPr id="18" name="文本框 30"/>
          <p:cNvSpPr>
            <a:spLocks noChangeArrowheads="1"/>
          </p:cNvSpPr>
          <p:nvPr/>
        </p:nvSpPr>
        <p:spPr bwMode="auto">
          <a:xfrm>
            <a:off x="623392" y="2587625"/>
            <a:ext cx="441039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3200">
                <a:solidFill>
                  <a:srgbClr val="000000"/>
                </a:solidFill>
                <a:latin charset="0" pitchFamily="34" typeface="Calibri"/>
                <a:cs charset="0" pitchFamily="34" typeface="Calibri"/>
                <a:sym charset="0" pitchFamily="34" typeface="Calibri"/>
              </a:rPr>
              <a:t>  MORE  THEN  TEMPLATE</a:t>
            </a:r>
          </a:p>
        </p:txBody>
      </p:sp>
      <p:sp>
        <p:nvSpPr>
          <p:cNvPr id="19" name="文本框 31"/>
          <p:cNvSpPr>
            <a:spLocks noChangeArrowheads="1"/>
          </p:cNvSpPr>
          <p:nvPr/>
        </p:nvSpPr>
        <p:spPr bwMode="auto">
          <a:xfrm>
            <a:off x="1236892" y="3743096"/>
            <a:ext cx="407225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lang="en-US" sz="1200">
                <a:solidFill>
                  <a:schemeClr val="bg1"/>
                </a:solidFill>
                <a:latin charset="-122" pitchFamily="34" typeface="微软雅黑"/>
                <a:ea charset="-122" pitchFamily="34" typeface="微软雅黑"/>
                <a:sym charset="-122" pitchFamily="2" typeface="方正姚体"/>
              </a:rPr>
              <a:t>Click here to add  you to the  center of the  narrative </a:t>
            </a:r>
          </a:p>
          <a:p>
            <a:r>
              <a:rPr altLang="zh-CN" lang="en-US" sz="1200">
                <a:solidFill>
                  <a:schemeClr val="bg1"/>
                </a:solidFill>
                <a:latin charset="-122" pitchFamily="34" typeface="微软雅黑"/>
                <a:ea charset="-122" pitchFamily="34" typeface="微软雅黑"/>
                <a:sym charset="-122" pitchFamily="2" typeface="方正姚体"/>
              </a:rPr>
              <a:t>Thought  Click here to add   you to the  center of the </a:t>
            </a:r>
          </a:p>
          <a:p>
            <a:r>
              <a:rPr altLang="zh-CN" lang="en-US" sz="1200">
                <a:solidFill>
                  <a:schemeClr val="bg1"/>
                </a:solidFill>
                <a:latin charset="-122" pitchFamily="34" typeface="微软雅黑"/>
                <a:ea charset="-122" pitchFamily="34" typeface="微软雅黑"/>
                <a:sym charset="-122" pitchFamily="2" typeface="方正姚体"/>
              </a:rPr>
              <a:t>                             narrative thought</a:t>
            </a:r>
          </a:p>
        </p:txBody>
      </p:sp>
      <p:sp>
        <p:nvSpPr>
          <p:cNvPr id="20" name="直接连接符 42"/>
          <p:cNvSpPr>
            <a:spLocks noChangeShapeType="1"/>
          </p:cNvSpPr>
          <p:nvPr/>
        </p:nvSpPr>
        <p:spPr bwMode="auto">
          <a:xfrm flipH="1" rot="5400000">
            <a:off x="3179367" y="1629570"/>
            <a:ext cx="0" cy="3598863"/>
          </a:xfrm>
          <a:prstGeom prst="line">
            <a:avLst/>
          </a:prstGeom>
          <a:noFill/>
          <a:ln w="12700">
            <a:solidFill>
              <a:srgbClr val="CCCC33"/>
            </a:solidFill>
            <a:bevel/>
          </a:ln>
          <a:extLst>
            <a:ext uri="{909E8E84-426E-40DD-AFC4-6F175D3DCCD1}">
              <a14:hiddenFill>
                <a:noFill/>
              </a14:hiddenFill>
            </a:ext>
          </a:extLst>
        </p:spPr>
        <p:txBody>
          <a:bodyPr bIns="45720" lIns="91440" rIns="91440" tIns="45720"/>
          <a:lstStyle/>
          <a:p>
            <a:endParaRPr altLang="en-US" lang="zh-CN" sz="2400"/>
          </a:p>
        </p:txBody>
      </p:sp>
    </p:spTree>
    <p:extLst>
      <p:ext uri="{BB962C8B-B14F-4D97-AF65-F5344CB8AC3E}">
        <p14:creationId val="2032892935"/>
      </p:ext>
    </p:extLst>
  </p:cSld>
  <p:clrMapOvr>
    <a:masterClrMapping/>
  </p:clrMapOvr>
  <mc:AlternateContent>
    <mc:Choice Requires="p14">
      <p:transition advTm="1300" p14:dur="1600" spd="slow">
        <p:blinds dir="vert"/>
      </p:transition>
    </mc:Choice>
    <mc:Fallback>
      <p:transition advTm="1300" spd="slow">
        <p:blinds dir="vert"/>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7" name="组合 25"/>
          <p:cNvGrpSpPr/>
          <p:nvPr/>
        </p:nvGrpSpPr>
        <p:grpSpPr>
          <a:xfrm>
            <a:off x="771841" y="1783556"/>
            <a:ext cx="4960937" cy="4205288"/>
            <a:chExt cx="5507517" cy="4667559"/>
          </a:xfrm>
        </p:grpSpPr>
        <p:pic>
          <p:nvPicPr>
            <p:cNvPr id="68" name="图片 26"/>
            <p:cNvPicPr>
              <a:picLocks noChangeArrowheads="1" noChangeAspect="1"/>
            </p:cNvPicPr>
            <p:nvPr/>
          </p:nvPicPr>
          <p:blipFill>
            <a:blip r:embed="rId2">
              <a:extLst>
                <a:ext uri="{28A0092B-C50C-407E-A947-70E740481C1C}">
                  <a14:useLocalDpi val="0"/>
                </a:ext>
              </a:extLst>
            </a:blip>
            <a:stretch>
              <a:fillRect/>
            </a:stretch>
          </p:blipFill>
          <p:spPr bwMode="auto">
            <a:xfrm>
              <a:off x="0" y="0"/>
              <a:ext cx="5491246" cy="46675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4" name="图片 27"/>
            <p:cNvPicPr>
              <a:picLocks noChangeArrowheads="1" noChangeAspect="1"/>
            </p:cNvPicPr>
            <p:nvPr/>
          </p:nvPicPr>
          <p:blipFill>
            <a:blip r:embed="rId3">
              <a:extLst>
                <a:ext uri="{28A0092B-C50C-407E-A947-70E740481C1C}">
                  <a14:useLocalDpi val="0"/>
                </a:ext>
              </a:extLst>
            </a:blip>
            <a:stretch>
              <a:fillRect/>
            </a:stretch>
          </p:blipFill>
          <p:spPr bwMode="auto">
            <a:xfrm>
              <a:off x="16271" y="0"/>
              <a:ext cx="5491246" cy="46675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5" name="矩形 28"/>
            <p:cNvSpPr>
              <a:spLocks noChangeArrowheads="1"/>
            </p:cNvSpPr>
            <p:nvPr/>
          </p:nvSpPr>
          <p:spPr bwMode="auto">
            <a:xfrm>
              <a:off x="550885" y="541421"/>
              <a:ext cx="4412396" cy="2891178"/>
            </a:xfrm>
            <a:prstGeom prst="rect">
              <a:avLst/>
            </a:prstGeom>
            <a:blipFill dpi="0" rotWithShape="1">
              <a:blip r:embed="rId4"/>
              <a:stretch>
                <a:fillRect/>
              </a:stretch>
            </a:blipFill>
            <a:ln>
              <a:noFill/>
            </a:ln>
            <a:extLst>
              <a:ext uri="{91240B29-F687-4F45-9708-019B960494DF}">
                <a14:hiddenLine w="12700">
                  <a:solidFill>
                    <a:srgbClr val="42719B"/>
                  </a:solidFill>
                  <a:bevel/>
                  <a:headEnd/>
                  <a:tailEnd/>
                </a14:hiddenLine>
              </a:ext>
            </a:extLst>
          </p:spPr>
          <p:txBody>
            <a:bodyPr anchor="ctr"/>
            <a:lstStyle/>
            <a:p>
              <a:pPr algn="ctr"/>
              <a:endParaRPr altLang="zh-CN" lang="zh-CN" sz="2400">
                <a:solidFill>
                  <a:srgbClr val="FFFFFF"/>
                </a:solidFill>
                <a:latin charset="-122" pitchFamily="2" typeface="宋体"/>
                <a:sym charset="-122" pitchFamily="2" typeface="宋体"/>
              </a:endParaRPr>
            </a:p>
          </p:txBody>
        </p:sp>
      </p:grpSp>
      <p:sp>
        <p:nvSpPr>
          <p:cNvPr id="76" name="椭圆 29"/>
          <p:cNvSpPr>
            <a:spLocks noChangeArrowheads="1"/>
          </p:cNvSpPr>
          <p:nvPr/>
        </p:nvSpPr>
        <p:spPr bwMode="auto">
          <a:xfrm>
            <a:off x="4419037" y="1789906"/>
            <a:ext cx="2540000" cy="3449639"/>
          </a:xfrm>
          <a:prstGeom prst="ellipse">
            <a:avLst/>
          </a:prstGeom>
          <a:noFill/>
          <a:ln w="19050">
            <a:solidFill>
              <a:srgbClr val="CCCC33"/>
            </a:solidFill>
            <a:bevel/>
          </a:ln>
          <a:extLst>
            <a:ext uri="{909E8E84-426E-40DD-AFC4-6F175D3DCCD1}">
              <a14:hiddenFill>
                <a:solidFill>
                  <a:srgbClr val="FFFFFF"/>
                </a:solidFill>
              </a14:hiddenFill>
            </a:ext>
          </a:extLst>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sp>
        <p:nvSpPr>
          <p:cNvPr id="77" name="矩形 31"/>
          <p:cNvSpPr>
            <a:spLocks noChangeArrowheads="1"/>
          </p:cNvSpPr>
          <p:nvPr/>
        </p:nvSpPr>
        <p:spPr bwMode="auto">
          <a:xfrm>
            <a:off x="6858002" y="2171700"/>
            <a:ext cx="4326564" cy="685800"/>
          </a:xfrm>
          <a:prstGeom prst="rect">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3" name="组合 2"/>
          <p:cNvGrpSpPr/>
          <p:nvPr/>
        </p:nvGrpSpPr>
        <p:grpSpPr>
          <a:xfrm>
            <a:off x="6289673" y="2120899"/>
            <a:ext cx="816000" cy="816000"/>
            <a:chOff x="4717255" y="1590674"/>
            <a:chExt cx="612000" cy="612000"/>
          </a:xfrm>
        </p:grpSpPr>
        <p:sp>
          <p:nvSpPr>
            <p:cNvPr id="78" name="椭圆 42"/>
            <p:cNvSpPr>
              <a:spLocks noChangeArrowheads="1"/>
            </p:cNvSpPr>
            <p:nvPr/>
          </p:nvSpPr>
          <p:spPr bwMode="auto">
            <a:xfrm>
              <a:off x="4717255" y="1590674"/>
              <a:ext cx="612000" cy="612000"/>
            </a:xfrm>
            <a:prstGeom prst="ellipse">
              <a:avLst/>
            </a:prstGeom>
            <a:solidFill>
              <a:srgbClr val="CCCC33"/>
            </a:solidFill>
            <a:ln w="19050">
              <a:solidFill>
                <a:schemeClr val="bg1"/>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79" name="组合 43"/>
            <p:cNvGrpSpPr/>
            <p:nvPr/>
          </p:nvGrpSpPr>
          <p:grpSpPr>
            <a:xfrm>
              <a:off x="4905375" y="1739504"/>
              <a:ext cx="248841" cy="278606"/>
              <a:chExt cx="402656" cy="450303"/>
            </a:xfrm>
            <a:solidFill>
              <a:schemeClr val="bg1"/>
            </a:solidFill>
          </p:grpSpPr>
          <p:sp>
            <p:nvSpPr>
              <p:cNvPr id="80" name="Freeform 108"/>
              <p:cNvSpPr>
                <a:spLocks noChangeArrowheads="1" noEditPoints="1"/>
              </p:cNvSpPr>
              <p:nvPr/>
            </p:nvSpPr>
            <p:spPr bwMode="auto">
              <a:xfrm>
                <a:off x="69134" y="167228"/>
                <a:ext cx="56988" cy="57923"/>
              </a:xfrm>
              <a:custGeom>
                <a:gdLst>
                  <a:gd fmla="*/ 62454464 w 26" name="T0"/>
                  <a:gd fmla="*/ 0 h 26" name="T1"/>
                  <a:gd fmla="*/ 0 w 26" name="T2"/>
                  <a:gd fmla="*/ 64521766 h 26" name="T3"/>
                  <a:gd fmla="*/ 62454464 w 26" name="T4"/>
                  <a:gd fmla="*/ 129041305 h 26" name="T5"/>
                  <a:gd fmla="*/ 124908929 w 26" name="T6"/>
                  <a:gd fmla="*/ 64521766 h 26" name="T7"/>
                  <a:gd fmla="*/ 62454464 w 26" name="T8"/>
                  <a:gd fmla="*/ 0 h 26" name="T9"/>
                  <a:gd fmla="*/ 62454464 w 26" name="T10"/>
                  <a:gd fmla="*/ 114152866 h 26" name="T11"/>
                  <a:gd fmla="*/ 14413580 w 26" name="T12"/>
                  <a:gd fmla="*/ 64521766 h 26" name="T13"/>
                  <a:gd fmla="*/ 62454464 w 26" name="T14"/>
                  <a:gd fmla="*/ 14888439 h 26" name="T15"/>
                  <a:gd fmla="*/ 110495348 w 26" name="T16"/>
                  <a:gd fmla="*/ 64521766 h 26" name="T17"/>
                  <a:gd fmla="*/ 62454464 w 26" name="T18"/>
                  <a:gd fmla="*/ 114152866 h 26"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6" name="T30"/>
                  <a:gd fmla="*/ 0 h 26" name="T31"/>
                  <a:gd fmla="*/ 26 w 26" name="T32"/>
                  <a:gd fmla="*/ 26 h 26"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81" name="Freeform 109"/>
              <p:cNvSpPr>
                <a:spLocks noChangeArrowheads="1" noEditPoints="1"/>
              </p:cNvSpPr>
              <p:nvPr/>
            </p:nvSpPr>
            <p:spPr bwMode="auto">
              <a:xfrm>
                <a:off x="197125" y="129859"/>
                <a:ext cx="48580" cy="48580"/>
              </a:xfrm>
              <a:custGeom>
                <a:gdLst>
                  <a:gd fmla="*/ 53636736 w 22" name="T0"/>
                  <a:gd fmla="*/ 0 h 22" name="T1"/>
                  <a:gd fmla="*/ 0 w 22" name="T2"/>
                  <a:gd fmla="*/ 53636736 h 22" name="T3"/>
                  <a:gd fmla="*/ 53636736 w 22" name="T4"/>
                  <a:gd fmla="*/ 107273473 h 22" name="T5"/>
                  <a:gd fmla="*/ 107273473 w 22" name="T6"/>
                  <a:gd fmla="*/ 53636736 h 22" name="T7"/>
                  <a:gd fmla="*/ 53636736 w 22" name="T8"/>
                  <a:gd fmla="*/ 0 h 22" name="T9"/>
                  <a:gd fmla="*/ 53636736 w 22" name="T10"/>
                  <a:gd fmla="*/ 82892937 h 22" name="T11"/>
                  <a:gd fmla="*/ 24380535 w 22" name="T12"/>
                  <a:gd fmla="*/ 53636736 h 22" name="T13"/>
                  <a:gd fmla="*/ 53636736 w 22" name="T14"/>
                  <a:gd fmla="*/ 24380535 h 22" name="T15"/>
                  <a:gd fmla="*/ 82892937 w 22" name="T16"/>
                  <a:gd fmla="*/ 53636736 h 22" name="T17"/>
                  <a:gd fmla="*/ 53636736 w 22" name="T18"/>
                  <a:gd fmla="*/ 82892937 h 2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2" name="T30"/>
                  <a:gd fmla="*/ 0 h 22" name="T31"/>
                  <a:gd fmla="*/ 22 w 22" name="T32"/>
                  <a:gd fmla="*/ 22 h 22"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82" name="Freeform 110"/>
              <p:cNvSpPr>
                <a:spLocks noChangeArrowheads="1" noEditPoints="1"/>
              </p:cNvSpPr>
              <p:nvPr/>
            </p:nvSpPr>
            <p:spPr bwMode="auto">
              <a:xfrm>
                <a:off x="82213" y="181242"/>
                <a:ext cx="30830" cy="30830"/>
              </a:xfrm>
              <a:custGeom>
                <a:gdLst>
                  <a:gd fmla="*/ 33946032 w 14" name="T0"/>
                  <a:gd fmla="*/ 0 h 14" name="T1"/>
                  <a:gd fmla="*/ 0 w 14" name="T2"/>
                  <a:gd fmla="*/ 33946032 h 14" name="T3"/>
                  <a:gd fmla="*/ 33946032 w 14" name="T4"/>
                  <a:gd fmla="*/ 67892064 h 14" name="T5"/>
                  <a:gd fmla="*/ 67892064 w 14" name="T6"/>
                  <a:gd fmla="*/ 33946032 h 14" name="T7"/>
                  <a:gd fmla="*/ 33946032 w 14" name="T8"/>
                  <a:gd fmla="*/ 0 h 14" name="T9"/>
                  <a:gd fmla="*/ 33946032 w 14" name="T10"/>
                  <a:gd fmla="*/ 48493388 h 14" name="T11"/>
                  <a:gd fmla="*/ 19398676 w 14" name="T12"/>
                  <a:gd fmla="*/ 33946032 h 14" name="T13"/>
                  <a:gd fmla="*/ 33946032 w 14" name="T14"/>
                  <a:gd fmla="*/ 14547356 h 14" name="T15"/>
                  <a:gd fmla="*/ 53344709 w 14" name="T16"/>
                  <a:gd fmla="*/ 33946032 h 14" name="T17"/>
                  <a:gd fmla="*/ 33946032 w 14" name="T18"/>
                  <a:gd fmla="*/ 48493388 h 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4" name="T30"/>
                  <a:gd fmla="*/ 0 h 14" name="T31"/>
                  <a:gd fmla="*/ 14 w 14" name="T32"/>
                  <a:gd fmla="*/ 14 h 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83" name="Freeform 111"/>
              <p:cNvSpPr>
                <a:spLocks noChangeArrowheads="1" noEditPoints="1"/>
              </p:cNvSpPr>
              <p:nvPr/>
            </p:nvSpPr>
            <p:spPr bwMode="auto">
              <a:xfrm>
                <a:off x="172834" y="105568"/>
                <a:ext cx="97161" cy="97161"/>
              </a:xfrm>
              <a:custGeom>
                <a:gdLst>
                  <a:gd fmla="*/ 107276785 w 44" name="T0"/>
                  <a:gd fmla="*/ 0 h 44" name="T1"/>
                  <a:gd fmla="*/ 0 w 44" name="T2"/>
                  <a:gd fmla="*/ 107276785 h 44" name="T3"/>
                  <a:gd fmla="*/ 107276785 w 44" name="T4"/>
                  <a:gd fmla="*/ 214551362 h 44" name="T5"/>
                  <a:gd fmla="*/ 214551362 w 44" name="T6"/>
                  <a:gd fmla="*/ 107276785 h 44" name="T7"/>
                  <a:gd fmla="*/ 107276785 w 44" name="T8"/>
                  <a:gd fmla="*/ 0 h 44" name="T9"/>
                  <a:gd fmla="*/ 107276785 w 44" name="T10"/>
                  <a:gd fmla="*/ 190170575 h 44" name="T11"/>
                  <a:gd fmla="*/ 24380786 w 44" name="T12"/>
                  <a:gd fmla="*/ 107276785 h 44" name="T13"/>
                  <a:gd fmla="*/ 107276785 w 44" name="T14"/>
                  <a:gd fmla="*/ 29256502 h 44" name="T15"/>
                  <a:gd fmla="*/ 190170575 w 44" name="T16"/>
                  <a:gd fmla="*/ 107276785 h 44" name="T17"/>
                  <a:gd fmla="*/ 107276785 w 44" name="T18"/>
                  <a:gd fmla="*/ 190170575 h 4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44" name="T30"/>
                  <a:gd fmla="*/ 0 h 44" name="T31"/>
                  <a:gd fmla="*/ 44 w 44" name="T32"/>
                  <a:gd fmla="*/ 44 h 4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84" name="Freeform 112"/>
              <p:cNvSpPr>
                <a:spLocks noChangeArrowheads="1" noEditPoints="1"/>
              </p:cNvSpPr>
              <p:nvPr/>
            </p:nvSpPr>
            <p:spPr bwMode="auto">
              <a:xfrm>
                <a:off x="0" y="0"/>
                <a:ext cx="402656" cy="450303"/>
              </a:xfrm>
              <a:custGeom>
                <a:gdLst>
                  <a:gd fmla="*/ 768466764 w 182" name="T0"/>
                  <a:gd fmla="*/ 467756656 h 204" name="T1"/>
                  <a:gd fmla="*/ 748889275 w 182" name="T2"/>
                  <a:gd fmla="*/ 233879432 h 204" name="T3"/>
                  <a:gd fmla="*/ 381786472 w 182" name="T4"/>
                  <a:gd fmla="*/ 0 h 204" name="T5"/>
                  <a:gd fmla="*/ 4893819 w 182" name="T6"/>
                  <a:gd fmla="*/ 384925185 h 204" name="T7"/>
                  <a:gd fmla="*/ 0 w 182" name="T8"/>
                  <a:gd fmla="*/ 993984274 h 204" name="T9"/>
                  <a:gd fmla="*/ 553101113 w 182" name="T10"/>
                  <a:gd fmla="*/ 857555709 h 204" name="T11"/>
                  <a:gd fmla="*/ 719519723 w 182" name="T12"/>
                  <a:gd fmla="*/ 857555709 h 204" name="T13"/>
                  <a:gd fmla="*/ 719519723 w 182" name="T14"/>
                  <a:gd fmla="*/ 857555709 h 204" name="T15"/>
                  <a:gd fmla="*/ 763572945 w 182" name="T16"/>
                  <a:gd fmla="*/ 735744333 h 204" name="T17"/>
                  <a:gd fmla="*/ 714625904 w 182" name="T18"/>
                  <a:gd fmla="*/ 706507748 h 204" name="T19"/>
                  <a:gd fmla="*/ 763572945 w 182" name="T20"/>
                  <a:gd fmla="*/ 682145031 h 204" name="T21"/>
                  <a:gd fmla="*/ 758676913 w 182" name="T22"/>
                  <a:gd fmla="*/ 672401711 h 204" name="T23"/>
                  <a:gd fmla="*/ 832097474 w 182" name="T24"/>
                  <a:gd fmla="*/ 540844806 h 204" name="T25"/>
                  <a:gd fmla="*/ 303472093 w 182" name="T26"/>
                  <a:gd fmla="*/ 453139467 h 204" name="T27"/>
                  <a:gd fmla="*/ 303472093 w 182" name="T28"/>
                  <a:gd fmla="*/ 496993240 h 204" name="T29"/>
                  <a:gd fmla="*/ 264312690 w 182" name="T30"/>
                  <a:gd fmla="*/ 511610429 h 204" name="T31"/>
                  <a:gd fmla="*/ 234945351 w 182" name="T32"/>
                  <a:gd fmla="*/ 535970938 h 204" name="T33"/>
                  <a:gd fmla="*/ 195788161 w 182" name="T34"/>
                  <a:gd fmla="*/ 521353750 h 204" name="T35"/>
                  <a:gd fmla="*/ 156630972 w 182" name="T36"/>
                  <a:gd fmla="*/ 521353750 h 204" name="T37"/>
                  <a:gd fmla="*/ 137051271 w 182" name="T38"/>
                  <a:gd fmla="*/ 482373845 h 204" name="T39"/>
                  <a:gd fmla="*/ 107683931 w 182" name="T40"/>
                  <a:gd fmla="*/ 453139467 h 204" name="T41"/>
                  <a:gd fmla="*/ 127261420 w 182" name="T42"/>
                  <a:gd fmla="*/ 414159562 h 204" name="T43"/>
                  <a:gd fmla="*/ 127261420 w 182" name="T44"/>
                  <a:gd fmla="*/ 370307996 h 204" name="T45"/>
                  <a:gd fmla="*/ 166418610 w 182" name="T46"/>
                  <a:gd fmla="*/ 355690808 h 204" name="T47"/>
                  <a:gd fmla="*/ 195788161 w 182" name="T48"/>
                  <a:gd fmla="*/ 331328091 h 204" name="T49"/>
                  <a:gd fmla="*/ 234945351 w 182" name="T50"/>
                  <a:gd fmla="*/ 345945280 h 204" name="T51"/>
                  <a:gd fmla="*/ 278998572 w 182" name="T52"/>
                  <a:gd fmla="*/ 345945280 h 204" name="T53"/>
                  <a:gd fmla="*/ 293682242 w 182" name="T54"/>
                  <a:gd fmla="*/ 384925185 h 204" name="T55"/>
                  <a:gd fmla="*/ 323049581 w 182" name="T56"/>
                  <a:gd fmla="*/ 414159562 h 204" name="T57"/>
                  <a:gd fmla="*/ 665678864 w 182" name="T58"/>
                  <a:gd fmla="*/ 375179657 h 204" name="T59"/>
                  <a:gd fmla="*/ 616731823 w 182" name="T60"/>
                  <a:gd fmla="*/ 423905090 h 204" name="T61"/>
                  <a:gd fmla="*/ 592258303 w 182" name="T62"/>
                  <a:gd fmla="*/ 487247712 h 204" name="T63"/>
                  <a:gd fmla="*/ 523731562 w 182" name="T64"/>
                  <a:gd fmla="*/ 487247712 h 204" name="T65"/>
                  <a:gd fmla="*/ 460100852 w 182" name="T66"/>
                  <a:gd fmla="*/ 511610429 h 204" name="T67"/>
                  <a:gd fmla="*/ 406259992 w 182" name="T68"/>
                  <a:gd fmla="*/ 467756656 h 204" name="T69"/>
                  <a:gd fmla="*/ 342629282 w 182" name="T70"/>
                  <a:gd fmla="*/ 443393939 h 204" name="T71"/>
                  <a:gd fmla="*/ 342629282 w 182" name="T72"/>
                  <a:gd fmla="*/ 375179657 h 204" name="T73"/>
                  <a:gd fmla="*/ 313259731 w 182" name="T74"/>
                  <a:gd fmla="*/ 311839242 h 204" name="T75"/>
                  <a:gd fmla="*/ 362206771 w 182" name="T76"/>
                  <a:gd fmla="*/ 258239941 h 204" name="T77"/>
                  <a:gd fmla="*/ 386680291 w 182" name="T78"/>
                  <a:gd fmla="*/ 194899526 h 204" name="T79"/>
                  <a:gd fmla="*/ 460100852 w 182" name="T80"/>
                  <a:gd fmla="*/ 194899526 h 204" name="T81"/>
                  <a:gd fmla="*/ 523731562 w 182" name="T82"/>
                  <a:gd fmla="*/ 170536810 h 204" name="T83"/>
                  <a:gd fmla="*/ 572678602 w 182" name="T84"/>
                  <a:gd fmla="*/ 214388375 h 204" name="T85"/>
                  <a:gd fmla="*/ 636309312 w 182" name="T86"/>
                  <a:gd fmla="*/ 238751092 h 204" name="T87"/>
                  <a:gd fmla="*/ 636309312 w 182" name="T88"/>
                  <a:gd fmla="*/ 311839242 h 204" name="T89"/>
                  <a:gd fmla="*/ 665678864 w 182" name="T90"/>
                  <a:gd fmla="*/ 375179657 h 20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82" name="T138"/>
                  <a:gd fmla="*/ 0 h 204" name="T139"/>
                  <a:gd fmla="*/ 182 w 182" name="T140"/>
                  <a:gd fmla="*/ 204 h 204"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85" name="文本框 44"/>
          <p:cNvSpPr>
            <a:spLocks noChangeArrowheads="1"/>
          </p:cNvSpPr>
          <p:nvPr/>
        </p:nvSpPr>
        <p:spPr bwMode="auto">
          <a:xfrm>
            <a:off x="7250974" y="2258546"/>
            <a:ext cx="3998780"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86" name="矩形 51"/>
          <p:cNvSpPr>
            <a:spLocks noChangeArrowheads="1"/>
          </p:cNvSpPr>
          <p:nvPr/>
        </p:nvSpPr>
        <p:spPr bwMode="auto">
          <a:xfrm>
            <a:off x="6858002" y="3171825"/>
            <a:ext cx="4326564" cy="685800"/>
          </a:xfrm>
          <a:prstGeom prst="rect">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4" name="组合 3"/>
          <p:cNvGrpSpPr/>
          <p:nvPr/>
        </p:nvGrpSpPr>
        <p:grpSpPr>
          <a:xfrm>
            <a:off x="6497637" y="3086099"/>
            <a:ext cx="816000" cy="816000"/>
            <a:chOff x="4873228" y="2314574"/>
            <a:chExt cx="612000" cy="612000"/>
          </a:xfrm>
        </p:grpSpPr>
        <p:sp>
          <p:nvSpPr>
            <p:cNvPr id="87" name="椭圆 52"/>
            <p:cNvSpPr>
              <a:spLocks noChangeArrowheads="1"/>
            </p:cNvSpPr>
            <p:nvPr/>
          </p:nvSpPr>
          <p:spPr bwMode="auto">
            <a:xfrm>
              <a:off x="4873228" y="2314574"/>
              <a:ext cx="612000" cy="612000"/>
            </a:xfrm>
            <a:prstGeom prst="ellipse">
              <a:avLst/>
            </a:prstGeom>
            <a:solidFill>
              <a:srgbClr val="CCCC33"/>
            </a:solidFill>
            <a:ln w="19050">
              <a:solidFill>
                <a:schemeClr val="bg1"/>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88" name="组合 53"/>
            <p:cNvGrpSpPr/>
            <p:nvPr/>
          </p:nvGrpSpPr>
          <p:grpSpPr>
            <a:xfrm>
              <a:off x="5079207" y="2480072"/>
              <a:ext cx="236935" cy="255984"/>
              <a:chExt cx="466184" cy="501686"/>
            </a:xfrm>
            <a:solidFill>
              <a:schemeClr val="bg1"/>
            </a:solidFill>
          </p:grpSpPr>
          <p:sp>
            <p:nvSpPr>
              <p:cNvPr id="89" name="Freeform 154"/>
              <p:cNvSpPr>
                <a:spLocks noChangeArrowheads="1"/>
              </p:cNvSpPr>
              <p:nvPr/>
            </p:nvSpPr>
            <p:spPr bwMode="auto">
              <a:xfrm>
                <a:off x="141070" y="426012"/>
                <a:ext cx="50449" cy="46712"/>
              </a:xfrm>
              <a:custGeom>
                <a:gdLst>
                  <a:gd fmla="*/ 76978594 w 23" name="T0"/>
                  <a:gd fmla="*/ 0 h 21" name="T1"/>
                  <a:gd fmla="*/ 76978594 w 23" name="T2"/>
                  <a:gd fmla="*/ 19792542 h 21" name="T3"/>
                  <a:gd fmla="*/ 91411395 w 23" name="T4"/>
                  <a:gd fmla="*/ 54426153 h 21" name="T5"/>
                  <a:gd fmla="*/ 48110799 w 23" name="T6"/>
                  <a:gd fmla="*/ 84112741 h 21" name="T7"/>
                  <a:gd fmla="*/ 19245197 w 23" name="T8"/>
                  <a:gd fmla="*/ 44529882 h 21" name="T9"/>
                  <a:gd fmla="*/ 28867795 w 23" name="T10"/>
                  <a:gd fmla="*/ 24739565 h 21" name="T11"/>
                  <a:gd fmla="*/ 28867795 w 23" name="T12"/>
                  <a:gd fmla="*/ 0 h 21" name="T13"/>
                  <a:gd fmla="*/ 0 w 23" name="T14"/>
                  <a:gd fmla="*/ 49479130 h 21" name="T15"/>
                  <a:gd fmla="*/ 52923194 w 23" name="T16"/>
                  <a:gd fmla="*/ 103905283 h 21" name="T17"/>
                  <a:gd fmla="*/ 110656591 w 23" name="T18"/>
                  <a:gd fmla="*/ 49479130 h 21" name="T19"/>
                  <a:gd fmla="*/ 76978594 w 23" name="T20"/>
                  <a:gd fmla="*/ 0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23" name="T33"/>
                  <a:gd fmla="*/ 0 h 21" name="T34"/>
                  <a:gd fmla="*/ 23 w 23" name="T35"/>
                  <a:gd fmla="*/ 21 h 21"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90" name="Rectangle 155"/>
              <p:cNvSpPr>
                <a:spLocks noChangeArrowheads="1"/>
              </p:cNvSpPr>
              <p:nvPr/>
            </p:nvSpPr>
            <p:spPr bwMode="auto">
              <a:xfrm>
                <a:off x="160689" y="419472"/>
                <a:ext cx="9342" cy="32698"/>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2400">
                  <a:solidFill>
                    <a:srgbClr val="000000"/>
                  </a:solidFill>
                  <a:latin charset="0" pitchFamily="34" typeface="Calibri"/>
                  <a:sym charset="-122" pitchFamily="2" typeface="宋体"/>
                </a:endParaRPr>
              </a:p>
            </p:txBody>
          </p:sp>
          <p:sp>
            <p:nvSpPr>
              <p:cNvPr id="91" name="Freeform 156"/>
              <p:cNvSpPr>
                <a:spLocks noChangeArrowheads="1" noEditPoints="1"/>
              </p:cNvSpPr>
              <p:nvPr/>
            </p:nvSpPr>
            <p:spPr bwMode="auto">
              <a:xfrm>
                <a:off x="39238" y="81278"/>
                <a:ext cx="260652" cy="260652"/>
              </a:xfrm>
              <a:custGeom>
                <a:gdLst>
                  <a:gd fmla="*/ 117103433 w 118" name="T0"/>
                  <a:gd fmla="*/ 92705964 h 118" name="T1"/>
                  <a:gd fmla="*/ 92705964 w 118" name="T2"/>
                  <a:gd fmla="*/ 458654746 h 118" name="T3"/>
                  <a:gd fmla="*/ 458654746 w 118" name="T4"/>
                  <a:gd fmla="*/ 483052215 h 118" name="T5"/>
                  <a:gd fmla="*/ 483052215 w 118" name="T6"/>
                  <a:gd fmla="*/ 117103433 h 118" name="T7"/>
                  <a:gd fmla="*/ 117103433 w 118" name="T8"/>
                  <a:gd fmla="*/ 92705964 h 118" name="T9"/>
                  <a:gd fmla="*/ 312276558 w 118" name="T10"/>
                  <a:gd fmla="*/ 409862017 h 118" name="T11"/>
                  <a:gd fmla="*/ 312276558 w 118" name="T12"/>
                  <a:gd fmla="*/ 453775252 h 118" name="T13"/>
                  <a:gd fmla="*/ 273240608 w 118" name="T14"/>
                  <a:gd fmla="*/ 453775252 h 118" name="T15"/>
                  <a:gd fmla="*/ 273240608 w 118" name="T16"/>
                  <a:gd fmla="*/ 414741510 h 118" name="T17"/>
                  <a:gd fmla="*/ 200052619 w 118" name="T18"/>
                  <a:gd fmla="*/ 395223535 h 118" name="T19"/>
                  <a:gd fmla="*/ 209809398 w 118" name="T20"/>
                  <a:gd fmla="*/ 346430806 h 118" name="T21"/>
                  <a:gd fmla="*/ 282999596 w 118" name="T22"/>
                  <a:gd fmla="*/ 365948781 h 118" name="T23"/>
                  <a:gd fmla="*/ 322033337 w 118" name="T24"/>
                  <a:gd fmla="*/ 341551312 h 118" name="T25"/>
                  <a:gd fmla="*/ 278120102 w 118" name="T26"/>
                  <a:gd fmla="*/ 302517571 h 118" name="T27"/>
                  <a:gd fmla="*/ 200052619 w 118" name="T28"/>
                  <a:gd fmla="*/ 224447879 h 118" name="T29"/>
                  <a:gd fmla="*/ 273240608 w 118" name="T30"/>
                  <a:gd fmla="*/ 151257681 h 118" name="T31"/>
                  <a:gd fmla="*/ 273240608 w 118" name="T32"/>
                  <a:gd fmla="*/ 112223939 h 118" name="T33"/>
                  <a:gd fmla="*/ 312276558 w 118" name="T34"/>
                  <a:gd fmla="*/ 112223939 h 118" name="T35"/>
                  <a:gd fmla="*/ 312276558 w 118" name="T36"/>
                  <a:gd fmla="*/ 146378187 h 118" name="T37"/>
                  <a:gd fmla="*/ 375705560 w 118" name="T38"/>
                  <a:gd fmla="*/ 161016669 h 118" name="T39"/>
                  <a:gd fmla="*/ 361069287 w 118" name="T40"/>
                  <a:gd fmla="*/ 209809398 h 118" name="T41"/>
                  <a:gd fmla="*/ 302517571 w 118" name="T42"/>
                  <a:gd fmla="*/ 195173125 h 118" name="T43"/>
                  <a:gd fmla="*/ 268361114 w 118" name="T44"/>
                  <a:gd fmla="*/ 219568385 h 118" name="T45"/>
                  <a:gd fmla="*/ 317153843 w 118" name="T46"/>
                  <a:gd fmla="*/ 253724842 h 118" name="T47"/>
                  <a:gd fmla="*/ 385464548 w 118" name="T48"/>
                  <a:gd fmla="*/ 336671818 h 118" name="T49"/>
                  <a:gd fmla="*/ 312276558 w 118" name="T50"/>
                  <a:gd fmla="*/ 409862017 h 11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118" name="T78"/>
                  <a:gd fmla="*/ 0 h 118" name="T79"/>
                  <a:gd fmla="*/ 118 w 118" name="T80"/>
                  <a:gd fmla="*/ 118 h 118"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92" name="Freeform 157"/>
              <p:cNvSpPr>
                <a:spLocks noChangeArrowheads="1" noEditPoints="1"/>
              </p:cNvSpPr>
              <p:nvPr/>
            </p:nvSpPr>
            <p:spPr bwMode="auto">
              <a:xfrm>
                <a:off x="0" y="0"/>
                <a:ext cx="338194" cy="501686"/>
              </a:xfrm>
              <a:custGeom>
                <a:gdLst>
                  <a:gd fmla="*/ 674261578 w 153" name="T0"/>
                  <a:gd fmla="*/ 864539792 h 227" name="T1"/>
                  <a:gd fmla="*/ 78175864 w 153" name="T2"/>
                  <a:gd fmla="*/ 864539792 h 227" name="T3"/>
                  <a:gd fmla="*/ 78175864 w 153" name="T4"/>
                  <a:gd fmla="*/ 78150302 h 227" name="T5"/>
                  <a:gd fmla="*/ 674261578 w 153" name="T6"/>
                  <a:gd fmla="*/ 78150302 h 227" name="T7"/>
                  <a:gd fmla="*/ 674261578 w 153" name="T8"/>
                  <a:gd fmla="*/ 503093815 h 227" name="T9"/>
                  <a:gd fmla="*/ 679146602 w 153" name="T10"/>
                  <a:gd fmla="*/ 498209559 h 227" name="T11"/>
                  <a:gd fmla="*/ 747550207 w 153" name="T12"/>
                  <a:gd fmla="*/ 459135513 h 227" name="T13"/>
                  <a:gd fmla="*/ 747550207 w 153" name="T14"/>
                  <a:gd fmla="*/ 63497535 h 227" name="T15"/>
                  <a:gd fmla="*/ 688918861 w 153" name="T16"/>
                  <a:gd fmla="*/ 0 h 227" name="T17"/>
                  <a:gd fmla="*/ 58631345 w 153" name="T18"/>
                  <a:gd fmla="*/ 0 h 227" name="T19"/>
                  <a:gd fmla="*/ 0 w 153" name="T20"/>
                  <a:gd fmla="*/ 63497535 h 227" name="T21"/>
                  <a:gd fmla="*/ 0 w 153" name="T22"/>
                  <a:gd fmla="*/ 1050148142 h 227" name="T23"/>
                  <a:gd fmla="*/ 58631345 w 153" name="T24"/>
                  <a:gd fmla="*/ 1108761421 h 227" name="T25"/>
                  <a:gd fmla="*/ 688918861 w 153" name="T26"/>
                  <a:gd fmla="*/ 1108761421 h 227" name="T27"/>
                  <a:gd fmla="*/ 747550207 w 153" name="T28"/>
                  <a:gd fmla="*/ 1050148142 h 227" name="T29"/>
                  <a:gd fmla="*/ 747550207 w 153" name="T30"/>
                  <a:gd fmla="*/ 859655537 h 227" name="T31"/>
                  <a:gd fmla="*/ 674261578 w 153" name="T32"/>
                  <a:gd fmla="*/ 810812979 h 227" name="T33"/>
                  <a:gd fmla="*/ 674261578 w 153" name="T34"/>
                  <a:gd fmla="*/ 864539792 h 227" name="T35"/>
                  <a:gd fmla="*/ 366445356 w 153" name="T36"/>
                  <a:gd fmla="*/ 1079455887 h 227" name="T37"/>
                  <a:gd fmla="*/ 273612209 w 153" name="T38"/>
                  <a:gd fmla="*/ 981766351 h 227" name="T39"/>
                  <a:gd fmla="*/ 366445356 w 153" name="T40"/>
                  <a:gd fmla="*/ 888963281 h 227" name="T41"/>
                  <a:gd fmla="*/ 464165739 w 153" name="T42"/>
                  <a:gd fmla="*/ 981766351 h 227" name="T43"/>
                  <a:gd fmla="*/ 366445356 w 153" name="T44"/>
                  <a:gd fmla="*/ 1079455887 h 2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53" name="T69"/>
                  <a:gd fmla="*/ 0 h 227" name="T70"/>
                  <a:gd fmla="*/ 153 w 153" name="T71"/>
                  <a:gd fmla="*/ 227 h 227"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93" name="Freeform 158"/>
              <p:cNvSpPr>
                <a:spLocks noChangeArrowheads="1" noEditPoints="1"/>
              </p:cNvSpPr>
              <p:nvPr/>
            </p:nvSpPr>
            <p:spPr bwMode="auto">
              <a:xfrm>
                <a:off x="275600" y="202729"/>
                <a:ext cx="190584" cy="190584"/>
              </a:xfrm>
              <a:custGeom>
                <a:gdLst>
                  <a:gd fmla="*/ 353597587 w 86" name="T0"/>
                  <a:gd fmla="*/ 83489089 h 86" name="T1"/>
                  <a:gd fmla="*/ 88399951 w 86" name="T2"/>
                  <a:gd fmla="*/ 68754286 h 86" name="T3"/>
                  <a:gd fmla="*/ 68754286 w 86" name="T4"/>
                  <a:gd fmla="*/ 333951922 h 86" name="T5"/>
                  <a:gd fmla="*/ 338862784 w 86" name="T6"/>
                  <a:gd fmla="*/ 353597587 h 86" name="T7"/>
                  <a:gd fmla="*/ 353597587 w 86" name="T8"/>
                  <a:gd fmla="*/ 83489089 h 86" name="T9"/>
                  <a:gd fmla="*/ 225908523 w 86" name="T10"/>
                  <a:gd fmla="*/ 309397611 h 86" name="T11"/>
                  <a:gd fmla="*/ 225908523 w 86" name="T12"/>
                  <a:gd fmla="*/ 343775862 h 86" name="T13"/>
                  <a:gd fmla="*/ 196443350 w 86" name="T14"/>
                  <a:gd fmla="*/ 343775862 h 86" name="T15"/>
                  <a:gd fmla="*/ 196443350 w 86" name="T16"/>
                  <a:gd fmla="*/ 314308473 h 86" name="T17"/>
                  <a:gd fmla="*/ 137510788 w 86" name="T18"/>
                  <a:gd fmla="*/ 299575887 h 86" name="T19"/>
                  <a:gd fmla="*/ 147332512 w 86" name="T20"/>
                  <a:gd fmla="*/ 260286774 h 86" name="T21"/>
                  <a:gd fmla="*/ 201354212 w 86" name="T22"/>
                  <a:gd fmla="*/ 275019360 h 86" name="T23"/>
                  <a:gd fmla="*/ 235730247 w 86" name="T24"/>
                  <a:gd fmla="*/ 255375912 h 86" name="T25"/>
                  <a:gd fmla="*/ 201354212 w 86" name="T26"/>
                  <a:gd fmla="*/ 225908523 h 86" name="T27"/>
                  <a:gd fmla="*/ 142421650 w 86" name="T28"/>
                  <a:gd fmla="*/ 166975961 h 86" name="T29"/>
                  <a:gd fmla="*/ 196443350 w 86" name="T30"/>
                  <a:gd fmla="*/ 108043399 h 86" name="T31"/>
                  <a:gd fmla="*/ 196443350 w 86" name="T32"/>
                  <a:gd fmla="*/ 73665148 h 86" name="T33"/>
                  <a:gd fmla="*/ 230819385 w 86" name="T34"/>
                  <a:gd fmla="*/ 73665148 h 86" name="T35"/>
                  <a:gd fmla="*/ 230819385 w 86" name="T36"/>
                  <a:gd fmla="*/ 103132537 h 86" name="T37"/>
                  <a:gd fmla="*/ 275019360 w 86" name="T38"/>
                  <a:gd fmla="*/ 112954261 h 86" name="T39"/>
                  <a:gd fmla="*/ 265197636 w 86" name="T40"/>
                  <a:gd fmla="*/ 152243375 h 86" name="T41"/>
                  <a:gd fmla="*/ 220997661 w 86" name="T42"/>
                  <a:gd fmla="*/ 142421650 h 86" name="T43"/>
                  <a:gd fmla="*/ 191532488 w 86" name="T44"/>
                  <a:gd fmla="*/ 157154237 h 86" name="T45"/>
                  <a:gd fmla="*/ 230819385 w 86" name="T46"/>
                  <a:gd fmla="*/ 186621626 h 86" name="T47"/>
                  <a:gd fmla="*/ 284841085 w 86" name="T48"/>
                  <a:gd fmla="*/ 250465050 h 86" name="T49"/>
                  <a:gd fmla="*/ 225908523 w 86" name="T50"/>
                  <a:gd fmla="*/ 309397611 h 8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86" name="T78"/>
                  <a:gd fmla="*/ 0 h 86" name="T79"/>
                  <a:gd fmla="*/ 86 w 86" name="T80"/>
                  <a:gd fmla="*/ 86 h 86"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95" name="矩形 61"/>
          <p:cNvSpPr>
            <a:spLocks noChangeArrowheads="1"/>
          </p:cNvSpPr>
          <p:nvPr/>
        </p:nvSpPr>
        <p:spPr bwMode="auto">
          <a:xfrm>
            <a:off x="6858002" y="4159251"/>
            <a:ext cx="4326564" cy="687388"/>
          </a:xfrm>
          <a:prstGeom prst="rect">
            <a:avLst/>
          </a:prstGeom>
          <a:solidFill>
            <a:srgbClr val="FF6969"/>
          </a:solidFill>
          <a:ln>
            <a:noFil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5" name="组合 4"/>
          <p:cNvGrpSpPr/>
          <p:nvPr/>
        </p:nvGrpSpPr>
        <p:grpSpPr>
          <a:xfrm>
            <a:off x="6289673" y="4083049"/>
            <a:ext cx="816000" cy="816000"/>
            <a:chOff x="4717255" y="3062287"/>
            <a:chExt cx="612000" cy="612000"/>
          </a:xfrm>
        </p:grpSpPr>
        <p:sp>
          <p:nvSpPr>
            <p:cNvPr id="96" name="椭圆 62"/>
            <p:cNvSpPr>
              <a:spLocks noChangeArrowheads="1"/>
            </p:cNvSpPr>
            <p:nvPr/>
          </p:nvSpPr>
          <p:spPr bwMode="auto">
            <a:xfrm>
              <a:off x="4717255" y="3062287"/>
              <a:ext cx="612000" cy="612000"/>
            </a:xfrm>
            <a:prstGeom prst="ellipse">
              <a:avLst/>
            </a:prstGeom>
            <a:solidFill>
              <a:srgbClr val="CCCC33"/>
            </a:solidFill>
            <a:ln w="19050">
              <a:solidFill>
                <a:schemeClr val="bg1"/>
              </a:solidFill>
              <a:bevel/>
            </a:ln>
          </p:spPr>
          <p:txBody>
            <a:bodyPr anchor="ctr" bIns="45720" lIns="91440" rIns="91440" tIns="45720"/>
            <a:lstStyle/>
            <a:p>
              <a:pPr algn="ctr"/>
              <a:endParaRPr altLang="zh-CN" lang="zh-CN" sz="2400">
                <a:solidFill>
                  <a:srgbClr val="FFFFFF"/>
                </a:solidFill>
                <a:latin charset="-122" pitchFamily="2" typeface="宋体"/>
                <a:sym charset="-122" pitchFamily="2" typeface="宋体"/>
              </a:endParaRPr>
            </a:p>
          </p:txBody>
        </p:sp>
        <p:grpSp>
          <p:nvGrpSpPr>
            <p:cNvPr id="97" name="组合 63"/>
            <p:cNvGrpSpPr/>
            <p:nvPr/>
          </p:nvGrpSpPr>
          <p:grpSpPr>
            <a:xfrm>
              <a:off x="4909151" y="3264098"/>
              <a:ext cx="228600" cy="226219"/>
              <a:chExt cx="453105" cy="448433"/>
            </a:xfrm>
            <a:solidFill>
              <a:schemeClr val="bg1"/>
            </a:solidFill>
          </p:grpSpPr>
          <p:sp>
            <p:nvSpPr>
              <p:cNvPr id="98" name="Freeform 136"/>
              <p:cNvSpPr>
                <a:spLocks noChangeArrowheads="1"/>
              </p:cNvSpPr>
              <p:nvPr/>
            </p:nvSpPr>
            <p:spPr bwMode="auto">
              <a:xfrm>
                <a:off x="0" y="251309"/>
                <a:ext cx="453105" cy="197124"/>
              </a:xfrm>
              <a:custGeom>
                <a:gdLst>
                  <a:gd fmla="*/ 503185259 w 205" name="T0"/>
                  <a:gd fmla="*/ 93208644 h 89" name="T1"/>
                  <a:gd fmla="*/ 229609301 w 205" name="T2"/>
                  <a:gd fmla="*/ 0 h 89" name="T3"/>
                  <a:gd fmla="*/ 0 w 205" name="T4"/>
                  <a:gd fmla="*/ 0 h 89" name="T5"/>
                  <a:gd fmla="*/ 0 w 205" name="T6"/>
                  <a:gd fmla="*/ 328681014 h 89" name="T7"/>
                  <a:gd fmla="*/ 107476506 w 205" name="T8"/>
                  <a:gd fmla="*/ 436605296 h 89" name="T9"/>
                  <a:gd fmla="*/ 894007109 w 205" name="T10"/>
                  <a:gd fmla="*/ 436605296 h 89" name="T11"/>
                  <a:gd fmla="*/ 1001483615 w 205" name="T12"/>
                  <a:gd fmla="*/ 328681014 h 89" name="T13"/>
                  <a:gd fmla="*/ 1001483615 w 205" name="T14"/>
                  <a:gd fmla="*/ 0 h 89" name="T15"/>
                  <a:gd fmla="*/ 771874314 w 205" name="T16"/>
                  <a:gd fmla="*/ 0 h 89" name="T17"/>
                  <a:gd fmla="*/ 503185259 w 205" name="T18"/>
                  <a:gd fmla="*/ 93208644 h 89"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05" name="T30"/>
                  <a:gd fmla="*/ 0 h 89" name="T31"/>
                  <a:gd fmla="*/ 205 w 205" name="T32"/>
                  <a:gd fmla="*/ 89 h 89"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sp>
            <p:nvSpPr>
              <p:cNvPr id="99" name="Freeform 137"/>
              <p:cNvSpPr>
                <a:spLocks noChangeArrowheads="1" noEditPoints="1"/>
              </p:cNvSpPr>
              <p:nvPr/>
            </p:nvSpPr>
            <p:spPr bwMode="auto">
              <a:xfrm>
                <a:off x="0" y="0"/>
                <a:ext cx="453105" cy="260652"/>
              </a:xfrm>
              <a:custGeom>
                <a:gdLst>
                  <a:gd fmla="*/ 894007109 w 205" name="T0"/>
                  <a:gd fmla="*/ 204929904 h 118" name="T1"/>
                  <a:gd fmla="*/ 879350820 w 205" name="T2"/>
                  <a:gd fmla="*/ 204929904 h 118" name="T3"/>
                  <a:gd fmla="*/ 752333332 w 205" name="T4"/>
                  <a:gd fmla="*/ 204929904 h 118" name="T5"/>
                  <a:gd fmla="*/ 752333332 w 205" name="T6"/>
                  <a:gd fmla="*/ 107344446 h 118" name="T7"/>
                  <a:gd fmla="*/ 644856826 w 205" name="T8"/>
                  <a:gd fmla="*/ 0 h 118" name="T9"/>
                  <a:gd fmla="*/ 356626789 w 205" name="T10"/>
                  <a:gd fmla="*/ 0 h 118" name="T11"/>
                  <a:gd fmla="*/ 249150283 w 205" name="T12"/>
                  <a:gd fmla="*/ 107344446 h 118" name="T13"/>
                  <a:gd fmla="*/ 249150283 w 205" name="T14"/>
                  <a:gd fmla="*/ 204929904 h 118" name="T15"/>
                  <a:gd fmla="*/ 122132795 w 205" name="T16"/>
                  <a:gd fmla="*/ 204929904 h 118" name="T17"/>
                  <a:gd fmla="*/ 107476506 w 205" name="T18"/>
                  <a:gd fmla="*/ 204929904 h 118" name="T19"/>
                  <a:gd fmla="*/ 0 w 205" name="T20"/>
                  <a:gd fmla="*/ 312276558 h 118" name="T21"/>
                  <a:gd fmla="*/ 0 w 205" name="T22"/>
                  <a:gd fmla="*/ 492808993 h 118" name="T23"/>
                  <a:gd fmla="*/ 263804362 w 205" name="T24"/>
                  <a:gd fmla="*/ 492808993 h 118" name="T25"/>
                  <a:gd fmla="*/ 503185259 w 205" name="T26"/>
                  <a:gd fmla="*/ 575758179 h 118" name="T27"/>
                  <a:gd fmla="*/ 737679253 w 205" name="T28"/>
                  <a:gd fmla="*/ 492808993 h 118" name="T29"/>
                  <a:gd fmla="*/ 1001483615 w 205" name="T30"/>
                  <a:gd fmla="*/ 492808993 h 118" name="T31"/>
                  <a:gd fmla="*/ 1001483615 w 205" name="T32"/>
                  <a:gd fmla="*/ 312276558 h 118" name="T33"/>
                  <a:gd fmla="*/ 894007109 w 205" name="T34"/>
                  <a:gd fmla="*/ 204929904 h 118" name="T35"/>
                  <a:gd fmla="*/ 327314211 w 205" name="T36"/>
                  <a:gd fmla="*/ 126862421 h 118" name="T37"/>
                  <a:gd fmla="*/ 327314211 w 205" name="T38"/>
                  <a:gd fmla="*/ 107344446 h 118" name="T39"/>
                  <a:gd fmla="*/ 356626789 w 205" name="T40"/>
                  <a:gd fmla="*/ 82949186 h 118" name="T41"/>
                  <a:gd fmla="*/ 644856826 w 205" name="T42"/>
                  <a:gd fmla="*/ 82949186 h 118" name="T43"/>
                  <a:gd fmla="*/ 674169404 w 205" name="T44"/>
                  <a:gd fmla="*/ 107344446 h 118" name="T45"/>
                  <a:gd fmla="*/ 674169404 w 205" name="T46"/>
                  <a:gd fmla="*/ 126862421 h 118" name="T47"/>
                  <a:gd fmla="*/ 674169404 w 205" name="T48"/>
                  <a:gd fmla="*/ 204929904 h 118" name="T49"/>
                  <a:gd fmla="*/ 327314211 w 205" name="T50"/>
                  <a:gd fmla="*/ 204929904 h 118" name="T51"/>
                  <a:gd fmla="*/ 327314211 w 205" name="T52"/>
                  <a:gd fmla="*/ 126862421 h 118" name="T53"/>
                  <a:gd fmla="*/ 493413663 w 205" name="T54"/>
                  <a:gd fmla="*/ 492808993 h 118" name="T55"/>
                  <a:gd fmla="*/ 415249735 w 205" name="T56"/>
                  <a:gd fmla="*/ 419621004 h 118" name="T57"/>
                  <a:gd fmla="*/ 493413663 w 205" name="T58"/>
                  <a:gd fmla="*/ 341551312 h 118" name="T59"/>
                  <a:gd fmla="*/ 571577591 w 205" name="T60"/>
                  <a:gd fmla="*/ 419621004 h 118" name="T61"/>
                  <a:gd fmla="*/ 493413663 w 205" name="T62"/>
                  <a:gd fmla="*/ 492808993 h 11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5" name="T96"/>
                  <a:gd fmla="*/ 0 h 118" name="T97"/>
                  <a:gd fmla="*/ 205 w 205" name="T98"/>
                  <a:gd fmla="*/ 118 h 11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sz="2400"/>
              </a:p>
            </p:txBody>
          </p:sp>
        </p:grpSp>
      </p:grpSp>
      <p:sp>
        <p:nvSpPr>
          <p:cNvPr id="32" name="文本框 44"/>
          <p:cNvSpPr>
            <a:spLocks noChangeArrowheads="1"/>
          </p:cNvSpPr>
          <p:nvPr/>
        </p:nvSpPr>
        <p:spPr bwMode="auto">
          <a:xfrm>
            <a:off x="7297739" y="3293897"/>
            <a:ext cx="3998780"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33" name="文本框 44"/>
          <p:cNvSpPr>
            <a:spLocks noChangeArrowheads="1"/>
          </p:cNvSpPr>
          <p:nvPr/>
        </p:nvSpPr>
        <p:spPr bwMode="auto">
          <a:xfrm>
            <a:off x="7290595" y="4249298"/>
            <a:ext cx="3998780" cy="5385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p>
            <a:r>
              <a:rPr altLang="zh-CN" lang="en-US" sz="1467">
                <a:solidFill>
                  <a:schemeClr val="bg1"/>
                </a:solidFill>
                <a:latin charset="-122" pitchFamily="34" typeface="微软雅黑"/>
                <a:ea charset="-122" pitchFamily="34" typeface="微软雅黑"/>
                <a:sym charset="-122" pitchFamily="2" typeface="方正姚体"/>
              </a:rPr>
              <a:t>Click here to add  you to the  center of the</a:t>
            </a:r>
          </a:p>
          <a:p>
            <a:r>
              <a:rPr altLang="zh-CN" lang="en-US" sz="1467">
                <a:solidFill>
                  <a:schemeClr val="bg1"/>
                </a:solidFill>
                <a:latin charset="-122" pitchFamily="34" typeface="微软雅黑"/>
                <a:ea charset="-122" pitchFamily="34" typeface="微软雅黑"/>
                <a:sym charset="-122" pitchFamily="2" typeface="方正姚体"/>
              </a:rPr>
              <a:t>narrative thought</a:t>
            </a:r>
          </a:p>
        </p:txBody>
      </p:sp>
      <p:sp>
        <p:nvSpPr>
          <p:cNvPr id="37" name="矩形 36"/>
          <p:cNvSpPr/>
          <p:nvPr/>
        </p:nvSpPr>
        <p:spPr>
          <a:xfrm>
            <a:off x="-7081" y="193293"/>
            <a:ext cx="396000" cy="672075"/>
          </a:xfrm>
          <a:prstGeom prst="rect">
            <a:avLst/>
          </a:prstGeom>
          <a:solidFill>
            <a:srgbClr val="CCC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p>
        </p:txBody>
      </p:sp>
      <p:sp>
        <p:nvSpPr>
          <p:cNvPr id="38" name="文本框 23"/>
          <p:cNvSpPr>
            <a:spLocks noChangeArrowheads="1"/>
          </p:cNvSpPr>
          <p:nvPr/>
        </p:nvSpPr>
        <p:spPr bwMode="auto">
          <a:xfrm>
            <a:off x="393500" y="249643"/>
            <a:ext cx="41284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none">
            <a:spAutoFit/>
          </a:bodyPr>
          <a:lstStyle/>
          <a:p>
            <a:r>
              <a:rPr altLang="zh-CN" b="1" lang="en-US" sz="3200">
                <a:solidFill>
                  <a:schemeClr val="bg1"/>
                </a:solidFill>
                <a:latin charset="0" pitchFamily="34" typeface="Calibri"/>
                <a:cs charset="0" pitchFamily="34" typeface="Calibri"/>
                <a:sym charset="0" pitchFamily="34" typeface="Calibri"/>
              </a:rPr>
              <a:t>  ADD YOUR TITLE HERE</a:t>
            </a:r>
          </a:p>
        </p:txBody>
      </p:sp>
    </p:spTree>
    <p:extLst>
      <p:ext uri="{BB962C8B-B14F-4D97-AF65-F5344CB8AC3E}">
        <p14:creationId val="11165936"/>
      </p:ext>
    </p:extLst>
  </p:cSld>
  <p:clrMapOvr>
    <a:masterClrMapping/>
  </p:clrMapOvr>
  <mc:AlternateContent>
    <mc:Choice Requires="p14">
      <p:transition advTm="4500" p14:dur="1600" spd="slow">
        <p:blinds dir="vert"/>
      </p:transition>
    </mc:Choice>
    <mc:Fallback>
      <p:transition advTm="450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7"/>
                                        </p:tgtEl>
                                        <p:attrNameLst>
                                          <p:attrName>style.visibility</p:attrName>
                                        </p:attrNameLst>
                                      </p:cBhvr>
                                      <p:to>
                                        <p:strVal val="visible"/>
                                      </p:to>
                                    </p:set>
                                    <p:animEffect filter="fade" transition="in">
                                      <p:cBhvr>
                                        <p:cTn dur="1000" id="7"/>
                                        <p:tgtEl>
                                          <p:spTgt spid="67"/>
                                        </p:tgtEl>
                                      </p:cBhvr>
                                    </p:animEffect>
                                    <p:anim calcmode="lin" valueType="num">
                                      <p:cBhvr>
                                        <p:cTn dur="1000" fill="hold" id="8"/>
                                        <p:tgtEl>
                                          <p:spTgt spid="67"/>
                                        </p:tgtEl>
                                        <p:attrNameLst>
                                          <p:attrName>ppt_x</p:attrName>
                                        </p:attrNameLst>
                                      </p:cBhvr>
                                      <p:tavLst>
                                        <p:tav tm="0">
                                          <p:val>
                                            <p:strVal val="#ppt_x"/>
                                          </p:val>
                                        </p:tav>
                                        <p:tav tm="100000">
                                          <p:val>
                                            <p:strVal val="#ppt_x"/>
                                          </p:val>
                                        </p:tav>
                                      </p:tavLst>
                                    </p:anim>
                                    <p:anim calcmode="lin" valueType="num">
                                      <p:cBhvr>
                                        <p:cTn dur="1000" fill="hold" id="9"/>
                                        <p:tgtEl>
                                          <p:spTgt spid="6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76"/>
                                        </p:tgtEl>
                                        <p:attrNameLst>
                                          <p:attrName>style.visibility</p:attrName>
                                        </p:attrNameLst>
                                      </p:cBhvr>
                                      <p:to>
                                        <p:strVal val="visible"/>
                                      </p:to>
                                    </p:set>
                                    <p:animEffect filter="wipe(left)" transition="in">
                                      <p:cBhvr>
                                        <p:cTn dur="500" id="13"/>
                                        <p:tgtEl>
                                          <p:spTgt spid="76"/>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par>
                                <p:cTn fill="hold" id="20" nodeType="with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500" fill="hold" id="22"/>
                                        <p:tgtEl>
                                          <p:spTgt spid="4"/>
                                        </p:tgtEl>
                                        <p:attrNameLst>
                                          <p:attrName>ppt_w</p:attrName>
                                        </p:attrNameLst>
                                      </p:cBhvr>
                                      <p:tavLst>
                                        <p:tav tm="0">
                                          <p:val>
                                            <p:fltVal val="0"/>
                                          </p:val>
                                        </p:tav>
                                        <p:tav tm="100000">
                                          <p:val>
                                            <p:strVal val="#ppt_w"/>
                                          </p:val>
                                        </p:tav>
                                      </p:tavLst>
                                    </p:anim>
                                    <p:anim calcmode="lin" valueType="num">
                                      <p:cBhvr>
                                        <p:cTn dur="500" fill="hold" id="23"/>
                                        <p:tgtEl>
                                          <p:spTgt spid="4"/>
                                        </p:tgtEl>
                                        <p:attrNameLst>
                                          <p:attrName>ppt_h</p:attrName>
                                        </p:attrNameLst>
                                      </p:cBhvr>
                                      <p:tavLst>
                                        <p:tav tm="0">
                                          <p:val>
                                            <p:fltVal val="0"/>
                                          </p:val>
                                        </p:tav>
                                        <p:tav tm="100000">
                                          <p:val>
                                            <p:strVal val="#ppt_h"/>
                                          </p:val>
                                        </p:tav>
                                      </p:tavLst>
                                    </p:anim>
                                    <p:animEffect filter="fade" transition="in">
                                      <p:cBhvr>
                                        <p:cTn dur="500" id="24"/>
                                        <p:tgtEl>
                                          <p:spTgt spid="4"/>
                                        </p:tgtEl>
                                      </p:cBhvr>
                                    </p:animEffect>
                                  </p:childTnLst>
                                </p:cTn>
                              </p:par>
                              <p:par>
                                <p:cTn fill="hold" id="25" nodeType="withEffect" presetClass="entr" presetID="53" presetSubtype="0">
                                  <p:stCondLst>
                                    <p:cond delay="0"/>
                                  </p:stCondLst>
                                  <p:childTnLst>
                                    <p:set>
                                      <p:cBhvr>
                                        <p:cTn dur="1" fill="hold" id="26">
                                          <p:stCondLst>
                                            <p:cond delay="0"/>
                                          </p:stCondLst>
                                        </p:cTn>
                                        <p:tgtEl>
                                          <p:spTgt spid="5"/>
                                        </p:tgtEl>
                                        <p:attrNameLst>
                                          <p:attrName>style.visibility</p:attrName>
                                        </p:attrNameLst>
                                      </p:cBhvr>
                                      <p:to>
                                        <p:strVal val="visible"/>
                                      </p:to>
                                    </p:set>
                                    <p:anim calcmode="lin" valueType="num">
                                      <p:cBhvr>
                                        <p:cTn dur="500" fill="hold" id="27"/>
                                        <p:tgtEl>
                                          <p:spTgt spid="5"/>
                                        </p:tgtEl>
                                        <p:attrNameLst>
                                          <p:attrName>ppt_w</p:attrName>
                                        </p:attrNameLst>
                                      </p:cBhvr>
                                      <p:tavLst>
                                        <p:tav tm="0">
                                          <p:val>
                                            <p:fltVal val="0"/>
                                          </p:val>
                                        </p:tav>
                                        <p:tav tm="100000">
                                          <p:val>
                                            <p:strVal val="#ppt_w"/>
                                          </p:val>
                                        </p:tav>
                                      </p:tavLst>
                                    </p:anim>
                                    <p:anim calcmode="lin" valueType="num">
                                      <p:cBhvr>
                                        <p:cTn dur="500" fill="hold" id="28"/>
                                        <p:tgtEl>
                                          <p:spTgt spid="5"/>
                                        </p:tgtEl>
                                        <p:attrNameLst>
                                          <p:attrName>ppt_h</p:attrName>
                                        </p:attrNameLst>
                                      </p:cBhvr>
                                      <p:tavLst>
                                        <p:tav tm="0">
                                          <p:val>
                                            <p:fltVal val="0"/>
                                          </p:val>
                                        </p:tav>
                                        <p:tav tm="100000">
                                          <p:val>
                                            <p:strVal val="#ppt_h"/>
                                          </p:val>
                                        </p:tav>
                                      </p:tavLst>
                                    </p:anim>
                                    <p:animEffect filter="fade" transition="in">
                                      <p:cBhvr>
                                        <p:cTn dur="500" id="29"/>
                                        <p:tgtEl>
                                          <p:spTgt spid="5"/>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77"/>
                                        </p:tgtEl>
                                        <p:attrNameLst>
                                          <p:attrName>style.visibility</p:attrName>
                                        </p:attrNameLst>
                                      </p:cBhvr>
                                      <p:to>
                                        <p:strVal val="visible"/>
                                      </p:to>
                                    </p:set>
                                    <p:animEffect filter="wipe(left)" transition="in">
                                      <p:cBhvr>
                                        <p:cTn dur="500" id="33"/>
                                        <p:tgtEl>
                                          <p:spTgt spid="77"/>
                                        </p:tgtEl>
                                      </p:cBhvr>
                                    </p:animEffect>
                                  </p:childTnLst>
                                </p:cTn>
                              </p:par>
                              <p:par>
                                <p:cTn fill="hold" grpId="0" id="34" nodeType="withEffect" presetClass="entr" presetID="22" presetSubtype="8">
                                  <p:stCondLst>
                                    <p:cond delay="0"/>
                                  </p:stCondLst>
                                  <p:childTnLst>
                                    <p:set>
                                      <p:cBhvr>
                                        <p:cTn dur="1" fill="hold" id="35">
                                          <p:stCondLst>
                                            <p:cond delay="0"/>
                                          </p:stCondLst>
                                        </p:cTn>
                                        <p:tgtEl>
                                          <p:spTgt spid="85"/>
                                        </p:tgtEl>
                                        <p:attrNameLst>
                                          <p:attrName>style.visibility</p:attrName>
                                        </p:attrNameLst>
                                      </p:cBhvr>
                                      <p:to>
                                        <p:strVal val="visible"/>
                                      </p:to>
                                    </p:set>
                                    <p:animEffect filter="wipe(left)" transition="in">
                                      <p:cBhvr>
                                        <p:cTn dur="500" id="36"/>
                                        <p:tgtEl>
                                          <p:spTgt spid="85"/>
                                        </p:tgtEl>
                                      </p:cBhvr>
                                    </p:animEffect>
                                  </p:childTnLst>
                                </p:cTn>
                              </p:par>
                            </p:childTnLst>
                          </p:cTn>
                        </p:par>
                        <p:par>
                          <p:cTn fill="hold" id="37" nodeType="afterGroup">
                            <p:stCondLst>
                              <p:cond delay="2500"/>
                            </p:stCondLst>
                            <p:childTnLst>
                              <p:par>
                                <p:cTn fill="hold" grpId="0" id="38" nodeType="afterEffect" presetClass="entr" presetID="22" presetSubtype="8">
                                  <p:stCondLst>
                                    <p:cond delay="0"/>
                                  </p:stCondLst>
                                  <p:childTnLst>
                                    <p:set>
                                      <p:cBhvr>
                                        <p:cTn dur="1" fill="hold" id="39">
                                          <p:stCondLst>
                                            <p:cond delay="0"/>
                                          </p:stCondLst>
                                        </p:cTn>
                                        <p:tgtEl>
                                          <p:spTgt spid="86"/>
                                        </p:tgtEl>
                                        <p:attrNameLst>
                                          <p:attrName>style.visibility</p:attrName>
                                        </p:attrNameLst>
                                      </p:cBhvr>
                                      <p:to>
                                        <p:strVal val="visible"/>
                                      </p:to>
                                    </p:set>
                                    <p:animEffect filter="wipe(left)" transition="in">
                                      <p:cBhvr>
                                        <p:cTn dur="500" id="40"/>
                                        <p:tgtEl>
                                          <p:spTgt spid="86"/>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32"/>
                                        </p:tgtEl>
                                        <p:attrNameLst>
                                          <p:attrName>style.visibility</p:attrName>
                                        </p:attrNameLst>
                                      </p:cBhvr>
                                      <p:to>
                                        <p:strVal val="visible"/>
                                      </p:to>
                                    </p:set>
                                    <p:animEffect filter="wipe(left)" transition="in">
                                      <p:cBhvr>
                                        <p:cTn dur="500" id="43"/>
                                        <p:tgtEl>
                                          <p:spTgt spid="32"/>
                                        </p:tgtEl>
                                      </p:cBhvr>
                                    </p:animEffect>
                                  </p:childTnLst>
                                </p:cTn>
                              </p:par>
                            </p:childTnLst>
                          </p:cTn>
                        </p:par>
                        <p:par>
                          <p:cTn fill="hold" id="44" nodeType="afterGroup">
                            <p:stCondLst>
                              <p:cond delay="3000"/>
                            </p:stCondLst>
                            <p:childTnLst>
                              <p:par>
                                <p:cTn fill="hold" grpId="0" id="45" nodeType="afterEffect" presetClass="entr" presetID="22" presetSubtype="8">
                                  <p:stCondLst>
                                    <p:cond delay="0"/>
                                  </p:stCondLst>
                                  <p:childTnLst>
                                    <p:set>
                                      <p:cBhvr>
                                        <p:cTn dur="1" fill="hold" id="46">
                                          <p:stCondLst>
                                            <p:cond delay="0"/>
                                          </p:stCondLst>
                                        </p:cTn>
                                        <p:tgtEl>
                                          <p:spTgt spid="95"/>
                                        </p:tgtEl>
                                        <p:attrNameLst>
                                          <p:attrName>style.visibility</p:attrName>
                                        </p:attrNameLst>
                                      </p:cBhvr>
                                      <p:to>
                                        <p:strVal val="visible"/>
                                      </p:to>
                                    </p:set>
                                    <p:animEffect filter="wipe(left)" transition="in">
                                      <p:cBhvr>
                                        <p:cTn dur="500" id="47"/>
                                        <p:tgtEl>
                                          <p:spTgt spid="95"/>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33"/>
                                        </p:tgtEl>
                                        <p:attrNameLst>
                                          <p:attrName>style.visibility</p:attrName>
                                        </p:attrNameLst>
                                      </p:cBhvr>
                                      <p:to>
                                        <p:strVal val="visible"/>
                                      </p:to>
                                    </p:set>
                                    <p:animEffect filter="wipe(left)" transition="in">
                                      <p:cBhvr>
                                        <p:cTn dur="500" id="5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85"/>
      <p:bldP grpId="0" spid="86"/>
      <p:bldP grpId="0" spid="95"/>
      <p:bldP grpId="0" spid="32"/>
      <p:bldP grpId="0" spid="3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201</Paragraphs>
  <Slides>23</Slides>
  <Notes>0</Notes>
  <TotalTime>26</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23</vt:i4>
      </vt:variant>
    </vt:vector>
  </HeadingPairs>
  <TitlesOfParts>
    <vt:vector baseType="lpstr" size="35">
      <vt:lpstr>Arial</vt:lpstr>
      <vt:lpstr>等线 Light</vt:lpstr>
      <vt:lpstr>等线</vt:lpstr>
      <vt:lpstr>Calibri Light</vt:lpstr>
      <vt:lpstr>Calibri</vt:lpstr>
      <vt:lpstr>宋体</vt:lpstr>
      <vt:lpstr>微软雅黑</vt:lpstr>
      <vt:lpstr>方正姚体</vt:lpstr>
      <vt:lpstr>Agency FB</vt:lpstr>
      <vt:lpstr>Impact</vt:lpstr>
      <vt:lpstr>FZHei-B01S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2016-04-19T07:52:01Z</dcterms:created>
  <cp:lastModifiedBy>ypppt</cp:lastModifiedBy>
  <dcterms:modified xsi:type="dcterms:W3CDTF">2021-08-20T11:00:45Z</dcterms:modified>
  <cp:revision>12</cp:revision>
  <dc:title>PowerPoint 演示文稿</dc:title>
</cp:coreProperties>
</file>