
<file path=[Content_Types].xml><?xml version="1.0" encoding="utf-8"?>
<Types xmlns="http://schemas.openxmlformats.org/package/2006/content-types">
  <Default ContentType="image/x-emf" Extension="emf"/>
  <Default ContentType="application/x-fontdata" Extension="fntdata"/>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Lst>
  <p:notesMasterIdLst>
    <p:notesMasterId r:id="rId2"/>
  </p:notesMasterIdLst>
  <p:sldIdLst>
    <p:sldId id="256" r:id="rId3"/>
    <p:sldId id="257" r:id="rId4"/>
    <p:sldId id="258" r:id="rId5"/>
    <p:sldId id="259" r:id="rId6"/>
    <p:sldId id="261" r:id="rId7"/>
    <p:sldId id="260" r:id="rId8"/>
    <p:sldId id="262" r:id="rId9"/>
    <p:sldId id="263" r:id="rId10"/>
    <p:sldId id="264" r:id="rId11"/>
    <p:sldId id="265" r:id="rId12"/>
    <p:sldId id="266" r:id="rId13"/>
  </p:sldIdLst>
  <p:sldSz cx="12192000" cy="6858000"/>
  <p:notesSz cx="6858000" cy="9144000"/>
  <p:embeddedFontLst>
    <p:embeddedFont>
      <p:font typeface="Microsoft YaHei UI" panose="020B0503020204020204" pitchFamily="34" charset="-122"/>
      <p:regular r:id="rId15"/>
      <p:bold r:id="rId16"/>
    </p:embeddedFont>
    <p:embeddedFont>
      <p:font typeface="Segoe UI Semilight" panose="020B0402040204020203" pitchFamily="34" charset="0"/>
      <p:regular r:id="rId17"/>
    </p:embeddedFont>
    <p:embeddedFont>
      <p:font typeface="张海山锐谐体" panose="02000000000000000000" charset="-122"/>
      <p:regular r:id="rId18"/>
    </p:embeddedFont>
    <p:embeddedFont>
      <p:font typeface="Calibri" panose="020F0502020204030204" pitchFamily="34" charset="0"/>
      <p:regular r:id="rId19"/>
      <p:bold r:id="rId20"/>
      <p:italic r:id="rId21"/>
      <p:boldItalic r:id="rId22"/>
    </p:embeddedFont>
    <p:embeddedFont>
      <p:font typeface="微软雅黑" panose="020B0503020204020204" pitchFamily="34" charset="-122"/>
      <p:regular r:id="rId23"/>
      <p:bold r:id="rId24"/>
    </p:embeddedFont>
    <p:embeddedFont>
      <p:font typeface="Calibri Light" panose="020F0302020204030204" pitchFamily="34" charset="0"/>
      <p:regular r:id="rId25"/>
      <p:italic r:id="rId26"/>
    </p:embeddedFont>
  </p:embeddedFontLst>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665" userDrawn="1">
          <p15:clr>
            <a:srgbClr val="A4A3A4"/>
          </p15:clr>
        </p15:guide>
        <p15:guide id="4" pos="699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78"/>
      </p:cViewPr>
      <p:guideLst>
        <p:guide orient="horz" pos="1207"/>
        <p:guide pos="665"/>
        <p:guide pos="6992"/>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tags/tag1.xml" Type="http://schemas.openxmlformats.org/officeDocument/2006/relationships/tags"/><Relationship Id="rId15" Target="fonts/font1.fntdata" Type="http://schemas.openxmlformats.org/officeDocument/2006/relationships/font"/><Relationship Id="rId16" Target="fonts/font2.fntdata" Type="http://schemas.openxmlformats.org/officeDocument/2006/relationships/font"/><Relationship Id="rId17" Target="fonts/font3.fntdata" Type="http://schemas.openxmlformats.org/officeDocument/2006/relationships/font"/><Relationship Id="rId18" Target="fonts/font4.fntdata" Type="http://schemas.openxmlformats.org/officeDocument/2006/relationships/font"/><Relationship Id="rId19" Target="fonts/font5.fntdata" Type="http://schemas.openxmlformats.org/officeDocument/2006/relationships/font"/><Relationship Id="rId2" Target="notesMasters/notesMaster1.xml" Type="http://schemas.openxmlformats.org/officeDocument/2006/relationships/notesMaster"/><Relationship Id="rId20" Target="fonts/font6.fntdata" Type="http://schemas.openxmlformats.org/officeDocument/2006/relationships/font"/><Relationship Id="rId21" Target="fonts/font7.fntdata" Type="http://schemas.openxmlformats.org/officeDocument/2006/relationships/font"/><Relationship Id="rId22" Target="fonts/font8.fntdata" Type="http://schemas.openxmlformats.org/officeDocument/2006/relationships/font"/><Relationship Id="rId23" Target="fonts/font9.fntdata" Type="http://schemas.openxmlformats.org/officeDocument/2006/relationships/font"/><Relationship Id="rId24" Target="fonts/font10.fntdata" Type="http://schemas.openxmlformats.org/officeDocument/2006/relationships/font"/><Relationship Id="rId25" Target="fonts/font11.fntdata" Type="http://schemas.openxmlformats.org/officeDocument/2006/relationships/font"/><Relationship Id="rId26" Target="fonts/font12.fntdata" Type="http://schemas.openxmlformats.org/officeDocument/2006/relationships/font"/><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slides/slide1.xml" Type="http://schemas.openxmlformats.org/officeDocument/2006/relationships/slide"/><Relationship Id="rId30" Target="tableStyles.xml" Type="http://schemas.openxmlformats.org/officeDocument/2006/relationships/tableStyles"/><Relationship Id="rId4" Target="slides/slide2.xml" Type="http://schemas.openxmlformats.org/officeDocument/2006/relationships/slide"/><Relationship Id="rId5" Target="slides/slide3.xml" Type="http://schemas.openxmlformats.org/officeDocument/2006/relationships/slide"/><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99B73-CF9D-4F36-80B3-46817DB1C2E6}" type="datetimeFigureOut">
              <a:rPr lang="zh-CN" altLang="en-US" smtClean="0"/>
              <a:t>2015/5/12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5429A-949B-40FC-B470-9F516A9015DF}" type="slidenum">
              <a:rPr lang="zh-CN" altLang="en-US" smtClean="0"/>
              <a:t>‹#›</a:t>
            </a:fld>
            <a:endParaRPr lang="zh-CN" altLang="en-US"/>
          </a:p>
        </p:txBody>
      </p:sp>
    </p:spTree>
    <p:extLst>
      <p:ext uri="{BB962C8B-B14F-4D97-AF65-F5344CB8AC3E}">
        <p14:creationId val="28887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860301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443959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762551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CFC0389-332E-4552-A684-B88ED7C656EF}" type="datetimeFigureOut">
              <a:rPr lang="zh-CN" altLang="en-US" smtClean="0"/>
              <a:t>2015/5/12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a:t>
            </a:fld>
            <a:endParaRPr lang="zh-CN" altLang="en-US"/>
          </a:p>
        </p:txBody>
      </p:sp>
    </p:spTree>
    <p:extLst>
      <p:ext uri="{BB962C8B-B14F-4D97-AF65-F5344CB8AC3E}">
        <p14:creationId val="355766944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CFC0389-332E-4552-A684-B88ED7C656EF}" type="datetimeFigureOut">
              <a:rPr lang="zh-CN" altLang="en-US" smtClean="0"/>
              <a:t>2015/5/12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695BB5-CEF7-4F32-AAA1-094300E0E063}" type="slidenum">
              <a:rPr lang="zh-CN" altLang="en-US" smtClean="0"/>
              <a:t>‹#›</a:t>
            </a:fld>
            <a:endParaRPr lang="zh-CN" altLang="en-US"/>
          </a:p>
        </p:txBody>
      </p:sp>
    </p:spTree>
    <p:extLst>
      <p:ext uri="{BB962C8B-B14F-4D97-AF65-F5344CB8AC3E}">
        <p14:creationId val="239299515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CFC0389-332E-4552-A684-B88ED7C656EF}" type="datetimeFigureOut">
              <a:rPr lang="zh-CN" altLang="en-US" smtClean="0"/>
              <a:t>2015/5/12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a:t>
            </a:fld>
            <a:endParaRPr lang="zh-CN" altLang="en-US"/>
          </a:p>
        </p:txBody>
      </p:sp>
    </p:spTree>
    <p:extLst>
      <p:ext uri="{BB962C8B-B14F-4D97-AF65-F5344CB8AC3E}">
        <p14:creationId val="103388638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CFC0389-332E-4552-A684-B88ED7C656EF}" type="datetimeFigureOut">
              <a:rPr lang="zh-CN" altLang="en-US" smtClean="0"/>
              <a:t>2015/5/12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a:t>
            </a:fld>
            <a:endParaRPr lang="zh-CN" altLang="en-US"/>
          </a:p>
        </p:txBody>
      </p:sp>
    </p:spTree>
    <p:extLst>
      <p:ext uri="{BB962C8B-B14F-4D97-AF65-F5344CB8AC3E}">
        <p14:creationId val="269961239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CFC0389-332E-4552-A684-B88ED7C656EF}" type="datetimeFigureOut">
              <a:rPr lang="zh-CN" altLang="en-US" smtClean="0"/>
              <a:t>2015/5/12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a:t>
            </a:fld>
            <a:endParaRPr lang="zh-CN" altLang="en-US"/>
          </a:p>
        </p:txBody>
      </p:sp>
    </p:spTree>
    <p:extLst>
      <p:ext uri="{BB962C8B-B14F-4D97-AF65-F5344CB8AC3E}">
        <p14:creationId val="395913447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CFC0389-332E-4552-A684-B88ED7C656EF}" type="datetimeFigureOut">
              <a:rPr lang="zh-CN" altLang="en-US" smtClean="0"/>
              <a:t>2015/5/12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a:t>
            </a:fld>
            <a:endParaRPr lang="zh-CN" altLang="en-US"/>
          </a:p>
        </p:txBody>
      </p:sp>
    </p:spTree>
    <p:extLst>
      <p:ext uri="{BB962C8B-B14F-4D97-AF65-F5344CB8AC3E}">
        <p14:creationId val="119615216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CFC0389-332E-4552-A684-B88ED7C656EF}" type="datetimeFigureOut">
              <a:rPr lang="zh-CN" altLang="en-US" smtClean="0"/>
              <a:t>2015/5/12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695BB5-CEF7-4F32-AAA1-094300E0E063}" type="slidenum">
              <a:rPr lang="zh-CN" altLang="en-US" smtClean="0"/>
              <a:t>‹#›</a:t>
            </a:fld>
            <a:endParaRPr lang="zh-CN" altLang="en-US"/>
          </a:p>
        </p:txBody>
      </p:sp>
    </p:spTree>
    <p:extLst>
      <p:ext uri="{BB962C8B-B14F-4D97-AF65-F5344CB8AC3E}">
        <p14:creationId val="215640465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CFC0389-332E-4552-A684-B88ED7C656EF}" type="datetimeFigureOut">
              <a:rPr lang="zh-CN" altLang="en-US" smtClean="0"/>
              <a:t>2015/5/12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5695BB5-CEF7-4F32-AAA1-094300E0E063}" type="slidenum">
              <a:rPr lang="zh-CN" altLang="en-US" smtClean="0"/>
              <a:t>‹#›</a:t>
            </a:fld>
            <a:endParaRPr lang="zh-CN" altLang="en-US"/>
          </a:p>
        </p:txBody>
      </p:sp>
    </p:spTree>
    <p:extLst>
      <p:ext uri="{BB962C8B-B14F-4D97-AF65-F5344CB8AC3E}">
        <p14:creationId val="372944770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CFC0389-332E-4552-A684-B88ED7C656EF}" type="datetimeFigureOut">
              <a:rPr lang="zh-CN" altLang="en-US" smtClean="0"/>
              <a:t>2015/5/12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695BB5-CEF7-4F32-AAA1-094300E0E063}" type="slidenum">
              <a:rPr lang="zh-CN" altLang="en-US" smtClean="0"/>
              <a:t>‹#›</a:t>
            </a:fld>
            <a:endParaRPr lang="zh-CN" altLang="en-US"/>
          </a:p>
        </p:txBody>
      </p:sp>
    </p:spTree>
    <p:extLst>
      <p:ext uri="{BB962C8B-B14F-4D97-AF65-F5344CB8AC3E}">
        <p14:creationId val="211993190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rgbClr val="99DAE0"/>
        </a:solid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CFC0389-332E-4552-A684-B88ED7C656EF}" type="datetimeFigureOut">
              <a:rPr lang="zh-CN" altLang="en-US" smtClean="0"/>
              <a:t>2015/5/12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695BB5-CEF7-4F32-AAA1-094300E0E063}" type="slidenum">
              <a:rPr lang="zh-CN" altLang="en-US" smtClean="0"/>
              <a:t>‹#›</a:t>
            </a:fld>
            <a:endParaRPr lang="zh-CN" altLang="en-US"/>
          </a:p>
        </p:txBody>
      </p:sp>
      <p:sp>
        <p:nvSpPr>
          <p:cNvPr id="7" name="文本框 6"/>
          <p:cNvSpPr txBox="1"/>
          <p:nvPr userDrawn="1"/>
        </p:nvSpPr>
        <p:spPr>
          <a:xfrm>
            <a:off x="0" y="6539778"/>
            <a:ext cx="1661192" cy="323165"/>
          </a:xfrm>
          <a:prstGeom prst="rect">
            <a:avLst/>
          </a:prstGeom>
          <a:noFill/>
        </p:spPr>
        <p:txBody>
          <a:bodyPr wrap="square" rtlCol="0">
            <a:spAutoFit/>
          </a:bodyPr>
          <a:lstStyle/>
          <a:p>
            <a:r>
              <a:rPr lang="zh-CN" altLang="en-US" sz="1500" smtClean="0">
                <a:solidFill>
                  <a:srgbClr val="5BC7CA"/>
                </a:solidFill>
                <a:latin typeface="张海山锐谐体" panose="02000000000000000000" pitchFamily="2" charset="-122"/>
                <a:ea typeface="张海山锐谐体" panose="02000000000000000000" pitchFamily="2" charset="-122"/>
              </a:rPr>
              <a:t>小熊同学</a:t>
            </a:r>
            <a:endParaRPr lang="zh-CN" altLang="en-US" sz="1500">
              <a:solidFill>
                <a:srgbClr val="5BC7CA"/>
              </a:solidFill>
              <a:latin typeface="张海山锐谐体" panose="02000000000000000000" pitchFamily="2" charset="-122"/>
              <a:ea typeface="张海山锐谐体" panose="02000000000000000000" pitchFamily="2" charset="-122"/>
            </a:endParaRPr>
          </a:p>
        </p:txBody>
      </p:sp>
    </p:spTree>
    <p:extLst>
      <p:ext uri="{BB962C8B-B14F-4D97-AF65-F5344CB8AC3E}">
        <p14:creationId val="160620192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bg>
      <p:bgPr>
        <a:solidFill>
          <a:srgbClr val="5BC7CA"/>
        </a:solidFill>
        <a:effectLst/>
      </p:bgPr>
    </p:bg>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CCFC0389-332E-4552-A684-B88ED7C656EF}" type="datetimeFigureOut">
              <a:rPr lang="zh-CN" altLang="en-US" smtClean="0"/>
              <a:t>2015/5/12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695BB5-CEF7-4F32-AAA1-094300E0E063}" type="slidenum">
              <a:rPr lang="zh-CN" altLang="en-US" smtClean="0"/>
              <a:t>‹#›</a:t>
            </a:fld>
            <a:endParaRPr lang="zh-CN" altLang="en-US"/>
          </a:p>
        </p:txBody>
      </p:sp>
      <p:sp>
        <p:nvSpPr>
          <p:cNvPr id="9" name="文本框 8"/>
          <p:cNvSpPr txBox="1"/>
          <p:nvPr userDrawn="1"/>
        </p:nvSpPr>
        <p:spPr>
          <a:xfrm>
            <a:off x="0" y="6539778"/>
            <a:ext cx="1661192" cy="323165"/>
          </a:xfrm>
          <a:prstGeom prst="rect">
            <a:avLst/>
          </a:prstGeom>
          <a:noFill/>
        </p:spPr>
        <p:txBody>
          <a:bodyPr wrap="square" rtlCol="0">
            <a:spAutoFit/>
          </a:bodyPr>
          <a:lstStyle/>
          <a:p>
            <a:r>
              <a:rPr lang="zh-CN" altLang="en-US" sz="1500" smtClean="0">
                <a:solidFill>
                  <a:srgbClr val="99DAE0"/>
                </a:solidFill>
                <a:latin typeface="张海山锐谐体" panose="02000000000000000000" pitchFamily="2" charset="-122"/>
                <a:ea typeface="张海山锐谐体" panose="02000000000000000000" pitchFamily="2" charset="-122"/>
              </a:rPr>
              <a:t>小熊同学</a:t>
            </a:r>
            <a:endParaRPr lang="zh-CN" altLang="en-US" sz="1500">
              <a:solidFill>
                <a:srgbClr val="99DAE0"/>
              </a:solidFill>
              <a:latin typeface="张海山锐谐体" panose="02000000000000000000" pitchFamily="2" charset="-122"/>
              <a:ea typeface="张海山锐谐体" panose="02000000000000000000" pitchFamily="2" charset="-122"/>
            </a:endParaRPr>
          </a:p>
        </p:txBody>
      </p:sp>
    </p:spTree>
    <p:extLst>
      <p:ext uri="{BB962C8B-B14F-4D97-AF65-F5344CB8AC3E}">
        <p14:creationId val="265210017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CFC0389-332E-4552-A684-B88ED7C656EF}" type="datetimeFigureOut">
              <a:rPr lang="zh-CN" altLang="en-US" smtClean="0"/>
              <a:t>2015/5/12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695BB5-CEF7-4F32-AAA1-094300E0E063}" type="slidenum">
              <a:rPr lang="zh-CN" altLang="en-US" smtClean="0"/>
              <a:t>‹#›</a:t>
            </a:fld>
            <a:endParaRPr lang="zh-CN" altLang="en-US"/>
          </a:p>
        </p:txBody>
      </p:sp>
    </p:spTree>
    <p:extLst>
      <p:ext uri="{BB962C8B-B14F-4D97-AF65-F5344CB8AC3E}">
        <p14:creationId val="180909786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C0389-332E-4552-A684-B88ED7C656EF}" type="datetimeFigureOut">
              <a:rPr lang="zh-CN" altLang="en-US" smtClean="0"/>
              <a:t>2015/5/12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95BB5-CEF7-4F32-AAA1-094300E0E063}" type="slidenum">
              <a:rPr lang="zh-CN" altLang="en-US" smtClean="0"/>
              <a:t>‹#›</a:t>
            </a:fld>
            <a:endParaRPr lang="zh-CN" altLang="en-US"/>
          </a:p>
        </p:txBody>
      </p:sp>
    </p:spTree>
    <p:extLst>
      <p:ext uri="{BB962C8B-B14F-4D97-AF65-F5344CB8AC3E}">
        <p14:creationId val="1405064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emf" Type="http://schemas.openxmlformats.org/officeDocument/2006/relationships/image"/><Relationship Id="rId3" Target="../media/image2.png" Type="http://schemas.openxmlformats.org/officeDocument/2006/relationships/image"/><Relationship Id="rId4" Target="../media/image3.wdp" Type="http://schemas.microsoft.com/office/2007/relationships/hdphoto"/></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emf" Type="http://schemas.openxmlformats.org/officeDocument/2006/relationships/image"/><Relationship Id="rId3" Target="../media/image10.em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emf" Type="http://schemas.openxmlformats.org/officeDocument/2006/relationships/image"/><Relationship Id="rId3" Target="../media/image1.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5.em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emf"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7.emf" Type="http://schemas.openxmlformats.org/officeDocument/2006/relationships/image"/><Relationship Id="rId3" Target="../media/image8.emf"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5D8DE"/>
        </a:solidFill>
        <a:effectLst/>
      </p:bgPr>
    </p:bg>
    <p:spTree>
      <p:nvGrpSpPr>
        <p:cNvPr id="1" name=""/>
        <p:cNvGrpSpPr/>
        <p:nvPr/>
      </p:nvGrpSpPr>
      <p:grpSpPr>
        <a:xfrm>
          <a:off x="0" y="0"/>
          <a:ext cx="0" cy="0"/>
        </a:xfrm>
      </p:grpSpPr>
      <p:grpSp>
        <p:nvGrpSpPr>
          <p:cNvPr id="38" name="组合 37"/>
          <p:cNvGrpSpPr/>
          <p:nvPr/>
        </p:nvGrpSpPr>
        <p:grpSpPr>
          <a:xfrm>
            <a:off x="936502" y="1681316"/>
            <a:ext cx="5350384" cy="5176683"/>
            <a:chOff x="3470275" y="1046163"/>
            <a:chExt cx="4783138" cy="4778375"/>
          </a:xfrm>
        </p:grpSpPr>
        <p:sp>
          <p:nvSpPr>
            <p:cNvPr id="9" name="AutoShape 3"/>
            <p:cNvSpPr>
              <a:spLocks noChangeArrowheads="1" noChangeAspect="1" noTextEdit="1"/>
            </p:cNvSpPr>
            <p:nvPr/>
          </p:nvSpPr>
          <p:spPr bwMode="auto">
            <a:xfrm>
              <a:off x="3479800" y="1055688"/>
              <a:ext cx="4764088" cy="47640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5"/>
            <p:cNvSpPr/>
            <p:nvPr/>
          </p:nvSpPr>
          <p:spPr bwMode="auto">
            <a:xfrm>
              <a:off x="3921125" y="1631950"/>
              <a:ext cx="3881438" cy="4192587"/>
            </a:xfrm>
            <a:custGeom>
              <a:gdLst>
                <a:gd fmla="*/ 1176 w 2445" name="T0"/>
                <a:gd fmla="*/ 0 h 2641" name="T1"/>
                <a:gd fmla="*/ 0 w 2445" name="T2"/>
                <a:gd fmla="*/ 1175 h 2641" name="T3"/>
                <a:gd fmla="*/ 0 w 2445" name="T4"/>
                <a:gd fmla="*/ 2641 h 2641" name="T5"/>
                <a:gd fmla="*/ 2445 w 2445" name="T6"/>
                <a:gd fmla="*/ 2641 h 2641" name="T7"/>
                <a:gd fmla="*/ 2445 w 2445" name="T8"/>
                <a:gd fmla="*/ 1269 h 2641" name="T9"/>
                <a:gd fmla="*/ 1176 w 2445" name="T10"/>
                <a:gd fmla="*/ 0 h 2641" name="T11"/>
              </a:gdLst>
              <a:cxnLst>
                <a:cxn ang="0">
                  <a:pos x="T0" y="T1"/>
                </a:cxn>
                <a:cxn ang="0">
                  <a:pos x="T2" y="T3"/>
                </a:cxn>
                <a:cxn ang="0">
                  <a:pos x="T4" y="T5"/>
                </a:cxn>
                <a:cxn ang="0">
                  <a:pos x="T6" y="T7"/>
                </a:cxn>
                <a:cxn ang="0">
                  <a:pos x="T8" y="T9"/>
                </a:cxn>
                <a:cxn ang="0">
                  <a:pos x="T10" y="T11"/>
                </a:cxn>
              </a:cxnLst>
              <a:rect b="b" l="0" r="r" t="0"/>
              <a:pathLst>
                <a:path h="2641" w="2445">
                  <a:moveTo>
                    <a:pt x="1176" y="0"/>
                  </a:moveTo>
                  <a:lnTo>
                    <a:pt x="0" y="1175"/>
                  </a:lnTo>
                  <a:lnTo>
                    <a:pt x="0" y="2641"/>
                  </a:lnTo>
                  <a:lnTo>
                    <a:pt x="2445" y="2641"/>
                  </a:lnTo>
                  <a:lnTo>
                    <a:pt x="2445" y="1269"/>
                  </a:lnTo>
                  <a:lnTo>
                    <a:pt x="1176" y="0"/>
                  </a:lnTo>
                  <a:close/>
                </a:path>
              </a:pathLst>
            </a:custGeom>
            <a:solidFill>
              <a:srgbClr val="EAEAE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6"/>
            <p:cNvSpPr/>
            <p:nvPr/>
          </p:nvSpPr>
          <p:spPr bwMode="auto">
            <a:xfrm>
              <a:off x="3921125" y="1631950"/>
              <a:ext cx="3881438" cy="4192587"/>
            </a:xfrm>
            <a:custGeom>
              <a:gdLst>
                <a:gd fmla="*/ 1176 w 2445" name="T0"/>
                <a:gd fmla="*/ 0 h 2641" name="T1"/>
                <a:gd fmla="*/ 0 w 2445" name="T2"/>
                <a:gd fmla="*/ 1175 h 2641" name="T3"/>
                <a:gd fmla="*/ 0 w 2445" name="T4"/>
                <a:gd fmla="*/ 2641 h 2641" name="T5"/>
                <a:gd fmla="*/ 2445 w 2445" name="T6"/>
                <a:gd fmla="*/ 2641 h 2641" name="T7"/>
                <a:gd fmla="*/ 2445 w 2445" name="T8"/>
                <a:gd fmla="*/ 1269 h 2641" name="T9"/>
                <a:gd fmla="*/ 1176 w 2445" name="T10"/>
                <a:gd fmla="*/ 0 h 2641" name="T11"/>
              </a:gdLst>
              <a:cxnLst>
                <a:cxn ang="0">
                  <a:pos x="T0" y="T1"/>
                </a:cxn>
                <a:cxn ang="0">
                  <a:pos x="T2" y="T3"/>
                </a:cxn>
                <a:cxn ang="0">
                  <a:pos x="T4" y="T5"/>
                </a:cxn>
                <a:cxn ang="0">
                  <a:pos x="T6" y="T7"/>
                </a:cxn>
                <a:cxn ang="0">
                  <a:pos x="T8" y="T9"/>
                </a:cxn>
                <a:cxn ang="0">
                  <a:pos x="T10" y="T11"/>
                </a:cxn>
              </a:cxnLst>
              <a:rect b="b" l="0" r="r" t="0"/>
              <a:pathLst>
                <a:path h="2641" w="2445">
                  <a:moveTo>
                    <a:pt x="1176" y="0"/>
                  </a:moveTo>
                  <a:lnTo>
                    <a:pt x="0" y="1175"/>
                  </a:lnTo>
                  <a:lnTo>
                    <a:pt x="0" y="2641"/>
                  </a:lnTo>
                  <a:lnTo>
                    <a:pt x="2445" y="2641"/>
                  </a:lnTo>
                  <a:lnTo>
                    <a:pt x="2445" y="1269"/>
                  </a:lnTo>
                  <a:lnTo>
                    <a:pt x="117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Rectangle 7"/>
            <p:cNvSpPr>
              <a:spLocks noChangeArrowheads="1"/>
            </p:cNvSpPr>
            <p:nvPr/>
          </p:nvSpPr>
          <p:spPr bwMode="auto">
            <a:xfrm>
              <a:off x="4665663" y="4181475"/>
              <a:ext cx="1047750" cy="1643062"/>
            </a:xfrm>
            <a:prstGeom prst="rect">
              <a:avLst/>
            </a:prstGeom>
            <a:solidFill>
              <a:srgbClr val="434854"/>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Rectangle 8"/>
            <p:cNvSpPr>
              <a:spLocks noChangeArrowheads="1"/>
            </p:cNvSpPr>
            <p:nvPr/>
          </p:nvSpPr>
          <p:spPr bwMode="auto">
            <a:xfrm>
              <a:off x="6010275" y="4033838"/>
              <a:ext cx="447675" cy="446087"/>
            </a:xfrm>
            <a:prstGeom prst="rect">
              <a:avLst/>
            </a:prstGeom>
            <a:solidFill>
              <a:srgbClr val="469FCC"/>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Rectangle 9"/>
            <p:cNvSpPr>
              <a:spLocks noChangeArrowheads="1"/>
            </p:cNvSpPr>
            <p:nvPr/>
          </p:nvSpPr>
          <p:spPr bwMode="auto">
            <a:xfrm>
              <a:off x="6010275" y="4033838"/>
              <a:ext cx="447675" cy="4460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Rectangle 10"/>
            <p:cNvSpPr>
              <a:spLocks noChangeArrowheads="1"/>
            </p:cNvSpPr>
            <p:nvPr/>
          </p:nvSpPr>
          <p:spPr bwMode="auto">
            <a:xfrm>
              <a:off x="6605588" y="4033838"/>
              <a:ext cx="447675" cy="446087"/>
            </a:xfrm>
            <a:prstGeom prst="rect">
              <a:avLst/>
            </a:prstGeom>
            <a:solidFill>
              <a:srgbClr val="469FCC"/>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Rectangle 11"/>
            <p:cNvSpPr>
              <a:spLocks noChangeArrowheads="1"/>
            </p:cNvSpPr>
            <p:nvPr/>
          </p:nvSpPr>
          <p:spPr bwMode="auto">
            <a:xfrm>
              <a:off x="6605588" y="4033838"/>
              <a:ext cx="447675" cy="4460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Rectangle 12"/>
            <p:cNvSpPr>
              <a:spLocks noChangeArrowheads="1"/>
            </p:cNvSpPr>
            <p:nvPr/>
          </p:nvSpPr>
          <p:spPr bwMode="auto">
            <a:xfrm>
              <a:off x="6605588" y="3438525"/>
              <a:ext cx="447675" cy="446087"/>
            </a:xfrm>
            <a:prstGeom prst="rect">
              <a:avLst/>
            </a:prstGeom>
            <a:solidFill>
              <a:srgbClr val="469FCC"/>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Rectangle 13"/>
            <p:cNvSpPr>
              <a:spLocks noChangeArrowheads="1"/>
            </p:cNvSpPr>
            <p:nvPr/>
          </p:nvSpPr>
          <p:spPr bwMode="auto">
            <a:xfrm>
              <a:off x="6605588" y="3438525"/>
              <a:ext cx="447675" cy="4460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Rectangle 14"/>
            <p:cNvSpPr>
              <a:spLocks noChangeArrowheads="1"/>
            </p:cNvSpPr>
            <p:nvPr/>
          </p:nvSpPr>
          <p:spPr bwMode="auto">
            <a:xfrm>
              <a:off x="6010275" y="3438525"/>
              <a:ext cx="447675" cy="446087"/>
            </a:xfrm>
            <a:prstGeom prst="rect">
              <a:avLst/>
            </a:prstGeom>
            <a:solidFill>
              <a:srgbClr val="469FCC"/>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Rectangle 15"/>
            <p:cNvSpPr>
              <a:spLocks noChangeArrowheads="1"/>
            </p:cNvSpPr>
            <p:nvPr/>
          </p:nvSpPr>
          <p:spPr bwMode="auto">
            <a:xfrm>
              <a:off x="6010275" y="3438525"/>
              <a:ext cx="447675" cy="4460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Rectangle 16"/>
            <p:cNvSpPr>
              <a:spLocks noChangeArrowheads="1"/>
            </p:cNvSpPr>
            <p:nvPr/>
          </p:nvSpPr>
          <p:spPr bwMode="auto">
            <a:xfrm>
              <a:off x="6010275" y="3438525"/>
              <a:ext cx="447675" cy="147637"/>
            </a:xfrm>
            <a:prstGeom prst="rect">
              <a:avLst/>
            </a:prstGeom>
            <a:solidFill>
              <a:srgbClr val="3C87A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Rectangle 17"/>
            <p:cNvSpPr>
              <a:spLocks noChangeArrowheads="1"/>
            </p:cNvSpPr>
            <p:nvPr/>
          </p:nvSpPr>
          <p:spPr bwMode="auto">
            <a:xfrm>
              <a:off x="6010275" y="3438525"/>
              <a:ext cx="447675" cy="147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Rectangle 18"/>
            <p:cNvSpPr>
              <a:spLocks noChangeArrowheads="1"/>
            </p:cNvSpPr>
            <p:nvPr/>
          </p:nvSpPr>
          <p:spPr bwMode="auto">
            <a:xfrm>
              <a:off x="6605588" y="3438525"/>
              <a:ext cx="447675" cy="147637"/>
            </a:xfrm>
            <a:prstGeom prst="rect">
              <a:avLst/>
            </a:prstGeom>
            <a:solidFill>
              <a:srgbClr val="3C87A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Rectangle 19"/>
            <p:cNvSpPr>
              <a:spLocks noChangeArrowheads="1"/>
            </p:cNvSpPr>
            <p:nvPr/>
          </p:nvSpPr>
          <p:spPr bwMode="auto">
            <a:xfrm>
              <a:off x="6605588" y="3438525"/>
              <a:ext cx="447675" cy="147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Rectangle 20"/>
            <p:cNvSpPr>
              <a:spLocks noChangeArrowheads="1"/>
            </p:cNvSpPr>
            <p:nvPr/>
          </p:nvSpPr>
          <p:spPr bwMode="auto">
            <a:xfrm>
              <a:off x="6010275" y="4033838"/>
              <a:ext cx="447675" cy="147637"/>
            </a:xfrm>
            <a:prstGeom prst="rect">
              <a:avLst/>
            </a:prstGeom>
            <a:solidFill>
              <a:srgbClr val="3C87A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Rectangle 21"/>
            <p:cNvSpPr>
              <a:spLocks noChangeArrowheads="1"/>
            </p:cNvSpPr>
            <p:nvPr/>
          </p:nvSpPr>
          <p:spPr bwMode="auto">
            <a:xfrm>
              <a:off x="6010275" y="4033838"/>
              <a:ext cx="447675" cy="147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Rectangle 22"/>
            <p:cNvSpPr>
              <a:spLocks noChangeArrowheads="1"/>
            </p:cNvSpPr>
            <p:nvPr/>
          </p:nvSpPr>
          <p:spPr bwMode="auto">
            <a:xfrm>
              <a:off x="6605588" y="4033838"/>
              <a:ext cx="447675" cy="147637"/>
            </a:xfrm>
            <a:prstGeom prst="rect">
              <a:avLst/>
            </a:prstGeom>
            <a:solidFill>
              <a:srgbClr val="3C87A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Rectangle 23"/>
            <p:cNvSpPr>
              <a:spLocks noChangeArrowheads="1"/>
            </p:cNvSpPr>
            <p:nvPr/>
          </p:nvSpPr>
          <p:spPr bwMode="auto">
            <a:xfrm>
              <a:off x="6605588" y="4033838"/>
              <a:ext cx="447675" cy="147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4"/>
            <p:cNvSpPr/>
            <p:nvPr/>
          </p:nvSpPr>
          <p:spPr bwMode="auto">
            <a:xfrm>
              <a:off x="3921125" y="1349375"/>
              <a:ext cx="3881438" cy="2535237"/>
            </a:xfrm>
            <a:custGeom>
              <a:gdLst>
                <a:gd fmla="*/ 1176 w 2445" name="T0"/>
                <a:gd fmla="*/ 0 h 1597" name="T1"/>
                <a:gd fmla="*/ 0 w 2445" name="T2"/>
                <a:gd fmla="*/ 1222 h 1597" name="T3"/>
                <a:gd fmla="*/ 0 w 2445" name="T4"/>
                <a:gd fmla="*/ 1353 h 1597" name="T5"/>
                <a:gd fmla="*/ 1176 w 2445" name="T6"/>
                <a:gd fmla="*/ 178 h 1597" name="T7"/>
                <a:gd fmla="*/ 2445 w 2445" name="T8"/>
                <a:gd fmla="*/ 1447 h 1597" name="T9"/>
                <a:gd fmla="*/ 2445 w 2445" name="T10"/>
                <a:gd fmla="*/ 1597 h 1597" name="T11"/>
                <a:gd fmla="*/ 2445 w 2445" name="T12"/>
                <a:gd fmla="*/ 1316 h 1597" name="T13"/>
                <a:gd fmla="*/ 1176 w 2445" name="T14"/>
                <a:gd fmla="*/ 0 h 15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96" w="2445">
                  <a:moveTo>
                    <a:pt x="1176" y="0"/>
                  </a:moveTo>
                  <a:lnTo>
                    <a:pt x="0" y="1222"/>
                  </a:lnTo>
                  <a:lnTo>
                    <a:pt x="0" y="1353"/>
                  </a:lnTo>
                  <a:lnTo>
                    <a:pt x="1176" y="178"/>
                  </a:lnTo>
                  <a:lnTo>
                    <a:pt x="2445" y="1447"/>
                  </a:lnTo>
                  <a:lnTo>
                    <a:pt x="2445" y="1597"/>
                  </a:lnTo>
                  <a:lnTo>
                    <a:pt x="2445" y="1316"/>
                  </a:lnTo>
                  <a:lnTo>
                    <a:pt x="1176" y="0"/>
                  </a:lnTo>
                  <a:close/>
                </a:path>
              </a:pathLst>
            </a:custGeom>
            <a:solidFill>
              <a:srgbClr val="E5E5E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5"/>
            <p:cNvSpPr/>
            <p:nvPr/>
          </p:nvSpPr>
          <p:spPr bwMode="auto">
            <a:xfrm>
              <a:off x="3921125" y="1349375"/>
              <a:ext cx="3881438" cy="2535237"/>
            </a:xfrm>
            <a:custGeom>
              <a:gdLst>
                <a:gd fmla="*/ 1176 w 2445" name="T0"/>
                <a:gd fmla="*/ 0 h 1597" name="T1"/>
                <a:gd fmla="*/ 0 w 2445" name="T2"/>
                <a:gd fmla="*/ 1222 h 1597" name="T3"/>
                <a:gd fmla="*/ 0 w 2445" name="T4"/>
                <a:gd fmla="*/ 1353 h 1597" name="T5"/>
                <a:gd fmla="*/ 1176 w 2445" name="T6"/>
                <a:gd fmla="*/ 178 h 1597" name="T7"/>
                <a:gd fmla="*/ 2445 w 2445" name="T8"/>
                <a:gd fmla="*/ 1447 h 1597" name="T9"/>
                <a:gd fmla="*/ 2445 w 2445" name="T10"/>
                <a:gd fmla="*/ 1597 h 1597" name="T11"/>
                <a:gd fmla="*/ 2445 w 2445" name="T12"/>
                <a:gd fmla="*/ 1316 h 1597" name="T13"/>
                <a:gd fmla="*/ 1176 w 2445" name="T14"/>
                <a:gd fmla="*/ 0 h 15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96" w="2445">
                  <a:moveTo>
                    <a:pt x="1176" y="0"/>
                  </a:moveTo>
                  <a:lnTo>
                    <a:pt x="0" y="1222"/>
                  </a:lnTo>
                  <a:lnTo>
                    <a:pt x="0" y="1353"/>
                  </a:lnTo>
                  <a:lnTo>
                    <a:pt x="1176" y="178"/>
                  </a:lnTo>
                  <a:lnTo>
                    <a:pt x="2445" y="1447"/>
                  </a:lnTo>
                  <a:lnTo>
                    <a:pt x="2445" y="1597"/>
                  </a:lnTo>
                  <a:lnTo>
                    <a:pt x="2445" y="1316"/>
                  </a:lnTo>
                  <a:lnTo>
                    <a:pt x="117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6"/>
            <p:cNvSpPr/>
            <p:nvPr/>
          </p:nvSpPr>
          <p:spPr bwMode="auto">
            <a:xfrm>
              <a:off x="3921125" y="1631950"/>
              <a:ext cx="3881438" cy="2252662"/>
            </a:xfrm>
            <a:custGeom>
              <a:gdLst>
                <a:gd fmla="*/ 1176 w 2445" name="T0"/>
                <a:gd fmla="*/ 0 h 1419" name="T1"/>
                <a:gd fmla="*/ 0 w 2445" name="T2"/>
                <a:gd fmla="*/ 1175 h 1419" name="T3"/>
                <a:gd fmla="*/ 0 w 2445" name="T4"/>
                <a:gd fmla="*/ 1325 h 1419" name="T5"/>
                <a:gd fmla="*/ 1176 w 2445" name="T6"/>
                <a:gd fmla="*/ 150 h 1419" name="T7"/>
                <a:gd fmla="*/ 2445 w 2445" name="T8"/>
                <a:gd fmla="*/ 1419 h 1419" name="T9"/>
                <a:gd fmla="*/ 2445 w 2445" name="T10"/>
                <a:gd fmla="*/ 1269 h 1419" name="T11"/>
                <a:gd fmla="*/ 1176 w 2445" name="T12"/>
                <a:gd fmla="*/ 0 h 1419" name="T13"/>
              </a:gdLst>
              <a:cxnLst>
                <a:cxn ang="0">
                  <a:pos x="T0" y="T1"/>
                </a:cxn>
                <a:cxn ang="0">
                  <a:pos x="T2" y="T3"/>
                </a:cxn>
                <a:cxn ang="0">
                  <a:pos x="T4" y="T5"/>
                </a:cxn>
                <a:cxn ang="0">
                  <a:pos x="T6" y="T7"/>
                </a:cxn>
                <a:cxn ang="0">
                  <a:pos x="T8" y="T9"/>
                </a:cxn>
                <a:cxn ang="0">
                  <a:pos x="T10" y="T11"/>
                </a:cxn>
                <a:cxn ang="0">
                  <a:pos x="T12" y="T13"/>
                </a:cxn>
              </a:cxnLst>
              <a:rect b="b" l="0" r="r" t="0"/>
              <a:pathLst>
                <a:path h="1419" w="2445">
                  <a:moveTo>
                    <a:pt x="1176" y="0"/>
                  </a:moveTo>
                  <a:lnTo>
                    <a:pt x="0" y="1175"/>
                  </a:lnTo>
                  <a:lnTo>
                    <a:pt x="0" y="1325"/>
                  </a:lnTo>
                  <a:lnTo>
                    <a:pt x="1176" y="150"/>
                  </a:lnTo>
                  <a:lnTo>
                    <a:pt x="2445" y="1419"/>
                  </a:lnTo>
                  <a:lnTo>
                    <a:pt x="2445" y="1269"/>
                  </a:lnTo>
                  <a:lnTo>
                    <a:pt x="1176" y="0"/>
                  </a:lnTo>
                  <a:close/>
                </a:path>
              </a:pathLst>
            </a:custGeom>
            <a:solidFill>
              <a:srgbClr val="D2D2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7"/>
            <p:cNvSpPr/>
            <p:nvPr/>
          </p:nvSpPr>
          <p:spPr bwMode="auto">
            <a:xfrm>
              <a:off x="3921125" y="1631950"/>
              <a:ext cx="3881438" cy="2252662"/>
            </a:xfrm>
            <a:custGeom>
              <a:gdLst>
                <a:gd fmla="*/ 1176 w 2445" name="T0"/>
                <a:gd fmla="*/ 0 h 1419" name="T1"/>
                <a:gd fmla="*/ 0 w 2445" name="T2"/>
                <a:gd fmla="*/ 1175 h 1419" name="T3"/>
                <a:gd fmla="*/ 0 w 2445" name="T4"/>
                <a:gd fmla="*/ 1325 h 1419" name="T5"/>
                <a:gd fmla="*/ 1176 w 2445" name="T6"/>
                <a:gd fmla="*/ 150 h 1419" name="T7"/>
                <a:gd fmla="*/ 2445 w 2445" name="T8"/>
                <a:gd fmla="*/ 1419 h 1419" name="T9"/>
                <a:gd fmla="*/ 2445 w 2445" name="T10"/>
                <a:gd fmla="*/ 1269 h 1419" name="T11"/>
                <a:gd fmla="*/ 1176 w 2445" name="T12"/>
                <a:gd fmla="*/ 0 h 1419" name="T13"/>
              </a:gdLst>
              <a:cxnLst>
                <a:cxn ang="0">
                  <a:pos x="T0" y="T1"/>
                </a:cxn>
                <a:cxn ang="0">
                  <a:pos x="T2" y="T3"/>
                </a:cxn>
                <a:cxn ang="0">
                  <a:pos x="T4" y="T5"/>
                </a:cxn>
                <a:cxn ang="0">
                  <a:pos x="T6" y="T7"/>
                </a:cxn>
                <a:cxn ang="0">
                  <a:pos x="T8" y="T9"/>
                </a:cxn>
                <a:cxn ang="0">
                  <a:pos x="T10" y="T11"/>
                </a:cxn>
                <a:cxn ang="0">
                  <a:pos x="T12" y="T13"/>
                </a:cxn>
              </a:cxnLst>
              <a:rect b="b" l="0" r="r" t="0"/>
              <a:pathLst>
                <a:path h="1419" w="2445">
                  <a:moveTo>
                    <a:pt x="1176" y="0"/>
                  </a:moveTo>
                  <a:lnTo>
                    <a:pt x="0" y="1175"/>
                  </a:lnTo>
                  <a:lnTo>
                    <a:pt x="0" y="1325"/>
                  </a:lnTo>
                  <a:lnTo>
                    <a:pt x="1176" y="150"/>
                  </a:lnTo>
                  <a:lnTo>
                    <a:pt x="2445" y="1419"/>
                  </a:lnTo>
                  <a:lnTo>
                    <a:pt x="2445" y="1269"/>
                  </a:lnTo>
                  <a:lnTo>
                    <a:pt x="117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8"/>
            <p:cNvSpPr/>
            <p:nvPr/>
          </p:nvSpPr>
          <p:spPr bwMode="auto">
            <a:xfrm>
              <a:off x="3470275" y="1046163"/>
              <a:ext cx="4783138" cy="2733675"/>
            </a:xfrm>
            <a:custGeom>
              <a:gdLst>
                <a:gd fmla="*/ 952 w 964" name="T0"/>
                <a:gd fmla="*/ 476 h 551" name="T1"/>
                <a:gd fmla="*/ 509 w 964" name="T2"/>
                <a:gd fmla="*/ 33 h 551" name="T3"/>
                <a:gd fmla="*/ 488 w 964" name="T4"/>
                <a:gd fmla="*/ 12 h 551" name="T5"/>
                <a:gd fmla="*/ 446 w 964" name="T6"/>
                <a:gd fmla="*/ 12 h 551" name="T7"/>
                <a:gd fmla="*/ 424 w 964" name="T8"/>
                <a:gd fmla="*/ 33 h 551" name="T9"/>
                <a:gd fmla="*/ 12 w 964" name="T10"/>
                <a:gd fmla="*/ 446 h 551" name="T11"/>
                <a:gd fmla="*/ 12 w 964" name="T12"/>
                <a:gd fmla="*/ 488 h 551" name="T13"/>
                <a:gd fmla="*/ 33 w 964" name="T14"/>
                <a:gd fmla="*/ 509 h 551" name="T15"/>
                <a:gd fmla="*/ 75 w 964" name="T16"/>
                <a:gd fmla="*/ 509 h 551" name="T17"/>
                <a:gd fmla="*/ 467 w 964" name="T18"/>
                <a:gd fmla="*/ 118 h 551" name="T19"/>
                <a:gd fmla="*/ 888 w 964" name="T20"/>
                <a:gd fmla="*/ 539 h 551" name="T21"/>
                <a:gd fmla="*/ 931 w 964" name="T22"/>
                <a:gd fmla="*/ 539 h 551" name="T23"/>
                <a:gd fmla="*/ 952 w 964" name="T24"/>
                <a:gd fmla="*/ 518 h 551" name="T25"/>
                <a:gd fmla="*/ 952 w 964" name="T26"/>
                <a:gd fmla="*/ 476 h 55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51" w="964">
                  <a:moveTo>
                    <a:pt x="952" y="476"/>
                  </a:moveTo>
                  <a:cubicBezTo>
                    <a:pt x="509" y="33"/>
                    <a:pt x="509" y="33"/>
                    <a:pt x="509" y="33"/>
                  </a:cubicBezTo>
                  <a:cubicBezTo>
                    <a:pt x="488" y="12"/>
                    <a:pt x="488" y="12"/>
                    <a:pt x="488" y="12"/>
                  </a:cubicBezTo>
                  <a:cubicBezTo>
                    <a:pt x="476" y="0"/>
                    <a:pt x="457" y="0"/>
                    <a:pt x="446" y="12"/>
                  </a:cubicBezTo>
                  <a:cubicBezTo>
                    <a:pt x="424" y="33"/>
                    <a:pt x="424" y="33"/>
                    <a:pt x="424" y="33"/>
                  </a:cubicBezTo>
                  <a:cubicBezTo>
                    <a:pt x="12" y="446"/>
                    <a:pt x="12" y="446"/>
                    <a:pt x="12" y="446"/>
                  </a:cubicBezTo>
                  <a:cubicBezTo>
                    <a:pt x="0" y="457"/>
                    <a:pt x="0" y="476"/>
                    <a:pt x="12" y="488"/>
                  </a:cubicBezTo>
                  <a:cubicBezTo>
                    <a:pt x="33" y="509"/>
                    <a:pt x="33" y="509"/>
                    <a:pt x="33" y="509"/>
                  </a:cubicBezTo>
                  <a:cubicBezTo>
                    <a:pt x="45" y="521"/>
                    <a:pt x="64" y="521"/>
                    <a:pt x="75" y="509"/>
                  </a:cubicBezTo>
                  <a:cubicBezTo>
                    <a:pt x="467" y="118"/>
                    <a:pt x="467" y="118"/>
                    <a:pt x="467" y="118"/>
                  </a:cubicBezTo>
                  <a:cubicBezTo>
                    <a:pt x="888" y="539"/>
                    <a:pt x="888" y="539"/>
                    <a:pt x="888" y="539"/>
                  </a:cubicBezTo>
                  <a:cubicBezTo>
                    <a:pt x="900" y="551"/>
                    <a:pt x="919" y="551"/>
                    <a:pt x="931" y="539"/>
                  </a:cubicBezTo>
                  <a:cubicBezTo>
                    <a:pt x="952" y="518"/>
                    <a:pt x="952" y="518"/>
                    <a:pt x="952" y="518"/>
                  </a:cubicBezTo>
                  <a:cubicBezTo>
                    <a:pt x="964" y="506"/>
                    <a:pt x="964" y="487"/>
                    <a:pt x="952" y="476"/>
                  </a:cubicBezTo>
                  <a:close/>
                </a:path>
              </a:pathLst>
            </a:custGeom>
            <a:solidFill>
              <a:srgbClr val="EF4D4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9"/>
            <p:cNvSpPr/>
            <p:nvPr/>
          </p:nvSpPr>
          <p:spPr bwMode="auto">
            <a:xfrm>
              <a:off x="3475037" y="4926013"/>
              <a:ext cx="1190625" cy="898525"/>
            </a:xfrm>
            <a:custGeom>
              <a:gdLst>
                <a:gd fmla="*/ 224 w 240" name="T0"/>
                <a:gd fmla="*/ 181 h 181" name="T1"/>
                <a:gd fmla="*/ 240 w 240" name="T2"/>
                <a:gd fmla="*/ 121 h 181" name="T3"/>
                <a:gd fmla="*/ 120 w 240" name="T4"/>
                <a:gd fmla="*/ 0 h 181" name="T5"/>
                <a:gd fmla="*/ 0 w 240" name="T6"/>
                <a:gd fmla="*/ 121 h 181" name="T7"/>
                <a:gd fmla="*/ 17 w 240" name="T8"/>
                <a:gd fmla="*/ 181 h 181" name="T9"/>
                <a:gd fmla="*/ 224 w 240" name="T10"/>
                <a:gd fmla="*/ 181 h 181" name="T11"/>
              </a:gdLst>
              <a:cxnLst>
                <a:cxn ang="0">
                  <a:pos x="T0" y="T1"/>
                </a:cxn>
                <a:cxn ang="0">
                  <a:pos x="T2" y="T3"/>
                </a:cxn>
                <a:cxn ang="0">
                  <a:pos x="T4" y="T5"/>
                </a:cxn>
                <a:cxn ang="0">
                  <a:pos x="T6" y="T7"/>
                </a:cxn>
                <a:cxn ang="0">
                  <a:pos x="T8" y="T9"/>
                </a:cxn>
                <a:cxn ang="0">
                  <a:pos x="T10" y="T11"/>
                </a:cxn>
              </a:cxnLst>
              <a:rect b="b" l="0" r="r" t="0"/>
              <a:pathLst>
                <a:path h="181" w="240">
                  <a:moveTo>
                    <a:pt x="224" y="181"/>
                  </a:moveTo>
                  <a:cubicBezTo>
                    <a:pt x="234" y="163"/>
                    <a:pt x="240" y="143"/>
                    <a:pt x="240" y="121"/>
                  </a:cubicBezTo>
                  <a:cubicBezTo>
                    <a:pt x="240" y="54"/>
                    <a:pt x="187" y="0"/>
                    <a:pt x="120" y="0"/>
                  </a:cubicBezTo>
                  <a:cubicBezTo>
                    <a:pt x="54" y="0"/>
                    <a:pt x="0" y="54"/>
                    <a:pt x="0" y="121"/>
                  </a:cubicBezTo>
                  <a:cubicBezTo>
                    <a:pt x="0" y="143"/>
                    <a:pt x="6" y="163"/>
                    <a:pt x="17" y="181"/>
                  </a:cubicBezTo>
                  <a:lnTo>
                    <a:pt x="224" y="181"/>
                  </a:lnTo>
                  <a:close/>
                </a:path>
              </a:pathLst>
            </a:custGeom>
            <a:solidFill>
              <a:srgbClr val="3AAD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30"/>
            <p:cNvSpPr/>
            <p:nvPr/>
          </p:nvSpPr>
          <p:spPr bwMode="auto">
            <a:xfrm>
              <a:off x="6457950" y="4926013"/>
              <a:ext cx="1790700" cy="898525"/>
            </a:xfrm>
            <a:custGeom>
              <a:gdLst>
                <a:gd fmla="*/ 240 w 361" name="T0"/>
                <a:gd fmla="*/ 0 h 181" name="T1"/>
                <a:gd fmla="*/ 131 w 361" name="T2"/>
                <a:gd fmla="*/ 71 h 181" name="T3"/>
                <a:gd fmla="*/ 90 w 361" name="T4"/>
                <a:gd fmla="*/ 61 h 181" name="T5"/>
                <a:gd fmla="*/ 0 w 361" name="T6"/>
                <a:gd fmla="*/ 151 h 181" name="T7"/>
                <a:gd fmla="*/ 6 w 361" name="T8"/>
                <a:gd fmla="*/ 181 h 181" name="T9"/>
                <a:gd fmla="*/ 137 w 361" name="T10"/>
                <a:gd fmla="*/ 181 h 181" name="T11"/>
                <a:gd fmla="*/ 344 w 361" name="T12"/>
                <a:gd fmla="*/ 181 h 181" name="T13"/>
                <a:gd fmla="*/ 361 w 361" name="T14"/>
                <a:gd fmla="*/ 121 h 181" name="T15"/>
                <a:gd fmla="*/ 240 w 361" name="T16"/>
                <a:gd fmla="*/ 0 h 1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 w="361">
                  <a:moveTo>
                    <a:pt x="240" y="0"/>
                  </a:moveTo>
                  <a:cubicBezTo>
                    <a:pt x="192" y="0"/>
                    <a:pt x="150" y="29"/>
                    <a:pt x="131" y="71"/>
                  </a:cubicBezTo>
                  <a:cubicBezTo>
                    <a:pt x="119" y="64"/>
                    <a:pt x="105" y="61"/>
                    <a:pt x="90" y="61"/>
                  </a:cubicBezTo>
                  <a:cubicBezTo>
                    <a:pt x="40" y="61"/>
                    <a:pt x="0" y="101"/>
                    <a:pt x="0" y="151"/>
                  </a:cubicBezTo>
                  <a:cubicBezTo>
                    <a:pt x="0" y="161"/>
                    <a:pt x="2" y="171"/>
                    <a:pt x="6" y="181"/>
                  </a:cubicBezTo>
                  <a:cubicBezTo>
                    <a:pt x="137" y="181"/>
                    <a:pt x="137" y="181"/>
                    <a:pt x="137" y="181"/>
                  </a:cubicBezTo>
                  <a:cubicBezTo>
                    <a:pt x="344" y="181"/>
                    <a:pt x="344" y="181"/>
                    <a:pt x="344" y="181"/>
                  </a:cubicBezTo>
                  <a:cubicBezTo>
                    <a:pt x="354" y="163"/>
                    <a:pt x="361" y="143"/>
                    <a:pt x="361" y="121"/>
                  </a:cubicBezTo>
                  <a:cubicBezTo>
                    <a:pt x="361" y="54"/>
                    <a:pt x="307" y="0"/>
                    <a:pt x="240" y="0"/>
                  </a:cubicBezTo>
                </a:path>
              </a:pathLst>
            </a:custGeom>
            <a:solidFill>
              <a:srgbClr val="3AAD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31"/>
            <p:cNvSpPr/>
            <p:nvPr/>
          </p:nvSpPr>
          <p:spPr bwMode="auto">
            <a:xfrm>
              <a:off x="6457950" y="5229225"/>
              <a:ext cx="679450" cy="595312"/>
            </a:xfrm>
            <a:custGeom>
              <a:gdLst>
                <a:gd fmla="*/ 90 w 137" name="T0"/>
                <a:gd fmla="*/ 0 h 120" name="T1"/>
                <a:gd fmla="*/ 0 w 137" name="T2"/>
                <a:gd fmla="*/ 90 h 120" name="T3"/>
                <a:gd fmla="*/ 6 w 137" name="T4"/>
                <a:gd fmla="*/ 120 h 120" name="T5"/>
                <a:gd fmla="*/ 137 w 137" name="T6"/>
                <a:gd fmla="*/ 120 h 120" name="T7"/>
                <a:gd fmla="*/ 120 w 137" name="T8"/>
                <a:gd fmla="*/ 60 h 120" name="T9"/>
                <a:gd fmla="*/ 131 w 137" name="T10"/>
                <a:gd fmla="*/ 10 h 120" name="T11"/>
                <a:gd fmla="*/ 90 w 137" name="T12"/>
                <a:gd fmla="*/ 0 h 120" name="T13"/>
              </a:gdLst>
              <a:cxnLst>
                <a:cxn ang="0">
                  <a:pos x="T0" y="T1"/>
                </a:cxn>
                <a:cxn ang="0">
                  <a:pos x="T2" y="T3"/>
                </a:cxn>
                <a:cxn ang="0">
                  <a:pos x="T4" y="T5"/>
                </a:cxn>
                <a:cxn ang="0">
                  <a:pos x="T6" y="T7"/>
                </a:cxn>
                <a:cxn ang="0">
                  <a:pos x="T8" y="T9"/>
                </a:cxn>
                <a:cxn ang="0">
                  <a:pos x="T10" y="T11"/>
                </a:cxn>
                <a:cxn ang="0">
                  <a:pos x="T12" y="T13"/>
                </a:cxn>
              </a:cxnLst>
              <a:rect b="b" l="0" r="r" t="0"/>
              <a:pathLst>
                <a:path h="120" w="137">
                  <a:moveTo>
                    <a:pt x="90" y="0"/>
                  </a:moveTo>
                  <a:cubicBezTo>
                    <a:pt x="40" y="0"/>
                    <a:pt x="0" y="40"/>
                    <a:pt x="0" y="90"/>
                  </a:cubicBezTo>
                  <a:cubicBezTo>
                    <a:pt x="0" y="100"/>
                    <a:pt x="2" y="110"/>
                    <a:pt x="6" y="120"/>
                  </a:cubicBezTo>
                  <a:cubicBezTo>
                    <a:pt x="137" y="120"/>
                    <a:pt x="137" y="120"/>
                    <a:pt x="137" y="120"/>
                  </a:cubicBezTo>
                  <a:cubicBezTo>
                    <a:pt x="127" y="102"/>
                    <a:pt x="120" y="82"/>
                    <a:pt x="120" y="60"/>
                  </a:cubicBezTo>
                  <a:cubicBezTo>
                    <a:pt x="120" y="42"/>
                    <a:pt x="124" y="25"/>
                    <a:pt x="131" y="10"/>
                  </a:cubicBezTo>
                  <a:cubicBezTo>
                    <a:pt x="119" y="3"/>
                    <a:pt x="105" y="0"/>
                    <a:pt x="90" y="0"/>
                  </a:cubicBezTo>
                </a:path>
              </a:pathLst>
            </a:custGeom>
            <a:solidFill>
              <a:srgbClr val="2E8A5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7" name="矩形 36"/>
          <p:cNvSpPr/>
          <p:nvPr/>
        </p:nvSpPr>
        <p:spPr>
          <a:xfrm>
            <a:off x="6021421" y="2249245"/>
            <a:ext cx="4945380" cy="1234440"/>
          </a:xfrm>
          <a:prstGeom prst="rect">
            <a:avLst/>
          </a:prstGeom>
        </p:spPr>
        <p:txBody>
          <a:bodyPr wrap="none">
            <a:spAutoFit/>
          </a:bodyPr>
          <a:lstStyle/>
          <a:p>
            <a:r>
              <a:rPr altLang="en-US" b="1" i="0" lang="zh-CN" smtClean="0" sz="7500">
                <a:solidFill>
                  <a:schemeClr val="bg1"/>
                </a:solidFill>
                <a:effectLst/>
                <a:latin charset="-122" panose="02000000000000000000" pitchFamily="2" typeface="张海山锐谐体"/>
                <a:ea charset="-122" panose="02000000000000000000" pitchFamily="2" typeface="张海山锐谐体"/>
              </a:rPr>
              <a:t>住房公积金！</a:t>
            </a:r>
          </a:p>
        </p:txBody>
      </p:sp>
      <p:sp>
        <p:nvSpPr>
          <p:cNvPr id="39" name="矩形 38"/>
          <p:cNvSpPr/>
          <p:nvPr/>
        </p:nvSpPr>
        <p:spPr>
          <a:xfrm>
            <a:off x="5049858" y="870975"/>
            <a:ext cx="6850380" cy="1234440"/>
          </a:xfrm>
          <a:prstGeom prst="rect">
            <a:avLst/>
          </a:prstGeom>
        </p:spPr>
        <p:txBody>
          <a:bodyPr wrap="none">
            <a:spAutoFit/>
          </a:bodyPr>
          <a:lstStyle/>
          <a:p>
            <a:r>
              <a:rPr altLang="en-US" b="1" i="0" lang="zh-CN" smtClean="0" sz="7500">
                <a:solidFill>
                  <a:schemeClr val="bg1"/>
                </a:solidFill>
                <a:effectLst/>
                <a:latin charset="-122" panose="02000000000000000000" pitchFamily="2" typeface="张海山锐谐体"/>
                <a:ea charset="-122" panose="02000000000000000000" pitchFamily="2" typeface="张海山锐谐体"/>
              </a:rPr>
              <a:t>你真的会用吗？</a:t>
            </a:r>
          </a:p>
        </p:txBody>
      </p:sp>
      <p:pic>
        <p:nvPicPr>
          <p:cNvPr id="49" name="图片 48"/>
          <p:cNvPicPr>
            <a:picLocks noChangeAspect="1"/>
          </p:cNvPicPr>
          <p:nvPr/>
        </p:nvPicPr>
        <p:blipFill>
          <a:blip r:embed="rId2">
            <a:extLst>
              <a:ext uri="{28A0092B-C50C-407E-A947-70E740481C1C}">
                <a14:useLocalDpi val="0"/>
              </a:ext>
            </a:extLst>
          </a:blip>
          <a:stretch>
            <a:fillRect/>
          </a:stretch>
        </p:blipFill>
        <p:spPr>
          <a:xfrm>
            <a:off x="312244" y="1120477"/>
            <a:ext cx="2857912" cy="2724325"/>
          </a:xfrm>
          <a:prstGeom prst="rect">
            <a:avLst/>
          </a:prstGeom>
        </p:spPr>
      </p:pic>
      <p:sp>
        <p:nvSpPr>
          <p:cNvPr id="50" name="文本框 49"/>
          <p:cNvSpPr txBox="1"/>
          <p:nvPr/>
        </p:nvSpPr>
        <p:spPr>
          <a:xfrm>
            <a:off x="8219786" y="4137963"/>
            <a:ext cx="3692207" cy="701040"/>
          </a:xfrm>
          <a:prstGeom prst="rect">
            <a:avLst/>
          </a:prstGeom>
          <a:noFill/>
        </p:spPr>
        <p:txBody>
          <a:bodyPr rtlCol="0" wrap="square">
            <a:spAutoFit/>
          </a:bodyPr>
          <a:lstStyle/>
          <a:p>
            <a:r>
              <a:rPr altLang="zh-CN" lang="en-US" smtClean="0" sz="4000">
                <a:solidFill>
                  <a:srgbClr val="3DADAF"/>
                </a:solidFill>
                <a:latin charset="-122" panose="02000000000000000000" pitchFamily="2" typeface="张海山锐谐体"/>
                <a:ea charset="-122" panose="02000000000000000000" pitchFamily="2" typeface="张海山锐谐体"/>
              </a:rPr>
              <a:t>By 小熊同学</a:t>
            </a:r>
          </a:p>
        </p:txBody>
      </p:sp>
      <p:pic>
        <p:nvPicPr>
          <p:cNvPr id="51" name="图片 50"/>
          <p:cNvPicPr>
            <a:picLocks noChangeAspect="1"/>
          </p:cNvPicPr>
          <p:nvPr/>
        </p:nvPicPr>
        <p:blipFill>
          <a:blip r:embed="rId3">
            <a:extLst>
              <a:ext uri="{BEBA8EAE-BF5A-486C-A8C5-ECC9F3942E4B}">
                <a14:imgProps>
                  <a14:imgLayer r:embed="rId4">
                    <a14:imgEffect>
                      <a14:backgroundRemoval b="90000" l="10000" r="90000" t="10000"/>
                    </a14:imgEffect>
                  </a14:imgLayer>
                </a14:imgProps>
              </a:ext>
              <a:ext uri="{28A0092B-C50C-407E-A947-70E740481C1C}">
                <a14:useLocalDpi val="0"/>
              </a:ext>
            </a:extLst>
          </a:blip>
          <a:stretch>
            <a:fillRect/>
          </a:stretch>
        </p:blipFill>
        <p:spPr>
          <a:xfrm>
            <a:off x="2338196" y="3855121"/>
            <a:ext cx="1042922" cy="1042922"/>
          </a:xfrm>
          <a:prstGeom prst="rect">
            <a:avLst/>
          </a:prstGeom>
        </p:spPr>
      </p:pic>
    </p:spTree>
    <p:extLst>
      <p:ext uri="{BB962C8B-B14F-4D97-AF65-F5344CB8AC3E}">
        <p14:creationId val="3204818639"/>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任意多边形 17"/>
          <p:cNvSpPr/>
          <p:nvPr/>
        </p:nvSpPr>
        <p:spPr>
          <a:xfrm flipH="1">
            <a:off x="-1" y="516197"/>
            <a:ext cx="2227009" cy="766917"/>
          </a:xfrm>
          <a:custGeom>
            <a:gdLst>
              <a:gd fmla="*/ 3288891 w 3288891" name="connsiteX0"/>
              <a:gd fmla="*/ 0 h 766917" name="connsiteY0"/>
              <a:gd fmla="*/ 589936 w 3288891" name="connsiteX1"/>
              <a:gd fmla="*/ 0 h 766917" name="connsiteY1"/>
              <a:gd fmla="*/ 486697 w 3288891" name="connsiteX2"/>
              <a:gd fmla="*/ 0 h 766917" name="connsiteY2"/>
              <a:gd fmla="*/ 0 w 3288891" name="connsiteX3"/>
              <a:gd fmla="*/ 0 h 766917" name="connsiteY3"/>
              <a:gd fmla="*/ 383459 w 3288891" name="connsiteX4"/>
              <a:gd fmla="*/ 383459 h 766917" name="connsiteY4"/>
              <a:gd fmla="*/ 0 w 3288891" name="connsiteX5"/>
              <a:gd fmla="*/ 766917 h 766917" name="connsiteY5"/>
              <a:gd fmla="*/ 486697 w 3288891" name="connsiteX6"/>
              <a:gd fmla="*/ 766917 h 766917" name="connsiteY6"/>
              <a:gd fmla="*/ 589936 w 3288891" name="connsiteX7"/>
              <a:gd fmla="*/ 766917 h 766917" name="connsiteY7"/>
              <a:gd fmla="*/ 3288891 w 3288891" name="connsiteX8"/>
              <a:gd fmla="*/ 766917 h 76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66917" w="3288891">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3DAD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文本框 18"/>
          <p:cNvSpPr txBox="1"/>
          <p:nvPr/>
        </p:nvSpPr>
        <p:spPr>
          <a:xfrm>
            <a:off x="1312610" y="516197"/>
            <a:ext cx="560439" cy="762000"/>
          </a:xfrm>
          <a:prstGeom prst="rect">
            <a:avLst/>
          </a:prstGeom>
          <a:noFill/>
        </p:spPr>
        <p:txBody>
          <a:bodyPr rtlCol="0" wrap="square">
            <a:spAutoFit/>
          </a:bodyPr>
          <a:lstStyle/>
          <a:p>
            <a:r>
              <a:rPr altLang="zh-CN" lang="en-US" smtClean="0" sz="4400">
                <a:solidFill>
                  <a:schemeClr val="bg1"/>
                </a:solidFill>
              </a:rPr>
              <a:t>9</a:t>
            </a:r>
          </a:p>
        </p:txBody>
      </p:sp>
      <p:sp>
        <p:nvSpPr>
          <p:cNvPr id="6" name="文本框 5"/>
          <p:cNvSpPr txBox="1"/>
          <p:nvPr/>
        </p:nvSpPr>
        <p:spPr>
          <a:xfrm>
            <a:off x="1260406" y="2646714"/>
            <a:ext cx="5386056" cy="3063240"/>
          </a:xfrm>
          <a:prstGeom prst="rect">
            <a:avLst/>
          </a:prstGeom>
          <a:noFill/>
        </p:spPr>
        <p:txBody>
          <a:bodyPr rtlCol="0" wrap="square">
            <a:spAutoFit/>
          </a:bodyPr>
          <a:lstStyle/>
          <a:p>
            <a:pPr>
              <a:lnSpc>
                <a:spcPct val="150000"/>
              </a:lnSpc>
            </a:pPr>
            <a:r>
              <a:rPr altLang="en-US" lang="zh-CN" smtClean="0" sz="2600">
                <a:solidFill>
                  <a:schemeClr val="bg1"/>
                </a:solidFill>
                <a:latin charset="-122" panose="020b0300000000000000" pitchFamily="34" typeface="冬青黑体简体中文 W3"/>
                <a:ea charset="-122" panose="020b0300000000000000" pitchFamily="34" typeface="冬青黑体简体中文 W3"/>
              </a:rPr>
              <a:t>      家庭成员患重大疾病或重大手术住院治疗的，职工本人及配偶可申请提取公积金，申请日期应在出院之日起一年内，提取金额合计不超过住院费用个人负担部分。</a:t>
            </a:r>
          </a:p>
        </p:txBody>
      </p:sp>
      <p:sp>
        <p:nvSpPr>
          <p:cNvPr id="7" name="文本框 6"/>
          <p:cNvSpPr txBox="1"/>
          <p:nvPr/>
        </p:nvSpPr>
        <p:spPr>
          <a:xfrm>
            <a:off x="3885194" y="835432"/>
            <a:ext cx="4881660" cy="1005840"/>
          </a:xfrm>
          <a:prstGeom prst="rect">
            <a:avLst/>
          </a:prstGeom>
          <a:noFill/>
        </p:spPr>
        <p:txBody>
          <a:bodyPr rtlCol="0" wrap="square">
            <a:spAutoFit/>
          </a:bodyPr>
          <a:lstStyle/>
          <a:p>
            <a:r>
              <a:rPr altLang="en-US" b="1" lang="zh-CN" smtClean="0" sz="6000">
                <a:solidFill>
                  <a:schemeClr val="bg1"/>
                </a:solidFill>
                <a:latin charset="-122" panose="020b0300000000000000" pitchFamily="34" typeface="冬青黑体简体中文 W3"/>
                <a:ea charset="-122" panose="020b0300000000000000" pitchFamily="34" typeface="冬青黑体简体中文 W3"/>
              </a:rPr>
              <a:t>治疗重大疾病</a:t>
            </a:r>
          </a:p>
        </p:txBody>
      </p:sp>
      <p:cxnSp>
        <p:nvCxnSpPr>
          <p:cNvPr id="8" name="直接连接符 7"/>
          <p:cNvCxnSpPr/>
          <p:nvPr/>
        </p:nvCxnSpPr>
        <p:spPr>
          <a:xfrm>
            <a:off x="1312610" y="2173358"/>
            <a:ext cx="9482390"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a:stretch>
            <a:fillRect/>
          </a:stretch>
        </p:blipFill>
        <p:spPr>
          <a:xfrm>
            <a:off x="6881698" y="3183977"/>
            <a:ext cx="2071353" cy="1645467"/>
          </a:xfrm>
          <a:prstGeom prst="rect">
            <a:avLst/>
          </a:prstGeom>
        </p:spPr>
      </p:pic>
      <p:pic>
        <p:nvPicPr>
          <p:cNvPr id="9" name="图片 8"/>
          <p:cNvPicPr>
            <a:picLocks noChangeAspect="1"/>
          </p:cNvPicPr>
          <p:nvPr/>
        </p:nvPicPr>
        <p:blipFill>
          <a:blip r:embed="rId3"/>
          <a:stretch>
            <a:fillRect/>
          </a:stretch>
        </p:blipFill>
        <p:spPr>
          <a:xfrm>
            <a:off x="8224713" y="2896018"/>
            <a:ext cx="2161233" cy="2886628"/>
          </a:xfrm>
          <a:prstGeom prst="rect">
            <a:avLst/>
          </a:prstGeom>
        </p:spPr>
      </p:pic>
    </p:spTree>
    <p:extLst>
      <p:ext uri="{BB962C8B-B14F-4D97-AF65-F5344CB8AC3E}">
        <p14:creationId val="30541394"/>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12192000" cy="6858000"/>
          </a:xfrm>
          <a:prstGeom prst="rect">
            <a:avLst/>
          </a:prstGeom>
          <a:solidFill>
            <a:srgbClr val="5BC7CA"/>
          </a:solidFill>
          <a:ln>
            <a:noFill/>
          </a:ln>
        </p:spPr>
        <p:txBody>
          <a:bodyPr anchor="t" anchorCtr="0" bIns="45720" compatLnSpc="1" lIns="91440" numCol="1" rIns="91440" tIns="45720" vert="horz" wrap="square">
            <a:prstTxWarp prst="textNoShape">
              <a:avLst/>
            </a:prstTxWarp>
            <a:noAutofit/>
          </a:bodyPr>
          <a:lstStyle/>
          <a:p>
            <a:endParaRPr altLang="en-US" lang="zh-CN">
              <a:solidFill>
                <a:schemeClr val="tx1"/>
              </a:solidFill>
            </a:endParaRPr>
          </a:p>
        </p:txBody>
      </p:sp>
      <p:sp>
        <p:nvSpPr>
          <p:cNvPr id="2349" name="Rectangle 590"/>
          <p:cNvSpPr>
            <a:spLocks noChangeArrowheads="1"/>
          </p:cNvSpPr>
          <p:nvPr/>
        </p:nvSpPr>
        <p:spPr bwMode="auto">
          <a:xfrm>
            <a:off x="-22225" y="-34925"/>
            <a:ext cx="12230100" cy="689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50" name="Freeform 591"/>
          <p:cNvSpPr/>
          <p:nvPr/>
        </p:nvSpPr>
        <p:spPr bwMode="auto">
          <a:xfrm>
            <a:off x="101600" y="2924175"/>
            <a:ext cx="1535113" cy="628650"/>
          </a:xfrm>
          <a:custGeom>
            <a:gdLst>
              <a:gd fmla="*/ 197 w 482" name="T0"/>
              <a:gd fmla="*/ 0 h 197" name="T1"/>
              <a:gd fmla="*/ 70 w 482" name="T2"/>
              <a:gd fmla="*/ 116 h 197" name="T3"/>
              <a:gd fmla="*/ 0 w 482" name="T4"/>
              <a:gd fmla="*/ 197 h 197" name="T5"/>
              <a:gd fmla="*/ 482 w 482" name="T6"/>
              <a:gd fmla="*/ 197 h 197" name="T7"/>
              <a:gd fmla="*/ 373 w 482" name="T8"/>
              <a:gd fmla="*/ 101 h 197" name="T9"/>
              <a:gd fmla="*/ 324 w 482" name="T10"/>
              <a:gd fmla="*/ 113 h 197" name="T11"/>
              <a:gd fmla="*/ 197 w 482" name="T12"/>
              <a:gd fmla="*/ 0 h 197" name="T13"/>
            </a:gdLst>
            <a:cxnLst>
              <a:cxn ang="0">
                <a:pos x="T0" y="T1"/>
              </a:cxn>
              <a:cxn ang="0">
                <a:pos x="T2" y="T3"/>
              </a:cxn>
              <a:cxn ang="0">
                <a:pos x="T4" y="T5"/>
              </a:cxn>
              <a:cxn ang="0">
                <a:pos x="T6" y="T7"/>
              </a:cxn>
              <a:cxn ang="0">
                <a:pos x="T8" y="T9"/>
              </a:cxn>
              <a:cxn ang="0">
                <a:pos x="T10" y="T11"/>
              </a:cxn>
              <a:cxn ang="0">
                <a:pos x="T12" y="T13"/>
              </a:cxn>
            </a:cxnLst>
            <a:rect b="b" l="0" r="r" t="0"/>
            <a:pathLst>
              <a:path h="197" w="482">
                <a:moveTo>
                  <a:pt x="197" y="0"/>
                </a:moveTo>
                <a:cubicBezTo>
                  <a:pt x="131" y="0"/>
                  <a:pt x="76" y="51"/>
                  <a:pt x="70" y="116"/>
                </a:cubicBezTo>
                <a:cubicBezTo>
                  <a:pt x="30" y="122"/>
                  <a:pt x="0" y="156"/>
                  <a:pt x="0" y="197"/>
                </a:cubicBezTo>
                <a:cubicBezTo>
                  <a:pt x="482" y="197"/>
                  <a:pt x="482" y="197"/>
                  <a:pt x="482" y="197"/>
                </a:cubicBezTo>
                <a:cubicBezTo>
                  <a:pt x="475" y="143"/>
                  <a:pt x="429" y="101"/>
                  <a:pt x="373" y="101"/>
                </a:cubicBezTo>
                <a:cubicBezTo>
                  <a:pt x="356" y="101"/>
                  <a:pt x="339" y="105"/>
                  <a:pt x="324" y="113"/>
                </a:cubicBezTo>
                <a:cubicBezTo>
                  <a:pt x="317" y="49"/>
                  <a:pt x="263" y="0"/>
                  <a:pt x="197" y="0"/>
                </a:cubicBezTo>
              </a:path>
            </a:pathLst>
          </a:custGeom>
          <a:solidFill>
            <a:schemeClr val="bg1">
              <a:alpha val="4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1160" name="组合 1159"/>
          <p:cNvGrpSpPr/>
          <p:nvPr/>
        </p:nvGrpSpPr>
        <p:grpSpPr>
          <a:xfrm>
            <a:off x="554038" y="4629150"/>
            <a:ext cx="206375" cy="2249488"/>
            <a:chOff x="554038" y="4591050"/>
            <a:chExt cx="206375" cy="2249488"/>
          </a:xfrm>
        </p:grpSpPr>
        <p:sp>
          <p:nvSpPr>
            <p:cNvPr id="2095" name="Freeform 1118"/>
            <p:cNvSpPr>
              <a:spLocks noEditPoints="1"/>
            </p:cNvSpPr>
            <p:nvPr/>
          </p:nvSpPr>
          <p:spPr bwMode="auto">
            <a:xfrm>
              <a:off x="576263" y="4591050"/>
              <a:ext cx="155575" cy="398463"/>
            </a:xfrm>
            <a:custGeom>
              <a:gdLst>
                <a:gd fmla="*/ 5 w 49" name="T0"/>
                <a:gd fmla="*/ 118 h 125" name="T1"/>
                <a:gd fmla="*/ 5 w 49" name="T2"/>
                <a:gd fmla="*/ 118 h 125" name="T3"/>
                <a:gd fmla="*/ 12 w 49" name="T4"/>
                <a:gd fmla="*/ 125 h 125" name="T5"/>
                <a:gd fmla="*/ 12 w 49" name="T6"/>
                <a:gd fmla="*/ 125 h 125" name="T7"/>
                <a:gd fmla="*/ 12 w 49" name="T8"/>
                <a:gd fmla="*/ 125 h 125" name="T9"/>
                <a:gd fmla="*/ 5 w 49" name="T10"/>
                <a:gd fmla="*/ 118 h 125" name="T11"/>
                <a:gd fmla="*/ 5 w 49" name="T12"/>
                <a:gd fmla="*/ 118 h 125" name="T13"/>
                <a:gd fmla="*/ 0 w 49" name="T14"/>
                <a:gd fmla="*/ 77 h 125" name="T15"/>
                <a:gd fmla="*/ 0 w 49" name="T16"/>
                <a:gd fmla="*/ 80 h 125" name="T17"/>
                <a:gd fmla="*/ 0 w 49" name="T18"/>
                <a:gd fmla="*/ 80 h 125" name="T19"/>
                <a:gd fmla="*/ 0 w 49" name="T20"/>
                <a:gd fmla="*/ 77 h 125" name="T21"/>
                <a:gd fmla="*/ 25 w 49" name="T22"/>
                <a:gd fmla="*/ 0 h 125" name="T23"/>
                <a:gd fmla="*/ 25 w 49" name="T24"/>
                <a:gd fmla="*/ 0 h 125" name="T25"/>
                <a:gd fmla="*/ 25 w 49" name="T26"/>
                <a:gd fmla="*/ 0 h 125" name="T27"/>
                <a:gd fmla="*/ 25 w 49" name="T28"/>
                <a:gd fmla="*/ 0 h 125" name="T29"/>
                <a:gd fmla="*/ 25 w 49" name="T30"/>
                <a:gd fmla="*/ 0 h 125" name="T31"/>
                <a:gd fmla="*/ 25 w 49" name="T32"/>
                <a:gd fmla="*/ 0 h 125" name="T33"/>
                <a:gd fmla="*/ 25 w 49" name="T34"/>
                <a:gd fmla="*/ 0 h 125" name="T35"/>
                <a:gd fmla="*/ 20 w 49" name="T36"/>
                <a:gd fmla="*/ 125 h 125" name="T37"/>
                <a:gd fmla="*/ 37 w 49" name="T38"/>
                <a:gd fmla="*/ 125 h 125" name="T39"/>
                <a:gd fmla="*/ 37 w 49" name="T40"/>
                <a:gd fmla="*/ 125 h 125" name="T41"/>
                <a:gd fmla="*/ 44 w 49" name="T42"/>
                <a:gd fmla="*/ 118 h 125" name="T43"/>
                <a:gd fmla="*/ 44 w 49" name="T44"/>
                <a:gd fmla="*/ 118 h 125" name="T45"/>
                <a:gd fmla="*/ 39 w 49" name="T46"/>
                <a:gd fmla="*/ 116 h 125" name="T47"/>
                <a:gd fmla="*/ 48 w 49" name="T48"/>
                <a:gd fmla="*/ 80 h 125" name="T49"/>
                <a:gd fmla="*/ 49 w 49" name="T50"/>
                <a:gd fmla="*/ 81 h 125" name="T51"/>
                <a:gd fmla="*/ 49 w 49" name="T52"/>
                <a:gd fmla="*/ 77 h 125" name="T53"/>
                <a:gd fmla="*/ 48 w 49" name="T54"/>
                <a:gd fmla="*/ 65 h 125" name="T55"/>
                <a:gd fmla="*/ 46 w 49" name="T56"/>
                <a:gd fmla="*/ 53 h 125" name="T57"/>
                <a:gd fmla="*/ 45 w 49" name="T58"/>
                <a:gd fmla="*/ 47 h 125" name="T59"/>
                <a:gd fmla="*/ 45 w 49" name="T60"/>
                <a:gd fmla="*/ 44 h 125" name="T61"/>
                <a:gd fmla="*/ 44 w 49" name="T62"/>
                <a:gd fmla="*/ 41 h 125" name="T63"/>
                <a:gd fmla="*/ 44 w 49" name="T64"/>
                <a:gd fmla="*/ 38 h 125" name="T65"/>
                <a:gd fmla="*/ 43 w 49" name="T66"/>
                <a:gd fmla="*/ 35 h 125" name="T67"/>
                <a:gd fmla="*/ 43 w 49" name="T68"/>
                <a:gd fmla="*/ 33 h 125" name="T69"/>
                <a:gd fmla="*/ 42 w 49" name="T70"/>
                <a:gd fmla="*/ 30 h 125" name="T71"/>
                <a:gd fmla="*/ 41 w 49" name="T72"/>
                <a:gd fmla="*/ 27 h 125" name="T73"/>
                <a:gd fmla="*/ 40 w 49" name="T74"/>
                <a:gd fmla="*/ 25 h 125" name="T75"/>
                <a:gd fmla="*/ 38 w 49" name="T76"/>
                <a:gd fmla="*/ 20 h 125" name="T77"/>
                <a:gd fmla="*/ 34 w 49" name="T78"/>
                <a:gd fmla="*/ 12 h 125" name="T79"/>
                <a:gd fmla="*/ 33 w 49" name="T80"/>
                <a:gd fmla="*/ 11 h 125" name="T81"/>
                <a:gd fmla="*/ 33 w 49" name="T82"/>
                <a:gd fmla="*/ 10 h 125" name="T83"/>
                <a:gd fmla="*/ 32 w 49" name="T84"/>
                <a:gd fmla="*/ 9 h 125" name="T85"/>
                <a:gd fmla="*/ 32 w 49" name="T86"/>
                <a:gd fmla="*/ 8 h 125" name="T87"/>
                <a:gd fmla="*/ 30 w 49" name="T88"/>
                <a:gd fmla="*/ 5 h 125" name="T89"/>
                <a:gd fmla="*/ 28 w 49" name="T90"/>
                <a:gd fmla="*/ 3 h 125" name="T91"/>
                <a:gd fmla="*/ 26 w 49" name="T92"/>
                <a:gd fmla="*/ 1 h 125" name="T93"/>
                <a:gd fmla="*/ 25 w 49" name="T94"/>
                <a:gd fmla="*/ 0 h 125" name="T95"/>
                <a:gd fmla="*/ 25 w 49" name="T96"/>
                <a:gd fmla="*/ 0 h 12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5" w="49">
                  <a:moveTo>
                    <a:pt x="5" y="118"/>
                  </a:moveTo>
                  <a:cubicBezTo>
                    <a:pt x="5" y="118"/>
                    <a:pt x="5" y="118"/>
                    <a:pt x="5" y="118"/>
                  </a:cubicBezTo>
                  <a:cubicBezTo>
                    <a:pt x="6" y="121"/>
                    <a:pt x="9" y="123"/>
                    <a:pt x="12" y="125"/>
                  </a:cubicBezTo>
                  <a:cubicBezTo>
                    <a:pt x="12" y="125"/>
                    <a:pt x="12" y="125"/>
                    <a:pt x="12" y="125"/>
                  </a:cubicBezTo>
                  <a:cubicBezTo>
                    <a:pt x="12" y="125"/>
                    <a:pt x="12" y="125"/>
                    <a:pt x="12" y="125"/>
                  </a:cubicBezTo>
                  <a:cubicBezTo>
                    <a:pt x="9" y="123"/>
                    <a:pt x="6" y="121"/>
                    <a:pt x="5" y="118"/>
                  </a:cubicBezTo>
                  <a:cubicBezTo>
                    <a:pt x="5" y="118"/>
                    <a:pt x="5" y="118"/>
                    <a:pt x="5" y="118"/>
                  </a:cubicBezTo>
                  <a:moveTo>
                    <a:pt x="0" y="77"/>
                  </a:moveTo>
                  <a:cubicBezTo>
                    <a:pt x="0" y="78"/>
                    <a:pt x="0" y="79"/>
                    <a:pt x="0" y="80"/>
                  </a:cubicBezTo>
                  <a:cubicBezTo>
                    <a:pt x="0" y="80"/>
                    <a:pt x="0" y="80"/>
                    <a:pt x="0" y="80"/>
                  </a:cubicBezTo>
                  <a:cubicBezTo>
                    <a:pt x="0" y="79"/>
                    <a:pt x="0" y="78"/>
                    <a:pt x="0" y="77"/>
                  </a:cubicBezTo>
                  <a:moveTo>
                    <a:pt x="25" y="0"/>
                  </a:moveTo>
                  <a:cubicBezTo>
                    <a:pt x="25" y="0"/>
                    <a:pt x="25" y="0"/>
                    <a:pt x="25" y="0"/>
                  </a:cubicBezTo>
                  <a:cubicBezTo>
                    <a:pt x="25" y="0"/>
                    <a:pt x="25" y="0"/>
                    <a:pt x="25" y="0"/>
                  </a:cubicBezTo>
                  <a:cubicBezTo>
                    <a:pt x="25" y="0"/>
                    <a:pt x="25" y="0"/>
                    <a:pt x="25" y="0"/>
                  </a:cubicBezTo>
                  <a:cubicBezTo>
                    <a:pt x="25" y="0"/>
                    <a:pt x="25" y="0"/>
                    <a:pt x="25" y="0"/>
                  </a:cubicBezTo>
                  <a:cubicBezTo>
                    <a:pt x="25" y="0"/>
                    <a:pt x="25" y="0"/>
                    <a:pt x="25" y="0"/>
                  </a:cubicBezTo>
                  <a:cubicBezTo>
                    <a:pt x="25" y="0"/>
                    <a:pt x="25" y="0"/>
                    <a:pt x="25" y="0"/>
                  </a:cubicBezTo>
                  <a:cubicBezTo>
                    <a:pt x="24" y="1"/>
                    <a:pt x="6" y="61"/>
                    <a:pt x="20" y="125"/>
                  </a:cubicBezTo>
                  <a:cubicBezTo>
                    <a:pt x="37" y="125"/>
                    <a:pt x="37" y="125"/>
                    <a:pt x="37" y="125"/>
                  </a:cubicBezTo>
                  <a:cubicBezTo>
                    <a:pt x="37" y="125"/>
                    <a:pt x="37" y="125"/>
                    <a:pt x="37" y="125"/>
                  </a:cubicBezTo>
                  <a:cubicBezTo>
                    <a:pt x="40" y="123"/>
                    <a:pt x="43" y="121"/>
                    <a:pt x="44" y="118"/>
                  </a:cubicBezTo>
                  <a:cubicBezTo>
                    <a:pt x="44" y="118"/>
                    <a:pt x="44" y="118"/>
                    <a:pt x="44" y="118"/>
                  </a:cubicBezTo>
                  <a:cubicBezTo>
                    <a:pt x="43" y="117"/>
                    <a:pt x="41" y="116"/>
                    <a:pt x="39" y="116"/>
                  </a:cubicBezTo>
                  <a:cubicBezTo>
                    <a:pt x="48" y="80"/>
                    <a:pt x="48" y="80"/>
                    <a:pt x="48" y="80"/>
                  </a:cubicBezTo>
                  <a:cubicBezTo>
                    <a:pt x="49" y="81"/>
                    <a:pt x="49" y="81"/>
                    <a:pt x="49" y="81"/>
                  </a:cubicBezTo>
                  <a:cubicBezTo>
                    <a:pt x="49" y="79"/>
                    <a:pt x="49" y="78"/>
                    <a:pt x="49" y="77"/>
                  </a:cubicBezTo>
                  <a:cubicBezTo>
                    <a:pt x="49" y="73"/>
                    <a:pt x="48" y="69"/>
                    <a:pt x="48" y="65"/>
                  </a:cubicBezTo>
                  <a:cubicBezTo>
                    <a:pt x="47" y="61"/>
                    <a:pt x="47" y="57"/>
                    <a:pt x="46" y="53"/>
                  </a:cubicBezTo>
                  <a:cubicBezTo>
                    <a:pt x="46" y="51"/>
                    <a:pt x="46" y="49"/>
                    <a:pt x="45" y="47"/>
                  </a:cubicBezTo>
                  <a:cubicBezTo>
                    <a:pt x="45" y="46"/>
                    <a:pt x="45" y="45"/>
                    <a:pt x="45" y="44"/>
                  </a:cubicBezTo>
                  <a:cubicBezTo>
                    <a:pt x="45" y="43"/>
                    <a:pt x="44" y="42"/>
                    <a:pt x="44" y="41"/>
                  </a:cubicBezTo>
                  <a:cubicBezTo>
                    <a:pt x="44" y="40"/>
                    <a:pt x="44" y="39"/>
                    <a:pt x="44" y="38"/>
                  </a:cubicBezTo>
                  <a:cubicBezTo>
                    <a:pt x="44" y="37"/>
                    <a:pt x="43" y="36"/>
                    <a:pt x="43" y="35"/>
                  </a:cubicBezTo>
                  <a:cubicBezTo>
                    <a:pt x="43" y="35"/>
                    <a:pt x="43" y="34"/>
                    <a:pt x="43" y="33"/>
                  </a:cubicBezTo>
                  <a:cubicBezTo>
                    <a:pt x="42" y="32"/>
                    <a:pt x="42" y="31"/>
                    <a:pt x="42" y="30"/>
                  </a:cubicBezTo>
                  <a:cubicBezTo>
                    <a:pt x="42" y="29"/>
                    <a:pt x="41" y="28"/>
                    <a:pt x="41" y="27"/>
                  </a:cubicBezTo>
                  <a:cubicBezTo>
                    <a:pt x="41" y="27"/>
                    <a:pt x="40" y="26"/>
                    <a:pt x="40" y="25"/>
                  </a:cubicBezTo>
                  <a:cubicBezTo>
                    <a:pt x="40" y="23"/>
                    <a:pt x="39" y="22"/>
                    <a:pt x="38" y="20"/>
                  </a:cubicBezTo>
                  <a:cubicBezTo>
                    <a:pt x="37" y="17"/>
                    <a:pt x="35" y="14"/>
                    <a:pt x="34" y="12"/>
                  </a:cubicBezTo>
                  <a:cubicBezTo>
                    <a:pt x="33" y="11"/>
                    <a:pt x="33" y="11"/>
                    <a:pt x="33" y="11"/>
                  </a:cubicBezTo>
                  <a:cubicBezTo>
                    <a:pt x="33" y="10"/>
                    <a:pt x="33" y="10"/>
                    <a:pt x="33" y="10"/>
                  </a:cubicBezTo>
                  <a:cubicBezTo>
                    <a:pt x="32" y="9"/>
                    <a:pt x="32" y="9"/>
                    <a:pt x="32" y="9"/>
                  </a:cubicBezTo>
                  <a:cubicBezTo>
                    <a:pt x="32" y="8"/>
                    <a:pt x="32" y="8"/>
                    <a:pt x="32" y="8"/>
                  </a:cubicBezTo>
                  <a:cubicBezTo>
                    <a:pt x="31" y="7"/>
                    <a:pt x="30" y="6"/>
                    <a:pt x="30" y="5"/>
                  </a:cubicBezTo>
                  <a:cubicBezTo>
                    <a:pt x="29" y="4"/>
                    <a:pt x="28" y="4"/>
                    <a:pt x="28" y="3"/>
                  </a:cubicBezTo>
                  <a:cubicBezTo>
                    <a:pt x="27" y="2"/>
                    <a:pt x="27" y="2"/>
                    <a:pt x="26" y="1"/>
                  </a:cubicBezTo>
                  <a:cubicBezTo>
                    <a:pt x="26" y="1"/>
                    <a:pt x="25" y="0"/>
                    <a:pt x="25" y="0"/>
                  </a:cubicBezTo>
                  <a:cubicBezTo>
                    <a:pt x="25" y="0"/>
                    <a:pt x="25" y="0"/>
                    <a:pt x="25"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6" name="Freeform 1119"/>
            <p:cNvSpPr>
              <a:spLocks noEditPoints="1"/>
            </p:cNvSpPr>
            <p:nvPr/>
          </p:nvSpPr>
          <p:spPr bwMode="auto">
            <a:xfrm>
              <a:off x="611188" y="4989513"/>
              <a:ext cx="85725" cy="22225"/>
            </a:xfrm>
            <a:custGeom>
              <a:gdLst>
                <a:gd fmla="*/ 0 w 27" name="T0"/>
                <a:gd fmla="*/ 7 h 7" name="T1"/>
                <a:gd fmla="*/ 0 w 27" name="T2"/>
                <a:gd fmla="*/ 7 h 7" name="T3"/>
                <a:gd fmla="*/ 4 w 27" name="T4"/>
                <a:gd fmla="*/ 7 h 7" name="T5"/>
                <a:gd fmla="*/ 0 w 27" name="T6"/>
                <a:gd fmla="*/ 7 h 7" name="T7"/>
                <a:gd fmla="*/ 9 w 27" name="T8"/>
                <a:gd fmla="*/ 0 h 7" name="T9"/>
                <a:gd fmla="*/ 10 w 27" name="T10"/>
                <a:gd fmla="*/ 3 h 7" name="T11"/>
                <a:gd fmla="*/ 21 w 27" name="T12"/>
                <a:gd fmla="*/ 3 h 7" name="T13"/>
                <a:gd fmla="*/ 21 w 27" name="T14"/>
                <a:gd fmla="*/ 7 h 7" name="T15"/>
                <a:gd fmla="*/ 27 w 27" name="T16"/>
                <a:gd fmla="*/ 7 h 7" name="T17"/>
                <a:gd fmla="*/ 27 w 27" name="T18"/>
                <a:gd fmla="*/ 0 h 7" name="T19"/>
                <a:gd fmla="*/ 26 w 27" name="T20"/>
                <a:gd fmla="*/ 0 h 7" name="T21"/>
                <a:gd fmla="*/ 9 w 27" name="T22"/>
                <a:gd fmla="*/ 0 h 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 w="27">
                  <a:moveTo>
                    <a:pt x="0" y="7"/>
                  </a:moveTo>
                  <a:cubicBezTo>
                    <a:pt x="0" y="7"/>
                    <a:pt x="0" y="7"/>
                    <a:pt x="0" y="7"/>
                  </a:cubicBezTo>
                  <a:cubicBezTo>
                    <a:pt x="4" y="7"/>
                    <a:pt x="4" y="7"/>
                    <a:pt x="4" y="7"/>
                  </a:cubicBezTo>
                  <a:cubicBezTo>
                    <a:pt x="0" y="7"/>
                    <a:pt x="0" y="7"/>
                    <a:pt x="0" y="7"/>
                  </a:cubicBezTo>
                  <a:moveTo>
                    <a:pt x="9" y="0"/>
                  </a:moveTo>
                  <a:cubicBezTo>
                    <a:pt x="10" y="1"/>
                    <a:pt x="10" y="2"/>
                    <a:pt x="10" y="3"/>
                  </a:cubicBezTo>
                  <a:cubicBezTo>
                    <a:pt x="21" y="3"/>
                    <a:pt x="21" y="3"/>
                    <a:pt x="21" y="3"/>
                  </a:cubicBezTo>
                  <a:cubicBezTo>
                    <a:pt x="21" y="7"/>
                    <a:pt x="21" y="7"/>
                    <a:pt x="21" y="7"/>
                  </a:cubicBezTo>
                  <a:cubicBezTo>
                    <a:pt x="27" y="7"/>
                    <a:pt x="27" y="7"/>
                    <a:pt x="27" y="7"/>
                  </a:cubicBezTo>
                  <a:cubicBezTo>
                    <a:pt x="27" y="0"/>
                    <a:pt x="27" y="0"/>
                    <a:pt x="27" y="0"/>
                  </a:cubicBezTo>
                  <a:cubicBezTo>
                    <a:pt x="26" y="0"/>
                    <a:pt x="26" y="0"/>
                    <a:pt x="26" y="0"/>
                  </a:cubicBezTo>
                  <a:cubicBezTo>
                    <a:pt x="9" y="0"/>
                    <a:pt x="9" y="0"/>
                    <a:pt x="9"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7" name="Freeform 1120"/>
            <p:cNvSpPr>
              <a:spLocks noEditPoints="1"/>
            </p:cNvSpPr>
            <p:nvPr/>
          </p:nvSpPr>
          <p:spPr bwMode="auto">
            <a:xfrm>
              <a:off x="554038" y="4846638"/>
              <a:ext cx="38100" cy="165100"/>
            </a:xfrm>
            <a:custGeom>
              <a:gdLst>
                <a:gd fmla="*/ 0 w 12" name="T0"/>
                <a:gd fmla="*/ 52 h 52" name="T1"/>
                <a:gd fmla="*/ 0 w 12" name="T2"/>
                <a:gd fmla="*/ 52 h 52" name="T3"/>
                <a:gd fmla="*/ 0 w 12" name="T4"/>
                <a:gd fmla="*/ 52 h 52" name="T5"/>
                <a:gd fmla="*/ 12 w 12" name="T6"/>
                <a:gd fmla="*/ 38 h 52" name="T7"/>
                <a:gd fmla="*/ 0 w 12" name="T8"/>
                <a:gd fmla="*/ 52 h 52" name="T9"/>
                <a:gd fmla="*/ 12 w 12" name="T10"/>
                <a:gd fmla="*/ 38 h 52" name="T11"/>
                <a:gd fmla="*/ 12 w 12" name="T12"/>
                <a:gd fmla="*/ 38 h 52" name="T13"/>
                <a:gd fmla="*/ 7 w 12" name="T14"/>
                <a:gd fmla="*/ 0 h 52" name="T15"/>
                <a:gd fmla="*/ 7 w 12" name="T16"/>
                <a:gd fmla="*/ 0 h 52" name="T17"/>
                <a:gd fmla="*/ 0 w 12" name="T18"/>
                <a:gd fmla="*/ 7 h 52" name="T19"/>
                <a:gd fmla="*/ 7 w 12" name="T20"/>
                <a:gd fmla="*/ 0 h 52" name="T21"/>
                <a:gd fmla="*/ 7 w 12" name="T22"/>
                <a:gd fmla="*/ 0 h 5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 w="12">
                  <a:moveTo>
                    <a:pt x="0" y="52"/>
                  </a:moveTo>
                  <a:cubicBezTo>
                    <a:pt x="0" y="52"/>
                    <a:pt x="0" y="52"/>
                    <a:pt x="0" y="52"/>
                  </a:cubicBezTo>
                  <a:cubicBezTo>
                    <a:pt x="0" y="52"/>
                    <a:pt x="0" y="52"/>
                    <a:pt x="0" y="52"/>
                  </a:cubicBezTo>
                  <a:moveTo>
                    <a:pt x="12" y="38"/>
                  </a:moveTo>
                  <a:cubicBezTo>
                    <a:pt x="5" y="43"/>
                    <a:pt x="0" y="52"/>
                    <a:pt x="0" y="52"/>
                  </a:cubicBezTo>
                  <a:cubicBezTo>
                    <a:pt x="0" y="52"/>
                    <a:pt x="5" y="43"/>
                    <a:pt x="12" y="38"/>
                  </a:cubicBezTo>
                  <a:cubicBezTo>
                    <a:pt x="12" y="38"/>
                    <a:pt x="12" y="38"/>
                    <a:pt x="12" y="38"/>
                  </a:cubicBezTo>
                  <a:moveTo>
                    <a:pt x="7" y="0"/>
                  </a:moveTo>
                  <a:cubicBezTo>
                    <a:pt x="7" y="0"/>
                    <a:pt x="7" y="0"/>
                    <a:pt x="7" y="0"/>
                  </a:cubicBezTo>
                  <a:cubicBezTo>
                    <a:pt x="0" y="7"/>
                    <a:pt x="0" y="7"/>
                    <a:pt x="0" y="7"/>
                  </a:cubicBezTo>
                  <a:cubicBezTo>
                    <a:pt x="7" y="0"/>
                    <a:pt x="7" y="0"/>
                    <a:pt x="7" y="0"/>
                  </a:cubicBezTo>
                  <a:cubicBezTo>
                    <a:pt x="7" y="0"/>
                    <a:pt x="7" y="0"/>
                    <a:pt x="7"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8" name="Freeform 1121"/>
            <p:cNvSpPr/>
            <p:nvPr/>
          </p:nvSpPr>
          <p:spPr bwMode="auto">
            <a:xfrm>
              <a:off x="700088" y="4846638"/>
              <a:ext cx="60325" cy="171450"/>
            </a:xfrm>
            <a:custGeom>
              <a:gdLst>
                <a:gd fmla="*/ 9 w 19" name="T0"/>
                <a:gd fmla="*/ 0 h 54" name="T1"/>
                <a:gd fmla="*/ 0 w 19" name="T2"/>
                <a:gd fmla="*/ 36 h 54" name="T3"/>
                <a:gd fmla="*/ 5 w 19" name="T4"/>
                <a:gd fmla="*/ 38 h 54" name="T5"/>
                <a:gd fmla="*/ 19 w 19" name="T6"/>
                <a:gd fmla="*/ 54 h 54" name="T7"/>
                <a:gd fmla="*/ 19 w 19" name="T8"/>
                <a:gd fmla="*/ 9 h 54" name="T9"/>
                <a:gd fmla="*/ 10 w 19" name="T10"/>
                <a:gd fmla="*/ 1 h 54" name="T11"/>
                <a:gd fmla="*/ 9 w 19" name="T12"/>
                <a:gd fmla="*/ 0 h 54" name="T13"/>
              </a:gdLst>
              <a:cxnLst>
                <a:cxn ang="0">
                  <a:pos x="T0" y="T1"/>
                </a:cxn>
                <a:cxn ang="0">
                  <a:pos x="T2" y="T3"/>
                </a:cxn>
                <a:cxn ang="0">
                  <a:pos x="T4" y="T5"/>
                </a:cxn>
                <a:cxn ang="0">
                  <a:pos x="T6" y="T7"/>
                </a:cxn>
                <a:cxn ang="0">
                  <a:pos x="T8" y="T9"/>
                </a:cxn>
                <a:cxn ang="0">
                  <a:pos x="T10" y="T11"/>
                </a:cxn>
                <a:cxn ang="0">
                  <a:pos x="T12" y="T13"/>
                </a:cxn>
              </a:cxnLst>
              <a:rect b="b" l="0" r="r" t="0"/>
              <a:pathLst>
                <a:path h="54" w="19">
                  <a:moveTo>
                    <a:pt x="9" y="0"/>
                  </a:moveTo>
                  <a:cubicBezTo>
                    <a:pt x="0" y="36"/>
                    <a:pt x="0" y="36"/>
                    <a:pt x="0" y="36"/>
                  </a:cubicBezTo>
                  <a:cubicBezTo>
                    <a:pt x="2" y="36"/>
                    <a:pt x="4" y="37"/>
                    <a:pt x="5" y="38"/>
                  </a:cubicBezTo>
                  <a:cubicBezTo>
                    <a:pt x="12" y="43"/>
                    <a:pt x="19" y="54"/>
                    <a:pt x="19" y="54"/>
                  </a:cubicBezTo>
                  <a:cubicBezTo>
                    <a:pt x="19" y="9"/>
                    <a:pt x="19" y="9"/>
                    <a:pt x="19" y="9"/>
                  </a:cubicBezTo>
                  <a:cubicBezTo>
                    <a:pt x="10" y="1"/>
                    <a:pt x="10" y="1"/>
                    <a:pt x="10" y="1"/>
                  </a:cubicBezTo>
                  <a:cubicBezTo>
                    <a:pt x="9" y="0"/>
                    <a:pt x="9" y="0"/>
                    <a:pt x="9"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9" name="Rectangle 1122"/>
            <p:cNvSpPr>
              <a:spLocks noChangeArrowheads="1"/>
            </p:cNvSpPr>
            <p:nvPr/>
          </p:nvSpPr>
          <p:spPr bwMode="auto">
            <a:xfrm>
              <a:off x="655638" y="4591050"/>
              <a:ext cx="1588" cy="1588"/>
            </a:xfrm>
            <a:prstGeom prst="rect">
              <a:avLst/>
            </a:prstGeom>
            <a:solidFill>
              <a:srgbClr val="D6D7D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0" name="Freeform 1123"/>
            <p:cNvSpPr/>
            <p:nvPr/>
          </p:nvSpPr>
          <p:spPr bwMode="auto">
            <a:xfrm flipH="1">
              <a:off x="655638" y="4591050"/>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1" name="Freeform 1124"/>
            <p:cNvSpPr>
              <a:spLocks noEditPoints="1"/>
            </p:cNvSpPr>
            <p:nvPr/>
          </p:nvSpPr>
          <p:spPr bwMode="auto">
            <a:xfrm>
              <a:off x="576263" y="4591050"/>
              <a:ext cx="79375" cy="420688"/>
            </a:xfrm>
            <a:custGeom>
              <a:gdLst>
                <a:gd fmla="*/ 12 w 25" name="T0"/>
                <a:gd fmla="*/ 125 h 132" name="T1"/>
                <a:gd fmla="*/ 12 w 25" name="T2"/>
                <a:gd fmla="*/ 125 h 132" name="T3"/>
                <a:gd fmla="*/ 11 w 25" name="T4"/>
                <a:gd fmla="*/ 125 h 132" name="T5"/>
                <a:gd fmla="*/ 11 w 25" name="T6"/>
                <a:gd fmla="*/ 132 h 132" name="T7"/>
                <a:gd fmla="*/ 11 w 25" name="T8"/>
                <a:gd fmla="*/ 125 h 132" name="T9"/>
                <a:gd fmla="*/ 12 w 25" name="T10"/>
                <a:gd fmla="*/ 125 h 132" name="T11"/>
                <a:gd fmla="*/ 12 w 25" name="T12"/>
                <a:gd fmla="*/ 125 h 132" name="T13"/>
                <a:gd fmla="*/ 5 w 25" name="T14"/>
                <a:gd fmla="*/ 118 h 132" name="T15"/>
                <a:gd fmla="*/ 5 w 25" name="T16"/>
                <a:gd fmla="*/ 118 h 132" name="T17"/>
                <a:gd fmla="*/ 5 w 25" name="T18"/>
                <a:gd fmla="*/ 118 h 132" name="T19"/>
                <a:gd fmla="*/ 5 w 25" name="T20"/>
                <a:gd fmla="*/ 118 h 132" name="T21"/>
                <a:gd fmla="*/ 25 w 25" name="T22"/>
                <a:gd fmla="*/ 0 h 132" name="T23"/>
                <a:gd fmla="*/ 25 w 25" name="T24"/>
                <a:gd fmla="*/ 0 h 132" name="T25"/>
                <a:gd fmla="*/ 24 w 25" name="T26"/>
                <a:gd fmla="*/ 0 h 132" name="T27"/>
                <a:gd fmla="*/ 23 w 25" name="T28"/>
                <a:gd fmla="*/ 1 h 132" name="T29"/>
                <a:gd fmla="*/ 22 w 25" name="T30"/>
                <a:gd fmla="*/ 3 h 132" name="T31"/>
                <a:gd fmla="*/ 20 w 25" name="T32"/>
                <a:gd fmla="*/ 5 h 132" name="T33"/>
                <a:gd fmla="*/ 18 w 25" name="T34"/>
                <a:gd fmla="*/ 8 h 132" name="T35"/>
                <a:gd fmla="*/ 17 w 25" name="T36"/>
                <a:gd fmla="*/ 9 h 132" name="T37"/>
                <a:gd fmla="*/ 17 w 25" name="T38"/>
                <a:gd fmla="*/ 10 h 132" name="T39"/>
                <a:gd fmla="*/ 16 w 25" name="T40"/>
                <a:gd fmla="*/ 11 h 132" name="T41"/>
                <a:gd fmla="*/ 15 w 25" name="T42"/>
                <a:gd fmla="*/ 12 h 132" name="T43"/>
                <a:gd fmla="*/ 11 w 25" name="T44"/>
                <a:gd fmla="*/ 20 h 132" name="T45"/>
                <a:gd fmla="*/ 9 w 25" name="T46"/>
                <a:gd fmla="*/ 25 h 132" name="T47"/>
                <a:gd fmla="*/ 8 w 25" name="T48"/>
                <a:gd fmla="*/ 27 h 132" name="T49"/>
                <a:gd fmla="*/ 8 w 25" name="T50"/>
                <a:gd fmla="*/ 30 h 132" name="T51"/>
                <a:gd fmla="*/ 7 w 25" name="T52"/>
                <a:gd fmla="*/ 33 h 132" name="T53"/>
                <a:gd fmla="*/ 6 w 25" name="T54"/>
                <a:gd fmla="*/ 35 h 132" name="T55"/>
                <a:gd fmla="*/ 6 w 25" name="T56"/>
                <a:gd fmla="*/ 38 h 132" name="T57"/>
                <a:gd fmla="*/ 5 w 25" name="T58"/>
                <a:gd fmla="*/ 41 h 132" name="T59"/>
                <a:gd fmla="*/ 5 w 25" name="T60"/>
                <a:gd fmla="*/ 44 h 132" name="T61"/>
                <a:gd fmla="*/ 4 w 25" name="T62"/>
                <a:gd fmla="*/ 47 h 132" name="T63"/>
                <a:gd fmla="*/ 3 w 25" name="T64"/>
                <a:gd fmla="*/ 53 h 132" name="T65"/>
                <a:gd fmla="*/ 1 w 25" name="T66"/>
                <a:gd fmla="*/ 65 h 132" name="T67"/>
                <a:gd fmla="*/ 0 w 25" name="T68"/>
                <a:gd fmla="*/ 77 h 132" name="T69"/>
                <a:gd fmla="*/ 0 w 25" name="T70"/>
                <a:gd fmla="*/ 77 h 132" name="T71"/>
                <a:gd fmla="*/ 0 w 25" name="T72"/>
                <a:gd fmla="*/ 77 h 132" name="T73"/>
                <a:gd fmla="*/ 1 w 25" name="T74"/>
                <a:gd fmla="*/ 65 h 132" name="T75"/>
                <a:gd fmla="*/ 3 w 25" name="T76"/>
                <a:gd fmla="*/ 53 h 132" name="T77"/>
                <a:gd fmla="*/ 4 w 25" name="T78"/>
                <a:gd fmla="*/ 47 h 132" name="T79"/>
                <a:gd fmla="*/ 5 w 25" name="T80"/>
                <a:gd fmla="*/ 44 h 132" name="T81"/>
                <a:gd fmla="*/ 5 w 25" name="T82"/>
                <a:gd fmla="*/ 41 h 132" name="T83"/>
                <a:gd fmla="*/ 6 w 25" name="T84"/>
                <a:gd fmla="*/ 38 h 132" name="T85"/>
                <a:gd fmla="*/ 6 w 25" name="T86"/>
                <a:gd fmla="*/ 35 h 132" name="T87"/>
                <a:gd fmla="*/ 7 w 25" name="T88"/>
                <a:gd fmla="*/ 33 h 132" name="T89"/>
                <a:gd fmla="*/ 8 w 25" name="T90"/>
                <a:gd fmla="*/ 30 h 132" name="T91"/>
                <a:gd fmla="*/ 8 w 25" name="T92"/>
                <a:gd fmla="*/ 27 h 132" name="T93"/>
                <a:gd fmla="*/ 9 w 25" name="T94"/>
                <a:gd fmla="*/ 25 h 132" name="T95"/>
                <a:gd fmla="*/ 11 w 25" name="T96"/>
                <a:gd fmla="*/ 20 h 132" name="T97"/>
                <a:gd fmla="*/ 15 w 25" name="T98"/>
                <a:gd fmla="*/ 12 h 132" name="T99"/>
                <a:gd fmla="*/ 16 w 25" name="T100"/>
                <a:gd fmla="*/ 11 h 132" name="T101"/>
                <a:gd fmla="*/ 17 w 25" name="T102"/>
                <a:gd fmla="*/ 10 h 132" name="T103"/>
                <a:gd fmla="*/ 17 w 25" name="T104"/>
                <a:gd fmla="*/ 9 h 132" name="T105"/>
                <a:gd fmla="*/ 18 w 25" name="T106"/>
                <a:gd fmla="*/ 8 h 132" name="T107"/>
                <a:gd fmla="*/ 20 w 25" name="T108"/>
                <a:gd fmla="*/ 5 h 132" name="T109"/>
                <a:gd fmla="*/ 22 w 25" name="T110"/>
                <a:gd fmla="*/ 3 h 132" name="T111"/>
                <a:gd fmla="*/ 23 w 25" name="T112"/>
                <a:gd fmla="*/ 1 h 132" name="T113"/>
                <a:gd fmla="*/ 24 w 25" name="T114"/>
                <a:gd fmla="*/ 0 h 132" name="T115"/>
                <a:gd fmla="*/ 25 w 25" name="T116"/>
                <a:gd fmla="*/ 0 h 1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32" w="25">
                  <a:moveTo>
                    <a:pt x="12" y="125"/>
                  </a:moveTo>
                  <a:cubicBezTo>
                    <a:pt x="12" y="125"/>
                    <a:pt x="12" y="125"/>
                    <a:pt x="12" y="125"/>
                  </a:cubicBezTo>
                  <a:cubicBezTo>
                    <a:pt x="11" y="125"/>
                    <a:pt x="11" y="125"/>
                    <a:pt x="11" y="125"/>
                  </a:cubicBezTo>
                  <a:cubicBezTo>
                    <a:pt x="11" y="132"/>
                    <a:pt x="11" y="132"/>
                    <a:pt x="11" y="132"/>
                  </a:cubicBezTo>
                  <a:cubicBezTo>
                    <a:pt x="11" y="125"/>
                    <a:pt x="11" y="125"/>
                    <a:pt x="11" y="125"/>
                  </a:cubicBezTo>
                  <a:cubicBezTo>
                    <a:pt x="12" y="125"/>
                    <a:pt x="12" y="125"/>
                    <a:pt x="12" y="125"/>
                  </a:cubicBezTo>
                  <a:cubicBezTo>
                    <a:pt x="12" y="125"/>
                    <a:pt x="12" y="125"/>
                    <a:pt x="12" y="125"/>
                  </a:cubicBezTo>
                  <a:moveTo>
                    <a:pt x="5" y="118"/>
                  </a:moveTo>
                  <a:cubicBezTo>
                    <a:pt x="5" y="118"/>
                    <a:pt x="5" y="118"/>
                    <a:pt x="5" y="118"/>
                  </a:cubicBezTo>
                  <a:cubicBezTo>
                    <a:pt x="5" y="118"/>
                    <a:pt x="5" y="118"/>
                    <a:pt x="5" y="118"/>
                  </a:cubicBezTo>
                  <a:cubicBezTo>
                    <a:pt x="5" y="118"/>
                    <a:pt x="5" y="118"/>
                    <a:pt x="5" y="118"/>
                  </a:cubicBezTo>
                  <a:moveTo>
                    <a:pt x="25" y="0"/>
                  </a:moveTo>
                  <a:cubicBezTo>
                    <a:pt x="25" y="0"/>
                    <a:pt x="25" y="0"/>
                    <a:pt x="25" y="0"/>
                  </a:cubicBezTo>
                  <a:cubicBezTo>
                    <a:pt x="24" y="0"/>
                    <a:pt x="24" y="0"/>
                    <a:pt x="24" y="0"/>
                  </a:cubicBezTo>
                  <a:cubicBezTo>
                    <a:pt x="24" y="0"/>
                    <a:pt x="24" y="1"/>
                    <a:pt x="23" y="1"/>
                  </a:cubicBezTo>
                  <a:cubicBezTo>
                    <a:pt x="23" y="2"/>
                    <a:pt x="22" y="2"/>
                    <a:pt x="22" y="3"/>
                  </a:cubicBezTo>
                  <a:cubicBezTo>
                    <a:pt x="21" y="4"/>
                    <a:pt x="20" y="4"/>
                    <a:pt x="20" y="5"/>
                  </a:cubicBezTo>
                  <a:cubicBezTo>
                    <a:pt x="19" y="6"/>
                    <a:pt x="18" y="7"/>
                    <a:pt x="18" y="8"/>
                  </a:cubicBezTo>
                  <a:cubicBezTo>
                    <a:pt x="17" y="9"/>
                    <a:pt x="17" y="9"/>
                    <a:pt x="17" y="9"/>
                  </a:cubicBezTo>
                  <a:cubicBezTo>
                    <a:pt x="17" y="10"/>
                    <a:pt x="17" y="10"/>
                    <a:pt x="17" y="10"/>
                  </a:cubicBezTo>
                  <a:cubicBezTo>
                    <a:pt x="16" y="11"/>
                    <a:pt x="16" y="11"/>
                    <a:pt x="16" y="11"/>
                  </a:cubicBezTo>
                  <a:cubicBezTo>
                    <a:pt x="15" y="12"/>
                    <a:pt x="15" y="12"/>
                    <a:pt x="15" y="12"/>
                  </a:cubicBezTo>
                  <a:cubicBezTo>
                    <a:pt x="14" y="14"/>
                    <a:pt x="12" y="17"/>
                    <a:pt x="11" y="20"/>
                  </a:cubicBezTo>
                  <a:cubicBezTo>
                    <a:pt x="10" y="22"/>
                    <a:pt x="10" y="23"/>
                    <a:pt x="9" y="25"/>
                  </a:cubicBezTo>
                  <a:cubicBezTo>
                    <a:pt x="9" y="26"/>
                    <a:pt x="9" y="27"/>
                    <a:pt x="8" y="27"/>
                  </a:cubicBezTo>
                  <a:cubicBezTo>
                    <a:pt x="8" y="28"/>
                    <a:pt x="8" y="29"/>
                    <a:pt x="8" y="30"/>
                  </a:cubicBezTo>
                  <a:cubicBezTo>
                    <a:pt x="7" y="31"/>
                    <a:pt x="7" y="32"/>
                    <a:pt x="7" y="33"/>
                  </a:cubicBezTo>
                  <a:cubicBezTo>
                    <a:pt x="7" y="34"/>
                    <a:pt x="6" y="34"/>
                    <a:pt x="6" y="35"/>
                  </a:cubicBezTo>
                  <a:cubicBezTo>
                    <a:pt x="6" y="36"/>
                    <a:pt x="6" y="37"/>
                    <a:pt x="6" y="38"/>
                  </a:cubicBezTo>
                  <a:cubicBezTo>
                    <a:pt x="5" y="39"/>
                    <a:pt x="5" y="40"/>
                    <a:pt x="5" y="41"/>
                  </a:cubicBezTo>
                  <a:cubicBezTo>
                    <a:pt x="5" y="42"/>
                    <a:pt x="5" y="43"/>
                    <a:pt x="5" y="44"/>
                  </a:cubicBezTo>
                  <a:cubicBezTo>
                    <a:pt x="4" y="45"/>
                    <a:pt x="4" y="46"/>
                    <a:pt x="4" y="47"/>
                  </a:cubicBezTo>
                  <a:cubicBezTo>
                    <a:pt x="4" y="49"/>
                    <a:pt x="3" y="51"/>
                    <a:pt x="3" y="53"/>
                  </a:cubicBezTo>
                  <a:cubicBezTo>
                    <a:pt x="2" y="57"/>
                    <a:pt x="2" y="61"/>
                    <a:pt x="1" y="65"/>
                  </a:cubicBezTo>
                  <a:cubicBezTo>
                    <a:pt x="1" y="69"/>
                    <a:pt x="0" y="73"/>
                    <a:pt x="0" y="77"/>
                  </a:cubicBezTo>
                  <a:cubicBezTo>
                    <a:pt x="0" y="77"/>
                    <a:pt x="0" y="77"/>
                    <a:pt x="0" y="77"/>
                  </a:cubicBezTo>
                  <a:cubicBezTo>
                    <a:pt x="0" y="77"/>
                    <a:pt x="0" y="77"/>
                    <a:pt x="0" y="77"/>
                  </a:cubicBezTo>
                  <a:cubicBezTo>
                    <a:pt x="0" y="73"/>
                    <a:pt x="1" y="69"/>
                    <a:pt x="1" y="65"/>
                  </a:cubicBezTo>
                  <a:cubicBezTo>
                    <a:pt x="2" y="61"/>
                    <a:pt x="2" y="57"/>
                    <a:pt x="3" y="53"/>
                  </a:cubicBezTo>
                  <a:cubicBezTo>
                    <a:pt x="3" y="51"/>
                    <a:pt x="4" y="49"/>
                    <a:pt x="4" y="47"/>
                  </a:cubicBezTo>
                  <a:cubicBezTo>
                    <a:pt x="4" y="46"/>
                    <a:pt x="4" y="45"/>
                    <a:pt x="5" y="44"/>
                  </a:cubicBezTo>
                  <a:cubicBezTo>
                    <a:pt x="5" y="43"/>
                    <a:pt x="5" y="42"/>
                    <a:pt x="5" y="41"/>
                  </a:cubicBezTo>
                  <a:cubicBezTo>
                    <a:pt x="5" y="40"/>
                    <a:pt x="5" y="39"/>
                    <a:pt x="6" y="38"/>
                  </a:cubicBezTo>
                  <a:cubicBezTo>
                    <a:pt x="6" y="37"/>
                    <a:pt x="6" y="36"/>
                    <a:pt x="6" y="35"/>
                  </a:cubicBezTo>
                  <a:cubicBezTo>
                    <a:pt x="6" y="34"/>
                    <a:pt x="7" y="34"/>
                    <a:pt x="7" y="33"/>
                  </a:cubicBezTo>
                  <a:cubicBezTo>
                    <a:pt x="7" y="32"/>
                    <a:pt x="7" y="31"/>
                    <a:pt x="8" y="30"/>
                  </a:cubicBezTo>
                  <a:cubicBezTo>
                    <a:pt x="8" y="29"/>
                    <a:pt x="8" y="28"/>
                    <a:pt x="8" y="27"/>
                  </a:cubicBezTo>
                  <a:cubicBezTo>
                    <a:pt x="9" y="27"/>
                    <a:pt x="9" y="26"/>
                    <a:pt x="9" y="25"/>
                  </a:cubicBezTo>
                  <a:cubicBezTo>
                    <a:pt x="10" y="23"/>
                    <a:pt x="10" y="22"/>
                    <a:pt x="11" y="20"/>
                  </a:cubicBezTo>
                  <a:cubicBezTo>
                    <a:pt x="12" y="17"/>
                    <a:pt x="14" y="14"/>
                    <a:pt x="15" y="12"/>
                  </a:cubicBezTo>
                  <a:cubicBezTo>
                    <a:pt x="16" y="11"/>
                    <a:pt x="16" y="11"/>
                    <a:pt x="16" y="11"/>
                  </a:cubicBezTo>
                  <a:cubicBezTo>
                    <a:pt x="17" y="10"/>
                    <a:pt x="17" y="10"/>
                    <a:pt x="17" y="10"/>
                  </a:cubicBezTo>
                  <a:cubicBezTo>
                    <a:pt x="17" y="9"/>
                    <a:pt x="17" y="9"/>
                    <a:pt x="17" y="9"/>
                  </a:cubicBezTo>
                  <a:cubicBezTo>
                    <a:pt x="18" y="8"/>
                    <a:pt x="18" y="8"/>
                    <a:pt x="18" y="8"/>
                  </a:cubicBezTo>
                  <a:cubicBezTo>
                    <a:pt x="18" y="7"/>
                    <a:pt x="19" y="6"/>
                    <a:pt x="20" y="5"/>
                  </a:cubicBezTo>
                  <a:cubicBezTo>
                    <a:pt x="20" y="4"/>
                    <a:pt x="21" y="4"/>
                    <a:pt x="22" y="3"/>
                  </a:cubicBezTo>
                  <a:cubicBezTo>
                    <a:pt x="22" y="2"/>
                    <a:pt x="23" y="2"/>
                    <a:pt x="23" y="1"/>
                  </a:cubicBezTo>
                  <a:cubicBezTo>
                    <a:pt x="24" y="1"/>
                    <a:pt x="24" y="0"/>
                    <a:pt x="24" y="0"/>
                  </a:cubicBezTo>
                  <a:cubicBezTo>
                    <a:pt x="25" y="0"/>
                    <a:pt x="25" y="0"/>
                    <a:pt x="25" y="0"/>
                  </a:cubicBezTo>
                </a:path>
              </a:pathLst>
            </a:custGeom>
            <a:solidFill>
              <a:srgbClr val="7B8B9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2" name="Freeform 1125"/>
            <p:cNvSpPr/>
            <p:nvPr/>
          </p:nvSpPr>
          <p:spPr bwMode="auto">
            <a:xfrm>
              <a:off x="576263" y="4591050"/>
              <a:ext cx="79375" cy="398463"/>
            </a:xfrm>
            <a:custGeom>
              <a:gdLst>
                <a:gd fmla="*/ 25 w 25" name="T0"/>
                <a:gd fmla="*/ 0 h 125" name="T1"/>
                <a:gd fmla="*/ 25 w 25" name="T2"/>
                <a:gd fmla="*/ 0 h 125" name="T3"/>
                <a:gd fmla="*/ 24 w 25" name="T4"/>
                <a:gd fmla="*/ 0 h 125" name="T5"/>
                <a:gd fmla="*/ 23 w 25" name="T6"/>
                <a:gd fmla="*/ 1 h 125" name="T7"/>
                <a:gd fmla="*/ 22 w 25" name="T8"/>
                <a:gd fmla="*/ 3 h 125" name="T9"/>
                <a:gd fmla="*/ 20 w 25" name="T10"/>
                <a:gd fmla="*/ 5 h 125" name="T11"/>
                <a:gd fmla="*/ 18 w 25" name="T12"/>
                <a:gd fmla="*/ 8 h 125" name="T13"/>
                <a:gd fmla="*/ 17 w 25" name="T14"/>
                <a:gd fmla="*/ 9 h 125" name="T15"/>
                <a:gd fmla="*/ 17 w 25" name="T16"/>
                <a:gd fmla="*/ 10 h 125" name="T17"/>
                <a:gd fmla="*/ 16 w 25" name="T18"/>
                <a:gd fmla="*/ 11 h 125" name="T19"/>
                <a:gd fmla="*/ 15 w 25" name="T20"/>
                <a:gd fmla="*/ 12 h 125" name="T21"/>
                <a:gd fmla="*/ 11 w 25" name="T22"/>
                <a:gd fmla="*/ 20 h 125" name="T23"/>
                <a:gd fmla="*/ 9 w 25" name="T24"/>
                <a:gd fmla="*/ 25 h 125" name="T25"/>
                <a:gd fmla="*/ 8 w 25" name="T26"/>
                <a:gd fmla="*/ 27 h 125" name="T27"/>
                <a:gd fmla="*/ 8 w 25" name="T28"/>
                <a:gd fmla="*/ 30 h 125" name="T29"/>
                <a:gd fmla="*/ 7 w 25" name="T30"/>
                <a:gd fmla="*/ 33 h 125" name="T31"/>
                <a:gd fmla="*/ 6 w 25" name="T32"/>
                <a:gd fmla="*/ 35 h 125" name="T33"/>
                <a:gd fmla="*/ 6 w 25" name="T34"/>
                <a:gd fmla="*/ 38 h 125" name="T35"/>
                <a:gd fmla="*/ 5 w 25" name="T36"/>
                <a:gd fmla="*/ 41 h 125" name="T37"/>
                <a:gd fmla="*/ 5 w 25" name="T38"/>
                <a:gd fmla="*/ 44 h 125" name="T39"/>
                <a:gd fmla="*/ 4 w 25" name="T40"/>
                <a:gd fmla="*/ 47 h 125" name="T41"/>
                <a:gd fmla="*/ 3 w 25" name="T42"/>
                <a:gd fmla="*/ 53 h 125" name="T43"/>
                <a:gd fmla="*/ 1 w 25" name="T44"/>
                <a:gd fmla="*/ 65 h 125" name="T45"/>
                <a:gd fmla="*/ 0 w 25" name="T46"/>
                <a:gd fmla="*/ 77 h 125" name="T47"/>
                <a:gd fmla="*/ 0 w 25" name="T48"/>
                <a:gd fmla="*/ 77 h 125" name="T49"/>
                <a:gd fmla="*/ 0 w 25" name="T50"/>
                <a:gd fmla="*/ 80 h 125" name="T51"/>
                <a:gd fmla="*/ 3 w 25" name="T52"/>
                <a:gd fmla="*/ 78 h 125" name="T53"/>
                <a:gd fmla="*/ 11 w 25" name="T54"/>
                <a:gd fmla="*/ 115 h 125" name="T55"/>
                <a:gd fmla="*/ 5 w 25" name="T56"/>
                <a:gd fmla="*/ 118 h 125" name="T57"/>
                <a:gd fmla="*/ 5 w 25" name="T58"/>
                <a:gd fmla="*/ 118 h 125" name="T59"/>
                <a:gd fmla="*/ 5 w 25" name="T60"/>
                <a:gd fmla="*/ 118 h 125" name="T61"/>
                <a:gd fmla="*/ 12 w 25" name="T62"/>
                <a:gd fmla="*/ 125 h 125" name="T63"/>
                <a:gd fmla="*/ 12 w 25" name="T64"/>
                <a:gd fmla="*/ 125 h 125" name="T65"/>
                <a:gd fmla="*/ 12 w 25" name="T66"/>
                <a:gd fmla="*/ 125 h 125" name="T67"/>
                <a:gd fmla="*/ 20 w 25" name="T68"/>
                <a:gd fmla="*/ 125 h 125" name="T69"/>
                <a:gd fmla="*/ 25 w 25" name="T70"/>
                <a:gd fmla="*/ 0 h 12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5" w="25">
                  <a:moveTo>
                    <a:pt x="25" y="0"/>
                  </a:moveTo>
                  <a:cubicBezTo>
                    <a:pt x="25" y="0"/>
                    <a:pt x="25" y="0"/>
                    <a:pt x="25" y="0"/>
                  </a:cubicBezTo>
                  <a:cubicBezTo>
                    <a:pt x="24" y="0"/>
                    <a:pt x="24" y="0"/>
                    <a:pt x="24" y="0"/>
                  </a:cubicBezTo>
                  <a:cubicBezTo>
                    <a:pt x="24" y="0"/>
                    <a:pt x="24" y="1"/>
                    <a:pt x="23" y="1"/>
                  </a:cubicBezTo>
                  <a:cubicBezTo>
                    <a:pt x="23" y="2"/>
                    <a:pt x="22" y="2"/>
                    <a:pt x="22" y="3"/>
                  </a:cubicBezTo>
                  <a:cubicBezTo>
                    <a:pt x="21" y="4"/>
                    <a:pt x="20" y="4"/>
                    <a:pt x="20" y="5"/>
                  </a:cubicBezTo>
                  <a:cubicBezTo>
                    <a:pt x="19" y="6"/>
                    <a:pt x="18" y="7"/>
                    <a:pt x="18" y="8"/>
                  </a:cubicBezTo>
                  <a:cubicBezTo>
                    <a:pt x="17" y="9"/>
                    <a:pt x="17" y="9"/>
                    <a:pt x="17" y="9"/>
                  </a:cubicBezTo>
                  <a:cubicBezTo>
                    <a:pt x="17" y="10"/>
                    <a:pt x="17" y="10"/>
                    <a:pt x="17" y="10"/>
                  </a:cubicBezTo>
                  <a:cubicBezTo>
                    <a:pt x="16" y="11"/>
                    <a:pt x="16" y="11"/>
                    <a:pt x="16" y="11"/>
                  </a:cubicBezTo>
                  <a:cubicBezTo>
                    <a:pt x="15" y="12"/>
                    <a:pt x="15" y="12"/>
                    <a:pt x="15" y="12"/>
                  </a:cubicBezTo>
                  <a:cubicBezTo>
                    <a:pt x="14" y="14"/>
                    <a:pt x="12" y="17"/>
                    <a:pt x="11" y="20"/>
                  </a:cubicBezTo>
                  <a:cubicBezTo>
                    <a:pt x="10" y="22"/>
                    <a:pt x="10" y="23"/>
                    <a:pt x="9" y="25"/>
                  </a:cubicBezTo>
                  <a:cubicBezTo>
                    <a:pt x="9" y="26"/>
                    <a:pt x="9" y="27"/>
                    <a:pt x="8" y="27"/>
                  </a:cubicBezTo>
                  <a:cubicBezTo>
                    <a:pt x="8" y="28"/>
                    <a:pt x="8" y="29"/>
                    <a:pt x="8" y="30"/>
                  </a:cubicBezTo>
                  <a:cubicBezTo>
                    <a:pt x="7" y="31"/>
                    <a:pt x="7" y="32"/>
                    <a:pt x="7" y="33"/>
                  </a:cubicBezTo>
                  <a:cubicBezTo>
                    <a:pt x="7" y="34"/>
                    <a:pt x="6" y="34"/>
                    <a:pt x="6" y="35"/>
                  </a:cubicBezTo>
                  <a:cubicBezTo>
                    <a:pt x="6" y="36"/>
                    <a:pt x="6" y="37"/>
                    <a:pt x="6" y="38"/>
                  </a:cubicBezTo>
                  <a:cubicBezTo>
                    <a:pt x="5" y="39"/>
                    <a:pt x="5" y="40"/>
                    <a:pt x="5" y="41"/>
                  </a:cubicBezTo>
                  <a:cubicBezTo>
                    <a:pt x="5" y="42"/>
                    <a:pt x="5" y="43"/>
                    <a:pt x="5" y="44"/>
                  </a:cubicBezTo>
                  <a:cubicBezTo>
                    <a:pt x="4" y="45"/>
                    <a:pt x="4" y="46"/>
                    <a:pt x="4" y="47"/>
                  </a:cubicBezTo>
                  <a:cubicBezTo>
                    <a:pt x="4" y="49"/>
                    <a:pt x="3" y="51"/>
                    <a:pt x="3" y="53"/>
                  </a:cubicBezTo>
                  <a:cubicBezTo>
                    <a:pt x="2" y="57"/>
                    <a:pt x="2" y="61"/>
                    <a:pt x="1" y="65"/>
                  </a:cubicBezTo>
                  <a:cubicBezTo>
                    <a:pt x="1" y="69"/>
                    <a:pt x="0" y="73"/>
                    <a:pt x="0" y="77"/>
                  </a:cubicBezTo>
                  <a:cubicBezTo>
                    <a:pt x="0" y="77"/>
                    <a:pt x="0" y="77"/>
                    <a:pt x="0" y="77"/>
                  </a:cubicBezTo>
                  <a:cubicBezTo>
                    <a:pt x="0" y="78"/>
                    <a:pt x="0" y="79"/>
                    <a:pt x="0" y="80"/>
                  </a:cubicBezTo>
                  <a:cubicBezTo>
                    <a:pt x="3" y="78"/>
                    <a:pt x="3" y="78"/>
                    <a:pt x="3" y="78"/>
                  </a:cubicBezTo>
                  <a:cubicBezTo>
                    <a:pt x="11" y="115"/>
                    <a:pt x="11" y="115"/>
                    <a:pt x="11" y="115"/>
                  </a:cubicBezTo>
                  <a:cubicBezTo>
                    <a:pt x="9" y="115"/>
                    <a:pt x="7" y="116"/>
                    <a:pt x="5" y="118"/>
                  </a:cubicBezTo>
                  <a:cubicBezTo>
                    <a:pt x="5" y="118"/>
                    <a:pt x="5" y="118"/>
                    <a:pt x="5" y="118"/>
                  </a:cubicBezTo>
                  <a:cubicBezTo>
                    <a:pt x="5" y="118"/>
                    <a:pt x="5" y="118"/>
                    <a:pt x="5" y="118"/>
                  </a:cubicBezTo>
                  <a:cubicBezTo>
                    <a:pt x="6" y="121"/>
                    <a:pt x="9" y="123"/>
                    <a:pt x="12" y="125"/>
                  </a:cubicBezTo>
                  <a:cubicBezTo>
                    <a:pt x="12" y="125"/>
                    <a:pt x="12" y="125"/>
                    <a:pt x="12" y="125"/>
                  </a:cubicBezTo>
                  <a:cubicBezTo>
                    <a:pt x="12" y="125"/>
                    <a:pt x="12" y="125"/>
                    <a:pt x="12" y="125"/>
                  </a:cubicBezTo>
                  <a:cubicBezTo>
                    <a:pt x="20" y="125"/>
                    <a:pt x="20" y="125"/>
                    <a:pt x="20" y="125"/>
                  </a:cubicBezTo>
                  <a:cubicBezTo>
                    <a:pt x="6" y="61"/>
                    <a:pt x="24" y="1"/>
                    <a:pt x="25"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3" name="Freeform 1126"/>
            <p:cNvSpPr/>
            <p:nvPr/>
          </p:nvSpPr>
          <p:spPr bwMode="auto">
            <a:xfrm>
              <a:off x="611188" y="4989513"/>
              <a:ext cx="31750" cy="22225"/>
            </a:xfrm>
            <a:custGeom>
              <a:gdLst>
                <a:gd fmla="*/ 0 w 10" name="T0"/>
                <a:gd fmla="*/ 0 h 7" name="T1"/>
                <a:gd fmla="*/ 0 w 10" name="T2"/>
                <a:gd fmla="*/ 7 h 7" name="T3"/>
                <a:gd fmla="*/ 4 w 10" name="T4"/>
                <a:gd fmla="*/ 7 h 7" name="T5"/>
                <a:gd fmla="*/ 4 w 10" name="T6"/>
                <a:gd fmla="*/ 3 h 7" name="T7"/>
                <a:gd fmla="*/ 10 w 10" name="T8"/>
                <a:gd fmla="*/ 3 h 7" name="T9"/>
                <a:gd fmla="*/ 9 w 10" name="T10"/>
                <a:gd fmla="*/ 0 h 7" name="T11"/>
                <a:gd fmla="*/ 1 w 10" name="T12"/>
                <a:gd fmla="*/ 0 h 7" name="T13"/>
                <a:gd fmla="*/ 0 w 10" name="T14"/>
                <a:gd fmla="*/ 0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0">
                  <a:moveTo>
                    <a:pt x="0" y="0"/>
                  </a:moveTo>
                  <a:cubicBezTo>
                    <a:pt x="0" y="7"/>
                    <a:pt x="0" y="7"/>
                    <a:pt x="0" y="7"/>
                  </a:cubicBezTo>
                  <a:cubicBezTo>
                    <a:pt x="4" y="7"/>
                    <a:pt x="4" y="7"/>
                    <a:pt x="4" y="7"/>
                  </a:cubicBezTo>
                  <a:cubicBezTo>
                    <a:pt x="4" y="3"/>
                    <a:pt x="4" y="3"/>
                    <a:pt x="4" y="3"/>
                  </a:cubicBezTo>
                  <a:cubicBezTo>
                    <a:pt x="10" y="3"/>
                    <a:pt x="10" y="3"/>
                    <a:pt x="10" y="3"/>
                  </a:cubicBezTo>
                  <a:cubicBezTo>
                    <a:pt x="10" y="2"/>
                    <a:pt x="10" y="1"/>
                    <a:pt x="9" y="0"/>
                  </a:cubicBezTo>
                  <a:cubicBezTo>
                    <a:pt x="1" y="0"/>
                    <a:pt x="1" y="0"/>
                    <a:pt x="1" y="0"/>
                  </a:cubicBezTo>
                  <a:cubicBezTo>
                    <a:pt x="0" y="0"/>
                    <a:pt x="0" y="0"/>
                    <a:pt x="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4" name="Freeform 1127"/>
            <p:cNvSpPr>
              <a:spLocks noEditPoints="1"/>
            </p:cNvSpPr>
            <p:nvPr/>
          </p:nvSpPr>
          <p:spPr bwMode="auto">
            <a:xfrm flipH="1">
              <a:off x="554038" y="5011738"/>
              <a:ext cx="0" cy="0"/>
            </a:xfrm>
            <a:custGeom>
              <a:cxnLst>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7B8B9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5" name="Freeform 1128"/>
            <p:cNvSpPr/>
            <p:nvPr/>
          </p:nvSpPr>
          <p:spPr bwMode="auto">
            <a:xfrm>
              <a:off x="554038" y="4840288"/>
              <a:ext cx="57150" cy="171450"/>
            </a:xfrm>
            <a:custGeom>
              <a:gdLst>
                <a:gd fmla="*/ 10 w 18" name="T0"/>
                <a:gd fmla="*/ 0 h 54" name="T1"/>
                <a:gd fmla="*/ 7 w 18" name="T2"/>
                <a:gd fmla="*/ 2 h 54" name="T3"/>
                <a:gd fmla="*/ 7 w 18" name="T4"/>
                <a:gd fmla="*/ 2 h 54" name="T5"/>
                <a:gd fmla="*/ 0 w 18" name="T6"/>
                <a:gd fmla="*/ 9 h 54" name="T7"/>
                <a:gd fmla="*/ 0 w 18" name="T8"/>
                <a:gd fmla="*/ 54 h 54" name="T9"/>
                <a:gd fmla="*/ 0 w 18" name="T10"/>
                <a:gd fmla="*/ 54 h 54" name="T11"/>
                <a:gd fmla="*/ 0 w 18" name="T12"/>
                <a:gd fmla="*/ 54 h 54" name="T13"/>
                <a:gd fmla="*/ 0 w 18" name="T14"/>
                <a:gd fmla="*/ 54 h 54" name="T15"/>
                <a:gd fmla="*/ 0 w 18" name="T16"/>
                <a:gd fmla="*/ 54 h 54" name="T17"/>
                <a:gd fmla="*/ 12 w 18" name="T18"/>
                <a:gd fmla="*/ 40 h 54" name="T19"/>
                <a:gd fmla="*/ 12 w 18" name="T20"/>
                <a:gd fmla="*/ 40 h 54" name="T21"/>
                <a:gd fmla="*/ 12 w 18" name="T22"/>
                <a:gd fmla="*/ 40 h 54" name="T23"/>
                <a:gd fmla="*/ 18 w 18" name="T24"/>
                <a:gd fmla="*/ 37 h 54" name="T25"/>
                <a:gd fmla="*/ 10 w 18" name="T26"/>
                <a:gd fmla="*/ 0 h 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4" w="18">
                  <a:moveTo>
                    <a:pt x="10" y="0"/>
                  </a:moveTo>
                  <a:cubicBezTo>
                    <a:pt x="7" y="2"/>
                    <a:pt x="7" y="2"/>
                    <a:pt x="7" y="2"/>
                  </a:cubicBezTo>
                  <a:cubicBezTo>
                    <a:pt x="7" y="2"/>
                    <a:pt x="7" y="2"/>
                    <a:pt x="7" y="2"/>
                  </a:cubicBezTo>
                  <a:cubicBezTo>
                    <a:pt x="0" y="9"/>
                    <a:pt x="0" y="9"/>
                    <a:pt x="0" y="9"/>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5" y="45"/>
                    <a:pt x="12" y="40"/>
                  </a:cubicBezTo>
                  <a:cubicBezTo>
                    <a:pt x="12" y="40"/>
                    <a:pt x="12" y="40"/>
                    <a:pt x="12" y="40"/>
                  </a:cubicBezTo>
                  <a:cubicBezTo>
                    <a:pt x="12" y="40"/>
                    <a:pt x="12" y="40"/>
                    <a:pt x="12" y="40"/>
                  </a:cubicBezTo>
                  <a:cubicBezTo>
                    <a:pt x="14" y="38"/>
                    <a:pt x="16" y="37"/>
                    <a:pt x="18" y="37"/>
                  </a:cubicBezTo>
                  <a:cubicBezTo>
                    <a:pt x="10" y="0"/>
                    <a:pt x="10" y="0"/>
                    <a:pt x="1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6" name="Rectangle 1129"/>
            <p:cNvSpPr>
              <a:spLocks noChangeArrowheads="1"/>
            </p:cNvSpPr>
            <p:nvPr/>
          </p:nvSpPr>
          <p:spPr bwMode="auto">
            <a:xfrm>
              <a:off x="623888" y="5011738"/>
              <a:ext cx="53975" cy="1828800"/>
            </a:xfrm>
            <a:prstGeom prst="rect">
              <a:avLst/>
            </a:prstGeom>
            <a:solidFill>
              <a:schemeClr val="bg1">
                <a:alpha val="2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07" name="Rectangle 1130"/>
            <p:cNvSpPr>
              <a:spLocks noChangeArrowheads="1"/>
            </p:cNvSpPr>
            <p:nvPr/>
          </p:nvSpPr>
          <p:spPr bwMode="auto">
            <a:xfrm>
              <a:off x="623888" y="5011738"/>
              <a:ext cx="53975" cy="182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8" name="Freeform 1131"/>
            <p:cNvSpPr/>
            <p:nvPr/>
          </p:nvSpPr>
          <p:spPr bwMode="auto">
            <a:xfrm>
              <a:off x="623888" y="4999038"/>
              <a:ext cx="53975" cy="12700"/>
            </a:xfrm>
            <a:custGeom>
              <a:gdLst>
                <a:gd fmla="*/ 17 w 17" name="T0"/>
                <a:gd fmla="*/ 0 h 4" name="T1"/>
                <a:gd fmla="*/ 6 w 17" name="T2"/>
                <a:gd fmla="*/ 0 h 4" name="T3"/>
                <a:gd fmla="*/ 7 w 17" name="T4"/>
                <a:gd fmla="*/ 4 h 4" name="T5"/>
                <a:gd fmla="*/ 0 w 17" name="T6"/>
                <a:gd fmla="*/ 4 h 4" name="T7"/>
                <a:gd fmla="*/ 17 w 17" name="T8"/>
                <a:gd fmla="*/ 4 h 4" name="T9"/>
                <a:gd fmla="*/ 17 w 17" name="T10"/>
                <a:gd fmla="*/ 0 h 4" name="T11"/>
              </a:gdLst>
              <a:cxnLst>
                <a:cxn ang="0">
                  <a:pos x="T0" y="T1"/>
                </a:cxn>
                <a:cxn ang="0">
                  <a:pos x="T2" y="T3"/>
                </a:cxn>
                <a:cxn ang="0">
                  <a:pos x="T4" y="T5"/>
                </a:cxn>
                <a:cxn ang="0">
                  <a:pos x="T6" y="T7"/>
                </a:cxn>
                <a:cxn ang="0">
                  <a:pos x="T8" y="T9"/>
                </a:cxn>
                <a:cxn ang="0">
                  <a:pos x="T10" y="T11"/>
                </a:cxn>
              </a:cxnLst>
              <a:rect b="b" l="0" r="r" t="0"/>
              <a:pathLst>
                <a:path h="4" w="17">
                  <a:moveTo>
                    <a:pt x="17" y="0"/>
                  </a:moveTo>
                  <a:cubicBezTo>
                    <a:pt x="6" y="0"/>
                    <a:pt x="6" y="0"/>
                    <a:pt x="6" y="0"/>
                  </a:cubicBezTo>
                  <a:cubicBezTo>
                    <a:pt x="7" y="2"/>
                    <a:pt x="7" y="3"/>
                    <a:pt x="7" y="4"/>
                  </a:cubicBezTo>
                  <a:cubicBezTo>
                    <a:pt x="0" y="4"/>
                    <a:pt x="0" y="4"/>
                    <a:pt x="0" y="4"/>
                  </a:cubicBezTo>
                  <a:cubicBezTo>
                    <a:pt x="17" y="4"/>
                    <a:pt x="17" y="4"/>
                    <a:pt x="17" y="4"/>
                  </a:cubicBezTo>
                  <a:cubicBezTo>
                    <a:pt x="17" y="0"/>
                    <a:pt x="17" y="0"/>
                    <a:pt x="17" y="0"/>
                  </a:cubicBezTo>
                </a:path>
              </a:pathLst>
            </a:custGeom>
            <a:solidFill>
              <a:srgbClr val="DEDDE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0" name="Freeform 1132"/>
            <p:cNvSpPr/>
            <p:nvPr/>
          </p:nvSpPr>
          <p:spPr bwMode="auto">
            <a:xfrm>
              <a:off x="623888" y="4999038"/>
              <a:ext cx="22225" cy="12700"/>
            </a:xfrm>
            <a:custGeom>
              <a:gdLst>
                <a:gd fmla="*/ 6 w 7" name="T0"/>
                <a:gd fmla="*/ 0 h 4" name="T1"/>
                <a:gd fmla="*/ 0 w 7" name="T2"/>
                <a:gd fmla="*/ 0 h 4" name="T3"/>
                <a:gd fmla="*/ 0 w 7" name="T4"/>
                <a:gd fmla="*/ 4 h 4" name="T5"/>
                <a:gd fmla="*/ 7 w 7" name="T6"/>
                <a:gd fmla="*/ 4 h 4" name="T7"/>
                <a:gd fmla="*/ 6 w 7" name="T8"/>
                <a:gd fmla="*/ 0 h 4" name="T9"/>
              </a:gdLst>
              <a:cxnLst>
                <a:cxn ang="0">
                  <a:pos x="T0" y="T1"/>
                </a:cxn>
                <a:cxn ang="0">
                  <a:pos x="T2" y="T3"/>
                </a:cxn>
                <a:cxn ang="0">
                  <a:pos x="T4" y="T5"/>
                </a:cxn>
                <a:cxn ang="0">
                  <a:pos x="T6" y="T7"/>
                </a:cxn>
                <a:cxn ang="0">
                  <a:pos x="T8" y="T9"/>
                </a:cxn>
              </a:cxnLst>
              <a:rect b="b" l="0" r="r" t="0"/>
              <a:pathLst>
                <a:path h="4" w="7">
                  <a:moveTo>
                    <a:pt x="6" y="0"/>
                  </a:moveTo>
                  <a:cubicBezTo>
                    <a:pt x="0" y="0"/>
                    <a:pt x="0" y="0"/>
                    <a:pt x="0" y="0"/>
                  </a:cubicBezTo>
                  <a:cubicBezTo>
                    <a:pt x="0" y="4"/>
                    <a:pt x="0" y="4"/>
                    <a:pt x="0" y="4"/>
                  </a:cubicBezTo>
                  <a:cubicBezTo>
                    <a:pt x="7" y="4"/>
                    <a:pt x="7" y="4"/>
                    <a:pt x="7" y="4"/>
                  </a:cubicBezTo>
                  <a:cubicBezTo>
                    <a:pt x="7" y="3"/>
                    <a:pt x="7" y="2"/>
                    <a:pt x="6" y="0"/>
                  </a:cubicBezTo>
                </a:path>
              </a:pathLst>
            </a:custGeom>
            <a:solidFill>
              <a:srgbClr val="DEDDE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63" name="组合 1162"/>
          <p:cNvGrpSpPr/>
          <p:nvPr/>
        </p:nvGrpSpPr>
        <p:grpSpPr>
          <a:xfrm>
            <a:off x="10679113" y="5817661"/>
            <a:ext cx="225425" cy="1040339"/>
            <a:chOff x="10679113" y="6145213"/>
            <a:chExt cx="225425" cy="1040339"/>
          </a:xfrm>
        </p:grpSpPr>
        <p:sp>
          <p:nvSpPr>
            <p:cNvPr id="2084" name="Freeform 1107"/>
            <p:cNvSpPr>
              <a:spLocks noEditPoints="1"/>
            </p:cNvSpPr>
            <p:nvPr/>
          </p:nvSpPr>
          <p:spPr bwMode="auto">
            <a:xfrm>
              <a:off x="10704513" y="6145213"/>
              <a:ext cx="168275" cy="430213"/>
            </a:xfrm>
            <a:custGeom>
              <a:gdLst>
                <a:gd fmla="*/ 5 w 53" name="T0"/>
                <a:gd fmla="*/ 128 h 135" name="T1"/>
                <a:gd fmla="*/ 5 w 53" name="T2"/>
                <a:gd fmla="*/ 128 h 135" name="T3"/>
                <a:gd fmla="*/ 12 w 53" name="T4"/>
                <a:gd fmla="*/ 135 h 135" name="T5"/>
                <a:gd fmla="*/ 12 w 53" name="T6"/>
                <a:gd fmla="*/ 135 h 135" name="T7"/>
                <a:gd fmla="*/ 5 w 53" name="T8"/>
                <a:gd fmla="*/ 128 h 135" name="T9"/>
                <a:gd fmla="*/ 5 w 53" name="T10"/>
                <a:gd fmla="*/ 128 h 135" name="T11"/>
                <a:gd fmla="*/ 0 w 53" name="T12"/>
                <a:gd fmla="*/ 85 h 135" name="T13"/>
                <a:gd fmla="*/ 0 w 53" name="T14"/>
                <a:gd fmla="*/ 87 h 135" name="T15"/>
                <a:gd fmla="*/ 0 w 53" name="T16"/>
                <a:gd fmla="*/ 87 h 135" name="T17"/>
                <a:gd fmla="*/ 0 w 53" name="T18"/>
                <a:gd fmla="*/ 85 h 135" name="T19"/>
                <a:gd fmla="*/ 27 w 53" name="T20"/>
                <a:gd fmla="*/ 0 h 135" name="T21"/>
                <a:gd fmla="*/ 27 w 53" name="T22"/>
                <a:gd fmla="*/ 0 h 135" name="T23"/>
                <a:gd fmla="*/ 27 w 53" name="T24"/>
                <a:gd fmla="*/ 0 h 135" name="T25"/>
                <a:gd fmla="*/ 27 w 53" name="T26"/>
                <a:gd fmla="*/ 0 h 135" name="T27"/>
                <a:gd fmla="*/ 27 w 53" name="T28"/>
                <a:gd fmla="*/ 0 h 135" name="T29"/>
                <a:gd fmla="*/ 27 w 53" name="T30"/>
                <a:gd fmla="*/ 0 h 135" name="T31"/>
                <a:gd fmla="*/ 27 w 53" name="T32"/>
                <a:gd fmla="*/ 0 h 135" name="T33"/>
                <a:gd fmla="*/ 22 w 53" name="T34"/>
                <a:gd fmla="*/ 135 h 135" name="T35"/>
                <a:gd fmla="*/ 40 w 53" name="T36"/>
                <a:gd fmla="*/ 135 h 135" name="T37"/>
                <a:gd fmla="*/ 40 w 53" name="T38"/>
                <a:gd fmla="*/ 135 h 135" name="T39"/>
                <a:gd fmla="*/ 48 w 53" name="T40"/>
                <a:gd fmla="*/ 128 h 135" name="T41"/>
                <a:gd fmla="*/ 48 w 53" name="T42"/>
                <a:gd fmla="*/ 128 h 135" name="T43"/>
                <a:gd fmla="*/ 42 w 53" name="T44"/>
                <a:gd fmla="*/ 126 h 135" name="T45"/>
                <a:gd fmla="*/ 52 w 53" name="T46"/>
                <a:gd fmla="*/ 86 h 135" name="T47"/>
                <a:gd fmla="*/ 53 w 53" name="T48"/>
                <a:gd fmla="*/ 87 h 135" name="T49"/>
                <a:gd fmla="*/ 53 w 53" name="T50"/>
                <a:gd fmla="*/ 84 h 135" name="T51"/>
                <a:gd fmla="*/ 52 w 53" name="T52"/>
                <a:gd fmla="*/ 71 h 135" name="T53"/>
                <a:gd fmla="*/ 50 w 53" name="T54"/>
                <a:gd fmla="*/ 57 h 135" name="T55"/>
                <a:gd fmla="*/ 49 w 53" name="T56"/>
                <a:gd fmla="*/ 51 h 135" name="T57"/>
                <a:gd fmla="*/ 48 w 53" name="T58"/>
                <a:gd fmla="*/ 48 h 135" name="T59"/>
                <a:gd fmla="*/ 48 w 53" name="T60"/>
                <a:gd fmla="*/ 45 h 135" name="T61"/>
                <a:gd fmla="*/ 47 w 53" name="T62"/>
                <a:gd fmla="*/ 42 h 135" name="T63"/>
                <a:gd fmla="*/ 47 w 53" name="T64"/>
                <a:gd fmla="*/ 39 h 135" name="T65"/>
                <a:gd fmla="*/ 46 w 53" name="T66"/>
                <a:gd fmla="*/ 36 h 135" name="T67"/>
                <a:gd fmla="*/ 45 w 53" name="T68"/>
                <a:gd fmla="*/ 33 h 135" name="T69"/>
                <a:gd fmla="*/ 44 w 53" name="T70"/>
                <a:gd fmla="*/ 30 h 135" name="T71"/>
                <a:gd fmla="*/ 43 w 53" name="T72"/>
                <a:gd fmla="*/ 27 h 135" name="T73"/>
                <a:gd fmla="*/ 41 w 53" name="T74"/>
                <a:gd fmla="*/ 22 h 135" name="T75"/>
                <a:gd fmla="*/ 37 w 53" name="T76"/>
                <a:gd fmla="*/ 13 h 135" name="T77"/>
                <a:gd fmla="*/ 36 w 53" name="T78"/>
                <a:gd fmla="*/ 12 h 135" name="T79"/>
                <a:gd fmla="*/ 35 w 53" name="T80"/>
                <a:gd fmla="*/ 11 h 135" name="T81"/>
                <a:gd fmla="*/ 35 w 53" name="T82"/>
                <a:gd fmla="*/ 10 h 135" name="T83"/>
                <a:gd fmla="*/ 34 w 53" name="T84"/>
                <a:gd fmla="*/ 9 h 135" name="T85"/>
                <a:gd fmla="*/ 32 w 53" name="T86"/>
                <a:gd fmla="*/ 6 h 135" name="T87"/>
                <a:gd fmla="*/ 30 w 53" name="T88"/>
                <a:gd fmla="*/ 3 h 135" name="T89"/>
                <a:gd fmla="*/ 28 w 53" name="T90"/>
                <a:gd fmla="*/ 2 h 135" name="T91"/>
                <a:gd fmla="*/ 27 w 53" name="T92"/>
                <a:gd fmla="*/ 0 h 135" name="T93"/>
                <a:gd fmla="*/ 27 w 53" name="T94"/>
                <a:gd fmla="*/ 0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52">
                  <a:moveTo>
                    <a:pt x="5" y="128"/>
                  </a:moveTo>
                  <a:cubicBezTo>
                    <a:pt x="5" y="128"/>
                    <a:pt x="5" y="128"/>
                    <a:pt x="5" y="128"/>
                  </a:cubicBezTo>
                  <a:cubicBezTo>
                    <a:pt x="7" y="131"/>
                    <a:pt x="9" y="133"/>
                    <a:pt x="12" y="135"/>
                  </a:cubicBezTo>
                  <a:cubicBezTo>
                    <a:pt x="12" y="135"/>
                    <a:pt x="12" y="135"/>
                    <a:pt x="12" y="135"/>
                  </a:cubicBezTo>
                  <a:cubicBezTo>
                    <a:pt x="9" y="133"/>
                    <a:pt x="7" y="131"/>
                    <a:pt x="5" y="128"/>
                  </a:cubicBezTo>
                  <a:cubicBezTo>
                    <a:pt x="5" y="128"/>
                    <a:pt x="5" y="128"/>
                    <a:pt x="5" y="128"/>
                  </a:cubicBezTo>
                  <a:moveTo>
                    <a:pt x="0" y="85"/>
                  </a:moveTo>
                  <a:cubicBezTo>
                    <a:pt x="0" y="85"/>
                    <a:pt x="0" y="86"/>
                    <a:pt x="0" y="87"/>
                  </a:cubicBezTo>
                  <a:cubicBezTo>
                    <a:pt x="0" y="87"/>
                    <a:pt x="0" y="87"/>
                    <a:pt x="0" y="87"/>
                  </a:cubicBezTo>
                  <a:cubicBezTo>
                    <a:pt x="0" y="86"/>
                    <a:pt x="0" y="85"/>
                    <a:pt x="0" y="85"/>
                  </a:cubicBezTo>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6" y="2"/>
                    <a:pt x="7" y="66"/>
                    <a:pt x="22" y="135"/>
                  </a:cubicBezTo>
                  <a:cubicBezTo>
                    <a:pt x="40" y="135"/>
                    <a:pt x="40" y="135"/>
                    <a:pt x="40" y="135"/>
                  </a:cubicBezTo>
                  <a:cubicBezTo>
                    <a:pt x="40" y="135"/>
                    <a:pt x="40" y="135"/>
                    <a:pt x="40" y="135"/>
                  </a:cubicBezTo>
                  <a:cubicBezTo>
                    <a:pt x="44" y="133"/>
                    <a:pt x="46" y="131"/>
                    <a:pt x="48" y="128"/>
                  </a:cubicBezTo>
                  <a:cubicBezTo>
                    <a:pt x="48" y="128"/>
                    <a:pt x="48" y="128"/>
                    <a:pt x="48" y="128"/>
                  </a:cubicBezTo>
                  <a:cubicBezTo>
                    <a:pt x="46" y="127"/>
                    <a:pt x="44" y="126"/>
                    <a:pt x="42" y="126"/>
                  </a:cubicBezTo>
                  <a:cubicBezTo>
                    <a:pt x="52" y="86"/>
                    <a:pt x="52" y="86"/>
                    <a:pt x="52" y="86"/>
                  </a:cubicBezTo>
                  <a:cubicBezTo>
                    <a:pt x="53" y="87"/>
                    <a:pt x="53" y="87"/>
                    <a:pt x="53" y="87"/>
                  </a:cubicBezTo>
                  <a:cubicBezTo>
                    <a:pt x="53" y="86"/>
                    <a:pt x="53" y="85"/>
                    <a:pt x="53" y="84"/>
                  </a:cubicBezTo>
                  <a:cubicBezTo>
                    <a:pt x="53" y="79"/>
                    <a:pt x="52" y="75"/>
                    <a:pt x="52" y="71"/>
                  </a:cubicBezTo>
                  <a:cubicBezTo>
                    <a:pt x="51" y="66"/>
                    <a:pt x="51" y="62"/>
                    <a:pt x="50" y="57"/>
                  </a:cubicBezTo>
                  <a:cubicBezTo>
                    <a:pt x="50" y="55"/>
                    <a:pt x="49" y="53"/>
                    <a:pt x="49" y="51"/>
                  </a:cubicBezTo>
                  <a:cubicBezTo>
                    <a:pt x="49" y="50"/>
                    <a:pt x="49" y="49"/>
                    <a:pt x="48" y="48"/>
                  </a:cubicBezTo>
                  <a:cubicBezTo>
                    <a:pt x="48" y="47"/>
                    <a:pt x="48" y="46"/>
                    <a:pt x="48" y="45"/>
                  </a:cubicBezTo>
                  <a:cubicBezTo>
                    <a:pt x="48" y="44"/>
                    <a:pt x="47" y="43"/>
                    <a:pt x="47" y="42"/>
                  </a:cubicBezTo>
                  <a:cubicBezTo>
                    <a:pt x="47" y="41"/>
                    <a:pt x="47" y="40"/>
                    <a:pt x="47" y="39"/>
                  </a:cubicBezTo>
                  <a:cubicBezTo>
                    <a:pt x="46" y="38"/>
                    <a:pt x="46" y="37"/>
                    <a:pt x="46" y="36"/>
                  </a:cubicBezTo>
                  <a:cubicBezTo>
                    <a:pt x="46" y="35"/>
                    <a:pt x="45" y="34"/>
                    <a:pt x="45" y="33"/>
                  </a:cubicBezTo>
                  <a:cubicBezTo>
                    <a:pt x="45" y="32"/>
                    <a:pt x="45" y="31"/>
                    <a:pt x="44" y="30"/>
                  </a:cubicBezTo>
                  <a:cubicBezTo>
                    <a:pt x="44" y="29"/>
                    <a:pt x="44" y="28"/>
                    <a:pt x="43" y="27"/>
                  </a:cubicBezTo>
                  <a:cubicBezTo>
                    <a:pt x="43" y="25"/>
                    <a:pt x="42" y="24"/>
                    <a:pt x="41" y="22"/>
                  </a:cubicBezTo>
                  <a:cubicBezTo>
                    <a:pt x="40" y="19"/>
                    <a:pt x="38" y="16"/>
                    <a:pt x="37" y="13"/>
                  </a:cubicBezTo>
                  <a:cubicBezTo>
                    <a:pt x="36" y="12"/>
                    <a:pt x="36" y="12"/>
                    <a:pt x="36" y="12"/>
                  </a:cubicBezTo>
                  <a:cubicBezTo>
                    <a:pt x="35" y="11"/>
                    <a:pt x="35" y="11"/>
                    <a:pt x="35" y="11"/>
                  </a:cubicBezTo>
                  <a:cubicBezTo>
                    <a:pt x="35" y="10"/>
                    <a:pt x="35" y="10"/>
                    <a:pt x="35" y="10"/>
                  </a:cubicBezTo>
                  <a:cubicBezTo>
                    <a:pt x="34" y="9"/>
                    <a:pt x="34" y="9"/>
                    <a:pt x="34" y="9"/>
                  </a:cubicBezTo>
                  <a:cubicBezTo>
                    <a:pt x="33" y="8"/>
                    <a:pt x="33" y="7"/>
                    <a:pt x="32" y="6"/>
                  </a:cubicBezTo>
                  <a:cubicBezTo>
                    <a:pt x="31" y="5"/>
                    <a:pt x="31" y="4"/>
                    <a:pt x="30" y="3"/>
                  </a:cubicBezTo>
                  <a:cubicBezTo>
                    <a:pt x="29" y="3"/>
                    <a:pt x="29" y="2"/>
                    <a:pt x="28" y="2"/>
                  </a:cubicBezTo>
                  <a:cubicBezTo>
                    <a:pt x="28" y="1"/>
                    <a:pt x="27" y="1"/>
                    <a:pt x="27" y="0"/>
                  </a:cubicBezTo>
                  <a:cubicBezTo>
                    <a:pt x="27" y="0"/>
                    <a:pt x="27" y="0"/>
                    <a:pt x="27"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5" name="Freeform 1108"/>
            <p:cNvSpPr/>
            <p:nvPr/>
          </p:nvSpPr>
          <p:spPr bwMode="auto">
            <a:xfrm>
              <a:off x="10774363" y="6575425"/>
              <a:ext cx="60325" cy="25400"/>
            </a:xfrm>
            <a:custGeom>
              <a:gdLst>
                <a:gd fmla="*/ 0 w 19" name="T0"/>
                <a:gd fmla="*/ 0 h 8" name="T1"/>
                <a:gd fmla="*/ 2 w 19" name="T2"/>
                <a:gd fmla="*/ 8 h 8" name="T3"/>
                <a:gd fmla="*/ 19 w 19" name="T4"/>
                <a:gd fmla="*/ 8 h 8" name="T5"/>
                <a:gd fmla="*/ 19 w 19" name="T6"/>
                <a:gd fmla="*/ 0 h 8" name="T7"/>
                <a:gd fmla="*/ 18 w 19" name="T8"/>
                <a:gd fmla="*/ 0 h 8" name="T9"/>
                <a:gd fmla="*/ 0 w 19" name="T10"/>
                <a:gd fmla="*/ 0 h 8" name="T11"/>
              </a:gdLst>
              <a:cxnLst>
                <a:cxn ang="0">
                  <a:pos x="T0" y="T1"/>
                </a:cxn>
                <a:cxn ang="0">
                  <a:pos x="T2" y="T3"/>
                </a:cxn>
                <a:cxn ang="0">
                  <a:pos x="T4" y="T5"/>
                </a:cxn>
                <a:cxn ang="0">
                  <a:pos x="T6" y="T7"/>
                </a:cxn>
                <a:cxn ang="0">
                  <a:pos x="T8" y="T9"/>
                </a:cxn>
                <a:cxn ang="0">
                  <a:pos x="T10" y="T11"/>
                </a:cxn>
              </a:cxnLst>
              <a:rect b="b" l="0" r="r" t="0"/>
              <a:pathLst>
                <a:path h="8" w="19">
                  <a:moveTo>
                    <a:pt x="0" y="0"/>
                  </a:moveTo>
                  <a:cubicBezTo>
                    <a:pt x="1" y="3"/>
                    <a:pt x="1" y="6"/>
                    <a:pt x="2" y="8"/>
                  </a:cubicBezTo>
                  <a:cubicBezTo>
                    <a:pt x="19" y="8"/>
                    <a:pt x="19" y="8"/>
                    <a:pt x="19" y="8"/>
                  </a:cubicBezTo>
                  <a:cubicBezTo>
                    <a:pt x="19" y="0"/>
                    <a:pt x="19" y="0"/>
                    <a:pt x="19" y="0"/>
                  </a:cubicBezTo>
                  <a:cubicBezTo>
                    <a:pt x="18" y="0"/>
                    <a:pt x="18" y="0"/>
                    <a:pt x="18" y="0"/>
                  </a:cubicBezTo>
                  <a:cubicBezTo>
                    <a:pt x="0" y="0"/>
                    <a:pt x="0" y="0"/>
                    <a:pt x="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6" name="Freeform 1109"/>
            <p:cNvSpPr>
              <a:spLocks noEditPoints="1"/>
            </p:cNvSpPr>
            <p:nvPr/>
          </p:nvSpPr>
          <p:spPr bwMode="auto">
            <a:xfrm>
              <a:off x="10679113" y="6423025"/>
              <a:ext cx="25400" cy="177800"/>
            </a:xfrm>
            <a:custGeom>
              <a:gdLst>
                <a:gd fmla="*/ 0 w 8" name="T0"/>
                <a:gd fmla="*/ 56 h 56" name="T1"/>
                <a:gd fmla="*/ 0 w 8" name="T2"/>
                <a:gd fmla="*/ 56 h 56" name="T3"/>
                <a:gd fmla="*/ 0 w 8" name="T4"/>
                <a:gd fmla="*/ 56 h 56" name="T5"/>
                <a:gd fmla="*/ 0 w 8" name="T6"/>
                <a:gd fmla="*/ 56 h 56" name="T7"/>
                <a:gd fmla="*/ 8 w 8" name="T8"/>
                <a:gd fmla="*/ 45 h 56" name="T9"/>
                <a:gd fmla="*/ 0 w 8" name="T10"/>
                <a:gd fmla="*/ 56 h 56" name="T11"/>
                <a:gd fmla="*/ 8 w 8" name="T12"/>
                <a:gd fmla="*/ 45 h 56" name="T13"/>
                <a:gd fmla="*/ 8 w 8" name="T14"/>
                <a:gd fmla="*/ 45 h 56" name="T15"/>
                <a:gd fmla="*/ 8 w 8" name="T16"/>
                <a:gd fmla="*/ 45 h 56" name="T17"/>
                <a:gd fmla="*/ 8 w 8" name="T18"/>
                <a:gd fmla="*/ 45 h 56" name="T19"/>
                <a:gd fmla="*/ 8 w 8" name="T20"/>
                <a:gd fmla="*/ 0 h 56" name="T21"/>
                <a:gd fmla="*/ 8 w 8" name="T22"/>
                <a:gd fmla="*/ 0 h 56" name="T23"/>
                <a:gd fmla="*/ 0 w 8" name="T24"/>
                <a:gd fmla="*/ 7 h 56" name="T25"/>
                <a:gd fmla="*/ 8 w 8" name="T26"/>
                <a:gd fmla="*/ 0 h 56" name="T27"/>
                <a:gd fmla="*/ 8 w 8" name="T28"/>
                <a:gd fmla="*/ 0 h 5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6" w="8">
                  <a:moveTo>
                    <a:pt x="0" y="56"/>
                  </a:moveTo>
                  <a:cubicBezTo>
                    <a:pt x="0" y="56"/>
                    <a:pt x="0" y="56"/>
                    <a:pt x="0" y="56"/>
                  </a:cubicBezTo>
                  <a:cubicBezTo>
                    <a:pt x="0" y="56"/>
                    <a:pt x="0" y="56"/>
                    <a:pt x="0" y="56"/>
                  </a:cubicBezTo>
                  <a:cubicBezTo>
                    <a:pt x="0" y="56"/>
                    <a:pt x="0" y="56"/>
                    <a:pt x="0" y="56"/>
                  </a:cubicBezTo>
                  <a:moveTo>
                    <a:pt x="8" y="45"/>
                  </a:moveTo>
                  <a:cubicBezTo>
                    <a:pt x="4" y="50"/>
                    <a:pt x="0" y="56"/>
                    <a:pt x="0" y="56"/>
                  </a:cubicBezTo>
                  <a:cubicBezTo>
                    <a:pt x="0" y="56"/>
                    <a:pt x="4" y="50"/>
                    <a:pt x="8" y="45"/>
                  </a:cubicBezTo>
                  <a:moveTo>
                    <a:pt x="8" y="45"/>
                  </a:moveTo>
                  <a:cubicBezTo>
                    <a:pt x="8" y="45"/>
                    <a:pt x="8" y="45"/>
                    <a:pt x="8" y="45"/>
                  </a:cubicBezTo>
                  <a:cubicBezTo>
                    <a:pt x="8" y="45"/>
                    <a:pt x="8" y="45"/>
                    <a:pt x="8" y="45"/>
                  </a:cubicBezTo>
                  <a:moveTo>
                    <a:pt x="8" y="0"/>
                  </a:moveTo>
                  <a:cubicBezTo>
                    <a:pt x="8" y="0"/>
                    <a:pt x="8" y="0"/>
                    <a:pt x="8" y="0"/>
                  </a:cubicBezTo>
                  <a:cubicBezTo>
                    <a:pt x="0" y="7"/>
                    <a:pt x="0" y="7"/>
                    <a:pt x="0" y="7"/>
                  </a:cubicBezTo>
                  <a:cubicBezTo>
                    <a:pt x="8" y="0"/>
                    <a:pt x="8" y="0"/>
                    <a:pt x="8" y="0"/>
                  </a:cubicBezTo>
                  <a:cubicBezTo>
                    <a:pt x="8" y="0"/>
                    <a:pt x="8" y="0"/>
                    <a:pt x="8"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7" name="Freeform 1110"/>
            <p:cNvSpPr/>
            <p:nvPr/>
          </p:nvSpPr>
          <p:spPr bwMode="auto">
            <a:xfrm>
              <a:off x="10837863" y="6419850"/>
              <a:ext cx="66675" cy="187325"/>
            </a:xfrm>
            <a:custGeom>
              <a:gdLst>
                <a:gd fmla="*/ 10 w 21" name="T0"/>
                <a:gd fmla="*/ 0 h 59" name="T1"/>
                <a:gd fmla="*/ 0 w 21" name="T2"/>
                <a:gd fmla="*/ 40 h 59" name="T3"/>
                <a:gd fmla="*/ 6 w 21" name="T4"/>
                <a:gd fmla="*/ 42 h 59" name="T5"/>
                <a:gd fmla="*/ 21 w 21" name="T6"/>
                <a:gd fmla="*/ 59 h 59" name="T7"/>
                <a:gd fmla="*/ 21 w 21" name="T8"/>
                <a:gd fmla="*/ 10 h 59" name="T9"/>
                <a:gd fmla="*/ 11 w 21" name="T10"/>
                <a:gd fmla="*/ 1 h 59" name="T11"/>
                <a:gd fmla="*/ 10 w 21"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21">
                  <a:moveTo>
                    <a:pt x="10" y="0"/>
                  </a:moveTo>
                  <a:cubicBezTo>
                    <a:pt x="0" y="40"/>
                    <a:pt x="0" y="40"/>
                    <a:pt x="0" y="40"/>
                  </a:cubicBezTo>
                  <a:cubicBezTo>
                    <a:pt x="2" y="40"/>
                    <a:pt x="4" y="41"/>
                    <a:pt x="6" y="42"/>
                  </a:cubicBezTo>
                  <a:cubicBezTo>
                    <a:pt x="14" y="47"/>
                    <a:pt x="21" y="59"/>
                    <a:pt x="21" y="59"/>
                  </a:cubicBezTo>
                  <a:cubicBezTo>
                    <a:pt x="21" y="10"/>
                    <a:pt x="21" y="10"/>
                    <a:pt x="21" y="10"/>
                  </a:cubicBezTo>
                  <a:cubicBezTo>
                    <a:pt x="11" y="1"/>
                    <a:pt x="11" y="1"/>
                    <a:pt x="11" y="1"/>
                  </a:cubicBezTo>
                  <a:cubicBezTo>
                    <a:pt x="10" y="0"/>
                    <a:pt x="10" y="0"/>
                    <a:pt x="1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8" name="Rectangle 1111"/>
            <p:cNvSpPr>
              <a:spLocks noChangeArrowheads="1"/>
            </p:cNvSpPr>
            <p:nvPr/>
          </p:nvSpPr>
          <p:spPr bwMode="auto">
            <a:xfrm>
              <a:off x="10790238" y="6145213"/>
              <a:ext cx="1588" cy="1588"/>
            </a:xfrm>
            <a:prstGeom prst="rect">
              <a:avLst/>
            </a:prstGeom>
            <a:solidFill>
              <a:srgbClr val="D6D7D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9" name="Freeform 1112"/>
            <p:cNvSpPr/>
            <p:nvPr/>
          </p:nvSpPr>
          <p:spPr bwMode="auto">
            <a:xfrm flipH="1">
              <a:off x="10790238" y="6145213"/>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0" name="Freeform 1113"/>
            <p:cNvSpPr>
              <a:spLocks noEditPoints="1"/>
            </p:cNvSpPr>
            <p:nvPr/>
          </p:nvSpPr>
          <p:spPr bwMode="auto">
            <a:xfrm>
              <a:off x="10704513" y="6145213"/>
              <a:ext cx="85725" cy="455613"/>
            </a:xfrm>
            <a:custGeom>
              <a:gdLst>
                <a:gd fmla="*/ 24 w 27" name="T0"/>
                <a:gd fmla="*/ 143 h 143" name="T1"/>
                <a:gd fmla="*/ 12 w 27" name="T2"/>
                <a:gd fmla="*/ 143 h 143" name="T3"/>
                <a:gd fmla="*/ 13 w 27" name="T4"/>
                <a:gd fmla="*/ 135 h 143" name="T5"/>
                <a:gd fmla="*/ 12 w 27" name="T6"/>
                <a:gd fmla="*/ 143 h 143" name="T7"/>
                <a:gd fmla="*/ 13 w 27" name="T8"/>
                <a:gd fmla="*/ 135 h 143" name="T9"/>
                <a:gd fmla="*/ 5 w 27" name="T10"/>
                <a:gd fmla="*/ 128 h 143" name="T11"/>
                <a:gd fmla="*/ 5 w 27" name="T12"/>
                <a:gd fmla="*/ 128 h 143" name="T13"/>
                <a:gd fmla="*/ 5 w 27" name="T14"/>
                <a:gd fmla="*/ 128 h 143" name="T15"/>
                <a:gd fmla="*/ 27 w 27" name="T16"/>
                <a:gd fmla="*/ 0 h 143" name="T17"/>
                <a:gd fmla="*/ 25 w 27" name="T18"/>
                <a:gd fmla="*/ 2 h 143" name="T19"/>
                <a:gd fmla="*/ 21 w 27" name="T20"/>
                <a:gd fmla="*/ 6 h 143" name="T21"/>
                <a:gd fmla="*/ 18 w 27" name="T22"/>
                <a:gd fmla="*/ 10 h 143" name="T23"/>
                <a:gd fmla="*/ 17 w 27" name="T24"/>
                <a:gd fmla="*/ 12 h 143" name="T25"/>
                <a:gd fmla="*/ 12 w 27" name="T26"/>
                <a:gd fmla="*/ 22 h 143" name="T27"/>
                <a:gd fmla="*/ 9 w 27" name="T28"/>
                <a:gd fmla="*/ 30 h 143" name="T29"/>
                <a:gd fmla="*/ 7 w 27" name="T30"/>
                <a:gd fmla="*/ 36 h 143" name="T31"/>
                <a:gd fmla="*/ 6 w 27" name="T32"/>
                <a:gd fmla="*/ 42 h 143" name="T33"/>
                <a:gd fmla="*/ 5 w 27" name="T34"/>
                <a:gd fmla="*/ 48 h 143" name="T35"/>
                <a:gd fmla="*/ 3 w 27" name="T36"/>
                <a:gd fmla="*/ 57 h 143" name="T37"/>
                <a:gd fmla="*/ 0 w 27" name="T38"/>
                <a:gd fmla="*/ 84 h 143" name="T39"/>
                <a:gd fmla="*/ 0 w 27" name="T40"/>
                <a:gd fmla="*/ 84 h 143" name="T41"/>
                <a:gd fmla="*/ 3 w 27" name="T42"/>
                <a:gd fmla="*/ 57 h 143" name="T43"/>
                <a:gd fmla="*/ 5 w 27" name="T44"/>
                <a:gd fmla="*/ 48 h 143" name="T45"/>
                <a:gd fmla="*/ 6 w 27" name="T46"/>
                <a:gd fmla="*/ 42 h 143" name="T47"/>
                <a:gd fmla="*/ 7 w 27" name="T48"/>
                <a:gd fmla="*/ 36 h 143" name="T49"/>
                <a:gd fmla="*/ 9 w 27" name="T50"/>
                <a:gd fmla="*/ 30 h 143" name="T51"/>
                <a:gd fmla="*/ 12 w 27" name="T52"/>
                <a:gd fmla="*/ 22 h 143" name="T53"/>
                <a:gd fmla="*/ 17 w 27" name="T54"/>
                <a:gd fmla="*/ 12 h 143" name="T55"/>
                <a:gd fmla="*/ 18 w 27" name="T56"/>
                <a:gd fmla="*/ 10 h 143" name="T57"/>
                <a:gd fmla="*/ 21 w 27" name="T58"/>
                <a:gd fmla="*/ 6 h 143" name="T59"/>
                <a:gd fmla="*/ 25 w 27" name="T60"/>
                <a:gd fmla="*/ 2 h 143" name="T61"/>
                <a:gd fmla="*/ 27 w 27" name="T62"/>
                <a:gd fmla="*/ 0 h 14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3" w="27">
                  <a:moveTo>
                    <a:pt x="12" y="143"/>
                  </a:moveTo>
                  <a:cubicBezTo>
                    <a:pt x="24" y="143"/>
                    <a:pt x="24" y="143"/>
                    <a:pt x="24" y="143"/>
                  </a:cubicBezTo>
                  <a:cubicBezTo>
                    <a:pt x="24" y="143"/>
                    <a:pt x="24" y="143"/>
                    <a:pt x="24" y="143"/>
                  </a:cubicBezTo>
                  <a:cubicBezTo>
                    <a:pt x="12" y="143"/>
                    <a:pt x="12" y="143"/>
                    <a:pt x="12" y="143"/>
                  </a:cubicBezTo>
                  <a:moveTo>
                    <a:pt x="12" y="135"/>
                  </a:moveTo>
                  <a:cubicBezTo>
                    <a:pt x="13" y="135"/>
                    <a:pt x="13" y="135"/>
                    <a:pt x="13" y="135"/>
                  </a:cubicBezTo>
                  <a:cubicBezTo>
                    <a:pt x="12" y="135"/>
                    <a:pt x="12" y="135"/>
                    <a:pt x="12" y="135"/>
                  </a:cubicBezTo>
                  <a:cubicBezTo>
                    <a:pt x="12" y="143"/>
                    <a:pt x="12" y="143"/>
                    <a:pt x="12" y="143"/>
                  </a:cubicBezTo>
                  <a:cubicBezTo>
                    <a:pt x="12" y="135"/>
                    <a:pt x="12" y="135"/>
                    <a:pt x="12" y="135"/>
                  </a:cubicBezTo>
                  <a:cubicBezTo>
                    <a:pt x="13" y="135"/>
                    <a:pt x="13" y="135"/>
                    <a:pt x="13" y="135"/>
                  </a:cubicBezTo>
                  <a:cubicBezTo>
                    <a:pt x="13" y="135"/>
                    <a:pt x="13" y="135"/>
                    <a:pt x="12" y="135"/>
                  </a:cubicBezTo>
                  <a:moveTo>
                    <a:pt x="5" y="128"/>
                  </a:moveTo>
                  <a:cubicBezTo>
                    <a:pt x="3" y="129"/>
                    <a:pt x="2" y="131"/>
                    <a:pt x="0" y="132"/>
                  </a:cubicBezTo>
                  <a:cubicBezTo>
                    <a:pt x="2" y="131"/>
                    <a:pt x="3" y="129"/>
                    <a:pt x="5" y="128"/>
                  </a:cubicBezTo>
                  <a:cubicBezTo>
                    <a:pt x="5" y="128"/>
                    <a:pt x="5" y="128"/>
                    <a:pt x="5" y="128"/>
                  </a:cubicBezTo>
                  <a:cubicBezTo>
                    <a:pt x="5" y="128"/>
                    <a:pt x="5" y="128"/>
                    <a:pt x="5" y="128"/>
                  </a:cubicBezTo>
                  <a:moveTo>
                    <a:pt x="27" y="0"/>
                  </a:moveTo>
                  <a:cubicBezTo>
                    <a:pt x="27" y="0"/>
                    <a:pt x="27" y="0"/>
                    <a:pt x="27" y="0"/>
                  </a:cubicBezTo>
                  <a:cubicBezTo>
                    <a:pt x="26" y="0"/>
                    <a:pt x="26" y="0"/>
                    <a:pt x="26" y="0"/>
                  </a:cubicBezTo>
                  <a:cubicBezTo>
                    <a:pt x="26" y="1"/>
                    <a:pt x="26" y="1"/>
                    <a:pt x="25" y="2"/>
                  </a:cubicBezTo>
                  <a:cubicBezTo>
                    <a:pt x="25" y="2"/>
                    <a:pt x="24" y="3"/>
                    <a:pt x="23" y="3"/>
                  </a:cubicBezTo>
                  <a:cubicBezTo>
                    <a:pt x="23" y="4"/>
                    <a:pt x="22" y="5"/>
                    <a:pt x="21" y="6"/>
                  </a:cubicBezTo>
                  <a:cubicBezTo>
                    <a:pt x="21" y="7"/>
                    <a:pt x="20" y="8"/>
                    <a:pt x="19" y="9"/>
                  </a:cubicBezTo>
                  <a:cubicBezTo>
                    <a:pt x="18" y="10"/>
                    <a:pt x="18" y="10"/>
                    <a:pt x="18" y="10"/>
                  </a:cubicBezTo>
                  <a:cubicBezTo>
                    <a:pt x="18" y="11"/>
                    <a:pt x="18" y="11"/>
                    <a:pt x="18" y="11"/>
                  </a:cubicBezTo>
                  <a:cubicBezTo>
                    <a:pt x="17" y="12"/>
                    <a:pt x="17" y="12"/>
                    <a:pt x="17" y="12"/>
                  </a:cubicBezTo>
                  <a:cubicBezTo>
                    <a:pt x="17" y="13"/>
                    <a:pt x="17" y="13"/>
                    <a:pt x="17" y="13"/>
                  </a:cubicBezTo>
                  <a:cubicBezTo>
                    <a:pt x="15" y="16"/>
                    <a:pt x="13" y="19"/>
                    <a:pt x="12" y="22"/>
                  </a:cubicBezTo>
                  <a:cubicBezTo>
                    <a:pt x="11" y="24"/>
                    <a:pt x="11" y="25"/>
                    <a:pt x="10" y="27"/>
                  </a:cubicBezTo>
                  <a:cubicBezTo>
                    <a:pt x="10" y="28"/>
                    <a:pt x="9" y="29"/>
                    <a:pt x="9" y="30"/>
                  </a:cubicBezTo>
                  <a:cubicBezTo>
                    <a:pt x="9" y="31"/>
                    <a:pt x="8" y="32"/>
                    <a:pt x="8" y="33"/>
                  </a:cubicBezTo>
                  <a:cubicBezTo>
                    <a:pt x="8" y="34"/>
                    <a:pt x="8" y="35"/>
                    <a:pt x="7" y="36"/>
                  </a:cubicBezTo>
                  <a:cubicBezTo>
                    <a:pt x="7" y="37"/>
                    <a:pt x="7" y="38"/>
                    <a:pt x="7" y="39"/>
                  </a:cubicBezTo>
                  <a:cubicBezTo>
                    <a:pt x="6" y="40"/>
                    <a:pt x="6" y="41"/>
                    <a:pt x="6" y="42"/>
                  </a:cubicBezTo>
                  <a:cubicBezTo>
                    <a:pt x="6" y="43"/>
                    <a:pt x="6" y="44"/>
                    <a:pt x="5" y="45"/>
                  </a:cubicBezTo>
                  <a:cubicBezTo>
                    <a:pt x="5" y="46"/>
                    <a:pt x="5" y="47"/>
                    <a:pt x="5" y="48"/>
                  </a:cubicBezTo>
                  <a:cubicBezTo>
                    <a:pt x="5" y="49"/>
                    <a:pt x="5" y="50"/>
                    <a:pt x="4" y="51"/>
                  </a:cubicBezTo>
                  <a:cubicBezTo>
                    <a:pt x="4" y="53"/>
                    <a:pt x="4" y="55"/>
                    <a:pt x="3" y="57"/>
                  </a:cubicBezTo>
                  <a:cubicBezTo>
                    <a:pt x="3" y="62"/>
                    <a:pt x="2" y="66"/>
                    <a:pt x="1" y="71"/>
                  </a:cubicBezTo>
                  <a:cubicBezTo>
                    <a:pt x="1" y="75"/>
                    <a:pt x="0" y="79"/>
                    <a:pt x="0" y="84"/>
                  </a:cubicBezTo>
                  <a:cubicBezTo>
                    <a:pt x="0" y="84"/>
                    <a:pt x="0" y="84"/>
                    <a:pt x="0" y="85"/>
                  </a:cubicBezTo>
                  <a:cubicBezTo>
                    <a:pt x="0" y="84"/>
                    <a:pt x="0" y="84"/>
                    <a:pt x="0" y="84"/>
                  </a:cubicBezTo>
                  <a:cubicBezTo>
                    <a:pt x="0" y="79"/>
                    <a:pt x="1" y="75"/>
                    <a:pt x="1" y="71"/>
                  </a:cubicBezTo>
                  <a:cubicBezTo>
                    <a:pt x="2" y="66"/>
                    <a:pt x="3" y="62"/>
                    <a:pt x="3" y="57"/>
                  </a:cubicBezTo>
                  <a:cubicBezTo>
                    <a:pt x="4" y="55"/>
                    <a:pt x="4" y="53"/>
                    <a:pt x="4" y="51"/>
                  </a:cubicBezTo>
                  <a:cubicBezTo>
                    <a:pt x="5" y="50"/>
                    <a:pt x="5" y="49"/>
                    <a:pt x="5" y="48"/>
                  </a:cubicBezTo>
                  <a:cubicBezTo>
                    <a:pt x="5" y="47"/>
                    <a:pt x="5" y="46"/>
                    <a:pt x="5" y="45"/>
                  </a:cubicBezTo>
                  <a:cubicBezTo>
                    <a:pt x="6" y="44"/>
                    <a:pt x="6" y="43"/>
                    <a:pt x="6" y="42"/>
                  </a:cubicBezTo>
                  <a:cubicBezTo>
                    <a:pt x="6" y="41"/>
                    <a:pt x="6" y="40"/>
                    <a:pt x="7" y="39"/>
                  </a:cubicBezTo>
                  <a:cubicBezTo>
                    <a:pt x="7" y="38"/>
                    <a:pt x="7" y="37"/>
                    <a:pt x="7" y="36"/>
                  </a:cubicBezTo>
                  <a:cubicBezTo>
                    <a:pt x="8" y="35"/>
                    <a:pt x="8" y="34"/>
                    <a:pt x="8" y="33"/>
                  </a:cubicBezTo>
                  <a:cubicBezTo>
                    <a:pt x="8" y="32"/>
                    <a:pt x="9" y="31"/>
                    <a:pt x="9" y="30"/>
                  </a:cubicBezTo>
                  <a:cubicBezTo>
                    <a:pt x="9" y="29"/>
                    <a:pt x="10" y="28"/>
                    <a:pt x="10" y="27"/>
                  </a:cubicBezTo>
                  <a:cubicBezTo>
                    <a:pt x="11" y="25"/>
                    <a:pt x="11" y="24"/>
                    <a:pt x="12" y="22"/>
                  </a:cubicBezTo>
                  <a:cubicBezTo>
                    <a:pt x="13" y="19"/>
                    <a:pt x="15" y="16"/>
                    <a:pt x="17" y="13"/>
                  </a:cubicBezTo>
                  <a:cubicBezTo>
                    <a:pt x="17" y="12"/>
                    <a:pt x="17" y="12"/>
                    <a:pt x="17" y="12"/>
                  </a:cubicBezTo>
                  <a:cubicBezTo>
                    <a:pt x="18" y="11"/>
                    <a:pt x="18" y="11"/>
                    <a:pt x="18" y="11"/>
                  </a:cubicBezTo>
                  <a:cubicBezTo>
                    <a:pt x="18" y="10"/>
                    <a:pt x="18" y="10"/>
                    <a:pt x="18" y="10"/>
                  </a:cubicBezTo>
                  <a:cubicBezTo>
                    <a:pt x="19" y="9"/>
                    <a:pt x="19" y="9"/>
                    <a:pt x="19" y="9"/>
                  </a:cubicBezTo>
                  <a:cubicBezTo>
                    <a:pt x="20" y="8"/>
                    <a:pt x="21" y="7"/>
                    <a:pt x="21" y="6"/>
                  </a:cubicBezTo>
                  <a:cubicBezTo>
                    <a:pt x="22" y="5"/>
                    <a:pt x="23" y="4"/>
                    <a:pt x="23" y="3"/>
                  </a:cubicBezTo>
                  <a:cubicBezTo>
                    <a:pt x="24" y="3"/>
                    <a:pt x="25" y="2"/>
                    <a:pt x="25" y="2"/>
                  </a:cubicBezTo>
                  <a:cubicBezTo>
                    <a:pt x="26" y="1"/>
                    <a:pt x="26" y="1"/>
                    <a:pt x="26" y="0"/>
                  </a:cubicBezTo>
                  <a:cubicBezTo>
                    <a:pt x="27" y="0"/>
                    <a:pt x="27" y="0"/>
                    <a:pt x="27" y="0"/>
                  </a:cubicBezTo>
                </a:path>
              </a:pathLst>
            </a:custGeom>
            <a:solidFill>
              <a:srgbClr val="7B8B9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1" name="Freeform 1114"/>
            <p:cNvSpPr/>
            <p:nvPr/>
          </p:nvSpPr>
          <p:spPr bwMode="auto">
            <a:xfrm>
              <a:off x="10704513" y="6145213"/>
              <a:ext cx="85725" cy="430213"/>
            </a:xfrm>
            <a:custGeom>
              <a:gdLst>
                <a:gd fmla="*/ 27 w 27" name="T0"/>
                <a:gd fmla="*/ 0 h 135" name="T1"/>
                <a:gd fmla="*/ 27 w 27" name="T2"/>
                <a:gd fmla="*/ 0 h 135" name="T3"/>
                <a:gd fmla="*/ 26 w 27" name="T4"/>
                <a:gd fmla="*/ 0 h 135" name="T5"/>
                <a:gd fmla="*/ 25 w 27" name="T6"/>
                <a:gd fmla="*/ 2 h 135" name="T7"/>
                <a:gd fmla="*/ 23 w 27" name="T8"/>
                <a:gd fmla="*/ 3 h 135" name="T9"/>
                <a:gd fmla="*/ 21 w 27" name="T10"/>
                <a:gd fmla="*/ 6 h 135" name="T11"/>
                <a:gd fmla="*/ 19 w 27" name="T12"/>
                <a:gd fmla="*/ 9 h 135" name="T13"/>
                <a:gd fmla="*/ 18 w 27" name="T14"/>
                <a:gd fmla="*/ 10 h 135" name="T15"/>
                <a:gd fmla="*/ 18 w 27" name="T16"/>
                <a:gd fmla="*/ 11 h 135" name="T17"/>
                <a:gd fmla="*/ 17 w 27" name="T18"/>
                <a:gd fmla="*/ 12 h 135" name="T19"/>
                <a:gd fmla="*/ 17 w 27" name="T20"/>
                <a:gd fmla="*/ 13 h 135" name="T21"/>
                <a:gd fmla="*/ 12 w 27" name="T22"/>
                <a:gd fmla="*/ 22 h 135" name="T23"/>
                <a:gd fmla="*/ 10 w 27" name="T24"/>
                <a:gd fmla="*/ 27 h 135" name="T25"/>
                <a:gd fmla="*/ 9 w 27" name="T26"/>
                <a:gd fmla="*/ 30 h 135" name="T27"/>
                <a:gd fmla="*/ 8 w 27" name="T28"/>
                <a:gd fmla="*/ 33 h 135" name="T29"/>
                <a:gd fmla="*/ 7 w 27" name="T30"/>
                <a:gd fmla="*/ 36 h 135" name="T31"/>
                <a:gd fmla="*/ 7 w 27" name="T32"/>
                <a:gd fmla="*/ 39 h 135" name="T33"/>
                <a:gd fmla="*/ 6 w 27" name="T34"/>
                <a:gd fmla="*/ 42 h 135" name="T35"/>
                <a:gd fmla="*/ 5 w 27" name="T36"/>
                <a:gd fmla="*/ 45 h 135" name="T37"/>
                <a:gd fmla="*/ 5 w 27" name="T38"/>
                <a:gd fmla="*/ 48 h 135" name="T39"/>
                <a:gd fmla="*/ 4 w 27" name="T40"/>
                <a:gd fmla="*/ 51 h 135" name="T41"/>
                <a:gd fmla="*/ 3 w 27" name="T42"/>
                <a:gd fmla="*/ 57 h 135" name="T43"/>
                <a:gd fmla="*/ 1 w 27" name="T44"/>
                <a:gd fmla="*/ 71 h 135" name="T45"/>
                <a:gd fmla="*/ 0 w 27" name="T46"/>
                <a:gd fmla="*/ 84 h 135" name="T47"/>
                <a:gd fmla="*/ 0 w 27" name="T48"/>
                <a:gd fmla="*/ 85 h 135" name="T49"/>
                <a:gd fmla="*/ 0 w 27" name="T50"/>
                <a:gd fmla="*/ 87 h 135" name="T51"/>
                <a:gd fmla="*/ 3 w 27" name="T52"/>
                <a:gd fmla="*/ 85 h 135" name="T53"/>
                <a:gd fmla="*/ 12 w 27" name="T54"/>
                <a:gd fmla="*/ 124 h 135" name="T55"/>
                <a:gd fmla="*/ 5 w 27" name="T56"/>
                <a:gd fmla="*/ 128 h 135" name="T57"/>
                <a:gd fmla="*/ 5 w 27" name="T58"/>
                <a:gd fmla="*/ 128 h 135" name="T59"/>
                <a:gd fmla="*/ 5 w 27" name="T60"/>
                <a:gd fmla="*/ 128 h 135" name="T61"/>
                <a:gd fmla="*/ 12 w 27" name="T62"/>
                <a:gd fmla="*/ 135 h 135" name="T63"/>
                <a:gd fmla="*/ 12 w 27" name="T64"/>
                <a:gd fmla="*/ 135 h 135" name="T65"/>
                <a:gd fmla="*/ 13 w 27" name="T66"/>
                <a:gd fmla="*/ 135 h 135" name="T67"/>
                <a:gd fmla="*/ 22 w 27" name="T68"/>
                <a:gd fmla="*/ 135 h 135" name="T69"/>
                <a:gd fmla="*/ 27 w 27" name="T70"/>
                <a:gd fmla="*/ 0 h 13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5" w="27">
                  <a:moveTo>
                    <a:pt x="27" y="0"/>
                  </a:moveTo>
                  <a:cubicBezTo>
                    <a:pt x="27" y="0"/>
                    <a:pt x="27" y="0"/>
                    <a:pt x="27" y="0"/>
                  </a:cubicBezTo>
                  <a:cubicBezTo>
                    <a:pt x="26" y="0"/>
                    <a:pt x="26" y="0"/>
                    <a:pt x="26" y="0"/>
                  </a:cubicBezTo>
                  <a:cubicBezTo>
                    <a:pt x="26" y="1"/>
                    <a:pt x="26" y="1"/>
                    <a:pt x="25" y="2"/>
                  </a:cubicBezTo>
                  <a:cubicBezTo>
                    <a:pt x="25" y="2"/>
                    <a:pt x="24" y="3"/>
                    <a:pt x="23" y="3"/>
                  </a:cubicBezTo>
                  <a:cubicBezTo>
                    <a:pt x="23" y="4"/>
                    <a:pt x="22" y="5"/>
                    <a:pt x="21" y="6"/>
                  </a:cubicBezTo>
                  <a:cubicBezTo>
                    <a:pt x="21" y="7"/>
                    <a:pt x="20" y="8"/>
                    <a:pt x="19" y="9"/>
                  </a:cubicBezTo>
                  <a:cubicBezTo>
                    <a:pt x="18" y="10"/>
                    <a:pt x="18" y="10"/>
                    <a:pt x="18" y="10"/>
                  </a:cubicBezTo>
                  <a:cubicBezTo>
                    <a:pt x="18" y="11"/>
                    <a:pt x="18" y="11"/>
                    <a:pt x="18" y="11"/>
                  </a:cubicBezTo>
                  <a:cubicBezTo>
                    <a:pt x="17" y="12"/>
                    <a:pt x="17" y="12"/>
                    <a:pt x="17" y="12"/>
                  </a:cubicBezTo>
                  <a:cubicBezTo>
                    <a:pt x="17" y="13"/>
                    <a:pt x="17" y="13"/>
                    <a:pt x="17" y="13"/>
                  </a:cubicBezTo>
                  <a:cubicBezTo>
                    <a:pt x="15" y="16"/>
                    <a:pt x="13" y="19"/>
                    <a:pt x="12" y="22"/>
                  </a:cubicBezTo>
                  <a:cubicBezTo>
                    <a:pt x="11" y="24"/>
                    <a:pt x="11" y="25"/>
                    <a:pt x="10" y="27"/>
                  </a:cubicBezTo>
                  <a:cubicBezTo>
                    <a:pt x="10" y="28"/>
                    <a:pt x="9" y="29"/>
                    <a:pt x="9" y="30"/>
                  </a:cubicBezTo>
                  <a:cubicBezTo>
                    <a:pt x="9" y="31"/>
                    <a:pt x="8" y="32"/>
                    <a:pt x="8" y="33"/>
                  </a:cubicBezTo>
                  <a:cubicBezTo>
                    <a:pt x="8" y="34"/>
                    <a:pt x="8" y="35"/>
                    <a:pt x="7" y="36"/>
                  </a:cubicBezTo>
                  <a:cubicBezTo>
                    <a:pt x="7" y="37"/>
                    <a:pt x="7" y="38"/>
                    <a:pt x="7" y="39"/>
                  </a:cubicBezTo>
                  <a:cubicBezTo>
                    <a:pt x="6" y="40"/>
                    <a:pt x="6" y="41"/>
                    <a:pt x="6" y="42"/>
                  </a:cubicBezTo>
                  <a:cubicBezTo>
                    <a:pt x="6" y="43"/>
                    <a:pt x="6" y="44"/>
                    <a:pt x="5" y="45"/>
                  </a:cubicBezTo>
                  <a:cubicBezTo>
                    <a:pt x="5" y="46"/>
                    <a:pt x="5" y="47"/>
                    <a:pt x="5" y="48"/>
                  </a:cubicBezTo>
                  <a:cubicBezTo>
                    <a:pt x="5" y="49"/>
                    <a:pt x="5" y="50"/>
                    <a:pt x="4" y="51"/>
                  </a:cubicBezTo>
                  <a:cubicBezTo>
                    <a:pt x="4" y="53"/>
                    <a:pt x="4" y="55"/>
                    <a:pt x="3" y="57"/>
                  </a:cubicBezTo>
                  <a:cubicBezTo>
                    <a:pt x="3" y="62"/>
                    <a:pt x="2" y="66"/>
                    <a:pt x="1" y="71"/>
                  </a:cubicBezTo>
                  <a:cubicBezTo>
                    <a:pt x="1" y="75"/>
                    <a:pt x="0" y="79"/>
                    <a:pt x="0" y="84"/>
                  </a:cubicBezTo>
                  <a:cubicBezTo>
                    <a:pt x="0" y="84"/>
                    <a:pt x="0" y="84"/>
                    <a:pt x="0" y="85"/>
                  </a:cubicBezTo>
                  <a:cubicBezTo>
                    <a:pt x="0" y="85"/>
                    <a:pt x="0" y="86"/>
                    <a:pt x="0" y="87"/>
                  </a:cubicBezTo>
                  <a:cubicBezTo>
                    <a:pt x="3" y="85"/>
                    <a:pt x="3" y="85"/>
                    <a:pt x="3" y="85"/>
                  </a:cubicBezTo>
                  <a:cubicBezTo>
                    <a:pt x="12" y="124"/>
                    <a:pt x="12" y="124"/>
                    <a:pt x="12" y="124"/>
                  </a:cubicBezTo>
                  <a:cubicBezTo>
                    <a:pt x="10" y="125"/>
                    <a:pt x="7" y="126"/>
                    <a:pt x="5" y="128"/>
                  </a:cubicBezTo>
                  <a:cubicBezTo>
                    <a:pt x="5" y="128"/>
                    <a:pt x="5" y="128"/>
                    <a:pt x="5" y="128"/>
                  </a:cubicBezTo>
                  <a:cubicBezTo>
                    <a:pt x="5" y="128"/>
                    <a:pt x="5" y="128"/>
                    <a:pt x="5" y="128"/>
                  </a:cubicBezTo>
                  <a:cubicBezTo>
                    <a:pt x="7" y="131"/>
                    <a:pt x="9" y="133"/>
                    <a:pt x="12" y="135"/>
                  </a:cubicBezTo>
                  <a:cubicBezTo>
                    <a:pt x="12" y="135"/>
                    <a:pt x="12" y="135"/>
                    <a:pt x="12" y="135"/>
                  </a:cubicBezTo>
                  <a:cubicBezTo>
                    <a:pt x="13" y="135"/>
                    <a:pt x="13" y="135"/>
                    <a:pt x="13" y="135"/>
                  </a:cubicBezTo>
                  <a:cubicBezTo>
                    <a:pt x="22" y="135"/>
                    <a:pt x="22" y="135"/>
                    <a:pt x="22" y="135"/>
                  </a:cubicBezTo>
                  <a:cubicBezTo>
                    <a:pt x="7" y="66"/>
                    <a:pt x="26" y="2"/>
                    <a:pt x="27"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2" name="Freeform 1115"/>
            <p:cNvSpPr/>
            <p:nvPr/>
          </p:nvSpPr>
          <p:spPr bwMode="auto">
            <a:xfrm>
              <a:off x="10742613" y="6575425"/>
              <a:ext cx="38100" cy="25400"/>
            </a:xfrm>
            <a:custGeom>
              <a:gdLst>
                <a:gd fmla="*/ 0 w 12" name="T0"/>
                <a:gd fmla="*/ 0 h 8" name="T1"/>
                <a:gd fmla="*/ 0 w 12" name="T2"/>
                <a:gd fmla="*/ 8 h 8" name="T3"/>
                <a:gd fmla="*/ 12 w 12" name="T4"/>
                <a:gd fmla="*/ 8 h 8" name="T5"/>
                <a:gd fmla="*/ 10 w 12" name="T6"/>
                <a:gd fmla="*/ 0 h 8" name="T7"/>
                <a:gd fmla="*/ 1 w 12" name="T8"/>
                <a:gd fmla="*/ 0 h 8" name="T9"/>
                <a:gd fmla="*/ 0 w 12" name="T10"/>
                <a:gd fmla="*/ 0 h 8" name="T11"/>
              </a:gdLst>
              <a:cxnLst>
                <a:cxn ang="0">
                  <a:pos x="T0" y="T1"/>
                </a:cxn>
                <a:cxn ang="0">
                  <a:pos x="T2" y="T3"/>
                </a:cxn>
                <a:cxn ang="0">
                  <a:pos x="T4" y="T5"/>
                </a:cxn>
                <a:cxn ang="0">
                  <a:pos x="T6" y="T7"/>
                </a:cxn>
                <a:cxn ang="0">
                  <a:pos x="T8" y="T9"/>
                </a:cxn>
                <a:cxn ang="0">
                  <a:pos x="T10" y="T11"/>
                </a:cxn>
              </a:cxnLst>
              <a:rect b="b" l="0" r="r" t="0"/>
              <a:pathLst>
                <a:path h="8" w="12">
                  <a:moveTo>
                    <a:pt x="0" y="0"/>
                  </a:moveTo>
                  <a:cubicBezTo>
                    <a:pt x="0" y="8"/>
                    <a:pt x="0" y="8"/>
                    <a:pt x="0" y="8"/>
                  </a:cubicBezTo>
                  <a:cubicBezTo>
                    <a:pt x="12" y="8"/>
                    <a:pt x="12" y="8"/>
                    <a:pt x="12" y="8"/>
                  </a:cubicBezTo>
                  <a:cubicBezTo>
                    <a:pt x="11" y="6"/>
                    <a:pt x="11" y="3"/>
                    <a:pt x="10" y="0"/>
                  </a:cubicBezTo>
                  <a:cubicBezTo>
                    <a:pt x="1" y="0"/>
                    <a:pt x="1" y="0"/>
                    <a:pt x="1" y="0"/>
                  </a:cubicBezTo>
                  <a:cubicBezTo>
                    <a:pt x="0" y="0"/>
                    <a:pt x="0" y="0"/>
                    <a:pt x="0"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3" name="Freeform 1116"/>
            <p:cNvSpPr>
              <a:spLocks noEditPoints="1"/>
            </p:cNvSpPr>
            <p:nvPr/>
          </p:nvSpPr>
          <p:spPr bwMode="auto">
            <a:xfrm>
              <a:off x="10679113" y="6565900"/>
              <a:ext cx="25400" cy="34925"/>
            </a:xfrm>
            <a:custGeom>
              <a:gdLst>
                <a:gd fmla="*/ 0 w 8" name="T0"/>
                <a:gd fmla="*/ 11 h 11" name="T1"/>
                <a:gd fmla="*/ 0 w 8" name="T2"/>
                <a:gd fmla="*/ 11 h 11" name="T3"/>
                <a:gd fmla="*/ 0 w 8" name="T4"/>
                <a:gd fmla="*/ 11 h 11" name="T5"/>
                <a:gd fmla="*/ 8 w 8" name="T6"/>
                <a:gd fmla="*/ 0 h 11" name="T7"/>
                <a:gd fmla="*/ 8 w 8" name="T8"/>
                <a:gd fmla="*/ 0 h 11" name="T9"/>
                <a:gd fmla="*/ 8 w 8" name="T10"/>
                <a:gd fmla="*/ 0 h 11" name="T11"/>
              </a:gdLst>
              <a:cxnLst>
                <a:cxn ang="0">
                  <a:pos x="T0" y="T1"/>
                </a:cxn>
                <a:cxn ang="0">
                  <a:pos x="T2" y="T3"/>
                </a:cxn>
                <a:cxn ang="0">
                  <a:pos x="T4" y="T5"/>
                </a:cxn>
                <a:cxn ang="0">
                  <a:pos x="T6" y="T7"/>
                </a:cxn>
                <a:cxn ang="0">
                  <a:pos x="T8" y="T9"/>
                </a:cxn>
                <a:cxn ang="0">
                  <a:pos x="T10" y="T11"/>
                </a:cxn>
              </a:cxnLst>
              <a:rect b="b" l="0" r="r" t="0"/>
              <a:pathLst>
                <a:path h="11" w="8">
                  <a:moveTo>
                    <a:pt x="0" y="11"/>
                  </a:moveTo>
                  <a:cubicBezTo>
                    <a:pt x="0" y="11"/>
                    <a:pt x="0" y="11"/>
                    <a:pt x="0" y="11"/>
                  </a:cubicBezTo>
                  <a:cubicBezTo>
                    <a:pt x="0" y="11"/>
                    <a:pt x="0" y="11"/>
                    <a:pt x="0" y="11"/>
                  </a:cubicBezTo>
                  <a:moveTo>
                    <a:pt x="8" y="0"/>
                  </a:moveTo>
                  <a:cubicBezTo>
                    <a:pt x="8" y="0"/>
                    <a:pt x="8" y="0"/>
                    <a:pt x="8" y="0"/>
                  </a:cubicBezTo>
                  <a:cubicBezTo>
                    <a:pt x="8" y="0"/>
                    <a:pt x="8" y="0"/>
                    <a:pt x="8" y="0"/>
                  </a:cubicBezTo>
                </a:path>
              </a:pathLst>
            </a:custGeom>
            <a:solidFill>
              <a:srgbClr val="7B8B9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4" name="Freeform 1117"/>
            <p:cNvSpPr/>
            <p:nvPr/>
          </p:nvSpPr>
          <p:spPr bwMode="auto">
            <a:xfrm>
              <a:off x="10679113" y="6416675"/>
              <a:ext cx="63500" cy="184150"/>
            </a:xfrm>
            <a:custGeom>
              <a:gdLst>
                <a:gd fmla="*/ 11 w 20" name="T0"/>
                <a:gd fmla="*/ 0 h 58" name="T1"/>
                <a:gd fmla="*/ 8 w 20" name="T2"/>
                <a:gd fmla="*/ 2 h 58" name="T3"/>
                <a:gd fmla="*/ 8 w 20" name="T4"/>
                <a:gd fmla="*/ 2 h 58" name="T5"/>
                <a:gd fmla="*/ 0 w 20" name="T6"/>
                <a:gd fmla="*/ 9 h 58" name="T7"/>
                <a:gd fmla="*/ 0 w 20" name="T8"/>
                <a:gd fmla="*/ 58 h 58" name="T9"/>
                <a:gd fmla="*/ 0 w 20" name="T10"/>
                <a:gd fmla="*/ 58 h 58" name="T11"/>
                <a:gd fmla="*/ 0 w 20" name="T12"/>
                <a:gd fmla="*/ 58 h 58" name="T13"/>
                <a:gd fmla="*/ 8 w 20" name="T14"/>
                <a:gd fmla="*/ 47 h 58" name="T15"/>
                <a:gd fmla="*/ 8 w 20" name="T16"/>
                <a:gd fmla="*/ 47 h 58" name="T17"/>
                <a:gd fmla="*/ 8 w 20" name="T18"/>
                <a:gd fmla="*/ 47 h 58" name="T19"/>
                <a:gd fmla="*/ 13 w 20" name="T20"/>
                <a:gd fmla="*/ 43 h 58" name="T21"/>
                <a:gd fmla="*/ 20 w 20" name="T22"/>
                <a:gd fmla="*/ 39 h 58" name="T23"/>
                <a:gd fmla="*/ 11 w 20" name="T24"/>
                <a:gd fmla="*/ 0 h 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7" w="20">
                  <a:moveTo>
                    <a:pt x="11" y="0"/>
                  </a:moveTo>
                  <a:cubicBezTo>
                    <a:pt x="8" y="2"/>
                    <a:pt x="8" y="2"/>
                    <a:pt x="8" y="2"/>
                  </a:cubicBezTo>
                  <a:cubicBezTo>
                    <a:pt x="8" y="2"/>
                    <a:pt x="8" y="2"/>
                    <a:pt x="8" y="2"/>
                  </a:cubicBezTo>
                  <a:cubicBezTo>
                    <a:pt x="0" y="9"/>
                    <a:pt x="0" y="9"/>
                    <a:pt x="0" y="9"/>
                  </a:cubicBezTo>
                  <a:cubicBezTo>
                    <a:pt x="0" y="58"/>
                    <a:pt x="0" y="58"/>
                    <a:pt x="0" y="58"/>
                  </a:cubicBezTo>
                  <a:cubicBezTo>
                    <a:pt x="0" y="58"/>
                    <a:pt x="0" y="58"/>
                    <a:pt x="0" y="58"/>
                  </a:cubicBezTo>
                  <a:cubicBezTo>
                    <a:pt x="0" y="58"/>
                    <a:pt x="0" y="58"/>
                    <a:pt x="0" y="58"/>
                  </a:cubicBezTo>
                  <a:cubicBezTo>
                    <a:pt x="0" y="58"/>
                    <a:pt x="4" y="52"/>
                    <a:pt x="8" y="47"/>
                  </a:cubicBezTo>
                  <a:cubicBezTo>
                    <a:pt x="8" y="47"/>
                    <a:pt x="8" y="47"/>
                    <a:pt x="8" y="47"/>
                  </a:cubicBezTo>
                  <a:cubicBezTo>
                    <a:pt x="8" y="47"/>
                    <a:pt x="8" y="47"/>
                    <a:pt x="8" y="47"/>
                  </a:cubicBezTo>
                  <a:cubicBezTo>
                    <a:pt x="10" y="46"/>
                    <a:pt x="11" y="44"/>
                    <a:pt x="13" y="43"/>
                  </a:cubicBezTo>
                  <a:cubicBezTo>
                    <a:pt x="15" y="41"/>
                    <a:pt x="18" y="40"/>
                    <a:pt x="20" y="39"/>
                  </a:cubicBezTo>
                  <a:cubicBezTo>
                    <a:pt x="11" y="0"/>
                    <a:pt x="11" y="0"/>
                    <a:pt x="11" y="0"/>
                  </a:cubicBezTo>
                </a:path>
              </a:pathLst>
            </a:custGeom>
            <a:solidFill>
              <a:srgbClr val="D6D7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9" name="Rectangle 1141"/>
            <p:cNvSpPr>
              <a:spLocks noChangeArrowheads="1"/>
            </p:cNvSpPr>
            <p:nvPr/>
          </p:nvSpPr>
          <p:spPr bwMode="auto">
            <a:xfrm>
              <a:off x="10763569" y="6607175"/>
              <a:ext cx="45719" cy="578377"/>
            </a:xfrm>
            <a:prstGeom prst="rect">
              <a:avLst/>
            </a:prstGeom>
            <a:solidFill>
              <a:schemeClr val="bg1">
                <a:alpha val="4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20" name="Rectangle 1142"/>
            <p:cNvSpPr>
              <a:spLocks noChangeArrowheads="1"/>
            </p:cNvSpPr>
            <p:nvPr/>
          </p:nvSpPr>
          <p:spPr bwMode="auto">
            <a:xfrm>
              <a:off x="10764838" y="6607175"/>
              <a:ext cx="44450" cy="258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552" name="Freeform 1173"/>
          <p:cNvSpPr/>
          <p:nvPr/>
        </p:nvSpPr>
        <p:spPr bwMode="auto">
          <a:xfrm>
            <a:off x="3232151" y="1460181"/>
            <a:ext cx="1035050" cy="300358"/>
          </a:xfrm>
          <a:custGeom>
            <a:gdLst>
              <a:gd fmla="*/ 196 w 403" name="T0"/>
              <a:gd fmla="*/ 0 h 115" name="T1"/>
              <a:gd fmla="*/ 92 w 403" name="T2"/>
              <a:gd fmla="*/ 66 h 115" name="T3"/>
              <a:gd fmla="*/ 76 w 403" name="T4"/>
              <a:gd fmla="*/ 64 h 115" name="T5"/>
              <a:gd fmla="*/ 0 w 403" name="T6"/>
              <a:gd fmla="*/ 115 h 115" name="T7"/>
              <a:gd fmla="*/ 403 w 403" name="T8"/>
              <a:gd fmla="*/ 115 h 115" name="T9"/>
              <a:gd fmla="*/ 327 w 403" name="T10"/>
              <a:gd fmla="*/ 64 h 115" name="T11"/>
              <a:gd fmla="*/ 301 w 403" name="T12"/>
              <a:gd fmla="*/ 69 h 115" name="T13"/>
              <a:gd fmla="*/ 196 w 403" name="T14"/>
              <a:gd fmla="*/ 0 h 1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 w="402">
                <a:moveTo>
                  <a:pt x="196" y="0"/>
                </a:moveTo>
                <a:cubicBezTo>
                  <a:pt x="150" y="0"/>
                  <a:pt x="111" y="27"/>
                  <a:pt x="92" y="66"/>
                </a:cubicBezTo>
                <a:cubicBezTo>
                  <a:pt x="87" y="65"/>
                  <a:pt x="81" y="64"/>
                  <a:pt x="76" y="64"/>
                </a:cubicBezTo>
                <a:cubicBezTo>
                  <a:pt x="42" y="64"/>
                  <a:pt x="12" y="85"/>
                  <a:pt x="0" y="115"/>
                </a:cubicBezTo>
                <a:cubicBezTo>
                  <a:pt x="403" y="115"/>
                  <a:pt x="403" y="115"/>
                  <a:pt x="403" y="115"/>
                </a:cubicBezTo>
                <a:cubicBezTo>
                  <a:pt x="390" y="85"/>
                  <a:pt x="361" y="64"/>
                  <a:pt x="327" y="64"/>
                </a:cubicBezTo>
                <a:cubicBezTo>
                  <a:pt x="317" y="64"/>
                  <a:pt x="309" y="66"/>
                  <a:pt x="301" y="69"/>
                </a:cubicBezTo>
                <a:cubicBezTo>
                  <a:pt x="283" y="28"/>
                  <a:pt x="243" y="0"/>
                  <a:pt x="196" y="0"/>
                </a:cubicBezTo>
              </a:path>
            </a:pathLst>
          </a:custGeom>
          <a:solidFill>
            <a:schemeClr val="bg1">
              <a:alpha val="3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87" name="任意多边形 1186"/>
          <p:cNvSpPr/>
          <p:nvPr/>
        </p:nvSpPr>
        <p:spPr>
          <a:xfrm>
            <a:off x="4285291" y="1810845"/>
            <a:ext cx="7497979" cy="1103500"/>
          </a:xfrm>
          <a:custGeom>
            <a:rect b="b" l="l" r="r" t="t"/>
            <a:pathLst>
              <a:path h="1103500" w="7497978">
                <a:moveTo>
                  <a:pt x="695051" y="673313"/>
                </a:moveTo>
                <a:lnTo>
                  <a:pt x="897559" y="673313"/>
                </a:lnTo>
                <a:lnTo>
                  <a:pt x="1046294" y="1065172"/>
                </a:lnTo>
                <a:lnTo>
                  <a:pt x="843786" y="1065172"/>
                </a:lnTo>
                <a:close/>
                <a:moveTo>
                  <a:pt x="148735" y="673313"/>
                </a:moveTo>
                <a:lnTo>
                  <a:pt x="351244" y="673313"/>
                </a:lnTo>
                <a:lnTo>
                  <a:pt x="202509" y="1065172"/>
                </a:lnTo>
                <a:lnTo>
                  <a:pt x="0" y="1065172"/>
                </a:lnTo>
                <a:close/>
                <a:moveTo>
                  <a:pt x="1902093" y="632124"/>
                </a:moveTo>
                <a:lnTo>
                  <a:pt x="1902093" y="765986"/>
                </a:lnTo>
                <a:lnTo>
                  <a:pt x="2039959" y="765986"/>
                </a:lnTo>
                <a:lnTo>
                  <a:pt x="2038815" y="632124"/>
                </a:lnTo>
                <a:close/>
                <a:moveTo>
                  <a:pt x="5914895" y="603521"/>
                </a:moveTo>
                <a:lnTo>
                  <a:pt x="6091089" y="603521"/>
                </a:lnTo>
                <a:lnTo>
                  <a:pt x="6133993" y="685898"/>
                </a:lnTo>
                <a:lnTo>
                  <a:pt x="6316479" y="605810"/>
                </a:lnTo>
                <a:lnTo>
                  <a:pt x="6295885" y="752257"/>
                </a:lnTo>
                <a:lnTo>
                  <a:pt x="6193487" y="801454"/>
                </a:lnTo>
                <a:lnTo>
                  <a:pt x="6327349" y="1061740"/>
                </a:lnTo>
                <a:lnTo>
                  <a:pt x="6147150" y="1061740"/>
                </a:lnTo>
                <a:close/>
                <a:moveTo>
                  <a:pt x="6588407" y="564622"/>
                </a:moveTo>
                <a:lnTo>
                  <a:pt x="6588407" y="873533"/>
                </a:lnTo>
                <a:lnTo>
                  <a:pt x="6631311" y="873533"/>
                </a:lnTo>
                <a:lnTo>
                  <a:pt x="6631311" y="564622"/>
                </a:lnTo>
                <a:close/>
                <a:moveTo>
                  <a:pt x="1729904" y="510276"/>
                </a:moveTo>
                <a:lnTo>
                  <a:pt x="2213865" y="510276"/>
                </a:lnTo>
                <a:lnTo>
                  <a:pt x="2213865" y="751112"/>
                </a:lnTo>
                <a:lnTo>
                  <a:pt x="2039959" y="887262"/>
                </a:lnTo>
                <a:lnTo>
                  <a:pt x="1729904" y="887834"/>
                </a:lnTo>
                <a:close/>
                <a:moveTo>
                  <a:pt x="6785767" y="352388"/>
                </a:moveTo>
                <a:lnTo>
                  <a:pt x="6973974" y="352388"/>
                </a:lnTo>
                <a:lnTo>
                  <a:pt x="6973974" y="898131"/>
                </a:lnTo>
                <a:lnTo>
                  <a:pt x="7074085" y="958198"/>
                </a:lnTo>
                <a:lnTo>
                  <a:pt x="7497979" y="958198"/>
                </a:lnTo>
                <a:lnTo>
                  <a:pt x="7442490" y="1070321"/>
                </a:lnTo>
                <a:lnTo>
                  <a:pt x="7027175" y="1070321"/>
                </a:lnTo>
                <a:lnTo>
                  <a:pt x="6952808" y="1027989"/>
                </a:lnTo>
                <a:lnTo>
                  <a:pt x="6824095" y="1091487"/>
                </a:lnTo>
                <a:lnTo>
                  <a:pt x="6824095" y="475953"/>
                </a:lnTo>
                <a:lnTo>
                  <a:pt x="6785767" y="475953"/>
                </a:lnTo>
                <a:close/>
                <a:moveTo>
                  <a:pt x="4529942" y="275732"/>
                </a:moveTo>
                <a:lnTo>
                  <a:pt x="4716433" y="275732"/>
                </a:lnTo>
                <a:lnTo>
                  <a:pt x="4715289" y="1018264"/>
                </a:lnTo>
                <a:lnTo>
                  <a:pt x="4531086" y="1102356"/>
                </a:lnTo>
                <a:close/>
                <a:moveTo>
                  <a:pt x="4976147" y="255710"/>
                </a:moveTo>
                <a:lnTo>
                  <a:pt x="5142044" y="1006250"/>
                </a:lnTo>
                <a:lnTo>
                  <a:pt x="4960701" y="1006250"/>
                </a:lnTo>
                <a:lnTo>
                  <a:pt x="4797665" y="256282"/>
                </a:lnTo>
                <a:close/>
                <a:moveTo>
                  <a:pt x="240837" y="158460"/>
                </a:moveTo>
                <a:lnTo>
                  <a:pt x="240837" y="487966"/>
                </a:lnTo>
                <a:lnTo>
                  <a:pt x="811179" y="487966"/>
                </a:lnTo>
                <a:lnTo>
                  <a:pt x="811179" y="158460"/>
                </a:lnTo>
                <a:close/>
                <a:moveTo>
                  <a:pt x="6588407" y="155028"/>
                </a:moveTo>
                <a:lnTo>
                  <a:pt x="6588407" y="434764"/>
                </a:lnTo>
                <a:lnTo>
                  <a:pt x="6631311" y="434764"/>
                </a:lnTo>
                <a:lnTo>
                  <a:pt x="6631311" y="155028"/>
                </a:lnTo>
                <a:close/>
                <a:moveTo>
                  <a:pt x="5454388" y="145303"/>
                </a:moveTo>
                <a:lnTo>
                  <a:pt x="5454388" y="412454"/>
                </a:lnTo>
                <a:lnTo>
                  <a:pt x="5516742" y="412454"/>
                </a:lnTo>
                <a:lnTo>
                  <a:pt x="5516742" y="145303"/>
                </a:lnTo>
                <a:close/>
                <a:moveTo>
                  <a:pt x="5894301" y="142443"/>
                </a:moveTo>
                <a:lnTo>
                  <a:pt x="5894301" y="240265"/>
                </a:lnTo>
                <a:lnTo>
                  <a:pt x="6129989" y="240265"/>
                </a:lnTo>
                <a:lnTo>
                  <a:pt x="6079075" y="359825"/>
                </a:lnTo>
                <a:lnTo>
                  <a:pt x="5894301" y="359825"/>
                </a:lnTo>
                <a:lnTo>
                  <a:pt x="5894301" y="448494"/>
                </a:lnTo>
                <a:lnTo>
                  <a:pt x="6143146" y="448494"/>
                </a:lnTo>
                <a:lnTo>
                  <a:pt x="6143146" y="142443"/>
                </a:lnTo>
                <a:close/>
                <a:moveTo>
                  <a:pt x="50913" y="24599"/>
                </a:moveTo>
                <a:lnTo>
                  <a:pt x="1001674" y="24599"/>
                </a:lnTo>
                <a:lnTo>
                  <a:pt x="1001674" y="487966"/>
                </a:lnTo>
                <a:lnTo>
                  <a:pt x="811179" y="624688"/>
                </a:lnTo>
                <a:lnTo>
                  <a:pt x="50913" y="624688"/>
                </a:lnTo>
                <a:close/>
                <a:moveTo>
                  <a:pt x="6884733" y="23454"/>
                </a:moveTo>
                <a:cubicBezTo>
                  <a:pt x="6899607" y="23836"/>
                  <a:pt x="6914194" y="27936"/>
                  <a:pt x="6928495" y="35754"/>
                </a:cubicBezTo>
                <a:cubicBezTo>
                  <a:pt x="6942797" y="43572"/>
                  <a:pt x="6954238" y="55299"/>
                  <a:pt x="6962819" y="70935"/>
                </a:cubicBezTo>
                <a:cubicBezTo>
                  <a:pt x="6971400" y="86572"/>
                  <a:pt x="6975691" y="102208"/>
                  <a:pt x="6975691" y="117844"/>
                </a:cubicBezTo>
                <a:cubicBezTo>
                  <a:pt x="6975309" y="134243"/>
                  <a:pt x="6968731" y="153979"/>
                  <a:pt x="6955955" y="177052"/>
                </a:cubicBezTo>
                <a:cubicBezTo>
                  <a:pt x="6943179" y="200125"/>
                  <a:pt x="6919438" y="211662"/>
                  <a:pt x="6884733" y="211662"/>
                </a:cubicBezTo>
                <a:cubicBezTo>
                  <a:pt x="6849265" y="212043"/>
                  <a:pt x="6825143" y="200602"/>
                  <a:pt x="6812368" y="177338"/>
                </a:cubicBezTo>
                <a:cubicBezTo>
                  <a:pt x="6799592" y="154074"/>
                  <a:pt x="6793109" y="134338"/>
                  <a:pt x="6792918" y="118130"/>
                </a:cubicBezTo>
                <a:cubicBezTo>
                  <a:pt x="6792727" y="101922"/>
                  <a:pt x="6797017" y="86190"/>
                  <a:pt x="6805789" y="70935"/>
                </a:cubicBezTo>
                <a:cubicBezTo>
                  <a:pt x="6814561" y="55299"/>
                  <a:pt x="6826002" y="43477"/>
                  <a:pt x="6840113" y="35468"/>
                </a:cubicBezTo>
                <a:cubicBezTo>
                  <a:pt x="6854223" y="27459"/>
                  <a:pt x="6869097" y="23454"/>
                  <a:pt x="6884733" y="23454"/>
                </a:cubicBezTo>
                <a:close/>
                <a:moveTo>
                  <a:pt x="6438528" y="23454"/>
                </a:moveTo>
                <a:lnTo>
                  <a:pt x="6776042" y="23454"/>
                </a:lnTo>
                <a:lnTo>
                  <a:pt x="6776042" y="434764"/>
                </a:lnTo>
                <a:lnTo>
                  <a:pt x="6713115" y="501695"/>
                </a:lnTo>
                <a:lnTo>
                  <a:pt x="6776042" y="562905"/>
                </a:lnTo>
                <a:lnTo>
                  <a:pt x="6776042" y="873533"/>
                </a:lnTo>
                <a:lnTo>
                  <a:pt x="6661631" y="998242"/>
                </a:lnTo>
                <a:lnTo>
                  <a:pt x="6588407" y="998242"/>
                </a:lnTo>
                <a:lnTo>
                  <a:pt x="6588407" y="1033709"/>
                </a:lnTo>
                <a:lnTo>
                  <a:pt x="6438528" y="1103500"/>
                </a:lnTo>
                <a:close/>
                <a:moveTo>
                  <a:pt x="4113484" y="22310"/>
                </a:moveTo>
                <a:lnTo>
                  <a:pt x="5143189" y="22310"/>
                </a:lnTo>
                <a:lnTo>
                  <a:pt x="5075685" y="163037"/>
                </a:lnTo>
                <a:lnTo>
                  <a:pt x="4561405" y="163037"/>
                </a:lnTo>
                <a:lnTo>
                  <a:pt x="4280525" y="1006250"/>
                </a:lnTo>
                <a:lnTo>
                  <a:pt x="4091746" y="1006250"/>
                </a:lnTo>
                <a:lnTo>
                  <a:pt x="4369765" y="163037"/>
                </a:lnTo>
                <a:lnTo>
                  <a:pt x="4113484" y="163037"/>
                </a:lnTo>
                <a:close/>
                <a:moveTo>
                  <a:pt x="5722111" y="20022"/>
                </a:moveTo>
                <a:lnTo>
                  <a:pt x="6314763" y="20022"/>
                </a:lnTo>
                <a:lnTo>
                  <a:pt x="6314763" y="431332"/>
                </a:lnTo>
                <a:lnTo>
                  <a:pt x="6143146" y="566338"/>
                </a:lnTo>
                <a:lnTo>
                  <a:pt x="5894301" y="566338"/>
                </a:lnTo>
                <a:lnTo>
                  <a:pt x="5894301" y="933599"/>
                </a:lnTo>
                <a:lnTo>
                  <a:pt x="6033883" y="933599"/>
                </a:lnTo>
                <a:lnTo>
                  <a:pt x="5978393" y="1058880"/>
                </a:lnTo>
                <a:lnTo>
                  <a:pt x="5722111" y="1058880"/>
                </a:lnTo>
                <a:close/>
                <a:moveTo>
                  <a:pt x="1727616" y="19450"/>
                </a:moveTo>
                <a:lnTo>
                  <a:pt x="2203568" y="19450"/>
                </a:lnTo>
                <a:lnTo>
                  <a:pt x="2203568" y="347239"/>
                </a:lnTo>
                <a:lnTo>
                  <a:pt x="2030234" y="475953"/>
                </a:lnTo>
                <a:lnTo>
                  <a:pt x="1990762" y="476525"/>
                </a:lnTo>
                <a:lnTo>
                  <a:pt x="1990762" y="355820"/>
                </a:lnTo>
                <a:lnTo>
                  <a:pt x="2030234" y="356392"/>
                </a:lnTo>
                <a:lnTo>
                  <a:pt x="2030234" y="142443"/>
                </a:lnTo>
                <a:lnTo>
                  <a:pt x="1963303" y="142443"/>
                </a:lnTo>
                <a:lnTo>
                  <a:pt x="1887220" y="475953"/>
                </a:lnTo>
                <a:lnTo>
                  <a:pt x="1715602" y="476525"/>
                </a:lnTo>
                <a:lnTo>
                  <a:pt x="1791686" y="142443"/>
                </a:lnTo>
                <a:lnTo>
                  <a:pt x="1727616" y="142443"/>
                </a:lnTo>
                <a:close/>
                <a:moveTo>
                  <a:pt x="5280482" y="17734"/>
                </a:moveTo>
                <a:lnTo>
                  <a:pt x="5691220" y="17734"/>
                </a:lnTo>
                <a:lnTo>
                  <a:pt x="5691220" y="412454"/>
                </a:lnTo>
                <a:lnTo>
                  <a:pt x="5604839" y="514280"/>
                </a:lnTo>
                <a:lnTo>
                  <a:pt x="5604839" y="619539"/>
                </a:lnTo>
                <a:lnTo>
                  <a:pt x="5694653" y="619539"/>
                </a:lnTo>
                <a:lnTo>
                  <a:pt x="5647171" y="737383"/>
                </a:lnTo>
                <a:lnTo>
                  <a:pt x="5604839" y="737383"/>
                </a:lnTo>
                <a:lnTo>
                  <a:pt x="5604839" y="950761"/>
                </a:lnTo>
                <a:lnTo>
                  <a:pt x="5701517" y="950761"/>
                </a:lnTo>
                <a:lnTo>
                  <a:pt x="5652892" y="1068605"/>
                </a:lnTo>
                <a:lnTo>
                  <a:pt x="5280482" y="1068605"/>
                </a:lnTo>
                <a:lnTo>
                  <a:pt x="5280482" y="589792"/>
                </a:lnTo>
                <a:lnTo>
                  <a:pt x="5429789" y="589792"/>
                </a:lnTo>
                <a:lnTo>
                  <a:pt x="5429789" y="950761"/>
                </a:lnTo>
                <a:lnTo>
                  <a:pt x="5451527" y="950761"/>
                </a:lnTo>
                <a:lnTo>
                  <a:pt x="5451527" y="531442"/>
                </a:lnTo>
                <a:lnTo>
                  <a:pt x="5280482" y="531442"/>
                </a:lnTo>
                <a:close/>
                <a:moveTo>
                  <a:pt x="7118705" y="12585"/>
                </a:moveTo>
                <a:lnTo>
                  <a:pt x="7285746" y="12585"/>
                </a:lnTo>
                <a:lnTo>
                  <a:pt x="7267440" y="64643"/>
                </a:lnTo>
                <a:lnTo>
                  <a:pt x="7494547" y="64643"/>
                </a:lnTo>
                <a:lnTo>
                  <a:pt x="7447066" y="176766"/>
                </a:lnTo>
                <a:lnTo>
                  <a:pt x="7235405" y="176766"/>
                </a:lnTo>
                <a:lnTo>
                  <a:pt x="7203369" y="271156"/>
                </a:lnTo>
                <a:lnTo>
                  <a:pt x="7479101" y="271156"/>
                </a:lnTo>
                <a:lnTo>
                  <a:pt x="7479101" y="775139"/>
                </a:lnTo>
                <a:lnTo>
                  <a:pt x="7358969" y="892983"/>
                </a:lnTo>
                <a:lnTo>
                  <a:pt x="7243985" y="892983"/>
                </a:lnTo>
                <a:lnTo>
                  <a:pt x="7243985" y="775139"/>
                </a:lnTo>
                <a:lnTo>
                  <a:pt x="7325790" y="775139"/>
                </a:lnTo>
                <a:lnTo>
                  <a:pt x="7325790" y="379275"/>
                </a:lnTo>
                <a:lnTo>
                  <a:pt x="7185635" y="379275"/>
                </a:lnTo>
                <a:lnTo>
                  <a:pt x="7185635" y="451354"/>
                </a:lnTo>
                <a:lnTo>
                  <a:pt x="7317781" y="451354"/>
                </a:lnTo>
                <a:lnTo>
                  <a:pt x="7276021" y="552608"/>
                </a:lnTo>
                <a:lnTo>
                  <a:pt x="7185635" y="552608"/>
                </a:lnTo>
                <a:lnTo>
                  <a:pt x="7185635" y="629836"/>
                </a:lnTo>
                <a:lnTo>
                  <a:pt x="7320069" y="629836"/>
                </a:lnTo>
                <a:lnTo>
                  <a:pt x="7276021" y="730518"/>
                </a:lnTo>
                <a:lnTo>
                  <a:pt x="7185635" y="730518"/>
                </a:lnTo>
                <a:lnTo>
                  <a:pt x="7185635" y="839209"/>
                </a:lnTo>
                <a:lnTo>
                  <a:pt x="7032324" y="902136"/>
                </a:lnTo>
                <a:lnTo>
                  <a:pt x="7032896" y="408450"/>
                </a:lnTo>
                <a:lnTo>
                  <a:pt x="6979695" y="408450"/>
                </a:lnTo>
                <a:lnTo>
                  <a:pt x="7068364" y="176766"/>
                </a:lnTo>
                <a:lnTo>
                  <a:pt x="7002577" y="176766"/>
                </a:lnTo>
                <a:lnTo>
                  <a:pt x="7002577" y="64643"/>
                </a:lnTo>
                <a:lnTo>
                  <a:pt x="7101543" y="64643"/>
                </a:lnTo>
                <a:close/>
                <a:moveTo>
                  <a:pt x="3054790" y="9153"/>
                </a:moveTo>
                <a:lnTo>
                  <a:pt x="3198377" y="9153"/>
                </a:lnTo>
                <a:lnTo>
                  <a:pt x="3198377" y="89813"/>
                </a:lnTo>
                <a:lnTo>
                  <a:pt x="3239565" y="89813"/>
                </a:lnTo>
                <a:lnTo>
                  <a:pt x="3216683" y="18306"/>
                </a:lnTo>
                <a:lnTo>
                  <a:pt x="3353977" y="18306"/>
                </a:lnTo>
                <a:lnTo>
                  <a:pt x="3376859" y="89813"/>
                </a:lnTo>
                <a:lnTo>
                  <a:pt x="3399741" y="89813"/>
                </a:lnTo>
                <a:lnTo>
                  <a:pt x="3341963" y="218526"/>
                </a:lnTo>
                <a:lnTo>
                  <a:pt x="3198377" y="218526"/>
                </a:lnTo>
                <a:lnTo>
                  <a:pt x="3198377" y="575491"/>
                </a:lnTo>
                <a:lnTo>
                  <a:pt x="3252150" y="258570"/>
                </a:lnTo>
                <a:lnTo>
                  <a:pt x="3382008" y="258570"/>
                </a:lnTo>
                <a:lnTo>
                  <a:pt x="3299631" y="692190"/>
                </a:lnTo>
                <a:lnTo>
                  <a:pt x="3198377" y="692190"/>
                </a:lnTo>
                <a:lnTo>
                  <a:pt x="3198377" y="767702"/>
                </a:lnTo>
                <a:lnTo>
                  <a:pt x="3407750" y="767702"/>
                </a:lnTo>
                <a:lnTo>
                  <a:pt x="3349972" y="894127"/>
                </a:lnTo>
                <a:lnTo>
                  <a:pt x="3046781" y="894127"/>
                </a:lnTo>
                <a:lnTo>
                  <a:pt x="3046781" y="218526"/>
                </a:lnTo>
                <a:lnTo>
                  <a:pt x="2994724" y="218526"/>
                </a:lnTo>
                <a:lnTo>
                  <a:pt x="2994724" y="757977"/>
                </a:lnTo>
                <a:lnTo>
                  <a:pt x="3042777" y="757977"/>
                </a:lnTo>
                <a:lnTo>
                  <a:pt x="2979279" y="894127"/>
                </a:lnTo>
                <a:lnTo>
                  <a:pt x="2841413" y="894127"/>
                </a:lnTo>
                <a:lnTo>
                  <a:pt x="2841413" y="89813"/>
                </a:lnTo>
                <a:lnTo>
                  <a:pt x="3054790" y="89813"/>
                </a:lnTo>
                <a:close/>
                <a:moveTo>
                  <a:pt x="2508475" y="4004"/>
                </a:moveTo>
                <a:lnTo>
                  <a:pt x="2672083" y="4004"/>
                </a:lnTo>
                <a:lnTo>
                  <a:pt x="2672083" y="82949"/>
                </a:lnTo>
                <a:lnTo>
                  <a:pt x="2819674" y="82949"/>
                </a:lnTo>
                <a:lnTo>
                  <a:pt x="2771622" y="202509"/>
                </a:lnTo>
                <a:lnTo>
                  <a:pt x="2672083" y="202509"/>
                </a:lnTo>
                <a:lnTo>
                  <a:pt x="2672083" y="356392"/>
                </a:lnTo>
                <a:lnTo>
                  <a:pt x="2829399" y="356392"/>
                </a:lnTo>
                <a:lnTo>
                  <a:pt x="2783063" y="477097"/>
                </a:lnTo>
                <a:lnTo>
                  <a:pt x="2712700" y="477097"/>
                </a:lnTo>
                <a:lnTo>
                  <a:pt x="2712700" y="605238"/>
                </a:lnTo>
                <a:lnTo>
                  <a:pt x="2822535" y="605238"/>
                </a:lnTo>
                <a:lnTo>
                  <a:pt x="2776198" y="724226"/>
                </a:lnTo>
                <a:lnTo>
                  <a:pt x="2712700" y="724226"/>
                </a:lnTo>
                <a:lnTo>
                  <a:pt x="2712700" y="920442"/>
                </a:lnTo>
                <a:lnTo>
                  <a:pt x="2771622" y="947328"/>
                </a:lnTo>
                <a:lnTo>
                  <a:pt x="3402030" y="947328"/>
                </a:lnTo>
                <a:lnTo>
                  <a:pt x="3350544" y="1068605"/>
                </a:lnTo>
                <a:lnTo>
                  <a:pt x="2719564" y="1068605"/>
                </a:lnTo>
                <a:lnTo>
                  <a:pt x="2528497" y="979936"/>
                </a:lnTo>
                <a:lnTo>
                  <a:pt x="2528497" y="1031993"/>
                </a:lnTo>
                <a:lnTo>
                  <a:pt x="2379190" y="1085766"/>
                </a:lnTo>
                <a:lnTo>
                  <a:pt x="2379190" y="556041"/>
                </a:lnTo>
                <a:lnTo>
                  <a:pt x="2528497" y="556041"/>
                </a:lnTo>
                <a:lnTo>
                  <a:pt x="2528497" y="842070"/>
                </a:lnTo>
                <a:lnTo>
                  <a:pt x="2559388" y="856943"/>
                </a:lnTo>
                <a:lnTo>
                  <a:pt x="2559388" y="477097"/>
                </a:lnTo>
                <a:lnTo>
                  <a:pt x="2363172" y="477097"/>
                </a:lnTo>
                <a:lnTo>
                  <a:pt x="2363172" y="356392"/>
                </a:lnTo>
                <a:lnTo>
                  <a:pt x="2508475" y="356392"/>
                </a:lnTo>
                <a:lnTo>
                  <a:pt x="2508475" y="202509"/>
                </a:lnTo>
                <a:lnTo>
                  <a:pt x="2363172" y="202509"/>
                </a:lnTo>
                <a:lnTo>
                  <a:pt x="2363172" y="82949"/>
                </a:lnTo>
                <a:lnTo>
                  <a:pt x="2508475" y="82949"/>
                </a:lnTo>
                <a:close/>
                <a:moveTo>
                  <a:pt x="1346053" y="0"/>
                </a:moveTo>
                <a:lnTo>
                  <a:pt x="1527395" y="0"/>
                </a:lnTo>
                <a:lnTo>
                  <a:pt x="1527395" y="78944"/>
                </a:lnTo>
                <a:lnTo>
                  <a:pt x="1691576" y="78944"/>
                </a:lnTo>
                <a:lnTo>
                  <a:pt x="1637230" y="198504"/>
                </a:lnTo>
                <a:lnTo>
                  <a:pt x="1527395" y="198504"/>
                </a:lnTo>
                <a:lnTo>
                  <a:pt x="1527395" y="352388"/>
                </a:lnTo>
                <a:lnTo>
                  <a:pt x="1701873" y="352388"/>
                </a:lnTo>
                <a:lnTo>
                  <a:pt x="1650388" y="473092"/>
                </a:lnTo>
                <a:lnTo>
                  <a:pt x="1572016" y="473092"/>
                </a:lnTo>
                <a:lnTo>
                  <a:pt x="1572016" y="601233"/>
                </a:lnTo>
                <a:lnTo>
                  <a:pt x="1694436" y="601233"/>
                </a:lnTo>
                <a:lnTo>
                  <a:pt x="1642951" y="719649"/>
                </a:lnTo>
                <a:lnTo>
                  <a:pt x="1572016" y="719649"/>
                </a:lnTo>
                <a:lnTo>
                  <a:pt x="1572588" y="915865"/>
                </a:lnTo>
                <a:lnTo>
                  <a:pt x="1637803" y="943324"/>
                </a:lnTo>
                <a:lnTo>
                  <a:pt x="2244756" y="942752"/>
                </a:lnTo>
                <a:lnTo>
                  <a:pt x="2189838" y="1064028"/>
                </a:lnTo>
                <a:lnTo>
                  <a:pt x="1580025" y="1064028"/>
                </a:lnTo>
                <a:lnTo>
                  <a:pt x="1368363" y="975931"/>
                </a:lnTo>
                <a:lnTo>
                  <a:pt x="1368363" y="1027989"/>
                </a:lnTo>
                <a:lnTo>
                  <a:pt x="1202466" y="1081762"/>
                </a:lnTo>
                <a:lnTo>
                  <a:pt x="1202466" y="552036"/>
                </a:lnTo>
                <a:lnTo>
                  <a:pt x="1368363" y="552036"/>
                </a:lnTo>
                <a:lnTo>
                  <a:pt x="1367791" y="837493"/>
                </a:lnTo>
                <a:lnTo>
                  <a:pt x="1402114" y="852939"/>
                </a:lnTo>
                <a:lnTo>
                  <a:pt x="1402687" y="473092"/>
                </a:lnTo>
                <a:lnTo>
                  <a:pt x="1184732" y="473092"/>
                </a:lnTo>
                <a:lnTo>
                  <a:pt x="1184732" y="352388"/>
                </a:lnTo>
                <a:lnTo>
                  <a:pt x="1346053" y="352388"/>
                </a:lnTo>
                <a:lnTo>
                  <a:pt x="1346053" y="198504"/>
                </a:lnTo>
                <a:lnTo>
                  <a:pt x="1184732" y="198504"/>
                </a:lnTo>
                <a:lnTo>
                  <a:pt x="1184732" y="78944"/>
                </a:lnTo>
                <a:lnTo>
                  <a:pt x="1346053" y="78944"/>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9" name="任意多边形 1178"/>
          <p:cNvSpPr/>
          <p:nvPr/>
        </p:nvSpPr>
        <p:spPr>
          <a:xfrm>
            <a:off x="5436685" y="1757364"/>
            <a:ext cx="2223018" cy="1085766"/>
          </a:xfrm>
          <a:custGeom>
            <a:rect b="b" l="l" r="r" t="t"/>
            <a:pathLst>
              <a:path h="1085766" w="2223018">
                <a:moveTo>
                  <a:pt x="717361" y="632124"/>
                </a:moveTo>
                <a:lnTo>
                  <a:pt x="717361" y="765986"/>
                </a:lnTo>
                <a:lnTo>
                  <a:pt x="855227" y="765986"/>
                </a:lnTo>
                <a:lnTo>
                  <a:pt x="854083" y="632124"/>
                </a:lnTo>
                <a:close/>
                <a:moveTo>
                  <a:pt x="545172" y="510276"/>
                </a:moveTo>
                <a:lnTo>
                  <a:pt x="1029133" y="510276"/>
                </a:lnTo>
                <a:lnTo>
                  <a:pt x="1029133" y="751112"/>
                </a:lnTo>
                <a:lnTo>
                  <a:pt x="855227" y="887262"/>
                </a:lnTo>
                <a:lnTo>
                  <a:pt x="545172" y="887834"/>
                </a:lnTo>
                <a:close/>
                <a:moveTo>
                  <a:pt x="542884" y="19450"/>
                </a:moveTo>
                <a:lnTo>
                  <a:pt x="1018836" y="19450"/>
                </a:lnTo>
                <a:lnTo>
                  <a:pt x="1018836" y="347239"/>
                </a:lnTo>
                <a:lnTo>
                  <a:pt x="845502" y="475952"/>
                </a:lnTo>
                <a:lnTo>
                  <a:pt x="806030" y="476525"/>
                </a:lnTo>
                <a:lnTo>
                  <a:pt x="806030" y="355820"/>
                </a:lnTo>
                <a:lnTo>
                  <a:pt x="845502" y="356392"/>
                </a:lnTo>
                <a:lnTo>
                  <a:pt x="845502" y="142443"/>
                </a:lnTo>
                <a:lnTo>
                  <a:pt x="778572" y="142443"/>
                </a:lnTo>
                <a:lnTo>
                  <a:pt x="702488" y="475952"/>
                </a:lnTo>
                <a:lnTo>
                  <a:pt x="530870" y="476525"/>
                </a:lnTo>
                <a:lnTo>
                  <a:pt x="606954" y="142443"/>
                </a:lnTo>
                <a:lnTo>
                  <a:pt x="542884" y="142443"/>
                </a:lnTo>
                <a:close/>
                <a:moveTo>
                  <a:pt x="1870058" y="9153"/>
                </a:moveTo>
                <a:lnTo>
                  <a:pt x="2013645" y="9153"/>
                </a:lnTo>
                <a:lnTo>
                  <a:pt x="2013645" y="89813"/>
                </a:lnTo>
                <a:lnTo>
                  <a:pt x="2054833" y="89813"/>
                </a:lnTo>
                <a:lnTo>
                  <a:pt x="2031951" y="18306"/>
                </a:lnTo>
                <a:lnTo>
                  <a:pt x="2169245" y="18306"/>
                </a:lnTo>
                <a:lnTo>
                  <a:pt x="2192127" y="89813"/>
                </a:lnTo>
                <a:lnTo>
                  <a:pt x="2215009" y="89813"/>
                </a:lnTo>
                <a:lnTo>
                  <a:pt x="2157231" y="218526"/>
                </a:lnTo>
                <a:lnTo>
                  <a:pt x="2013645" y="218526"/>
                </a:lnTo>
                <a:lnTo>
                  <a:pt x="2013645" y="575490"/>
                </a:lnTo>
                <a:lnTo>
                  <a:pt x="2067418" y="258570"/>
                </a:lnTo>
                <a:lnTo>
                  <a:pt x="2197276" y="258570"/>
                </a:lnTo>
                <a:lnTo>
                  <a:pt x="2114899" y="692190"/>
                </a:lnTo>
                <a:lnTo>
                  <a:pt x="2013645" y="692190"/>
                </a:lnTo>
                <a:lnTo>
                  <a:pt x="2013645" y="767702"/>
                </a:lnTo>
                <a:lnTo>
                  <a:pt x="2223018" y="767702"/>
                </a:lnTo>
                <a:lnTo>
                  <a:pt x="2165240" y="894127"/>
                </a:lnTo>
                <a:lnTo>
                  <a:pt x="1862050" y="894127"/>
                </a:lnTo>
                <a:lnTo>
                  <a:pt x="1862050" y="218526"/>
                </a:lnTo>
                <a:lnTo>
                  <a:pt x="1809992" y="218526"/>
                </a:lnTo>
                <a:lnTo>
                  <a:pt x="1809992" y="757977"/>
                </a:lnTo>
                <a:lnTo>
                  <a:pt x="1858045" y="757977"/>
                </a:lnTo>
                <a:lnTo>
                  <a:pt x="1794547" y="894127"/>
                </a:lnTo>
                <a:lnTo>
                  <a:pt x="1656681" y="894127"/>
                </a:lnTo>
                <a:lnTo>
                  <a:pt x="1656681" y="89813"/>
                </a:lnTo>
                <a:lnTo>
                  <a:pt x="1870058" y="89813"/>
                </a:lnTo>
                <a:close/>
                <a:moveTo>
                  <a:pt x="1323743" y="4004"/>
                </a:moveTo>
                <a:lnTo>
                  <a:pt x="1487351" y="4004"/>
                </a:lnTo>
                <a:lnTo>
                  <a:pt x="1487351" y="82948"/>
                </a:lnTo>
                <a:lnTo>
                  <a:pt x="1634942" y="82948"/>
                </a:lnTo>
                <a:lnTo>
                  <a:pt x="1586890" y="202509"/>
                </a:lnTo>
                <a:lnTo>
                  <a:pt x="1487351" y="202509"/>
                </a:lnTo>
                <a:lnTo>
                  <a:pt x="1487351" y="356392"/>
                </a:lnTo>
                <a:lnTo>
                  <a:pt x="1644667" y="356392"/>
                </a:lnTo>
                <a:lnTo>
                  <a:pt x="1598331" y="477097"/>
                </a:lnTo>
                <a:lnTo>
                  <a:pt x="1527968" y="477097"/>
                </a:lnTo>
                <a:lnTo>
                  <a:pt x="1527968" y="605238"/>
                </a:lnTo>
                <a:lnTo>
                  <a:pt x="1637803" y="605238"/>
                </a:lnTo>
                <a:lnTo>
                  <a:pt x="1591466" y="724226"/>
                </a:lnTo>
                <a:lnTo>
                  <a:pt x="1527968" y="724226"/>
                </a:lnTo>
                <a:lnTo>
                  <a:pt x="1527968" y="920442"/>
                </a:lnTo>
                <a:lnTo>
                  <a:pt x="1586890" y="947328"/>
                </a:lnTo>
                <a:lnTo>
                  <a:pt x="2217298" y="947328"/>
                </a:lnTo>
                <a:lnTo>
                  <a:pt x="2165812" y="1068605"/>
                </a:lnTo>
                <a:lnTo>
                  <a:pt x="1534832" y="1068605"/>
                </a:lnTo>
                <a:lnTo>
                  <a:pt x="1343765" y="979936"/>
                </a:lnTo>
                <a:lnTo>
                  <a:pt x="1343765" y="1031993"/>
                </a:lnTo>
                <a:lnTo>
                  <a:pt x="1194458" y="1085766"/>
                </a:lnTo>
                <a:lnTo>
                  <a:pt x="1194458" y="556041"/>
                </a:lnTo>
                <a:lnTo>
                  <a:pt x="1343765" y="556041"/>
                </a:lnTo>
                <a:lnTo>
                  <a:pt x="1343765" y="842070"/>
                </a:lnTo>
                <a:lnTo>
                  <a:pt x="1374656" y="856943"/>
                </a:lnTo>
                <a:lnTo>
                  <a:pt x="1374656" y="477097"/>
                </a:lnTo>
                <a:lnTo>
                  <a:pt x="1178440" y="477097"/>
                </a:lnTo>
                <a:lnTo>
                  <a:pt x="1178440" y="356392"/>
                </a:lnTo>
                <a:lnTo>
                  <a:pt x="1323743" y="356392"/>
                </a:lnTo>
                <a:lnTo>
                  <a:pt x="1323743" y="202509"/>
                </a:lnTo>
                <a:lnTo>
                  <a:pt x="1178440" y="202509"/>
                </a:lnTo>
                <a:lnTo>
                  <a:pt x="1178440" y="82948"/>
                </a:lnTo>
                <a:lnTo>
                  <a:pt x="1323743" y="82948"/>
                </a:lnTo>
                <a:close/>
                <a:moveTo>
                  <a:pt x="161321" y="0"/>
                </a:moveTo>
                <a:lnTo>
                  <a:pt x="342663" y="0"/>
                </a:lnTo>
                <a:lnTo>
                  <a:pt x="342663" y="78944"/>
                </a:lnTo>
                <a:lnTo>
                  <a:pt x="506844" y="78944"/>
                </a:lnTo>
                <a:lnTo>
                  <a:pt x="452498" y="198504"/>
                </a:lnTo>
                <a:lnTo>
                  <a:pt x="342663" y="198504"/>
                </a:lnTo>
                <a:lnTo>
                  <a:pt x="342663" y="352388"/>
                </a:lnTo>
                <a:lnTo>
                  <a:pt x="517141" y="352388"/>
                </a:lnTo>
                <a:lnTo>
                  <a:pt x="465656" y="473092"/>
                </a:lnTo>
                <a:lnTo>
                  <a:pt x="387284" y="473092"/>
                </a:lnTo>
                <a:lnTo>
                  <a:pt x="387284" y="601233"/>
                </a:lnTo>
                <a:lnTo>
                  <a:pt x="509704" y="601233"/>
                </a:lnTo>
                <a:lnTo>
                  <a:pt x="458219" y="719649"/>
                </a:lnTo>
                <a:lnTo>
                  <a:pt x="387284" y="719649"/>
                </a:lnTo>
                <a:lnTo>
                  <a:pt x="387856" y="915865"/>
                </a:lnTo>
                <a:lnTo>
                  <a:pt x="453070" y="943324"/>
                </a:lnTo>
                <a:lnTo>
                  <a:pt x="1060024" y="942752"/>
                </a:lnTo>
                <a:lnTo>
                  <a:pt x="1005107" y="1064028"/>
                </a:lnTo>
                <a:lnTo>
                  <a:pt x="395293" y="1064028"/>
                </a:lnTo>
                <a:lnTo>
                  <a:pt x="183631" y="975931"/>
                </a:lnTo>
                <a:lnTo>
                  <a:pt x="183631" y="1027988"/>
                </a:lnTo>
                <a:lnTo>
                  <a:pt x="17734" y="1081762"/>
                </a:lnTo>
                <a:lnTo>
                  <a:pt x="17734" y="552036"/>
                </a:lnTo>
                <a:lnTo>
                  <a:pt x="183631" y="552036"/>
                </a:lnTo>
                <a:lnTo>
                  <a:pt x="183059" y="837493"/>
                </a:lnTo>
                <a:lnTo>
                  <a:pt x="217383" y="852939"/>
                </a:lnTo>
                <a:lnTo>
                  <a:pt x="217955" y="473092"/>
                </a:lnTo>
                <a:lnTo>
                  <a:pt x="0" y="473092"/>
                </a:lnTo>
                <a:lnTo>
                  <a:pt x="0" y="352388"/>
                </a:lnTo>
                <a:lnTo>
                  <a:pt x="161321" y="352388"/>
                </a:lnTo>
                <a:lnTo>
                  <a:pt x="161321" y="198504"/>
                </a:lnTo>
                <a:lnTo>
                  <a:pt x="0" y="198504"/>
                </a:lnTo>
                <a:lnTo>
                  <a:pt x="0" y="78944"/>
                </a:lnTo>
                <a:lnTo>
                  <a:pt x="161321" y="78944"/>
                </a:lnTo>
                <a:close/>
              </a:path>
            </a:pathLst>
          </a:custGeom>
          <a:solidFill>
            <a:srgbClr val="CCEB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2" name="任意多边形 1181"/>
          <p:cNvSpPr/>
          <p:nvPr/>
        </p:nvSpPr>
        <p:spPr>
          <a:xfrm>
            <a:off x="4250366" y="1781964"/>
            <a:ext cx="1046294" cy="1040573"/>
          </a:xfrm>
          <a:custGeom>
            <a:rect b="b" l="l" r="r" t="t"/>
            <a:pathLst>
              <a:path h="1040572" w="1046294">
                <a:moveTo>
                  <a:pt x="695051" y="648713"/>
                </a:moveTo>
                <a:lnTo>
                  <a:pt x="897559" y="648713"/>
                </a:lnTo>
                <a:lnTo>
                  <a:pt x="1046294" y="1040573"/>
                </a:lnTo>
                <a:lnTo>
                  <a:pt x="843786" y="1040573"/>
                </a:lnTo>
                <a:close/>
                <a:moveTo>
                  <a:pt x="148735" y="648713"/>
                </a:moveTo>
                <a:lnTo>
                  <a:pt x="351244" y="648713"/>
                </a:lnTo>
                <a:lnTo>
                  <a:pt x="202509" y="1040573"/>
                </a:lnTo>
                <a:lnTo>
                  <a:pt x="0" y="1040573"/>
                </a:lnTo>
                <a:close/>
                <a:moveTo>
                  <a:pt x="240837" y="133861"/>
                </a:moveTo>
                <a:lnTo>
                  <a:pt x="240837" y="463367"/>
                </a:lnTo>
                <a:lnTo>
                  <a:pt x="811178" y="463367"/>
                </a:lnTo>
                <a:lnTo>
                  <a:pt x="811178" y="133861"/>
                </a:lnTo>
                <a:close/>
                <a:moveTo>
                  <a:pt x="50913" y="0"/>
                </a:moveTo>
                <a:lnTo>
                  <a:pt x="1001674" y="0"/>
                </a:lnTo>
                <a:lnTo>
                  <a:pt x="1001674" y="463367"/>
                </a:lnTo>
                <a:lnTo>
                  <a:pt x="811178" y="600088"/>
                </a:lnTo>
                <a:lnTo>
                  <a:pt x="50913" y="600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4" name="任意多边形 1183"/>
          <p:cNvSpPr/>
          <p:nvPr/>
        </p:nvSpPr>
        <p:spPr>
          <a:xfrm>
            <a:off x="8343699" y="1769949"/>
            <a:ext cx="3415759" cy="1090915"/>
          </a:xfrm>
          <a:custGeom>
            <a:rect b="b" l="l" r="r" t="t"/>
            <a:pathLst>
              <a:path h="1090915" w="3415759">
                <a:moveTo>
                  <a:pt x="1823149" y="590936"/>
                </a:moveTo>
                <a:lnTo>
                  <a:pt x="1999343" y="590936"/>
                </a:lnTo>
                <a:lnTo>
                  <a:pt x="2042247" y="673313"/>
                </a:lnTo>
                <a:lnTo>
                  <a:pt x="2224733" y="593225"/>
                </a:lnTo>
                <a:lnTo>
                  <a:pt x="2204139" y="739671"/>
                </a:lnTo>
                <a:lnTo>
                  <a:pt x="2101741" y="788868"/>
                </a:lnTo>
                <a:lnTo>
                  <a:pt x="2235603" y="1049155"/>
                </a:lnTo>
                <a:lnTo>
                  <a:pt x="2055404" y="1049155"/>
                </a:lnTo>
                <a:close/>
                <a:moveTo>
                  <a:pt x="2506186" y="552036"/>
                </a:moveTo>
                <a:lnTo>
                  <a:pt x="2506186" y="860948"/>
                </a:lnTo>
                <a:lnTo>
                  <a:pt x="2549091" y="860948"/>
                </a:lnTo>
                <a:lnTo>
                  <a:pt x="2549091" y="552036"/>
                </a:lnTo>
                <a:close/>
                <a:moveTo>
                  <a:pt x="2703546" y="339803"/>
                </a:moveTo>
                <a:lnTo>
                  <a:pt x="2891753" y="339803"/>
                </a:lnTo>
                <a:lnTo>
                  <a:pt x="2891753" y="885546"/>
                </a:lnTo>
                <a:lnTo>
                  <a:pt x="2991863" y="945612"/>
                </a:lnTo>
                <a:lnTo>
                  <a:pt x="3415759" y="945612"/>
                </a:lnTo>
                <a:lnTo>
                  <a:pt x="3360269" y="1057736"/>
                </a:lnTo>
                <a:lnTo>
                  <a:pt x="2944955" y="1057736"/>
                </a:lnTo>
                <a:lnTo>
                  <a:pt x="2870587" y="1015403"/>
                </a:lnTo>
                <a:lnTo>
                  <a:pt x="2741874" y="1078902"/>
                </a:lnTo>
                <a:lnTo>
                  <a:pt x="2741874" y="463367"/>
                </a:lnTo>
                <a:lnTo>
                  <a:pt x="2703546" y="463367"/>
                </a:lnTo>
                <a:close/>
                <a:moveTo>
                  <a:pt x="438196" y="263147"/>
                </a:moveTo>
                <a:lnTo>
                  <a:pt x="624687" y="263147"/>
                </a:lnTo>
                <a:lnTo>
                  <a:pt x="623543" y="1005678"/>
                </a:lnTo>
                <a:lnTo>
                  <a:pt x="439340" y="1089771"/>
                </a:lnTo>
                <a:close/>
                <a:moveTo>
                  <a:pt x="884401" y="243125"/>
                </a:moveTo>
                <a:lnTo>
                  <a:pt x="1050298" y="993665"/>
                </a:lnTo>
                <a:lnTo>
                  <a:pt x="868956" y="993665"/>
                </a:lnTo>
                <a:lnTo>
                  <a:pt x="705919" y="243697"/>
                </a:lnTo>
                <a:close/>
                <a:moveTo>
                  <a:pt x="2506186" y="142443"/>
                </a:moveTo>
                <a:lnTo>
                  <a:pt x="2506186" y="422179"/>
                </a:lnTo>
                <a:lnTo>
                  <a:pt x="2549091" y="422179"/>
                </a:lnTo>
                <a:lnTo>
                  <a:pt x="2549091" y="142443"/>
                </a:lnTo>
                <a:close/>
                <a:moveTo>
                  <a:pt x="1362642" y="132718"/>
                </a:moveTo>
                <a:lnTo>
                  <a:pt x="1362642" y="399869"/>
                </a:lnTo>
                <a:lnTo>
                  <a:pt x="1424996" y="399869"/>
                </a:lnTo>
                <a:lnTo>
                  <a:pt x="1424996" y="132718"/>
                </a:lnTo>
                <a:close/>
                <a:moveTo>
                  <a:pt x="1802555" y="129858"/>
                </a:moveTo>
                <a:lnTo>
                  <a:pt x="1802555" y="227679"/>
                </a:lnTo>
                <a:lnTo>
                  <a:pt x="2038243" y="227679"/>
                </a:lnTo>
                <a:lnTo>
                  <a:pt x="1987329" y="347240"/>
                </a:lnTo>
                <a:lnTo>
                  <a:pt x="1802555" y="347240"/>
                </a:lnTo>
                <a:lnTo>
                  <a:pt x="1802555" y="435909"/>
                </a:lnTo>
                <a:lnTo>
                  <a:pt x="2051400" y="435909"/>
                </a:lnTo>
                <a:lnTo>
                  <a:pt x="2051400" y="129858"/>
                </a:lnTo>
                <a:close/>
                <a:moveTo>
                  <a:pt x="2802512" y="10869"/>
                </a:moveTo>
                <a:cubicBezTo>
                  <a:pt x="2817386" y="11251"/>
                  <a:pt x="2831973" y="15351"/>
                  <a:pt x="2846275" y="23169"/>
                </a:cubicBezTo>
                <a:cubicBezTo>
                  <a:pt x="2860576" y="30987"/>
                  <a:pt x="2872017" y="42714"/>
                  <a:pt x="2880598" y="58350"/>
                </a:cubicBezTo>
                <a:cubicBezTo>
                  <a:pt x="2889179" y="73986"/>
                  <a:pt x="2893469" y="89623"/>
                  <a:pt x="2893469" y="105259"/>
                </a:cubicBezTo>
                <a:cubicBezTo>
                  <a:pt x="2893088" y="121658"/>
                  <a:pt x="2886509" y="141394"/>
                  <a:pt x="2873733" y="164467"/>
                </a:cubicBezTo>
                <a:cubicBezTo>
                  <a:pt x="2860957" y="187540"/>
                  <a:pt x="2837217" y="199077"/>
                  <a:pt x="2802512" y="199077"/>
                </a:cubicBezTo>
                <a:cubicBezTo>
                  <a:pt x="2767045" y="199458"/>
                  <a:pt x="2742923" y="188017"/>
                  <a:pt x="2730147" y="164753"/>
                </a:cubicBezTo>
                <a:cubicBezTo>
                  <a:pt x="2717371" y="141489"/>
                  <a:pt x="2710887" y="121753"/>
                  <a:pt x="2710697" y="105545"/>
                </a:cubicBezTo>
                <a:cubicBezTo>
                  <a:pt x="2710506" y="89337"/>
                  <a:pt x="2714797" y="73605"/>
                  <a:pt x="2723568" y="58350"/>
                </a:cubicBezTo>
                <a:cubicBezTo>
                  <a:pt x="2732340" y="42714"/>
                  <a:pt x="2743781" y="30891"/>
                  <a:pt x="2757891" y="22883"/>
                </a:cubicBezTo>
                <a:cubicBezTo>
                  <a:pt x="2772002" y="14874"/>
                  <a:pt x="2786876" y="10869"/>
                  <a:pt x="2802512" y="10869"/>
                </a:cubicBezTo>
                <a:close/>
                <a:moveTo>
                  <a:pt x="2356307" y="10869"/>
                </a:moveTo>
                <a:lnTo>
                  <a:pt x="2693821" y="10869"/>
                </a:lnTo>
                <a:lnTo>
                  <a:pt x="2693821" y="422179"/>
                </a:lnTo>
                <a:lnTo>
                  <a:pt x="2630895" y="489110"/>
                </a:lnTo>
                <a:lnTo>
                  <a:pt x="2693821" y="550320"/>
                </a:lnTo>
                <a:lnTo>
                  <a:pt x="2693821" y="860948"/>
                </a:lnTo>
                <a:lnTo>
                  <a:pt x="2579409" y="985656"/>
                </a:lnTo>
                <a:lnTo>
                  <a:pt x="2506186" y="985656"/>
                </a:lnTo>
                <a:lnTo>
                  <a:pt x="2506186" y="1021124"/>
                </a:lnTo>
                <a:lnTo>
                  <a:pt x="2356307" y="1090915"/>
                </a:lnTo>
                <a:close/>
                <a:moveTo>
                  <a:pt x="21738" y="9725"/>
                </a:moveTo>
                <a:lnTo>
                  <a:pt x="1051442" y="9725"/>
                </a:lnTo>
                <a:lnTo>
                  <a:pt x="983939" y="150452"/>
                </a:lnTo>
                <a:lnTo>
                  <a:pt x="469659" y="150452"/>
                </a:lnTo>
                <a:lnTo>
                  <a:pt x="188779" y="993665"/>
                </a:lnTo>
                <a:lnTo>
                  <a:pt x="0" y="993665"/>
                </a:lnTo>
                <a:lnTo>
                  <a:pt x="278020" y="150452"/>
                </a:lnTo>
                <a:lnTo>
                  <a:pt x="21738" y="150452"/>
                </a:lnTo>
                <a:close/>
                <a:moveTo>
                  <a:pt x="1630365" y="7437"/>
                </a:moveTo>
                <a:lnTo>
                  <a:pt x="2223017" y="7437"/>
                </a:lnTo>
                <a:lnTo>
                  <a:pt x="2223017" y="418747"/>
                </a:lnTo>
                <a:lnTo>
                  <a:pt x="2051400" y="553753"/>
                </a:lnTo>
                <a:lnTo>
                  <a:pt x="1802555" y="553753"/>
                </a:lnTo>
                <a:lnTo>
                  <a:pt x="1802555" y="921014"/>
                </a:lnTo>
                <a:lnTo>
                  <a:pt x="1942137" y="921014"/>
                </a:lnTo>
                <a:lnTo>
                  <a:pt x="1886647" y="1046295"/>
                </a:lnTo>
                <a:lnTo>
                  <a:pt x="1630365" y="1046295"/>
                </a:lnTo>
                <a:close/>
                <a:moveTo>
                  <a:pt x="1188736" y="5149"/>
                </a:moveTo>
                <a:lnTo>
                  <a:pt x="1599474" y="5149"/>
                </a:lnTo>
                <a:lnTo>
                  <a:pt x="1599474" y="399869"/>
                </a:lnTo>
                <a:lnTo>
                  <a:pt x="1513093" y="501695"/>
                </a:lnTo>
                <a:lnTo>
                  <a:pt x="1513093" y="606954"/>
                </a:lnTo>
                <a:lnTo>
                  <a:pt x="1602906" y="606954"/>
                </a:lnTo>
                <a:lnTo>
                  <a:pt x="1555425" y="724798"/>
                </a:lnTo>
                <a:lnTo>
                  <a:pt x="1513093" y="724798"/>
                </a:lnTo>
                <a:lnTo>
                  <a:pt x="1513093" y="938176"/>
                </a:lnTo>
                <a:lnTo>
                  <a:pt x="1609771" y="938176"/>
                </a:lnTo>
                <a:lnTo>
                  <a:pt x="1561146" y="1056020"/>
                </a:lnTo>
                <a:lnTo>
                  <a:pt x="1188736" y="1056020"/>
                </a:lnTo>
                <a:lnTo>
                  <a:pt x="1188736" y="577207"/>
                </a:lnTo>
                <a:lnTo>
                  <a:pt x="1338043" y="577207"/>
                </a:lnTo>
                <a:lnTo>
                  <a:pt x="1338043" y="938176"/>
                </a:lnTo>
                <a:lnTo>
                  <a:pt x="1359782" y="938176"/>
                </a:lnTo>
                <a:lnTo>
                  <a:pt x="1359782" y="518857"/>
                </a:lnTo>
                <a:lnTo>
                  <a:pt x="1188736" y="518857"/>
                </a:lnTo>
                <a:close/>
                <a:moveTo>
                  <a:pt x="3036484" y="0"/>
                </a:moveTo>
                <a:lnTo>
                  <a:pt x="3203525" y="0"/>
                </a:lnTo>
                <a:lnTo>
                  <a:pt x="3185219" y="52058"/>
                </a:lnTo>
                <a:lnTo>
                  <a:pt x="3412326" y="52058"/>
                </a:lnTo>
                <a:lnTo>
                  <a:pt x="3364845" y="164181"/>
                </a:lnTo>
                <a:lnTo>
                  <a:pt x="3153184" y="164181"/>
                </a:lnTo>
                <a:lnTo>
                  <a:pt x="3121149" y="258571"/>
                </a:lnTo>
                <a:lnTo>
                  <a:pt x="3396881" y="258571"/>
                </a:lnTo>
                <a:lnTo>
                  <a:pt x="3396881" y="762554"/>
                </a:lnTo>
                <a:lnTo>
                  <a:pt x="3276748" y="880398"/>
                </a:lnTo>
                <a:lnTo>
                  <a:pt x="3161765" y="880398"/>
                </a:lnTo>
                <a:lnTo>
                  <a:pt x="3161765" y="762554"/>
                </a:lnTo>
                <a:lnTo>
                  <a:pt x="3243569" y="762554"/>
                </a:lnTo>
                <a:lnTo>
                  <a:pt x="3243569" y="366690"/>
                </a:lnTo>
                <a:lnTo>
                  <a:pt x="3103415" y="366690"/>
                </a:lnTo>
                <a:lnTo>
                  <a:pt x="3103415" y="438769"/>
                </a:lnTo>
                <a:lnTo>
                  <a:pt x="3235560" y="438769"/>
                </a:lnTo>
                <a:lnTo>
                  <a:pt x="3193800" y="540023"/>
                </a:lnTo>
                <a:lnTo>
                  <a:pt x="3103415" y="540023"/>
                </a:lnTo>
                <a:lnTo>
                  <a:pt x="3103415" y="617251"/>
                </a:lnTo>
                <a:lnTo>
                  <a:pt x="3237848" y="617251"/>
                </a:lnTo>
                <a:lnTo>
                  <a:pt x="3193800" y="717933"/>
                </a:lnTo>
                <a:lnTo>
                  <a:pt x="3103415" y="717933"/>
                </a:lnTo>
                <a:lnTo>
                  <a:pt x="3103415" y="826624"/>
                </a:lnTo>
                <a:lnTo>
                  <a:pt x="2950103" y="889551"/>
                </a:lnTo>
                <a:lnTo>
                  <a:pt x="2950675" y="395865"/>
                </a:lnTo>
                <a:lnTo>
                  <a:pt x="2897474" y="395865"/>
                </a:lnTo>
                <a:lnTo>
                  <a:pt x="2986143" y="164181"/>
                </a:lnTo>
                <a:lnTo>
                  <a:pt x="2920356" y="164181"/>
                </a:lnTo>
                <a:lnTo>
                  <a:pt x="2920356" y="52058"/>
                </a:lnTo>
                <a:lnTo>
                  <a:pt x="3019322" y="520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58" name="直接连接符 2557"/>
          <p:cNvCxnSpPr/>
          <p:nvPr/>
        </p:nvCxnSpPr>
        <p:spPr>
          <a:xfrm flipH="1" flipV="1">
            <a:off x="11502189" y="4005263"/>
            <a:ext cx="0" cy="2863850"/>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0" name="直接连接符 1189"/>
          <p:cNvCxnSpPr/>
          <p:nvPr/>
        </p:nvCxnSpPr>
        <p:spPr>
          <a:xfrm flipH="1" flipV="1">
            <a:off x="9597967" y="5312331"/>
            <a:ext cx="0" cy="1543134"/>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1" name="直接连接符 1190"/>
          <p:cNvCxnSpPr/>
          <p:nvPr/>
        </p:nvCxnSpPr>
        <p:spPr>
          <a:xfrm flipH="1" flipV="1">
            <a:off x="5196916" y="5012268"/>
            <a:ext cx="0" cy="1880018"/>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2" name="直接连接符 1191"/>
          <p:cNvCxnSpPr/>
          <p:nvPr/>
        </p:nvCxnSpPr>
        <p:spPr>
          <a:xfrm flipH="1" flipV="1">
            <a:off x="1615239" y="5773738"/>
            <a:ext cx="0" cy="1084262"/>
          </a:xfrm>
          <a:prstGeom prst="line">
            <a:avLst/>
          </a:prstGeom>
          <a:ln w="127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9" name="直接连接符 1158"/>
          <p:cNvCxnSpPr/>
          <p:nvPr/>
        </p:nvCxnSpPr>
        <p:spPr>
          <a:xfrm>
            <a:off x="4235450" y="1516857"/>
            <a:ext cx="7524000" cy="0"/>
          </a:xfrm>
          <a:prstGeom prst="line">
            <a:avLst/>
          </a:prstGeom>
          <a:ln w="2540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214" name="直接连接符 1213"/>
          <p:cNvCxnSpPr/>
          <p:nvPr/>
        </p:nvCxnSpPr>
        <p:spPr>
          <a:xfrm>
            <a:off x="4235450" y="2983707"/>
            <a:ext cx="7524000" cy="0"/>
          </a:xfrm>
          <a:prstGeom prst="line">
            <a:avLst/>
          </a:prstGeom>
          <a:ln w="2540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351" name="Freeform 592"/>
          <p:cNvSpPr/>
          <p:nvPr/>
        </p:nvSpPr>
        <p:spPr bwMode="auto">
          <a:xfrm>
            <a:off x="11006300" y="3485355"/>
            <a:ext cx="1120775" cy="458788"/>
          </a:xfrm>
          <a:custGeom>
            <a:gdLst>
              <a:gd fmla="*/ 208 w 352" name="T0"/>
              <a:gd fmla="*/ 0 h 144" name="T1"/>
              <a:gd fmla="*/ 115 w 352" name="T2"/>
              <a:gd fmla="*/ 82 h 144" name="T3"/>
              <a:gd fmla="*/ 79 w 352" name="T4"/>
              <a:gd fmla="*/ 74 h 144" name="T5"/>
              <a:gd fmla="*/ 0 w 352" name="T6"/>
              <a:gd fmla="*/ 144 h 144" name="T7"/>
              <a:gd fmla="*/ 352 w 352" name="T8"/>
              <a:gd fmla="*/ 144 h 144" name="T9"/>
              <a:gd fmla="*/ 301 w 352" name="T10"/>
              <a:gd fmla="*/ 84 h 144" name="T11"/>
              <a:gd fmla="*/ 208 w 352" name="T12"/>
              <a:gd fmla="*/ 0 h 144" name="T13"/>
            </a:gdLst>
            <a:cxnLst>
              <a:cxn ang="0">
                <a:pos x="T0" y="T1"/>
              </a:cxn>
              <a:cxn ang="0">
                <a:pos x="T2" y="T3"/>
              </a:cxn>
              <a:cxn ang="0">
                <a:pos x="T4" y="T5"/>
              </a:cxn>
              <a:cxn ang="0">
                <a:pos x="T6" y="T7"/>
              </a:cxn>
              <a:cxn ang="0">
                <a:pos x="T8" y="T9"/>
              </a:cxn>
              <a:cxn ang="0">
                <a:pos x="T10" y="T11"/>
              </a:cxn>
              <a:cxn ang="0">
                <a:pos x="T12" y="T13"/>
              </a:cxn>
            </a:cxnLst>
            <a:rect b="b" l="0" r="r" t="0"/>
            <a:pathLst>
              <a:path h="144" w="352">
                <a:moveTo>
                  <a:pt x="208" y="0"/>
                </a:moveTo>
                <a:cubicBezTo>
                  <a:pt x="160" y="0"/>
                  <a:pt x="120" y="36"/>
                  <a:pt x="115" y="82"/>
                </a:cubicBezTo>
                <a:cubicBezTo>
                  <a:pt x="104" y="77"/>
                  <a:pt x="92" y="74"/>
                  <a:pt x="79" y="74"/>
                </a:cubicBezTo>
                <a:cubicBezTo>
                  <a:pt x="38" y="74"/>
                  <a:pt x="4" y="104"/>
                  <a:pt x="0" y="144"/>
                </a:cubicBezTo>
                <a:cubicBezTo>
                  <a:pt x="352" y="144"/>
                  <a:pt x="352" y="144"/>
                  <a:pt x="352" y="144"/>
                </a:cubicBezTo>
                <a:cubicBezTo>
                  <a:pt x="352" y="113"/>
                  <a:pt x="330" y="89"/>
                  <a:pt x="301" y="84"/>
                </a:cubicBezTo>
                <a:cubicBezTo>
                  <a:pt x="297" y="37"/>
                  <a:pt x="257" y="0"/>
                  <a:pt x="208" y="0"/>
                </a:cubicBezTo>
              </a:path>
            </a:pathLst>
          </a:custGeom>
          <a:solidFill>
            <a:schemeClr val="bg1">
              <a:alpha val="5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25" name="任意多边形 1224"/>
          <p:cNvSpPr/>
          <p:nvPr/>
        </p:nvSpPr>
        <p:spPr>
          <a:xfrm>
            <a:off x="4330490" y="3084606"/>
            <a:ext cx="7317320" cy="453963"/>
          </a:xfrm>
          <a:custGeom>
            <a:rect b="b" l="l" r="r" t="t"/>
            <a:pathLst>
              <a:path h="453963" w="7317320">
                <a:moveTo>
                  <a:pt x="4890976" y="413854"/>
                </a:moveTo>
                <a:cubicBezTo>
                  <a:pt x="4899484" y="413854"/>
                  <a:pt x="4903738" y="419323"/>
                  <a:pt x="4903738" y="430262"/>
                </a:cubicBezTo>
                <a:cubicBezTo>
                  <a:pt x="4901307" y="444847"/>
                  <a:pt x="4895230" y="452748"/>
                  <a:pt x="4885506" y="453963"/>
                </a:cubicBezTo>
                <a:cubicBezTo>
                  <a:pt x="4885506" y="453963"/>
                  <a:pt x="4884898" y="453963"/>
                  <a:pt x="4883683" y="453963"/>
                </a:cubicBezTo>
                <a:cubicBezTo>
                  <a:pt x="4877606" y="452748"/>
                  <a:pt x="4873960" y="447886"/>
                  <a:pt x="4872744" y="439378"/>
                </a:cubicBezTo>
                <a:cubicBezTo>
                  <a:pt x="4873960" y="423577"/>
                  <a:pt x="4880036" y="415069"/>
                  <a:pt x="4890976" y="413854"/>
                </a:cubicBezTo>
                <a:close/>
                <a:moveTo>
                  <a:pt x="142775" y="329420"/>
                </a:moveTo>
                <a:cubicBezTo>
                  <a:pt x="161234" y="330103"/>
                  <a:pt x="184137" y="334547"/>
                  <a:pt x="211485" y="342751"/>
                </a:cubicBezTo>
                <a:cubicBezTo>
                  <a:pt x="257671" y="358552"/>
                  <a:pt x="282587" y="377391"/>
                  <a:pt x="286234" y="399269"/>
                </a:cubicBezTo>
                <a:cubicBezTo>
                  <a:pt x="291095" y="415069"/>
                  <a:pt x="271041" y="419323"/>
                  <a:pt x="226070" y="412031"/>
                </a:cubicBezTo>
                <a:cubicBezTo>
                  <a:pt x="222424" y="410815"/>
                  <a:pt x="220600" y="408992"/>
                  <a:pt x="220600" y="406561"/>
                </a:cubicBezTo>
                <a:cubicBezTo>
                  <a:pt x="220600" y="404131"/>
                  <a:pt x="222424" y="402915"/>
                  <a:pt x="226070" y="402915"/>
                </a:cubicBezTo>
                <a:cubicBezTo>
                  <a:pt x="228501" y="401700"/>
                  <a:pt x="232755" y="400484"/>
                  <a:pt x="238832" y="399269"/>
                </a:cubicBezTo>
                <a:cubicBezTo>
                  <a:pt x="250986" y="398053"/>
                  <a:pt x="257063" y="395622"/>
                  <a:pt x="257063" y="391976"/>
                </a:cubicBezTo>
                <a:cubicBezTo>
                  <a:pt x="255848" y="385899"/>
                  <a:pt x="240655" y="376176"/>
                  <a:pt x="211485" y="362806"/>
                </a:cubicBezTo>
                <a:cubicBezTo>
                  <a:pt x="201761" y="360375"/>
                  <a:pt x="198723" y="359160"/>
                  <a:pt x="202369" y="359160"/>
                </a:cubicBezTo>
                <a:cubicBezTo>
                  <a:pt x="169552" y="350652"/>
                  <a:pt x="143421" y="343967"/>
                  <a:pt x="123974" y="339105"/>
                </a:cubicBezTo>
                <a:cubicBezTo>
                  <a:pt x="121543" y="337890"/>
                  <a:pt x="120327" y="336066"/>
                  <a:pt x="120327" y="333636"/>
                </a:cubicBezTo>
                <a:cubicBezTo>
                  <a:pt x="121543" y="331205"/>
                  <a:pt x="123366" y="329989"/>
                  <a:pt x="125797" y="329989"/>
                </a:cubicBezTo>
                <a:cubicBezTo>
                  <a:pt x="130962" y="329382"/>
                  <a:pt x="136622" y="329192"/>
                  <a:pt x="142775" y="329420"/>
                </a:cubicBezTo>
                <a:close/>
                <a:moveTo>
                  <a:pt x="4150370" y="326343"/>
                </a:moveTo>
                <a:cubicBezTo>
                  <a:pt x="4105398" y="331205"/>
                  <a:pt x="4078051" y="342751"/>
                  <a:pt x="4068328" y="360983"/>
                </a:cubicBezTo>
                <a:cubicBezTo>
                  <a:pt x="4069544" y="375568"/>
                  <a:pt x="4073190" y="384684"/>
                  <a:pt x="4079267" y="388330"/>
                </a:cubicBezTo>
                <a:cubicBezTo>
                  <a:pt x="4097498" y="387114"/>
                  <a:pt x="4115122" y="382860"/>
                  <a:pt x="4132138" y="375568"/>
                </a:cubicBezTo>
                <a:cubicBezTo>
                  <a:pt x="4139430" y="373137"/>
                  <a:pt x="4148546" y="358552"/>
                  <a:pt x="4159486" y="331812"/>
                </a:cubicBezTo>
                <a:cubicBezTo>
                  <a:pt x="4160701" y="331812"/>
                  <a:pt x="4161308" y="331812"/>
                  <a:pt x="4161308" y="331812"/>
                </a:cubicBezTo>
                <a:cubicBezTo>
                  <a:pt x="4161308" y="328166"/>
                  <a:pt x="4157662" y="326343"/>
                  <a:pt x="4150370" y="326343"/>
                </a:cubicBezTo>
                <a:close/>
                <a:moveTo>
                  <a:pt x="3638066" y="313581"/>
                </a:moveTo>
                <a:cubicBezTo>
                  <a:pt x="3634420" y="318443"/>
                  <a:pt x="3628950" y="325735"/>
                  <a:pt x="3621658" y="335459"/>
                </a:cubicBezTo>
                <a:cubicBezTo>
                  <a:pt x="3609504" y="351259"/>
                  <a:pt x="3600388" y="364021"/>
                  <a:pt x="3594311" y="373745"/>
                </a:cubicBezTo>
                <a:cubicBezTo>
                  <a:pt x="3600388" y="379822"/>
                  <a:pt x="3606465" y="382860"/>
                  <a:pt x="3612542" y="382860"/>
                </a:cubicBezTo>
                <a:cubicBezTo>
                  <a:pt x="3625912" y="380430"/>
                  <a:pt x="3638066" y="370098"/>
                  <a:pt x="3649005" y="351867"/>
                </a:cubicBezTo>
                <a:cubicBezTo>
                  <a:pt x="3652651" y="344574"/>
                  <a:pt x="3656298" y="338497"/>
                  <a:pt x="3659944" y="333636"/>
                </a:cubicBezTo>
                <a:cubicBezTo>
                  <a:pt x="3657513" y="331205"/>
                  <a:pt x="3654474" y="328166"/>
                  <a:pt x="3650828" y="324520"/>
                </a:cubicBezTo>
                <a:cubicBezTo>
                  <a:pt x="3647182" y="320874"/>
                  <a:pt x="3644751" y="318443"/>
                  <a:pt x="3643536" y="317227"/>
                </a:cubicBezTo>
                <a:cubicBezTo>
                  <a:pt x="3642320" y="314796"/>
                  <a:pt x="3640497" y="313581"/>
                  <a:pt x="3638066" y="313581"/>
                </a:cubicBezTo>
                <a:close/>
                <a:moveTo>
                  <a:pt x="561938" y="309935"/>
                </a:moveTo>
                <a:cubicBezTo>
                  <a:pt x="563153" y="309935"/>
                  <a:pt x="563761" y="311150"/>
                  <a:pt x="563761" y="313581"/>
                </a:cubicBezTo>
                <a:cubicBezTo>
                  <a:pt x="560115" y="319658"/>
                  <a:pt x="555253" y="329382"/>
                  <a:pt x="549176" y="342751"/>
                </a:cubicBezTo>
                <a:cubicBezTo>
                  <a:pt x="528513" y="379214"/>
                  <a:pt x="516359" y="407777"/>
                  <a:pt x="512713" y="428439"/>
                </a:cubicBezTo>
                <a:cubicBezTo>
                  <a:pt x="512713" y="430870"/>
                  <a:pt x="512105" y="432085"/>
                  <a:pt x="510890" y="432085"/>
                </a:cubicBezTo>
                <a:cubicBezTo>
                  <a:pt x="498735" y="432085"/>
                  <a:pt x="492050" y="429655"/>
                  <a:pt x="490835" y="424793"/>
                </a:cubicBezTo>
                <a:lnTo>
                  <a:pt x="490835" y="422970"/>
                </a:lnTo>
                <a:cubicBezTo>
                  <a:pt x="492050" y="415677"/>
                  <a:pt x="493266" y="404738"/>
                  <a:pt x="494481" y="390153"/>
                </a:cubicBezTo>
                <a:cubicBezTo>
                  <a:pt x="495697" y="375568"/>
                  <a:pt x="496304" y="364629"/>
                  <a:pt x="496304" y="357336"/>
                </a:cubicBezTo>
                <a:cubicBezTo>
                  <a:pt x="496304" y="357336"/>
                  <a:pt x="496912" y="356729"/>
                  <a:pt x="498128" y="355513"/>
                </a:cubicBezTo>
                <a:cubicBezTo>
                  <a:pt x="499343" y="353082"/>
                  <a:pt x="501166" y="351867"/>
                  <a:pt x="503597" y="351867"/>
                </a:cubicBezTo>
                <a:cubicBezTo>
                  <a:pt x="506028" y="353082"/>
                  <a:pt x="508459" y="357336"/>
                  <a:pt x="510890" y="364629"/>
                </a:cubicBezTo>
                <a:cubicBezTo>
                  <a:pt x="512105" y="370706"/>
                  <a:pt x="513321" y="373745"/>
                  <a:pt x="514536" y="373745"/>
                </a:cubicBezTo>
                <a:cubicBezTo>
                  <a:pt x="516967" y="373745"/>
                  <a:pt x="518182" y="373137"/>
                  <a:pt x="518182" y="371922"/>
                </a:cubicBezTo>
                <a:cubicBezTo>
                  <a:pt x="531552" y="350044"/>
                  <a:pt x="546137" y="329382"/>
                  <a:pt x="561938" y="309935"/>
                </a:cubicBezTo>
                <a:close/>
                <a:moveTo>
                  <a:pt x="3546909" y="304465"/>
                </a:moveTo>
                <a:cubicBezTo>
                  <a:pt x="3537185" y="310542"/>
                  <a:pt x="3529285" y="313581"/>
                  <a:pt x="3523208" y="313581"/>
                </a:cubicBezTo>
                <a:cubicBezTo>
                  <a:pt x="3523208" y="329382"/>
                  <a:pt x="3525639" y="337890"/>
                  <a:pt x="3530501" y="339105"/>
                </a:cubicBezTo>
                <a:cubicBezTo>
                  <a:pt x="3531716" y="337890"/>
                  <a:pt x="3533539" y="334243"/>
                  <a:pt x="3535970" y="328166"/>
                </a:cubicBezTo>
                <a:cubicBezTo>
                  <a:pt x="3540832" y="318443"/>
                  <a:pt x="3544478" y="310542"/>
                  <a:pt x="3546909" y="304465"/>
                </a:cubicBezTo>
                <a:close/>
                <a:moveTo>
                  <a:pt x="3025866" y="296603"/>
                </a:moveTo>
                <a:cubicBezTo>
                  <a:pt x="3039996" y="297287"/>
                  <a:pt x="3046605" y="301731"/>
                  <a:pt x="3045693" y="309935"/>
                </a:cubicBezTo>
                <a:cubicBezTo>
                  <a:pt x="3045693" y="312366"/>
                  <a:pt x="3044477" y="315404"/>
                  <a:pt x="3042047" y="319050"/>
                </a:cubicBezTo>
                <a:cubicBezTo>
                  <a:pt x="3040831" y="321481"/>
                  <a:pt x="3040224" y="323304"/>
                  <a:pt x="3040224" y="324520"/>
                </a:cubicBezTo>
                <a:cubicBezTo>
                  <a:pt x="3037793" y="342751"/>
                  <a:pt x="3036577" y="363414"/>
                  <a:pt x="3036577" y="386507"/>
                </a:cubicBezTo>
                <a:cubicBezTo>
                  <a:pt x="3036577" y="398661"/>
                  <a:pt x="3048124" y="404131"/>
                  <a:pt x="3071217" y="402915"/>
                </a:cubicBezTo>
                <a:cubicBezTo>
                  <a:pt x="3135635" y="398053"/>
                  <a:pt x="3175744" y="390153"/>
                  <a:pt x="3191545" y="379214"/>
                </a:cubicBezTo>
                <a:cubicBezTo>
                  <a:pt x="3203699" y="358552"/>
                  <a:pt x="3210992" y="337282"/>
                  <a:pt x="3213422" y="315404"/>
                </a:cubicBezTo>
                <a:cubicBezTo>
                  <a:pt x="3214638" y="310542"/>
                  <a:pt x="3215853" y="309935"/>
                  <a:pt x="3217069" y="313581"/>
                </a:cubicBezTo>
                <a:cubicBezTo>
                  <a:pt x="3219499" y="322089"/>
                  <a:pt x="3220715" y="333028"/>
                  <a:pt x="3220715" y="346398"/>
                </a:cubicBezTo>
                <a:cubicBezTo>
                  <a:pt x="3220715" y="353690"/>
                  <a:pt x="3218892" y="362198"/>
                  <a:pt x="3215245" y="371922"/>
                </a:cubicBezTo>
                <a:cubicBezTo>
                  <a:pt x="3214030" y="379214"/>
                  <a:pt x="3212815" y="385291"/>
                  <a:pt x="3211599" y="390153"/>
                </a:cubicBezTo>
                <a:cubicBezTo>
                  <a:pt x="3199445" y="402307"/>
                  <a:pt x="3166628" y="412031"/>
                  <a:pt x="3113149" y="419323"/>
                </a:cubicBezTo>
                <a:cubicBezTo>
                  <a:pt x="3087625" y="422970"/>
                  <a:pt x="3067571" y="423577"/>
                  <a:pt x="3052986" y="421147"/>
                </a:cubicBezTo>
                <a:cubicBezTo>
                  <a:pt x="3026246" y="416285"/>
                  <a:pt x="3014092" y="404131"/>
                  <a:pt x="3016523" y="384684"/>
                </a:cubicBezTo>
                <a:cubicBezTo>
                  <a:pt x="3016523" y="378606"/>
                  <a:pt x="3017130" y="368275"/>
                  <a:pt x="3018346" y="353690"/>
                </a:cubicBezTo>
                <a:cubicBezTo>
                  <a:pt x="3019561" y="337890"/>
                  <a:pt x="3020169" y="326343"/>
                  <a:pt x="3020169" y="319050"/>
                </a:cubicBezTo>
                <a:cubicBezTo>
                  <a:pt x="3020169" y="314189"/>
                  <a:pt x="3017130" y="311150"/>
                  <a:pt x="3011053" y="309935"/>
                </a:cubicBezTo>
                <a:cubicBezTo>
                  <a:pt x="3008623" y="309935"/>
                  <a:pt x="3006799" y="309935"/>
                  <a:pt x="3005584" y="309935"/>
                </a:cubicBezTo>
                <a:cubicBezTo>
                  <a:pt x="3003153" y="307504"/>
                  <a:pt x="3001937" y="305073"/>
                  <a:pt x="3001937" y="302642"/>
                </a:cubicBezTo>
                <a:cubicBezTo>
                  <a:pt x="3003153" y="300211"/>
                  <a:pt x="3005584" y="298388"/>
                  <a:pt x="3009230" y="297173"/>
                </a:cubicBezTo>
                <a:cubicBezTo>
                  <a:pt x="3015611" y="296565"/>
                  <a:pt x="3021156" y="296375"/>
                  <a:pt x="3025866" y="296603"/>
                </a:cubicBezTo>
                <a:close/>
                <a:moveTo>
                  <a:pt x="3601603" y="286234"/>
                </a:moveTo>
                <a:cubicBezTo>
                  <a:pt x="3595526" y="289880"/>
                  <a:pt x="3588841" y="316012"/>
                  <a:pt x="3581549" y="364629"/>
                </a:cubicBezTo>
                <a:cubicBezTo>
                  <a:pt x="3600995" y="343967"/>
                  <a:pt x="3617404" y="323912"/>
                  <a:pt x="3630774" y="304465"/>
                </a:cubicBezTo>
                <a:cubicBezTo>
                  <a:pt x="3619835" y="292311"/>
                  <a:pt x="3610111" y="286234"/>
                  <a:pt x="3601603" y="286234"/>
                </a:cubicBezTo>
                <a:close/>
                <a:moveTo>
                  <a:pt x="3669060" y="242478"/>
                </a:moveTo>
                <a:cubicBezTo>
                  <a:pt x="3662983" y="243694"/>
                  <a:pt x="3653867" y="249163"/>
                  <a:pt x="3641712" y="258887"/>
                </a:cubicBezTo>
                <a:cubicBezTo>
                  <a:pt x="3633204" y="267395"/>
                  <a:pt x="3627127" y="271649"/>
                  <a:pt x="3623481" y="271649"/>
                </a:cubicBezTo>
                <a:cubicBezTo>
                  <a:pt x="3625912" y="276510"/>
                  <a:pt x="3631381" y="283195"/>
                  <a:pt x="3639889" y="291703"/>
                </a:cubicBezTo>
                <a:cubicBezTo>
                  <a:pt x="3641105" y="290488"/>
                  <a:pt x="3642320" y="288665"/>
                  <a:pt x="3643536" y="286234"/>
                </a:cubicBezTo>
                <a:cubicBezTo>
                  <a:pt x="3645966" y="283803"/>
                  <a:pt x="3647182" y="281980"/>
                  <a:pt x="3647182" y="280764"/>
                </a:cubicBezTo>
                <a:cubicBezTo>
                  <a:pt x="3650828" y="275903"/>
                  <a:pt x="3652043" y="276510"/>
                  <a:pt x="3650828" y="282587"/>
                </a:cubicBezTo>
                <a:cubicBezTo>
                  <a:pt x="3650828" y="285018"/>
                  <a:pt x="3649613" y="288665"/>
                  <a:pt x="3647182" y="293526"/>
                </a:cubicBezTo>
                <a:cubicBezTo>
                  <a:pt x="3645966" y="295957"/>
                  <a:pt x="3645359" y="297780"/>
                  <a:pt x="3645359" y="298996"/>
                </a:cubicBezTo>
                <a:cubicBezTo>
                  <a:pt x="3647790" y="300211"/>
                  <a:pt x="3651436" y="303250"/>
                  <a:pt x="3656298" y="308112"/>
                </a:cubicBezTo>
                <a:cubicBezTo>
                  <a:pt x="3661159" y="311758"/>
                  <a:pt x="3664805" y="314796"/>
                  <a:pt x="3667236" y="317227"/>
                </a:cubicBezTo>
                <a:cubicBezTo>
                  <a:pt x="3683037" y="281980"/>
                  <a:pt x="3687899" y="258887"/>
                  <a:pt x="3681822" y="247948"/>
                </a:cubicBezTo>
                <a:cubicBezTo>
                  <a:pt x="3681822" y="247948"/>
                  <a:pt x="3679998" y="246732"/>
                  <a:pt x="3676352" y="244301"/>
                </a:cubicBezTo>
                <a:cubicBezTo>
                  <a:pt x="3672706" y="243086"/>
                  <a:pt x="3670275" y="242478"/>
                  <a:pt x="3669060" y="242478"/>
                </a:cubicBezTo>
                <a:close/>
                <a:moveTo>
                  <a:pt x="662211" y="240655"/>
                </a:moveTo>
                <a:cubicBezTo>
                  <a:pt x="633040" y="255240"/>
                  <a:pt x="617847" y="266787"/>
                  <a:pt x="616632" y="275295"/>
                </a:cubicBezTo>
                <a:cubicBezTo>
                  <a:pt x="632433" y="295957"/>
                  <a:pt x="646410" y="295350"/>
                  <a:pt x="658564" y="273472"/>
                </a:cubicBezTo>
                <a:cubicBezTo>
                  <a:pt x="659780" y="269825"/>
                  <a:pt x="660387" y="264356"/>
                  <a:pt x="660387" y="257063"/>
                </a:cubicBezTo>
                <a:cubicBezTo>
                  <a:pt x="661603" y="249771"/>
                  <a:pt x="662211" y="244301"/>
                  <a:pt x="662211" y="240655"/>
                </a:cubicBezTo>
                <a:close/>
                <a:moveTo>
                  <a:pt x="140382" y="233363"/>
                </a:moveTo>
                <a:cubicBezTo>
                  <a:pt x="140382" y="234578"/>
                  <a:pt x="139774" y="237009"/>
                  <a:pt x="138559" y="240655"/>
                </a:cubicBezTo>
                <a:cubicBezTo>
                  <a:pt x="136128" y="245517"/>
                  <a:pt x="134305" y="249771"/>
                  <a:pt x="133089" y="253417"/>
                </a:cubicBezTo>
                <a:cubicBezTo>
                  <a:pt x="134305" y="252202"/>
                  <a:pt x="137343" y="250986"/>
                  <a:pt x="142205" y="249771"/>
                </a:cubicBezTo>
                <a:cubicBezTo>
                  <a:pt x="150713" y="246125"/>
                  <a:pt x="156790" y="243086"/>
                  <a:pt x="160437" y="240655"/>
                </a:cubicBezTo>
                <a:cubicBezTo>
                  <a:pt x="151929" y="239440"/>
                  <a:pt x="145244" y="237009"/>
                  <a:pt x="140382" y="233363"/>
                </a:cubicBezTo>
                <a:close/>
                <a:moveTo>
                  <a:pt x="726021" y="222424"/>
                </a:moveTo>
                <a:cubicBezTo>
                  <a:pt x="715082" y="222424"/>
                  <a:pt x="701712" y="225462"/>
                  <a:pt x="685911" y="231539"/>
                </a:cubicBezTo>
                <a:cubicBezTo>
                  <a:pt x="684696" y="235186"/>
                  <a:pt x="684088" y="241263"/>
                  <a:pt x="684088" y="249771"/>
                </a:cubicBezTo>
                <a:cubicBezTo>
                  <a:pt x="682873" y="258279"/>
                  <a:pt x="682265" y="264356"/>
                  <a:pt x="682265" y="268002"/>
                </a:cubicBezTo>
                <a:cubicBezTo>
                  <a:pt x="682265" y="275295"/>
                  <a:pt x="681050" y="281372"/>
                  <a:pt x="678619" y="286234"/>
                </a:cubicBezTo>
                <a:cubicBezTo>
                  <a:pt x="687127" y="277726"/>
                  <a:pt x="698674" y="265571"/>
                  <a:pt x="713259" y="249771"/>
                </a:cubicBezTo>
                <a:cubicBezTo>
                  <a:pt x="722982" y="238832"/>
                  <a:pt x="730275" y="230932"/>
                  <a:pt x="735136" y="226070"/>
                </a:cubicBezTo>
                <a:cubicBezTo>
                  <a:pt x="735136" y="223639"/>
                  <a:pt x="732098" y="222424"/>
                  <a:pt x="726021" y="222424"/>
                </a:cubicBezTo>
                <a:close/>
                <a:moveTo>
                  <a:pt x="4890976" y="216954"/>
                </a:moveTo>
                <a:cubicBezTo>
                  <a:pt x="4899484" y="216954"/>
                  <a:pt x="4903738" y="221816"/>
                  <a:pt x="4903738" y="231539"/>
                </a:cubicBezTo>
                <a:cubicBezTo>
                  <a:pt x="4902522" y="248555"/>
                  <a:pt x="4896445" y="257063"/>
                  <a:pt x="4885506" y="257063"/>
                </a:cubicBezTo>
                <a:cubicBezTo>
                  <a:pt x="4878214" y="255848"/>
                  <a:pt x="4873960" y="250379"/>
                  <a:pt x="4872744" y="240655"/>
                </a:cubicBezTo>
                <a:cubicBezTo>
                  <a:pt x="4875175" y="226070"/>
                  <a:pt x="4881252" y="218170"/>
                  <a:pt x="4890976" y="216954"/>
                </a:cubicBezTo>
                <a:close/>
                <a:moveTo>
                  <a:pt x="120327" y="213308"/>
                </a:moveTo>
                <a:cubicBezTo>
                  <a:pt x="97234" y="240047"/>
                  <a:pt x="79003" y="263141"/>
                  <a:pt x="65633" y="282587"/>
                </a:cubicBezTo>
                <a:cubicBezTo>
                  <a:pt x="72926" y="280157"/>
                  <a:pt x="86295" y="274079"/>
                  <a:pt x="105742" y="264356"/>
                </a:cubicBezTo>
                <a:cubicBezTo>
                  <a:pt x="111819" y="243694"/>
                  <a:pt x="116681" y="226678"/>
                  <a:pt x="120327" y="213308"/>
                </a:cubicBezTo>
                <a:close/>
                <a:moveTo>
                  <a:pt x="1995152" y="200546"/>
                </a:moveTo>
                <a:cubicBezTo>
                  <a:pt x="1989075" y="199331"/>
                  <a:pt x="1981175" y="201761"/>
                  <a:pt x="1971452" y="207839"/>
                </a:cubicBezTo>
                <a:cubicBezTo>
                  <a:pt x="1964159" y="210269"/>
                  <a:pt x="1958690" y="212093"/>
                  <a:pt x="1955043" y="213308"/>
                </a:cubicBezTo>
                <a:cubicBezTo>
                  <a:pt x="1953828" y="215739"/>
                  <a:pt x="1953220" y="218170"/>
                  <a:pt x="1953220" y="220601"/>
                </a:cubicBezTo>
                <a:cubicBezTo>
                  <a:pt x="1953220" y="226678"/>
                  <a:pt x="1954436" y="237617"/>
                  <a:pt x="1956866" y="253417"/>
                </a:cubicBezTo>
                <a:cubicBezTo>
                  <a:pt x="1960513" y="252202"/>
                  <a:pt x="1964159" y="250379"/>
                  <a:pt x="1967805" y="247948"/>
                </a:cubicBezTo>
                <a:cubicBezTo>
                  <a:pt x="1969021" y="247948"/>
                  <a:pt x="1970844" y="246125"/>
                  <a:pt x="1973275" y="242478"/>
                </a:cubicBezTo>
                <a:cubicBezTo>
                  <a:pt x="1976921" y="240047"/>
                  <a:pt x="1978744" y="238832"/>
                  <a:pt x="1978744" y="238832"/>
                </a:cubicBezTo>
                <a:cubicBezTo>
                  <a:pt x="1986037" y="225462"/>
                  <a:pt x="1991506" y="212700"/>
                  <a:pt x="1995152" y="200546"/>
                </a:cubicBezTo>
                <a:close/>
                <a:moveTo>
                  <a:pt x="463716" y="198951"/>
                </a:moveTo>
                <a:cubicBezTo>
                  <a:pt x="480580" y="199407"/>
                  <a:pt x="492658" y="206015"/>
                  <a:pt x="499951" y="218777"/>
                </a:cubicBezTo>
                <a:lnTo>
                  <a:pt x="499951" y="220601"/>
                </a:lnTo>
                <a:cubicBezTo>
                  <a:pt x="501166" y="225462"/>
                  <a:pt x="498735" y="227285"/>
                  <a:pt x="492658" y="226070"/>
                </a:cubicBezTo>
                <a:cubicBezTo>
                  <a:pt x="490227" y="226070"/>
                  <a:pt x="487189" y="224855"/>
                  <a:pt x="483542" y="222424"/>
                </a:cubicBezTo>
                <a:cubicBezTo>
                  <a:pt x="478681" y="219993"/>
                  <a:pt x="474427" y="218777"/>
                  <a:pt x="470780" y="218777"/>
                </a:cubicBezTo>
                <a:cubicBezTo>
                  <a:pt x="469565" y="218777"/>
                  <a:pt x="467134" y="218777"/>
                  <a:pt x="463488" y="218777"/>
                </a:cubicBezTo>
                <a:cubicBezTo>
                  <a:pt x="445256" y="217562"/>
                  <a:pt x="436141" y="212700"/>
                  <a:pt x="436141" y="204192"/>
                </a:cubicBezTo>
                <a:lnTo>
                  <a:pt x="436141" y="202369"/>
                </a:lnTo>
                <a:cubicBezTo>
                  <a:pt x="441002" y="201154"/>
                  <a:pt x="444041" y="200546"/>
                  <a:pt x="445256" y="200546"/>
                </a:cubicBezTo>
                <a:cubicBezTo>
                  <a:pt x="451941" y="199331"/>
                  <a:pt x="458094" y="198799"/>
                  <a:pt x="463716" y="198951"/>
                </a:cubicBezTo>
                <a:close/>
                <a:moveTo>
                  <a:pt x="4117553" y="184138"/>
                </a:moveTo>
                <a:cubicBezTo>
                  <a:pt x="4126061" y="182922"/>
                  <a:pt x="4129708" y="185353"/>
                  <a:pt x="4128492" y="191430"/>
                </a:cubicBezTo>
                <a:cubicBezTo>
                  <a:pt x="4128492" y="198723"/>
                  <a:pt x="4125453" y="204800"/>
                  <a:pt x="4119376" y="209662"/>
                </a:cubicBezTo>
                <a:cubicBezTo>
                  <a:pt x="4115730" y="212093"/>
                  <a:pt x="4113299" y="213916"/>
                  <a:pt x="4112084" y="215131"/>
                </a:cubicBezTo>
                <a:cubicBezTo>
                  <a:pt x="4098714" y="229716"/>
                  <a:pt x="4087167" y="243086"/>
                  <a:pt x="4077444" y="255240"/>
                </a:cubicBezTo>
                <a:cubicBezTo>
                  <a:pt x="4099322" y="247948"/>
                  <a:pt x="4118768" y="240655"/>
                  <a:pt x="4135784" y="233363"/>
                </a:cubicBezTo>
                <a:cubicBezTo>
                  <a:pt x="4145508" y="232147"/>
                  <a:pt x="4150977" y="235793"/>
                  <a:pt x="4152192" y="244301"/>
                </a:cubicBezTo>
                <a:cubicBezTo>
                  <a:pt x="4152192" y="249163"/>
                  <a:pt x="4149762" y="252202"/>
                  <a:pt x="4144900" y="253417"/>
                </a:cubicBezTo>
                <a:cubicBezTo>
                  <a:pt x="4142470" y="253417"/>
                  <a:pt x="4140646" y="254025"/>
                  <a:pt x="4139430" y="255240"/>
                </a:cubicBezTo>
                <a:cubicBezTo>
                  <a:pt x="4112691" y="267395"/>
                  <a:pt x="4086560" y="282587"/>
                  <a:pt x="4061036" y="300819"/>
                </a:cubicBezTo>
                <a:cubicBezTo>
                  <a:pt x="4053743" y="305681"/>
                  <a:pt x="4049489" y="312973"/>
                  <a:pt x="4048274" y="322697"/>
                </a:cubicBezTo>
                <a:cubicBezTo>
                  <a:pt x="4050705" y="332420"/>
                  <a:pt x="4054958" y="337890"/>
                  <a:pt x="4061036" y="339105"/>
                </a:cubicBezTo>
                <a:cubicBezTo>
                  <a:pt x="4062251" y="339105"/>
                  <a:pt x="4066505" y="337282"/>
                  <a:pt x="4073798" y="333636"/>
                </a:cubicBezTo>
                <a:cubicBezTo>
                  <a:pt x="4093244" y="322697"/>
                  <a:pt x="4113299" y="314189"/>
                  <a:pt x="4133962" y="308112"/>
                </a:cubicBezTo>
                <a:cubicBezTo>
                  <a:pt x="4149762" y="304465"/>
                  <a:pt x="4165562" y="303858"/>
                  <a:pt x="4181363" y="306288"/>
                </a:cubicBezTo>
                <a:cubicBezTo>
                  <a:pt x="4188656" y="307504"/>
                  <a:pt x="4192910" y="312973"/>
                  <a:pt x="4194125" y="322697"/>
                </a:cubicBezTo>
                <a:cubicBezTo>
                  <a:pt x="4194125" y="328774"/>
                  <a:pt x="4190479" y="335459"/>
                  <a:pt x="4183186" y="342751"/>
                </a:cubicBezTo>
                <a:cubicBezTo>
                  <a:pt x="4180756" y="346398"/>
                  <a:pt x="4175894" y="351259"/>
                  <a:pt x="4168601" y="357336"/>
                </a:cubicBezTo>
                <a:cubicBezTo>
                  <a:pt x="4162524" y="364629"/>
                  <a:pt x="4157662" y="370098"/>
                  <a:pt x="4154016" y="373745"/>
                </a:cubicBezTo>
                <a:cubicBezTo>
                  <a:pt x="4158878" y="374960"/>
                  <a:pt x="4161308" y="377391"/>
                  <a:pt x="4161308" y="381037"/>
                </a:cubicBezTo>
                <a:cubicBezTo>
                  <a:pt x="4161308" y="390761"/>
                  <a:pt x="4145508" y="397446"/>
                  <a:pt x="4113906" y="401092"/>
                </a:cubicBezTo>
                <a:cubicBezTo>
                  <a:pt x="4099322" y="402307"/>
                  <a:pt x="4089598" y="403523"/>
                  <a:pt x="4084736" y="404738"/>
                </a:cubicBezTo>
                <a:cubicBezTo>
                  <a:pt x="4072582" y="408384"/>
                  <a:pt x="4062251" y="410208"/>
                  <a:pt x="4053743" y="410208"/>
                </a:cubicBezTo>
                <a:cubicBezTo>
                  <a:pt x="4051312" y="410208"/>
                  <a:pt x="4050097" y="407169"/>
                  <a:pt x="4050097" y="401092"/>
                </a:cubicBezTo>
                <a:cubicBezTo>
                  <a:pt x="4050097" y="397446"/>
                  <a:pt x="4051312" y="395015"/>
                  <a:pt x="4053743" y="393799"/>
                </a:cubicBezTo>
                <a:cubicBezTo>
                  <a:pt x="4048881" y="373137"/>
                  <a:pt x="4040373" y="351867"/>
                  <a:pt x="4028219" y="329989"/>
                </a:cubicBezTo>
                <a:cubicBezTo>
                  <a:pt x="4028219" y="323912"/>
                  <a:pt x="4030650" y="316620"/>
                  <a:pt x="4035512" y="308112"/>
                </a:cubicBezTo>
                <a:cubicBezTo>
                  <a:pt x="4035512" y="308112"/>
                  <a:pt x="4036119" y="307504"/>
                  <a:pt x="4037335" y="306288"/>
                </a:cubicBezTo>
                <a:cubicBezTo>
                  <a:pt x="4038550" y="305073"/>
                  <a:pt x="4042196" y="301427"/>
                  <a:pt x="4048274" y="295350"/>
                </a:cubicBezTo>
                <a:cubicBezTo>
                  <a:pt x="4056782" y="288057"/>
                  <a:pt x="4061036" y="283803"/>
                  <a:pt x="4061036" y="282587"/>
                </a:cubicBezTo>
                <a:cubicBezTo>
                  <a:pt x="4061036" y="281372"/>
                  <a:pt x="4059820" y="280157"/>
                  <a:pt x="4057389" y="278941"/>
                </a:cubicBezTo>
                <a:cubicBezTo>
                  <a:pt x="4053743" y="276510"/>
                  <a:pt x="4051920" y="273472"/>
                  <a:pt x="4051920" y="269825"/>
                </a:cubicBezTo>
                <a:cubicBezTo>
                  <a:pt x="4051920" y="262533"/>
                  <a:pt x="4057997" y="253417"/>
                  <a:pt x="4070151" y="242478"/>
                </a:cubicBezTo>
                <a:cubicBezTo>
                  <a:pt x="4082306" y="230324"/>
                  <a:pt x="4088383" y="221208"/>
                  <a:pt x="4088383" y="215131"/>
                </a:cubicBezTo>
                <a:cubicBezTo>
                  <a:pt x="4085952" y="215131"/>
                  <a:pt x="4081698" y="216347"/>
                  <a:pt x="4075621" y="218777"/>
                </a:cubicBezTo>
                <a:cubicBezTo>
                  <a:pt x="4069544" y="222424"/>
                  <a:pt x="4064682" y="224247"/>
                  <a:pt x="4061036" y="224247"/>
                </a:cubicBezTo>
                <a:cubicBezTo>
                  <a:pt x="4052528" y="224247"/>
                  <a:pt x="4048274" y="221208"/>
                  <a:pt x="4048274" y="215131"/>
                </a:cubicBezTo>
                <a:cubicBezTo>
                  <a:pt x="4048274" y="213916"/>
                  <a:pt x="4048881" y="212093"/>
                  <a:pt x="4050097" y="209662"/>
                </a:cubicBezTo>
                <a:cubicBezTo>
                  <a:pt x="4088990" y="192646"/>
                  <a:pt x="4111476" y="184138"/>
                  <a:pt x="4117553" y="184138"/>
                </a:cubicBezTo>
                <a:close/>
                <a:moveTo>
                  <a:pt x="2080840" y="176845"/>
                </a:moveTo>
                <a:cubicBezTo>
                  <a:pt x="2067471" y="191430"/>
                  <a:pt x="2055316" y="206623"/>
                  <a:pt x="2044377" y="222424"/>
                </a:cubicBezTo>
                <a:cubicBezTo>
                  <a:pt x="2048024" y="221208"/>
                  <a:pt x="2055316" y="218777"/>
                  <a:pt x="2066255" y="215131"/>
                </a:cubicBezTo>
                <a:cubicBezTo>
                  <a:pt x="2071117" y="212700"/>
                  <a:pt x="2075371" y="210877"/>
                  <a:pt x="2079017" y="209662"/>
                </a:cubicBezTo>
                <a:cubicBezTo>
                  <a:pt x="2080233" y="198723"/>
                  <a:pt x="2080840" y="187784"/>
                  <a:pt x="2080840" y="176845"/>
                </a:cubicBezTo>
                <a:close/>
                <a:moveTo>
                  <a:pt x="3597957" y="165906"/>
                </a:moveTo>
                <a:cubicBezTo>
                  <a:pt x="3582156" y="173199"/>
                  <a:pt x="3565748" y="184138"/>
                  <a:pt x="3548732" y="198723"/>
                </a:cubicBezTo>
                <a:cubicBezTo>
                  <a:pt x="3539008" y="207231"/>
                  <a:pt x="3530501" y="207231"/>
                  <a:pt x="3523208" y="198723"/>
                </a:cubicBezTo>
                <a:cubicBezTo>
                  <a:pt x="3507407" y="214523"/>
                  <a:pt x="3494038" y="229716"/>
                  <a:pt x="3483099" y="244301"/>
                </a:cubicBezTo>
                <a:cubicBezTo>
                  <a:pt x="3492822" y="264964"/>
                  <a:pt x="3494645" y="293526"/>
                  <a:pt x="3488568" y="329989"/>
                </a:cubicBezTo>
                <a:cubicBezTo>
                  <a:pt x="3494645" y="323912"/>
                  <a:pt x="3501330" y="315404"/>
                  <a:pt x="3508623" y="304465"/>
                </a:cubicBezTo>
                <a:cubicBezTo>
                  <a:pt x="3515915" y="292311"/>
                  <a:pt x="3521385" y="286841"/>
                  <a:pt x="3525031" y="288057"/>
                </a:cubicBezTo>
                <a:cubicBezTo>
                  <a:pt x="3526246" y="292919"/>
                  <a:pt x="3526246" y="297173"/>
                  <a:pt x="3525031" y="300819"/>
                </a:cubicBezTo>
                <a:cubicBezTo>
                  <a:pt x="3531108" y="299604"/>
                  <a:pt x="3540224" y="294742"/>
                  <a:pt x="3552378" y="286234"/>
                </a:cubicBezTo>
                <a:cubicBezTo>
                  <a:pt x="3562102" y="261925"/>
                  <a:pt x="3568179" y="246125"/>
                  <a:pt x="3570610" y="238832"/>
                </a:cubicBezTo>
                <a:cubicBezTo>
                  <a:pt x="3565748" y="240047"/>
                  <a:pt x="3558456" y="243694"/>
                  <a:pt x="3548732" y="249771"/>
                </a:cubicBezTo>
                <a:cubicBezTo>
                  <a:pt x="3541439" y="254633"/>
                  <a:pt x="3535970" y="257671"/>
                  <a:pt x="3532324" y="258887"/>
                </a:cubicBezTo>
                <a:cubicBezTo>
                  <a:pt x="3525031" y="258887"/>
                  <a:pt x="3521385" y="255848"/>
                  <a:pt x="3521385" y="249771"/>
                </a:cubicBezTo>
                <a:lnTo>
                  <a:pt x="3521385" y="247948"/>
                </a:lnTo>
                <a:cubicBezTo>
                  <a:pt x="3526246" y="240655"/>
                  <a:pt x="3537185" y="232147"/>
                  <a:pt x="3554201" y="222424"/>
                </a:cubicBezTo>
                <a:cubicBezTo>
                  <a:pt x="3561494" y="218777"/>
                  <a:pt x="3566356" y="215739"/>
                  <a:pt x="3568787" y="213308"/>
                </a:cubicBezTo>
                <a:cubicBezTo>
                  <a:pt x="3571218" y="210877"/>
                  <a:pt x="3574256" y="206015"/>
                  <a:pt x="3577902" y="198723"/>
                </a:cubicBezTo>
                <a:cubicBezTo>
                  <a:pt x="3580333" y="197507"/>
                  <a:pt x="3581549" y="196292"/>
                  <a:pt x="3581549" y="195077"/>
                </a:cubicBezTo>
                <a:cubicBezTo>
                  <a:pt x="3591272" y="180491"/>
                  <a:pt x="3596742" y="170768"/>
                  <a:pt x="3597957" y="165906"/>
                </a:cubicBezTo>
                <a:close/>
                <a:moveTo>
                  <a:pt x="3049339" y="158614"/>
                </a:moveTo>
                <a:cubicBezTo>
                  <a:pt x="3056632" y="158614"/>
                  <a:pt x="3060278" y="162260"/>
                  <a:pt x="3060278" y="169553"/>
                </a:cubicBezTo>
                <a:cubicBezTo>
                  <a:pt x="3060278" y="173199"/>
                  <a:pt x="3050555" y="184138"/>
                  <a:pt x="3031108" y="202369"/>
                </a:cubicBezTo>
                <a:cubicBezTo>
                  <a:pt x="3026246" y="206015"/>
                  <a:pt x="3022600" y="209054"/>
                  <a:pt x="3020169" y="211485"/>
                </a:cubicBezTo>
                <a:cubicBezTo>
                  <a:pt x="2999507" y="233363"/>
                  <a:pt x="2985529" y="249771"/>
                  <a:pt x="2978237" y="260710"/>
                </a:cubicBezTo>
                <a:cubicBezTo>
                  <a:pt x="2995252" y="254633"/>
                  <a:pt x="3019561" y="243086"/>
                  <a:pt x="3051162" y="226070"/>
                </a:cubicBezTo>
                <a:cubicBezTo>
                  <a:pt x="3058455" y="219993"/>
                  <a:pt x="3065140" y="215131"/>
                  <a:pt x="3071217" y="211485"/>
                </a:cubicBezTo>
                <a:cubicBezTo>
                  <a:pt x="3078510" y="212700"/>
                  <a:pt x="3082763" y="217562"/>
                  <a:pt x="3083979" y="226070"/>
                </a:cubicBezTo>
                <a:cubicBezTo>
                  <a:pt x="3083979" y="227285"/>
                  <a:pt x="3074256" y="234578"/>
                  <a:pt x="3054809" y="247948"/>
                </a:cubicBezTo>
                <a:cubicBezTo>
                  <a:pt x="3039008" y="260102"/>
                  <a:pt x="3029892" y="267395"/>
                  <a:pt x="3027462" y="269825"/>
                </a:cubicBezTo>
                <a:cubicBezTo>
                  <a:pt x="3009230" y="285626"/>
                  <a:pt x="2977629" y="324520"/>
                  <a:pt x="2932658" y="386507"/>
                </a:cubicBezTo>
                <a:cubicBezTo>
                  <a:pt x="2925365" y="392584"/>
                  <a:pt x="2921112" y="396838"/>
                  <a:pt x="2919896" y="399269"/>
                </a:cubicBezTo>
                <a:cubicBezTo>
                  <a:pt x="2919896" y="399269"/>
                  <a:pt x="2918680" y="399269"/>
                  <a:pt x="2916250" y="399269"/>
                </a:cubicBezTo>
                <a:cubicBezTo>
                  <a:pt x="2906526" y="399269"/>
                  <a:pt x="2901665" y="391976"/>
                  <a:pt x="2901665" y="377391"/>
                </a:cubicBezTo>
                <a:cubicBezTo>
                  <a:pt x="2905311" y="351867"/>
                  <a:pt x="2910780" y="337890"/>
                  <a:pt x="2918073" y="335459"/>
                </a:cubicBezTo>
                <a:cubicBezTo>
                  <a:pt x="2918073" y="348828"/>
                  <a:pt x="2918073" y="362198"/>
                  <a:pt x="2918073" y="375568"/>
                </a:cubicBezTo>
                <a:cubicBezTo>
                  <a:pt x="2952105" y="331812"/>
                  <a:pt x="2978844" y="298388"/>
                  <a:pt x="2998291" y="275295"/>
                </a:cubicBezTo>
                <a:cubicBezTo>
                  <a:pt x="2992214" y="275295"/>
                  <a:pt x="2977629" y="282587"/>
                  <a:pt x="2954536" y="297173"/>
                </a:cubicBezTo>
                <a:cubicBezTo>
                  <a:pt x="2941166" y="308112"/>
                  <a:pt x="2930835" y="307504"/>
                  <a:pt x="2923542" y="295350"/>
                </a:cubicBezTo>
                <a:cubicBezTo>
                  <a:pt x="2925973" y="291703"/>
                  <a:pt x="2931442" y="286841"/>
                  <a:pt x="2939951" y="280764"/>
                </a:cubicBezTo>
                <a:cubicBezTo>
                  <a:pt x="2952105" y="272256"/>
                  <a:pt x="2961221" y="264356"/>
                  <a:pt x="2967298" y="257063"/>
                </a:cubicBezTo>
                <a:cubicBezTo>
                  <a:pt x="2978237" y="244909"/>
                  <a:pt x="2988568" y="230932"/>
                  <a:pt x="2998291" y="215131"/>
                </a:cubicBezTo>
                <a:cubicBezTo>
                  <a:pt x="3000722" y="210269"/>
                  <a:pt x="3003153" y="206623"/>
                  <a:pt x="3005584" y="204192"/>
                </a:cubicBezTo>
                <a:cubicBezTo>
                  <a:pt x="3000722" y="206623"/>
                  <a:pt x="2994645" y="209662"/>
                  <a:pt x="2987352" y="213308"/>
                </a:cubicBezTo>
                <a:cubicBezTo>
                  <a:pt x="2977629" y="218170"/>
                  <a:pt x="2970337" y="220601"/>
                  <a:pt x="2965475" y="220601"/>
                </a:cubicBezTo>
                <a:cubicBezTo>
                  <a:pt x="2959398" y="221816"/>
                  <a:pt x="2956966" y="219385"/>
                  <a:pt x="2958182" y="213308"/>
                </a:cubicBezTo>
                <a:cubicBezTo>
                  <a:pt x="2988568" y="191430"/>
                  <a:pt x="3018953" y="173199"/>
                  <a:pt x="3049339" y="158614"/>
                </a:cubicBezTo>
                <a:close/>
                <a:moveTo>
                  <a:pt x="2480518" y="144029"/>
                </a:moveTo>
                <a:cubicBezTo>
                  <a:pt x="2485380" y="144029"/>
                  <a:pt x="2487811" y="151321"/>
                  <a:pt x="2487811" y="165906"/>
                </a:cubicBezTo>
                <a:cubicBezTo>
                  <a:pt x="2487811" y="167122"/>
                  <a:pt x="2487811" y="168337"/>
                  <a:pt x="2487811" y="169553"/>
                </a:cubicBezTo>
                <a:cubicBezTo>
                  <a:pt x="2484164" y="199938"/>
                  <a:pt x="2477480" y="215739"/>
                  <a:pt x="2467756" y="216954"/>
                </a:cubicBezTo>
                <a:cubicBezTo>
                  <a:pt x="2460464" y="216954"/>
                  <a:pt x="2456817" y="213308"/>
                  <a:pt x="2456817" y="206015"/>
                </a:cubicBezTo>
                <a:cubicBezTo>
                  <a:pt x="2456817" y="202369"/>
                  <a:pt x="2458033" y="198723"/>
                  <a:pt x="2460464" y="195077"/>
                </a:cubicBezTo>
                <a:cubicBezTo>
                  <a:pt x="2464110" y="190215"/>
                  <a:pt x="2465933" y="186569"/>
                  <a:pt x="2465933" y="184138"/>
                </a:cubicBezTo>
                <a:cubicBezTo>
                  <a:pt x="2465933" y="182922"/>
                  <a:pt x="2465933" y="179884"/>
                  <a:pt x="2465933" y="175022"/>
                </a:cubicBezTo>
                <a:cubicBezTo>
                  <a:pt x="2467148" y="154360"/>
                  <a:pt x="2472010" y="144029"/>
                  <a:pt x="2480518" y="144029"/>
                </a:cubicBezTo>
                <a:close/>
                <a:moveTo>
                  <a:pt x="4731222" y="140952"/>
                </a:moveTo>
                <a:cubicBezTo>
                  <a:pt x="4738060" y="141180"/>
                  <a:pt x="4741478" y="145852"/>
                  <a:pt x="4741478" y="154967"/>
                </a:cubicBezTo>
                <a:cubicBezTo>
                  <a:pt x="4741478" y="159829"/>
                  <a:pt x="4739654" y="162260"/>
                  <a:pt x="4736008" y="162260"/>
                </a:cubicBezTo>
                <a:cubicBezTo>
                  <a:pt x="4691037" y="168337"/>
                  <a:pt x="4646066" y="178668"/>
                  <a:pt x="4601096" y="193253"/>
                </a:cubicBezTo>
                <a:cubicBezTo>
                  <a:pt x="4590156" y="196900"/>
                  <a:pt x="4580434" y="201761"/>
                  <a:pt x="4571925" y="207839"/>
                </a:cubicBezTo>
                <a:cubicBezTo>
                  <a:pt x="4554910" y="237009"/>
                  <a:pt x="4540324" y="264964"/>
                  <a:pt x="4528170" y="291703"/>
                </a:cubicBezTo>
                <a:cubicBezTo>
                  <a:pt x="4573141" y="278333"/>
                  <a:pt x="4605958" y="273472"/>
                  <a:pt x="4626620" y="277118"/>
                </a:cubicBezTo>
                <a:cubicBezTo>
                  <a:pt x="4636343" y="277118"/>
                  <a:pt x="4641204" y="283195"/>
                  <a:pt x="4641204" y="295350"/>
                </a:cubicBezTo>
                <a:cubicBezTo>
                  <a:pt x="4636343" y="341536"/>
                  <a:pt x="4607172" y="383468"/>
                  <a:pt x="4553694" y="421147"/>
                </a:cubicBezTo>
                <a:cubicBezTo>
                  <a:pt x="4553694" y="421147"/>
                  <a:pt x="4553086" y="421754"/>
                  <a:pt x="4551870" y="422970"/>
                </a:cubicBezTo>
                <a:cubicBezTo>
                  <a:pt x="4550655" y="425400"/>
                  <a:pt x="4548832" y="426616"/>
                  <a:pt x="4546401" y="426616"/>
                </a:cubicBezTo>
                <a:cubicBezTo>
                  <a:pt x="4525739" y="420539"/>
                  <a:pt x="4508722" y="412031"/>
                  <a:pt x="4495353" y="401092"/>
                </a:cubicBezTo>
                <a:cubicBezTo>
                  <a:pt x="4495353" y="398661"/>
                  <a:pt x="4497784" y="397446"/>
                  <a:pt x="4502646" y="397446"/>
                </a:cubicBezTo>
                <a:cubicBezTo>
                  <a:pt x="4507508" y="397446"/>
                  <a:pt x="4514192" y="398053"/>
                  <a:pt x="4522700" y="399269"/>
                </a:cubicBezTo>
                <a:cubicBezTo>
                  <a:pt x="4531208" y="400484"/>
                  <a:pt x="4537286" y="401092"/>
                  <a:pt x="4540932" y="401092"/>
                </a:cubicBezTo>
                <a:cubicBezTo>
                  <a:pt x="4556732" y="398661"/>
                  <a:pt x="4576179" y="379822"/>
                  <a:pt x="4599272" y="344574"/>
                </a:cubicBezTo>
                <a:cubicBezTo>
                  <a:pt x="4600488" y="342144"/>
                  <a:pt x="4604134" y="334851"/>
                  <a:pt x="4610212" y="322697"/>
                </a:cubicBezTo>
                <a:cubicBezTo>
                  <a:pt x="4613858" y="315404"/>
                  <a:pt x="4615680" y="311150"/>
                  <a:pt x="4615680" y="309935"/>
                </a:cubicBezTo>
                <a:cubicBezTo>
                  <a:pt x="4618112" y="303858"/>
                  <a:pt x="4618720" y="300211"/>
                  <a:pt x="4617504" y="298996"/>
                </a:cubicBezTo>
                <a:cubicBezTo>
                  <a:pt x="4616288" y="296565"/>
                  <a:pt x="4612034" y="295350"/>
                  <a:pt x="4604742" y="295350"/>
                </a:cubicBezTo>
                <a:cubicBezTo>
                  <a:pt x="4578002" y="297780"/>
                  <a:pt x="4551870" y="304465"/>
                  <a:pt x="4526346" y="315404"/>
                </a:cubicBezTo>
                <a:cubicBezTo>
                  <a:pt x="4525131" y="316620"/>
                  <a:pt x="4522093" y="319050"/>
                  <a:pt x="4517231" y="322697"/>
                </a:cubicBezTo>
                <a:cubicBezTo>
                  <a:pt x="4508722" y="329989"/>
                  <a:pt x="4502646" y="333028"/>
                  <a:pt x="4499000" y="331812"/>
                </a:cubicBezTo>
                <a:cubicBezTo>
                  <a:pt x="4490492" y="330597"/>
                  <a:pt x="4488668" y="323912"/>
                  <a:pt x="4493530" y="311758"/>
                </a:cubicBezTo>
                <a:cubicBezTo>
                  <a:pt x="4520270" y="264356"/>
                  <a:pt x="4536678" y="233970"/>
                  <a:pt x="4542755" y="220601"/>
                </a:cubicBezTo>
                <a:cubicBezTo>
                  <a:pt x="4524524" y="230324"/>
                  <a:pt x="4491100" y="247948"/>
                  <a:pt x="4442482" y="273472"/>
                </a:cubicBezTo>
                <a:cubicBezTo>
                  <a:pt x="4390218" y="300211"/>
                  <a:pt x="4358618" y="316012"/>
                  <a:pt x="4347678" y="320874"/>
                </a:cubicBezTo>
                <a:cubicBezTo>
                  <a:pt x="4340386" y="323304"/>
                  <a:pt x="4334916" y="326343"/>
                  <a:pt x="4331270" y="329989"/>
                </a:cubicBezTo>
                <a:cubicBezTo>
                  <a:pt x="4319116" y="329989"/>
                  <a:pt x="4314254" y="325735"/>
                  <a:pt x="4316685" y="317227"/>
                </a:cubicBezTo>
                <a:cubicBezTo>
                  <a:pt x="4325193" y="307504"/>
                  <a:pt x="4339778" y="292919"/>
                  <a:pt x="4360440" y="273472"/>
                </a:cubicBezTo>
                <a:cubicBezTo>
                  <a:pt x="4370164" y="263748"/>
                  <a:pt x="4377456" y="256456"/>
                  <a:pt x="4382318" y="251594"/>
                </a:cubicBezTo>
                <a:cubicBezTo>
                  <a:pt x="4383534" y="250379"/>
                  <a:pt x="4385357" y="248555"/>
                  <a:pt x="4387788" y="246125"/>
                </a:cubicBezTo>
                <a:cubicBezTo>
                  <a:pt x="4391434" y="240047"/>
                  <a:pt x="4395080" y="237009"/>
                  <a:pt x="4398726" y="237009"/>
                </a:cubicBezTo>
                <a:cubicBezTo>
                  <a:pt x="4403588" y="235793"/>
                  <a:pt x="4404804" y="238224"/>
                  <a:pt x="4402373" y="244301"/>
                </a:cubicBezTo>
                <a:cubicBezTo>
                  <a:pt x="4399942" y="246732"/>
                  <a:pt x="4395688" y="250986"/>
                  <a:pt x="4389611" y="257063"/>
                </a:cubicBezTo>
                <a:cubicBezTo>
                  <a:pt x="4371380" y="272864"/>
                  <a:pt x="4359225" y="286234"/>
                  <a:pt x="4353148" y="297173"/>
                </a:cubicBezTo>
                <a:cubicBezTo>
                  <a:pt x="4360440" y="297173"/>
                  <a:pt x="4375026" y="290488"/>
                  <a:pt x="4396904" y="277118"/>
                </a:cubicBezTo>
                <a:cubicBezTo>
                  <a:pt x="4413919" y="267395"/>
                  <a:pt x="4440052" y="254025"/>
                  <a:pt x="4475298" y="237009"/>
                </a:cubicBezTo>
                <a:cubicBezTo>
                  <a:pt x="4509331" y="218777"/>
                  <a:pt x="4534855" y="205408"/>
                  <a:pt x="4551870" y="196900"/>
                </a:cubicBezTo>
                <a:cubicBezTo>
                  <a:pt x="4553086" y="195684"/>
                  <a:pt x="4556732" y="192646"/>
                  <a:pt x="4562810" y="187784"/>
                </a:cubicBezTo>
                <a:cubicBezTo>
                  <a:pt x="4566456" y="184138"/>
                  <a:pt x="4568279" y="182315"/>
                  <a:pt x="4568279" y="182315"/>
                </a:cubicBezTo>
                <a:cubicBezTo>
                  <a:pt x="4568279" y="181099"/>
                  <a:pt x="4569494" y="180491"/>
                  <a:pt x="4571925" y="180491"/>
                </a:cubicBezTo>
                <a:cubicBezTo>
                  <a:pt x="4573141" y="180491"/>
                  <a:pt x="4575572" y="180491"/>
                  <a:pt x="4579218" y="180491"/>
                </a:cubicBezTo>
                <a:cubicBezTo>
                  <a:pt x="4584080" y="181707"/>
                  <a:pt x="4587726" y="181707"/>
                  <a:pt x="4590156" y="180491"/>
                </a:cubicBezTo>
                <a:cubicBezTo>
                  <a:pt x="4630266" y="163475"/>
                  <a:pt x="4674629" y="150713"/>
                  <a:pt x="4723246" y="142205"/>
                </a:cubicBezTo>
                <a:cubicBezTo>
                  <a:pt x="4726285" y="141294"/>
                  <a:pt x="4728944" y="140876"/>
                  <a:pt x="4731222" y="140952"/>
                </a:cubicBezTo>
                <a:close/>
                <a:moveTo>
                  <a:pt x="2128242" y="123974"/>
                </a:moveTo>
                <a:lnTo>
                  <a:pt x="2099072" y="158614"/>
                </a:lnTo>
                <a:cubicBezTo>
                  <a:pt x="2099072" y="162260"/>
                  <a:pt x="2099072" y="167729"/>
                  <a:pt x="2099072" y="175022"/>
                </a:cubicBezTo>
                <a:cubicBezTo>
                  <a:pt x="2100287" y="187176"/>
                  <a:pt x="2100287" y="196292"/>
                  <a:pt x="2099072" y="202369"/>
                </a:cubicBezTo>
                <a:cubicBezTo>
                  <a:pt x="2102718" y="201154"/>
                  <a:pt x="2108187" y="199331"/>
                  <a:pt x="2115480" y="196900"/>
                </a:cubicBezTo>
                <a:cubicBezTo>
                  <a:pt x="2120342" y="195684"/>
                  <a:pt x="2124596" y="194469"/>
                  <a:pt x="2128242" y="193253"/>
                </a:cubicBezTo>
                <a:cubicBezTo>
                  <a:pt x="2128242" y="165299"/>
                  <a:pt x="2128242" y="142205"/>
                  <a:pt x="2128242" y="123974"/>
                </a:cubicBezTo>
                <a:close/>
                <a:moveTo>
                  <a:pt x="6092316" y="111212"/>
                </a:moveTo>
                <a:lnTo>
                  <a:pt x="6117840" y="111212"/>
                </a:lnTo>
                <a:cubicBezTo>
                  <a:pt x="6078946" y="216954"/>
                  <a:pt x="6057676" y="293526"/>
                  <a:pt x="6054030" y="340928"/>
                </a:cubicBezTo>
                <a:cubicBezTo>
                  <a:pt x="6054030" y="353082"/>
                  <a:pt x="6055854" y="362806"/>
                  <a:pt x="6059500" y="370098"/>
                </a:cubicBezTo>
                <a:cubicBezTo>
                  <a:pt x="6083808" y="378606"/>
                  <a:pt x="6115410" y="380430"/>
                  <a:pt x="6154303" y="375568"/>
                </a:cubicBezTo>
                <a:lnTo>
                  <a:pt x="6150657" y="390153"/>
                </a:lnTo>
                <a:lnTo>
                  <a:pt x="6112371" y="390153"/>
                </a:lnTo>
                <a:cubicBezTo>
                  <a:pt x="6061322" y="388938"/>
                  <a:pt x="6034583" y="368275"/>
                  <a:pt x="6032152" y="328166"/>
                </a:cubicBezTo>
                <a:cubicBezTo>
                  <a:pt x="6032152" y="302642"/>
                  <a:pt x="6047345" y="245517"/>
                  <a:pt x="6077731" y="156791"/>
                </a:cubicBezTo>
                <a:cubicBezTo>
                  <a:pt x="6078946" y="153144"/>
                  <a:pt x="6080770" y="147675"/>
                  <a:pt x="6083200" y="140382"/>
                </a:cubicBezTo>
                <a:cubicBezTo>
                  <a:pt x="6086846" y="129443"/>
                  <a:pt x="6089886" y="119720"/>
                  <a:pt x="6092316" y="111212"/>
                </a:cubicBezTo>
                <a:close/>
                <a:moveTo>
                  <a:pt x="1701291" y="111212"/>
                </a:moveTo>
                <a:lnTo>
                  <a:pt x="1726815" y="111212"/>
                </a:lnTo>
                <a:cubicBezTo>
                  <a:pt x="1687922" y="216954"/>
                  <a:pt x="1666652" y="293526"/>
                  <a:pt x="1663005" y="340928"/>
                </a:cubicBezTo>
                <a:cubicBezTo>
                  <a:pt x="1663005" y="353082"/>
                  <a:pt x="1664828" y="362806"/>
                  <a:pt x="1668475" y="370098"/>
                </a:cubicBezTo>
                <a:cubicBezTo>
                  <a:pt x="1692783" y="378606"/>
                  <a:pt x="1724384" y="380430"/>
                  <a:pt x="1763278" y="375568"/>
                </a:cubicBezTo>
                <a:lnTo>
                  <a:pt x="1759632" y="390153"/>
                </a:lnTo>
                <a:lnTo>
                  <a:pt x="1721346" y="390153"/>
                </a:lnTo>
                <a:cubicBezTo>
                  <a:pt x="1670298" y="388938"/>
                  <a:pt x="1643558" y="368275"/>
                  <a:pt x="1641128" y="328166"/>
                </a:cubicBezTo>
                <a:cubicBezTo>
                  <a:pt x="1641128" y="302642"/>
                  <a:pt x="1656320" y="245517"/>
                  <a:pt x="1686706" y="156791"/>
                </a:cubicBezTo>
                <a:cubicBezTo>
                  <a:pt x="1687922" y="153144"/>
                  <a:pt x="1689745" y="147675"/>
                  <a:pt x="1692176" y="140382"/>
                </a:cubicBezTo>
                <a:cubicBezTo>
                  <a:pt x="1695822" y="129443"/>
                  <a:pt x="1698860" y="119720"/>
                  <a:pt x="1701291" y="111212"/>
                </a:cubicBezTo>
                <a:close/>
                <a:moveTo>
                  <a:pt x="6358830" y="107566"/>
                </a:moveTo>
                <a:lnTo>
                  <a:pt x="6377062" y="107566"/>
                </a:lnTo>
                <a:cubicBezTo>
                  <a:pt x="6352753" y="269218"/>
                  <a:pt x="6299882" y="366452"/>
                  <a:pt x="6218448" y="399269"/>
                </a:cubicBezTo>
                <a:lnTo>
                  <a:pt x="6212978" y="390153"/>
                </a:lnTo>
                <a:cubicBezTo>
                  <a:pt x="6281042" y="360983"/>
                  <a:pt x="6329660" y="266787"/>
                  <a:pt x="6358830" y="107566"/>
                </a:cubicBezTo>
                <a:close/>
                <a:moveTo>
                  <a:pt x="2547063" y="106654"/>
                </a:moveTo>
                <a:cubicBezTo>
                  <a:pt x="2549494" y="106654"/>
                  <a:pt x="2551621" y="108173"/>
                  <a:pt x="2553444" y="111212"/>
                </a:cubicBezTo>
                <a:cubicBezTo>
                  <a:pt x="2552229" y="146459"/>
                  <a:pt x="2565598" y="163475"/>
                  <a:pt x="2593553" y="162260"/>
                </a:cubicBezTo>
                <a:cubicBezTo>
                  <a:pt x="2597199" y="162260"/>
                  <a:pt x="2602061" y="161652"/>
                  <a:pt x="2608138" y="160437"/>
                </a:cubicBezTo>
                <a:cubicBezTo>
                  <a:pt x="2614216" y="159221"/>
                  <a:pt x="2618470" y="158614"/>
                  <a:pt x="2620900" y="158614"/>
                </a:cubicBezTo>
                <a:cubicBezTo>
                  <a:pt x="2625762" y="159829"/>
                  <a:pt x="2628801" y="163475"/>
                  <a:pt x="2630016" y="169553"/>
                </a:cubicBezTo>
                <a:cubicBezTo>
                  <a:pt x="2630016" y="178061"/>
                  <a:pt x="2612392" y="185353"/>
                  <a:pt x="2577145" y="191430"/>
                </a:cubicBezTo>
                <a:cubicBezTo>
                  <a:pt x="2564991" y="193861"/>
                  <a:pt x="2557698" y="195684"/>
                  <a:pt x="2555267" y="196900"/>
                </a:cubicBezTo>
                <a:cubicBezTo>
                  <a:pt x="2535820" y="211485"/>
                  <a:pt x="2523666" y="223031"/>
                  <a:pt x="2518804" y="231539"/>
                </a:cubicBezTo>
                <a:cubicBezTo>
                  <a:pt x="2518804" y="233970"/>
                  <a:pt x="2521843" y="236401"/>
                  <a:pt x="2527920" y="238832"/>
                </a:cubicBezTo>
                <a:cubicBezTo>
                  <a:pt x="2538859" y="243694"/>
                  <a:pt x="2544328" y="249163"/>
                  <a:pt x="2544328" y="255240"/>
                </a:cubicBezTo>
                <a:cubicBezTo>
                  <a:pt x="2544328" y="257671"/>
                  <a:pt x="2543113" y="260102"/>
                  <a:pt x="2540682" y="262533"/>
                </a:cubicBezTo>
                <a:cubicBezTo>
                  <a:pt x="2537036" y="267395"/>
                  <a:pt x="2533997" y="272256"/>
                  <a:pt x="2531566" y="277118"/>
                </a:cubicBezTo>
                <a:cubicBezTo>
                  <a:pt x="2532782" y="275903"/>
                  <a:pt x="2535212" y="274687"/>
                  <a:pt x="2538859" y="273472"/>
                </a:cubicBezTo>
                <a:cubicBezTo>
                  <a:pt x="2551013" y="268610"/>
                  <a:pt x="2558306" y="266179"/>
                  <a:pt x="2560737" y="266179"/>
                </a:cubicBezTo>
                <a:cubicBezTo>
                  <a:pt x="2561952" y="264964"/>
                  <a:pt x="2564383" y="263748"/>
                  <a:pt x="2568029" y="262533"/>
                </a:cubicBezTo>
                <a:cubicBezTo>
                  <a:pt x="2572891" y="260102"/>
                  <a:pt x="2577753" y="258887"/>
                  <a:pt x="2582614" y="258887"/>
                </a:cubicBezTo>
                <a:cubicBezTo>
                  <a:pt x="2586261" y="260102"/>
                  <a:pt x="2588691" y="263141"/>
                  <a:pt x="2589907" y="268002"/>
                </a:cubicBezTo>
                <a:cubicBezTo>
                  <a:pt x="2589907" y="276510"/>
                  <a:pt x="2586868" y="283195"/>
                  <a:pt x="2580791" y="288057"/>
                </a:cubicBezTo>
                <a:cubicBezTo>
                  <a:pt x="2566206" y="329382"/>
                  <a:pt x="2559521" y="360983"/>
                  <a:pt x="2560737" y="382860"/>
                </a:cubicBezTo>
                <a:cubicBezTo>
                  <a:pt x="2561952" y="398661"/>
                  <a:pt x="2572891" y="405954"/>
                  <a:pt x="2593553" y="404738"/>
                </a:cubicBezTo>
                <a:cubicBezTo>
                  <a:pt x="2659186" y="399876"/>
                  <a:pt x="2701726" y="391976"/>
                  <a:pt x="2721173" y="381037"/>
                </a:cubicBezTo>
                <a:cubicBezTo>
                  <a:pt x="2734543" y="368883"/>
                  <a:pt x="2741836" y="343967"/>
                  <a:pt x="2743051" y="306288"/>
                </a:cubicBezTo>
                <a:cubicBezTo>
                  <a:pt x="2747913" y="302642"/>
                  <a:pt x="2751559" y="303250"/>
                  <a:pt x="2753990" y="308112"/>
                </a:cubicBezTo>
                <a:cubicBezTo>
                  <a:pt x="2755205" y="350652"/>
                  <a:pt x="2752167" y="377391"/>
                  <a:pt x="2744874" y="388330"/>
                </a:cubicBezTo>
                <a:cubicBezTo>
                  <a:pt x="2738797" y="394407"/>
                  <a:pt x="2727250" y="400484"/>
                  <a:pt x="2710234" y="406561"/>
                </a:cubicBezTo>
                <a:cubicBezTo>
                  <a:pt x="2683495" y="415069"/>
                  <a:pt x="2643386" y="421147"/>
                  <a:pt x="2589907" y="424793"/>
                </a:cubicBezTo>
                <a:cubicBezTo>
                  <a:pt x="2560737" y="426008"/>
                  <a:pt x="2544936" y="414462"/>
                  <a:pt x="2542505" y="390153"/>
                </a:cubicBezTo>
                <a:cubicBezTo>
                  <a:pt x="2541290" y="371922"/>
                  <a:pt x="2543721" y="350652"/>
                  <a:pt x="2549798" y="326343"/>
                </a:cubicBezTo>
                <a:cubicBezTo>
                  <a:pt x="2553444" y="310542"/>
                  <a:pt x="2555875" y="297780"/>
                  <a:pt x="2557090" y="288057"/>
                </a:cubicBezTo>
                <a:cubicBezTo>
                  <a:pt x="2546151" y="288057"/>
                  <a:pt x="2533997" y="290488"/>
                  <a:pt x="2520627" y="295350"/>
                </a:cubicBezTo>
                <a:cubicBezTo>
                  <a:pt x="2487811" y="356121"/>
                  <a:pt x="2463502" y="390153"/>
                  <a:pt x="2447702" y="397446"/>
                </a:cubicBezTo>
                <a:cubicBezTo>
                  <a:pt x="2431901" y="408384"/>
                  <a:pt x="2419139" y="415069"/>
                  <a:pt x="2409416" y="417500"/>
                </a:cubicBezTo>
                <a:cubicBezTo>
                  <a:pt x="2403338" y="418716"/>
                  <a:pt x="2399692" y="417500"/>
                  <a:pt x="2398477" y="413854"/>
                </a:cubicBezTo>
                <a:cubicBezTo>
                  <a:pt x="2398477" y="411423"/>
                  <a:pt x="2405161" y="406561"/>
                  <a:pt x="2418531" y="399269"/>
                </a:cubicBezTo>
                <a:cubicBezTo>
                  <a:pt x="2436763" y="389545"/>
                  <a:pt x="2461071" y="359767"/>
                  <a:pt x="2491457" y="309935"/>
                </a:cubicBezTo>
                <a:cubicBezTo>
                  <a:pt x="2486595" y="312366"/>
                  <a:pt x="2479910" y="316012"/>
                  <a:pt x="2471402" y="320874"/>
                </a:cubicBezTo>
                <a:cubicBezTo>
                  <a:pt x="2459248" y="328166"/>
                  <a:pt x="2450740" y="332420"/>
                  <a:pt x="2445878" y="333636"/>
                </a:cubicBezTo>
                <a:cubicBezTo>
                  <a:pt x="2444663" y="333636"/>
                  <a:pt x="2441624" y="335459"/>
                  <a:pt x="2436763" y="339105"/>
                </a:cubicBezTo>
                <a:cubicBezTo>
                  <a:pt x="2403946" y="357336"/>
                  <a:pt x="2384499" y="366452"/>
                  <a:pt x="2378422" y="366452"/>
                </a:cubicBezTo>
                <a:cubicBezTo>
                  <a:pt x="2369914" y="365237"/>
                  <a:pt x="2365660" y="361590"/>
                  <a:pt x="2365660" y="355513"/>
                </a:cubicBezTo>
                <a:cubicBezTo>
                  <a:pt x="2365660" y="348221"/>
                  <a:pt x="2368699" y="345182"/>
                  <a:pt x="2374776" y="346398"/>
                </a:cubicBezTo>
                <a:cubicBezTo>
                  <a:pt x="2375991" y="347613"/>
                  <a:pt x="2379030" y="347613"/>
                  <a:pt x="2383891" y="346398"/>
                </a:cubicBezTo>
                <a:cubicBezTo>
                  <a:pt x="2389969" y="343967"/>
                  <a:pt x="2402731" y="337890"/>
                  <a:pt x="2422178" y="328166"/>
                </a:cubicBezTo>
                <a:cubicBezTo>
                  <a:pt x="2441624" y="318443"/>
                  <a:pt x="2454386" y="312366"/>
                  <a:pt x="2460464" y="309935"/>
                </a:cubicBezTo>
                <a:cubicBezTo>
                  <a:pt x="2462895" y="308719"/>
                  <a:pt x="2467148" y="306896"/>
                  <a:pt x="2473226" y="304465"/>
                </a:cubicBezTo>
                <a:cubicBezTo>
                  <a:pt x="2485380" y="298388"/>
                  <a:pt x="2495103" y="293526"/>
                  <a:pt x="2502396" y="289880"/>
                </a:cubicBezTo>
                <a:cubicBezTo>
                  <a:pt x="2509688" y="275295"/>
                  <a:pt x="2513335" y="264356"/>
                  <a:pt x="2513335" y="257063"/>
                </a:cubicBezTo>
                <a:cubicBezTo>
                  <a:pt x="2513335" y="257063"/>
                  <a:pt x="2512119" y="255848"/>
                  <a:pt x="2509688" y="253417"/>
                </a:cubicBezTo>
                <a:cubicBezTo>
                  <a:pt x="2501181" y="246125"/>
                  <a:pt x="2496926" y="240655"/>
                  <a:pt x="2496926" y="237009"/>
                </a:cubicBezTo>
                <a:cubicBezTo>
                  <a:pt x="2496926" y="228501"/>
                  <a:pt x="2508473" y="215739"/>
                  <a:pt x="2531566" y="198723"/>
                </a:cubicBezTo>
                <a:cubicBezTo>
                  <a:pt x="2537643" y="195077"/>
                  <a:pt x="2541290" y="192646"/>
                  <a:pt x="2542505" y="191430"/>
                </a:cubicBezTo>
                <a:cubicBezTo>
                  <a:pt x="2551013" y="182922"/>
                  <a:pt x="2555267" y="178061"/>
                  <a:pt x="2555267" y="176845"/>
                </a:cubicBezTo>
                <a:cubicBezTo>
                  <a:pt x="2557698" y="175630"/>
                  <a:pt x="2557698" y="174414"/>
                  <a:pt x="2555267" y="173199"/>
                </a:cubicBezTo>
                <a:cubicBezTo>
                  <a:pt x="2540682" y="162260"/>
                  <a:pt x="2535212" y="141598"/>
                  <a:pt x="2538859" y="111212"/>
                </a:cubicBezTo>
                <a:cubicBezTo>
                  <a:pt x="2541897" y="108173"/>
                  <a:pt x="2544632" y="106654"/>
                  <a:pt x="2547063" y="106654"/>
                </a:cubicBezTo>
                <a:close/>
                <a:moveTo>
                  <a:pt x="6045171" y="70932"/>
                </a:moveTo>
                <a:cubicBezTo>
                  <a:pt x="6057002" y="70590"/>
                  <a:pt x="6069678" y="70647"/>
                  <a:pt x="6083200" y="71103"/>
                </a:cubicBezTo>
                <a:cubicBezTo>
                  <a:pt x="6092924" y="71103"/>
                  <a:pt x="6111763" y="71710"/>
                  <a:pt x="6139718" y="72926"/>
                </a:cubicBezTo>
                <a:cubicBezTo>
                  <a:pt x="6151872" y="74141"/>
                  <a:pt x="6161596" y="74749"/>
                  <a:pt x="6168888" y="74749"/>
                </a:cubicBezTo>
                <a:cubicBezTo>
                  <a:pt x="6173750" y="74749"/>
                  <a:pt x="6179827" y="75357"/>
                  <a:pt x="6187120" y="76572"/>
                </a:cubicBezTo>
                <a:cubicBezTo>
                  <a:pt x="6202920" y="77788"/>
                  <a:pt x="6217506" y="78395"/>
                  <a:pt x="6230875" y="78395"/>
                </a:cubicBezTo>
                <a:lnTo>
                  <a:pt x="6225406" y="94804"/>
                </a:lnTo>
                <a:cubicBezTo>
                  <a:pt x="6215682" y="94804"/>
                  <a:pt x="6201705" y="94196"/>
                  <a:pt x="6183474" y="92980"/>
                </a:cubicBezTo>
                <a:cubicBezTo>
                  <a:pt x="6178612" y="92980"/>
                  <a:pt x="6171319" y="92373"/>
                  <a:pt x="6161596" y="91157"/>
                </a:cubicBezTo>
                <a:cubicBezTo>
                  <a:pt x="6142148" y="89942"/>
                  <a:pt x="6122094" y="89334"/>
                  <a:pt x="6101432" y="89334"/>
                </a:cubicBezTo>
                <a:lnTo>
                  <a:pt x="6090493" y="89334"/>
                </a:lnTo>
                <a:cubicBezTo>
                  <a:pt x="5984750" y="85688"/>
                  <a:pt x="5931880" y="98450"/>
                  <a:pt x="5931880" y="127620"/>
                </a:cubicBezTo>
                <a:cubicBezTo>
                  <a:pt x="5934310" y="155575"/>
                  <a:pt x="5959226" y="179884"/>
                  <a:pt x="6006628" y="200546"/>
                </a:cubicBezTo>
                <a:lnTo>
                  <a:pt x="5997512" y="215131"/>
                </a:lnTo>
                <a:cubicBezTo>
                  <a:pt x="5946464" y="195684"/>
                  <a:pt x="5920940" y="169553"/>
                  <a:pt x="5920940" y="136736"/>
                </a:cubicBezTo>
                <a:cubicBezTo>
                  <a:pt x="5920940" y="95259"/>
                  <a:pt x="5962351" y="73325"/>
                  <a:pt x="6045171" y="70932"/>
                </a:cubicBezTo>
                <a:close/>
                <a:moveTo>
                  <a:pt x="1654146" y="70932"/>
                </a:moveTo>
                <a:cubicBezTo>
                  <a:pt x="1665978" y="70590"/>
                  <a:pt x="1678654" y="70647"/>
                  <a:pt x="1692176" y="71103"/>
                </a:cubicBezTo>
                <a:cubicBezTo>
                  <a:pt x="1701899" y="71103"/>
                  <a:pt x="1720738" y="71710"/>
                  <a:pt x="1748693" y="72926"/>
                </a:cubicBezTo>
                <a:cubicBezTo>
                  <a:pt x="1760847" y="74141"/>
                  <a:pt x="1770571" y="74749"/>
                  <a:pt x="1777863" y="74749"/>
                </a:cubicBezTo>
                <a:cubicBezTo>
                  <a:pt x="1782725" y="74749"/>
                  <a:pt x="1788802" y="75357"/>
                  <a:pt x="1796095" y="76572"/>
                </a:cubicBezTo>
                <a:cubicBezTo>
                  <a:pt x="1811896" y="77788"/>
                  <a:pt x="1826481" y="78395"/>
                  <a:pt x="1839850" y="78395"/>
                </a:cubicBezTo>
                <a:lnTo>
                  <a:pt x="1834381" y="94804"/>
                </a:lnTo>
                <a:cubicBezTo>
                  <a:pt x="1824658" y="94804"/>
                  <a:pt x="1810680" y="94196"/>
                  <a:pt x="1792449" y="92980"/>
                </a:cubicBezTo>
                <a:cubicBezTo>
                  <a:pt x="1787587" y="92980"/>
                  <a:pt x="1780294" y="92373"/>
                  <a:pt x="1770571" y="91157"/>
                </a:cubicBezTo>
                <a:cubicBezTo>
                  <a:pt x="1751124" y="89942"/>
                  <a:pt x="1731069" y="89334"/>
                  <a:pt x="1710407" y="89334"/>
                </a:cubicBezTo>
                <a:lnTo>
                  <a:pt x="1699468" y="89334"/>
                </a:lnTo>
                <a:cubicBezTo>
                  <a:pt x="1593726" y="85688"/>
                  <a:pt x="1540855" y="98450"/>
                  <a:pt x="1540855" y="127620"/>
                </a:cubicBezTo>
                <a:cubicBezTo>
                  <a:pt x="1543285" y="155575"/>
                  <a:pt x="1568202" y="179884"/>
                  <a:pt x="1615604" y="200546"/>
                </a:cubicBezTo>
                <a:lnTo>
                  <a:pt x="1606488" y="215131"/>
                </a:lnTo>
                <a:cubicBezTo>
                  <a:pt x="1555440" y="195684"/>
                  <a:pt x="1529916" y="169553"/>
                  <a:pt x="1529916" y="136736"/>
                </a:cubicBezTo>
                <a:cubicBezTo>
                  <a:pt x="1529916" y="95259"/>
                  <a:pt x="1571326" y="73325"/>
                  <a:pt x="1654146" y="70932"/>
                </a:cubicBezTo>
                <a:close/>
                <a:moveTo>
                  <a:pt x="7102190" y="67456"/>
                </a:moveTo>
                <a:lnTo>
                  <a:pt x="7107659" y="67456"/>
                </a:lnTo>
                <a:cubicBezTo>
                  <a:pt x="7110090" y="67456"/>
                  <a:pt x="7111913" y="68064"/>
                  <a:pt x="7113128" y="69280"/>
                </a:cubicBezTo>
                <a:lnTo>
                  <a:pt x="7116774" y="69280"/>
                </a:lnTo>
                <a:cubicBezTo>
                  <a:pt x="7117990" y="70495"/>
                  <a:pt x="7136829" y="115466"/>
                  <a:pt x="7173292" y="204192"/>
                </a:cubicBezTo>
                <a:cubicBezTo>
                  <a:pt x="7197600" y="264964"/>
                  <a:pt x="7219478" y="318443"/>
                  <a:pt x="7238925" y="364629"/>
                </a:cubicBezTo>
                <a:cubicBezTo>
                  <a:pt x="7240141" y="367060"/>
                  <a:pt x="7240748" y="368275"/>
                  <a:pt x="7240748" y="368275"/>
                </a:cubicBezTo>
                <a:cubicBezTo>
                  <a:pt x="7278427" y="243086"/>
                  <a:pt x="7297266" y="151321"/>
                  <a:pt x="7297266" y="92980"/>
                </a:cubicBezTo>
                <a:cubicBezTo>
                  <a:pt x="7294835" y="88119"/>
                  <a:pt x="7291796" y="85080"/>
                  <a:pt x="7288150" y="83865"/>
                </a:cubicBezTo>
                <a:lnTo>
                  <a:pt x="7284504" y="83865"/>
                </a:lnTo>
                <a:cubicBezTo>
                  <a:pt x="7279642" y="85080"/>
                  <a:pt x="7272958" y="87511"/>
                  <a:pt x="7264450" y="91157"/>
                </a:cubicBezTo>
                <a:lnTo>
                  <a:pt x="7266272" y="78395"/>
                </a:lnTo>
                <a:cubicBezTo>
                  <a:pt x="7280858" y="71103"/>
                  <a:pt x="7293012" y="67456"/>
                  <a:pt x="7302736" y="67456"/>
                </a:cubicBezTo>
                <a:cubicBezTo>
                  <a:pt x="7312458" y="67456"/>
                  <a:pt x="7317320" y="74141"/>
                  <a:pt x="7317320" y="87511"/>
                </a:cubicBezTo>
                <a:cubicBezTo>
                  <a:pt x="7317320" y="148283"/>
                  <a:pt x="7296050" y="249163"/>
                  <a:pt x="7253510" y="390153"/>
                </a:cubicBezTo>
                <a:lnTo>
                  <a:pt x="7249864" y="390153"/>
                </a:lnTo>
                <a:cubicBezTo>
                  <a:pt x="7245002" y="390153"/>
                  <a:pt x="7241964" y="390153"/>
                  <a:pt x="7240748" y="390153"/>
                </a:cubicBezTo>
                <a:lnTo>
                  <a:pt x="7233456" y="390153"/>
                </a:lnTo>
                <a:cubicBezTo>
                  <a:pt x="7200639" y="350044"/>
                  <a:pt x="7158707" y="250379"/>
                  <a:pt x="7107659" y="91157"/>
                </a:cubicBezTo>
                <a:cubicBezTo>
                  <a:pt x="7095505" y="278333"/>
                  <a:pt x="7051750" y="383468"/>
                  <a:pt x="6976392" y="406561"/>
                </a:cubicBezTo>
                <a:lnTo>
                  <a:pt x="6970923" y="391976"/>
                </a:lnTo>
                <a:cubicBezTo>
                  <a:pt x="7028048" y="368883"/>
                  <a:pt x="7067550" y="268610"/>
                  <a:pt x="7089428" y="91157"/>
                </a:cubicBezTo>
                <a:cubicBezTo>
                  <a:pt x="7089428" y="89942"/>
                  <a:pt x="7090036" y="88119"/>
                  <a:pt x="7091250" y="85688"/>
                </a:cubicBezTo>
                <a:cubicBezTo>
                  <a:pt x="7092466" y="79611"/>
                  <a:pt x="7093074" y="74141"/>
                  <a:pt x="7093074" y="69280"/>
                </a:cubicBezTo>
                <a:cubicBezTo>
                  <a:pt x="7095505" y="69280"/>
                  <a:pt x="7098543" y="68672"/>
                  <a:pt x="7102190" y="67456"/>
                </a:cubicBezTo>
                <a:close/>
                <a:moveTo>
                  <a:pt x="6335129" y="67456"/>
                </a:moveTo>
                <a:lnTo>
                  <a:pt x="6349714" y="67456"/>
                </a:lnTo>
                <a:cubicBezTo>
                  <a:pt x="6404408" y="67456"/>
                  <a:pt x="6431148" y="123366"/>
                  <a:pt x="6429933" y="235186"/>
                </a:cubicBezTo>
                <a:lnTo>
                  <a:pt x="6429933" y="251594"/>
                </a:lnTo>
                <a:cubicBezTo>
                  <a:pt x="6429933" y="284411"/>
                  <a:pt x="6427502" y="318443"/>
                  <a:pt x="6422640" y="353690"/>
                </a:cubicBezTo>
                <a:cubicBezTo>
                  <a:pt x="6462750" y="257671"/>
                  <a:pt x="6525952" y="163475"/>
                  <a:pt x="6612247" y="71103"/>
                </a:cubicBezTo>
                <a:lnTo>
                  <a:pt x="6646887" y="71103"/>
                </a:lnTo>
                <a:cubicBezTo>
                  <a:pt x="6600701" y="190215"/>
                  <a:pt x="6576392" y="285626"/>
                  <a:pt x="6573961" y="357336"/>
                </a:cubicBezTo>
                <a:cubicBezTo>
                  <a:pt x="6573961" y="370706"/>
                  <a:pt x="6578215" y="377391"/>
                  <a:pt x="6586723" y="377391"/>
                </a:cubicBezTo>
                <a:cubicBezTo>
                  <a:pt x="6592800" y="377391"/>
                  <a:pt x="6601308" y="374960"/>
                  <a:pt x="6612247" y="370098"/>
                </a:cubicBezTo>
                <a:cubicBezTo>
                  <a:pt x="6614678" y="368883"/>
                  <a:pt x="6616501" y="368275"/>
                  <a:pt x="6617716" y="368275"/>
                </a:cubicBezTo>
                <a:lnTo>
                  <a:pt x="6615894" y="382860"/>
                </a:lnTo>
                <a:cubicBezTo>
                  <a:pt x="6604954" y="387722"/>
                  <a:pt x="6593408" y="390153"/>
                  <a:pt x="6581254" y="390153"/>
                </a:cubicBezTo>
                <a:cubicBezTo>
                  <a:pt x="6560592" y="390153"/>
                  <a:pt x="6550868" y="379822"/>
                  <a:pt x="6552084" y="359160"/>
                </a:cubicBezTo>
                <a:cubicBezTo>
                  <a:pt x="6555730" y="278941"/>
                  <a:pt x="6577000" y="191430"/>
                  <a:pt x="6615894" y="96627"/>
                </a:cubicBezTo>
                <a:cubicBezTo>
                  <a:pt x="6566061" y="142813"/>
                  <a:pt x="6506505" y="230932"/>
                  <a:pt x="6437226" y="360983"/>
                </a:cubicBezTo>
                <a:cubicBezTo>
                  <a:pt x="6436010" y="363414"/>
                  <a:pt x="6434186" y="367060"/>
                  <a:pt x="6431756" y="371922"/>
                </a:cubicBezTo>
                <a:cubicBezTo>
                  <a:pt x="6429325" y="374352"/>
                  <a:pt x="6428110" y="376176"/>
                  <a:pt x="6428110" y="377391"/>
                </a:cubicBezTo>
                <a:lnTo>
                  <a:pt x="6404408" y="377391"/>
                </a:lnTo>
                <a:cubicBezTo>
                  <a:pt x="6406840" y="345790"/>
                  <a:pt x="6408055" y="314796"/>
                  <a:pt x="6408055" y="284411"/>
                </a:cubicBezTo>
                <a:cubicBezTo>
                  <a:pt x="6408055" y="187176"/>
                  <a:pt x="6402586" y="128228"/>
                  <a:pt x="6391646" y="107566"/>
                </a:cubicBezTo>
                <a:cubicBezTo>
                  <a:pt x="6384354" y="89334"/>
                  <a:pt x="6361869" y="82042"/>
                  <a:pt x="6324190" y="85688"/>
                </a:cubicBezTo>
                <a:lnTo>
                  <a:pt x="6316898" y="85688"/>
                </a:lnTo>
                <a:lnTo>
                  <a:pt x="6320544" y="69280"/>
                </a:lnTo>
                <a:cubicBezTo>
                  <a:pt x="6324190" y="69280"/>
                  <a:pt x="6329052" y="68672"/>
                  <a:pt x="6335129" y="67456"/>
                </a:cubicBezTo>
                <a:close/>
                <a:moveTo>
                  <a:pt x="5862860" y="67456"/>
                </a:moveTo>
                <a:cubicBezTo>
                  <a:pt x="5892030" y="69887"/>
                  <a:pt x="5907832" y="88726"/>
                  <a:pt x="5910262" y="123974"/>
                </a:cubicBezTo>
                <a:cubicBezTo>
                  <a:pt x="5896892" y="238224"/>
                  <a:pt x="5836121" y="302034"/>
                  <a:pt x="5727948" y="315404"/>
                </a:cubicBezTo>
                <a:cubicBezTo>
                  <a:pt x="5709716" y="315404"/>
                  <a:pt x="5692700" y="313581"/>
                  <a:pt x="5676900" y="309935"/>
                </a:cubicBezTo>
                <a:lnTo>
                  <a:pt x="5675076" y="291703"/>
                </a:lnTo>
                <a:cubicBezTo>
                  <a:pt x="5689662" y="296565"/>
                  <a:pt x="5704247" y="298996"/>
                  <a:pt x="5718832" y="298996"/>
                </a:cubicBezTo>
                <a:cubicBezTo>
                  <a:pt x="5818498" y="288057"/>
                  <a:pt x="5874407" y="228501"/>
                  <a:pt x="5886562" y="120328"/>
                </a:cubicBezTo>
                <a:cubicBezTo>
                  <a:pt x="5886562" y="93588"/>
                  <a:pt x="5881092" y="80218"/>
                  <a:pt x="5870153" y="80218"/>
                </a:cubicBezTo>
                <a:lnTo>
                  <a:pt x="5861038" y="82042"/>
                </a:lnTo>
                <a:cubicBezTo>
                  <a:pt x="5754080" y="105135"/>
                  <a:pt x="5670822" y="223639"/>
                  <a:pt x="5611266" y="437555"/>
                </a:cubicBezTo>
                <a:lnTo>
                  <a:pt x="5587566" y="437555"/>
                </a:lnTo>
                <a:cubicBezTo>
                  <a:pt x="5591212" y="422970"/>
                  <a:pt x="5596682" y="403523"/>
                  <a:pt x="5603974" y="379214"/>
                </a:cubicBezTo>
                <a:cubicBezTo>
                  <a:pt x="5640437" y="245517"/>
                  <a:pt x="5658060" y="142813"/>
                  <a:pt x="5656845" y="71103"/>
                </a:cubicBezTo>
                <a:lnTo>
                  <a:pt x="5678723" y="71103"/>
                </a:lnTo>
                <a:lnTo>
                  <a:pt x="5680546" y="94804"/>
                </a:lnTo>
                <a:cubicBezTo>
                  <a:pt x="5681762" y="131266"/>
                  <a:pt x="5672038" y="187176"/>
                  <a:pt x="5651376" y="262533"/>
                </a:cubicBezTo>
                <a:cubicBezTo>
                  <a:pt x="5647730" y="271041"/>
                  <a:pt x="5644690" y="280157"/>
                  <a:pt x="5642260" y="289880"/>
                </a:cubicBezTo>
                <a:cubicBezTo>
                  <a:pt x="5642260" y="291096"/>
                  <a:pt x="5642260" y="292311"/>
                  <a:pt x="5642260" y="293526"/>
                </a:cubicBezTo>
                <a:cubicBezTo>
                  <a:pt x="5717616" y="148890"/>
                  <a:pt x="5791150" y="73534"/>
                  <a:pt x="5862860" y="67456"/>
                </a:cubicBezTo>
                <a:close/>
                <a:moveTo>
                  <a:pt x="5529486" y="67456"/>
                </a:moveTo>
                <a:cubicBezTo>
                  <a:pt x="5558656" y="69887"/>
                  <a:pt x="5574456" y="88726"/>
                  <a:pt x="5576887" y="123974"/>
                </a:cubicBezTo>
                <a:cubicBezTo>
                  <a:pt x="5563518" y="238224"/>
                  <a:pt x="5502746" y="302034"/>
                  <a:pt x="5394572" y="315404"/>
                </a:cubicBezTo>
                <a:cubicBezTo>
                  <a:pt x="5376342" y="315404"/>
                  <a:pt x="5359326" y="313581"/>
                  <a:pt x="5343524" y="309935"/>
                </a:cubicBezTo>
                <a:lnTo>
                  <a:pt x="5341702" y="291703"/>
                </a:lnTo>
                <a:cubicBezTo>
                  <a:pt x="5356286" y="296565"/>
                  <a:pt x="5370872" y="298996"/>
                  <a:pt x="5385457" y="298996"/>
                </a:cubicBezTo>
                <a:cubicBezTo>
                  <a:pt x="5485122" y="288057"/>
                  <a:pt x="5541032" y="228501"/>
                  <a:pt x="5553186" y="120328"/>
                </a:cubicBezTo>
                <a:cubicBezTo>
                  <a:pt x="5553186" y="93588"/>
                  <a:pt x="5547717" y="80218"/>
                  <a:pt x="5536778" y="80218"/>
                </a:cubicBezTo>
                <a:lnTo>
                  <a:pt x="5527662" y="82042"/>
                </a:lnTo>
                <a:cubicBezTo>
                  <a:pt x="5420704" y="105135"/>
                  <a:pt x="5337448" y="223639"/>
                  <a:pt x="5277892" y="437555"/>
                </a:cubicBezTo>
                <a:lnTo>
                  <a:pt x="5254190" y="437555"/>
                </a:lnTo>
                <a:cubicBezTo>
                  <a:pt x="5257837" y="422970"/>
                  <a:pt x="5263306" y="403523"/>
                  <a:pt x="5270599" y="379214"/>
                </a:cubicBezTo>
                <a:cubicBezTo>
                  <a:pt x="5307062" y="245517"/>
                  <a:pt x="5324686" y="142813"/>
                  <a:pt x="5323470" y="71103"/>
                </a:cubicBezTo>
                <a:lnTo>
                  <a:pt x="5345348" y="71103"/>
                </a:lnTo>
                <a:lnTo>
                  <a:pt x="5347171" y="94804"/>
                </a:lnTo>
                <a:cubicBezTo>
                  <a:pt x="5348386" y="131266"/>
                  <a:pt x="5338662" y="187176"/>
                  <a:pt x="5318000" y="262533"/>
                </a:cubicBezTo>
                <a:cubicBezTo>
                  <a:pt x="5314354" y="271041"/>
                  <a:pt x="5311316" y="280157"/>
                  <a:pt x="5308885" y="289880"/>
                </a:cubicBezTo>
                <a:cubicBezTo>
                  <a:pt x="5308885" y="291096"/>
                  <a:pt x="5308885" y="292311"/>
                  <a:pt x="5308885" y="293526"/>
                </a:cubicBezTo>
                <a:cubicBezTo>
                  <a:pt x="5384242" y="148890"/>
                  <a:pt x="5457775" y="73534"/>
                  <a:pt x="5529486" y="67456"/>
                </a:cubicBezTo>
                <a:close/>
                <a:moveTo>
                  <a:pt x="3964409" y="67456"/>
                </a:moveTo>
                <a:cubicBezTo>
                  <a:pt x="3966840" y="67456"/>
                  <a:pt x="3971094" y="69887"/>
                  <a:pt x="3977171" y="74749"/>
                </a:cubicBezTo>
                <a:cubicBezTo>
                  <a:pt x="3979602" y="77180"/>
                  <a:pt x="3982033" y="79003"/>
                  <a:pt x="3984464" y="80218"/>
                </a:cubicBezTo>
                <a:cubicBezTo>
                  <a:pt x="3985679" y="80218"/>
                  <a:pt x="3987502" y="80218"/>
                  <a:pt x="3989933" y="80218"/>
                </a:cubicBezTo>
                <a:cubicBezTo>
                  <a:pt x="4003303" y="81434"/>
                  <a:pt x="4009988" y="86296"/>
                  <a:pt x="4009988" y="94804"/>
                </a:cubicBezTo>
                <a:cubicBezTo>
                  <a:pt x="4009988" y="102096"/>
                  <a:pt x="4005126" y="110604"/>
                  <a:pt x="3995402" y="120328"/>
                </a:cubicBezTo>
                <a:cubicBezTo>
                  <a:pt x="3989325" y="125189"/>
                  <a:pt x="3985679" y="129443"/>
                  <a:pt x="3984464" y="133090"/>
                </a:cubicBezTo>
                <a:cubicBezTo>
                  <a:pt x="3979602" y="142813"/>
                  <a:pt x="3969878" y="156183"/>
                  <a:pt x="3955293" y="173199"/>
                </a:cubicBezTo>
                <a:cubicBezTo>
                  <a:pt x="3951647" y="178061"/>
                  <a:pt x="3949216" y="181707"/>
                  <a:pt x="3948001" y="184138"/>
                </a:cubicBezTo>
                <a:lnTo>
                  <a:pt x="3948001" y="187784"/>
                </a:lnTo>
                <a:cubicBezTo>
                  <a:pt x="3949216" y="193861"/>
                  <a:pt x="3952862" y="197507"/>
                  <a:pt x="3958940" y="198723"/>
                </a:cubicBezTo>
                <a:cubicBezTo>
                  <a:pt x="3958940" y="198723"/>
                  <a:pt x="3960155" y="197507"/>
                  <a:pt x="3962586" y="195077"/>
                </a:cubicBezTo>
                <a:cubicBezTo>
                  <a:pt x="3967447" y="186569"/>
                  <a:pt x="3972309" y="181707"/>
                  <a:pt x="3977171" y="180491"/>
                </a:cubicBezTo>
                <a:cubicBezTo>
                  <a:pt x="3979602" y="179276"/>
                  <a:pt x="3981425" y="178668"/>
                  <a:pt x="3982640" y="178668"/>
                </a:cubicBezTo>
                <a:cubicBezTo>
                  <a:pt x="3983856" y="179884"/>
                  <a:pt x="3983856" y="181099"/>
                  <a:pt x="3982640" y="182315"/>
                </a:cubicBezTo>
                <a:cubicBezTo>
                  <a:pt x="3981425" y="184745"/>
                  <a:pt x="3980817" y="187176"/>
                  <a:pt x="3980817" y="189607"/>
                </a:cubicBezTo>
                <a:cubicBezTo>
                  <a:pt x="3980817" y="190823"/>
                  <a:pt x="3982033" y="192038"/>
                  <a:pt x="3984464" y="193253"/>
                </a:cubicBezTo>
                <a:cubicBezTo>
                  <a:pt x="3997833" y="187176"/>
                  <a:pt x="4018495" y="178668"/>
                  <a:pt x="4046450" y="167729"/>
                </a:cubicBezTo>
                <a:cubicBezTo>
                  <a:pt x="4059820" y="161652"/>
                  <a:pt x="4070151" y="157398"/>
                  <a:pt x="4077444" y="154967"/>
                </a:cubicBezTo>
                <a:cubicBezTo>
                  <a:pt x="4084736" y="152537"/>
                  <a:pt x="4094460" y="148890"/>
                  <a:pt x="4106614" y="144029"/>
                </a:cubicBezTo>
                <a:cubicBezTo>
                  <a:pt x="4138215" y="131874"/>
                  <a:pt x="4162524" y="123366"/>
                  <a:pt x="4179540" y="118505"/>
                </a:cubicBezTo>
                <a:cubicBezTo>
                  <a:pt x="4185617" y="116074"/>
                  <a:pt x="4195340" y="113643"/>
                  <a:pt x="4208710" y="111212"/>
                </a:cubicBezTo>
                <a:cubicBezTo>
                  <a:pt x="4222080" y="108781"/>
                  <a:pt x="4231804" y="106958"/>
                  <a:pt x="4237880" y="105742"/>
                </a:cubicBezTo>
                <a:cubicBezTo>
                  <a:pt x="4250035" y="103312"/>
                  <a:pt x="4257328" y="106958"/>
                  <a:pt x="4259758" y="116681"/>
                </a:cubicBezTo>
                <a:cubicBezTo>
                  <a:pt x="4259758" y="127620"/>
                  <a:pt x="4254896" y="133090"/>
                  <a:pt x="4245173" y="133090"/>
                </a:cubicBezTo>
                <a:cubicBezTo>
                  <a:pt x="4243958" y="133090"/>
                  <a:pt x="4242134" y="131874"/>
                  <a:pt x="4239704" y="129443"/>
                </a:cubicBezTo>
                <a:lnTo>
                  <a:pt x="4237880" y="129443"/>
                </a:lnTo>
                <a:cubicBezTo>
                  <a:pt x="4231804" y="129443"/>
                  <a:pt x="4223903" y="131266"/>
                  <a:pt x="4214180" y="134913"/>
                </a:cubicBezTo>
                <a:cubicBezTo>
                  <a:pt x="4209318" y="136128"/>
                  <a:pt x="4205064" y="137344"/>
                  <a:pt x="4201418" y="138559"/>
                </a:cubicBezTo>
                <a:cubicBezTo>
                  <a:pt x="4200202" y="138559"/>
                  <a:pt x="4195948" y="139167"/>
                  <a:pt x="4188656" y="140382"/>
                </a:cubicBezTo>
                <a:cubicBezTo>
                  <a:pt x="4180148" y="141598"/>
                  <a:pt x="4175286" y="142205"/>
                  <a:pt x="4174070" y="142205"/>
                </a:cubicBezTo>
                <a:cubicBezTo>
                  <a:pt x="4172855" y="142205"/>
                  <a:pt x="4167994" y="142813"/>
                  <a:pt x="4159486" y="144029"/>
                </a:cubicBezTo>
                <a:cubicBezTo>
                  <a:pt x="4153408" y="144029"/>
                  <a:pt x="4150370" y="144029"/>
                  <a:pt x="4150370" y="144029"/>
                </a:cubicBezTo>
                <a:cubicBezTo>
                  <a:pt x="4130922" y="147675"/>
                  <a:pt x="4102968" y="157398"/>
                  <a:pt x="4066505" y="173199"/>
                </a:cubicBezTo>
                <a:cubicBezTo>
                  <a:pt x="4044627" y="182922"/>
                  <a:pt x="4028219" y="189607"/>
                  <a:pt x="4017280" y="193253"/>
                </a:cubicBezTo>
                <a:cubicBezTo>
                  <a:pt x="4014849" y="194469"/>
                  <a:pt x="4009988" y="196900"/>
                  <a:pt x="4002695" y="200546"/>
                </a:cubicBezTo>
                <a:cubicBezTo>
                  <a:pt x="3985679" y="211485"/>
                  <a:pt x="3974740" y="215739"/>
                  <a:pt x="3969878" y="213308"/>
                </a:cubicBezTo>
                <a:cubicBezTo>
                  <a:pt x="3968663" y="215739"/>
                  <a:pt x="3968055" y="217562"/>
                  <a:pt x="3968055" y="218777"/>
                </a:cubicBezTo>
                <a:cubicBezTo>
                  <a:pt x="3968055" y="222424"/>
                  <a:pt x="3968055" y="227893"/>
                  <a:pt x="3968055" y="235186"/>
                </a:cubicBezTo>
                <a:cubicBezTo>
                  <a:pt x="3969271" y="242478"/>
                  <a:pt x="3969878" y="248555"/>
                  <a:pt x="3969878" y="253417"/>
                </a:cubicBezTo>
                <a:cubicBezTo>
                  <a:pt x="3969878" y="258279"/>
                  <a:pt x="3969271" y="265571"/>
                  <a:pt x="3968055" y="275295"/>
                </a:cubicBezTo>
                <a:cubicBezTo>
                  <a:pt x="3965624" y="294742"/>
                  <a:pt x="3964409" y="309327"/>
                  <a:pt x="3964409" y="319050"/>
                </a:cubicBezTo>
                <a:cubicBezTo>
                  <a:pt x="3976563" y="306896"/>
                  <a:pt x="3992364" y="288665"/>
                  <a:pt x="4011811" y="264356"/>
                </a:cubicBezTo>
                <a:cubicBezTo>
                  <a:pt x="4015457" y="260710"/>
                  <a:pt x="4016065" y="261925"/>
                  <a:pt x="4013634" y="268002"/>
                </a:cubicBezTo>
                <a:cubicBezTo>
                  <a:pt x="4009988" y="275295"/>
                  <a:pt x="4003910" y="286234"/>
                  <a:pt x="3995402" y="300819"/>
                </a:cubicBezTo>
                <a:cubicBezTo>
                  <a:pt x="3988110" y="315404"/>
                  <a:pt x="3982033" y="326343"/>
                  <a:pt x="3977171" y="333636"/>
                </a:cubicBezTo>
                <a:cubicBezTo>
                  <a:pt x="3975956" y="336066"/>
                  <a:pt x="3971702" y="345182"/>
                  <a:pt x="3964409" y="360983"/>
                </a:cubicBezTo>
                <a:cubicBezTo>
                  <a:pt x="3952255" y="391368"/>
                  <a:pt x="3943747" y="406561"/>
                  <a:pt x="3938885" y="406561"/>
                </a:cubicBezTo>
                <a:cubicBezTo>
                  <a:pt x="3935239" y="406561"/>
                  <a:pt x="3931592" y="404131"/>
                  <a:pt x="3927946" y="399269"/>
                </a:cubicBezTo>
                <a:cubicBezTo>
                  <a:pt x="3927946" y="396838"/>
                  <a:pt x="3927946" y="393799"/>
                  <a:pt x="3927946" y="390153"/>
                </a:cubicBezTo>
                <a:cubicBezTo>
                  <a:pt x="3927946" y="387722"/>
                  <a:pt x="3927946" y="385899"/>
                  <a:pt x="3927946" y="384684"/>
                </a:cubicBezTo>
                <a:cubicBezTo>
                  <a:pt x="3930377" y="378606"/>
                  <a:pt x="3932808" y="368275"/>
                  <a:pt x="3935239" y="353690"/>
                </a:cubicBezTo>
                <a:cubicBezTo>
                  <a:pt x="3943747" y="311150"/>
                  <a:pt x="3948001" y="273472"/>
                  <a:pt x="3948001" y="240655"/>
                </a:cubicBezTo>
                <a:cubicBezTo>
                  <a:pt x="3948001" y="216347"/>
                  <a:pt x="3942531" y="204192"/>
                  <a:pt x="3931592" y="204192"/>
                </a:cubicBezTo>
                <a:lnTo>
                  <a:pt x="3925422" y="205735"/>
                </a:lnTo>
                <a:lnTo>
                  <a:pt x="3922477" y="207839"/>
                </a:lnTo>
                <a:cubicBezTo>
                  <a:pt x="3916399" y="213916"/>
                  <a:pt x="3906676" y="223031"/>
                  <a:pt x="3893306" y="235186"/>
                </a:cubicBezTo>
                <a:cubicBezTo>
                  <a:pt x="3879937" y="247340"/>
                  <a:pt x="3869605" y="257063"/>
                  <a:pt x="3862313" y="264356"/>
                </a:cubicBezTo>
                <a:cubicBezTo>
                  <a:pt x="3859882" y="271649"/>
                  <a:pt x="3855020" y="270433"/>
                  <a:pt x="3847728" y="260710"/>
                </a:cubicBezTo>
                <a:cubicBezTo>
                  <a:pt x="3845297" y="258279"/>
                  <a:pt x="3844081" y="257063"/>
                  <a:pt x="3844081" y="257063"/>
                </a:cubicBezTo>
                <a:cubicBezTo>
                  <a:pt x="3850159" y="241263"/>
                  <a:pt x="3867782" y="222424"/>
                  <a:pt x="3896953" y="200546"/>
                </a:cubicBezTo>
                <a:cubicBezTo>
                  <a:pt x="3901814" y="196900"/>
                  <a:pt x="3905461" y="194469"/>
                  <a:pt x="3907891" y="193253"/>
                </a:cubicBezTo>
                <a:cubicBezTo>
                  <a:pt x="3929769" y="172591"/>
                  <a:pt x="3951647" y="142813"/>
                  <a:pt x="3973525" y="103919"/>
                </a:cubicBezTo>
                <a:cubicBezTo>
                  <a:pt x="3975956" y="101488"/>
                  <a:pt x="3975956" y="99665"/>
                  <a:pt x="3973525" y="98450"/>
                </a:cubicBezTo>
                <a:cubicBezTo>
                  <a:pt x="3973525" y="98450"/>
                  <a:pt x="3972309" y="97842"/>
                  <a:pt x="3969878" y="96627"/>
                </a:cubicBezTo>
                <a:cubicBezTo>
                  <a:pt x="3961370" y="88119"/>
                  <a:pt x="3957116" y="81434"/>
                  <a:pt x="3957116" y="76572"/>
                </a:cubicBezTo>
                <a:cubicBezTo>
                  <a:pt x="3957116" y="70495"/>
                  <a:pt x="3959547" y="67456"/>
                  <a:pt x="3964409" y="67456"/>
                </a:cubicBezTo>
                <a:close/>
                <a:moveTo>
                  <a:pt x="1471836" y="67456"/>
                </a:moveTo>
                <a:cubicBezTo>
                  <a:pt x="1501006" y="69887"/>
                  <a:pt x="1516806" y="88726"/>
                  <a:pt x="1519237" y="123974"/>
                </a:cubicBezTo>
                <a:cubicBezTo>
                  <a:pt x="1505868" y="238224"/>
                  <a:pt x="1445096" y="302034"/>
                  <a:pt x="1336923" y="315404"/>
                </a:cubicBezTo>
                <a:cubicBezTo>
                  <a:pt x="1318691" y="315404"/>
                  <a:pt x="1301675" y="313581"/>
                  <a:pt x="1285875" y="309935"/>
                </a:cubicBezTo>
                <a:lnTo>
                  <a:pt x="1284052" y="291703"/>
                </a:lnTo>
                <a:cubicBezTo>
                  <a:pt x="1298637" y="296565"/>
                  <a:pt x="1313222" y="298996"/>
                  <a:pt x="1327807" y="298996"/>
                </a:cubicBezTo>
                <a:cubicBezTo>
                  <a:pt x="1427472" y="288057"/>
                  <a:pt x="1483382" y="228501"/>
                  <a:pt x="1495536" y="120328"/>
                </a:cubicBezTo>
                <a:cubicBezTo>
                  <a:pt x="1495536" y="93588"/>
                  <a:pt x="1490067" y="80218"/>
                  <a:pt x="1479128" y="80218"/>
                </a:cubicBezTo>
                <a:lnTo>
                  <a:pt x="1470012" y="82042"/>
                </a:lnTo>
                <a:cubicBezTo>
                  <a:pt x="1363055" y="105135"/>
                  <a:pt x="1279798" y="223639"/>
                  <a:pt x="1220242" y="437555"/>
                </a:cubicBezTo>
                <a:lnTo>
                  <a:pt x="1196541" y="437555"/>
                </a:lnTo>
                <a:cubicBezTo>
                  <a:pt x="1200187" y="422970"/>
                  <a:pt x="1205656" y="403523"/>
                  <a:pt x="1212949" y="379214"/>
                </a:cubicBezTo>
                <a:cubicBezTo>
                  <a:pt x="1249412" y="245517"/>
                  <a:pt x="1267036" y="142813"/>
                  <a:pt x="1265820" y="71103"/>
                </a:cubicBezTo>
                <a:lnTo>
                  <a:pt x="1287698" y="71103"/>
                </a:lnTo>
                <a:lnTo>
                  <a:pt x="1289521" y="94804"/>
                </a:lnTo>
                <a:cubicBezTo>
                  <a:pt x="1290736" y="131266"/>
                  <a:pt x="1281013" y="187176"/>
                  <a:pt x="1260351" y="262533"/>
                </a:cubicBezTo>
                <a:cubicBezTo>
                  <a:pt x="1256705" y="271041"/>
                  <a:pt x="1253666" y="280157"/>
                  <a:pt x="1251235" y="289880"/>
                </a:cubicBezTo>
                <a:cubicBezTo>
                  <a:pt x="1251235" y="291096"/>
                  <a:pt x="1251235" y="292311"/>
                  <a:pt x="1251235" y="293526"/>
                </a:cubicBezTo>
                <a:cubicBezTo>
                  <a:pt x="1326592" y="148890"/>
                  <a:pt x="1400125" y="73534"/>
                  <a:pt x="1471836" y="67456"/>
                </a:cubicBezTo>
                <a:close/>
                <a:moveTo>
                  <a:pt x="1138461" y="67456"/>
                </a:moveTo>
                <a:cubicBezTo>
                  <a:pt x="1167631" y="69887"/>
                  <a:pt x="1183432" y="88726"/>
                  <a:pt x="1185862" y="123974"/>
                </a:cubicBezTo>
                <a:cubicBezTo>
                  <a:pt x="1172493" y="238224"/>
                  <a:pt x="1111721" y="302034"/>
                  <a:pt x="1003548" y="315404"/>
                </a:cubicBezTo>
                <a:cubicBezTo>
                  <a:pt x="985316" y="315404"/>
                  <a:pt x="968300" y="313581"/>
                  <a:pt x="952500" y="309935"/>
                </a:cubicBezTo>
                <a:lnTo>
                  <a:pt x="950677" y="291703"/>
                </a:lnTo>
                <a:cubicBezTo>
                  <a:pt x="965262" y="296565"/>
                  <a:pt x="979847" y="298996"/>
                  <a:pt x="994432" y="298996"/>
                </a:cubicBezTo>
                <a:cubicBezTo>
                  <a:pt x="1094097" y="288057"/>
                  <a:pt x="1150007" y="228501"/>
                  <a:pt x="1162161" y="120328"/>
                </a:cubicBezTo>
                <a:cubicBezTo>
                  <a:pt x="1162161" y="93588"/>
                  <a:pt x="1156692" y="80218"/>
                  <a:pt x="1145753" y="80218"/>
                </a:cubicBezTo>
                <a:lnTo>
                  <a:pt x="1136637" y="82042"/>
                </a:lnTo>
                <a:cubicBezTo>
                  <a:pt x="1029680" y="105135"/>
                  <a:pt x="946423" y="223639"/>
                  <a:pt x="886867" y="437555"/>
                </a:cubicBezTo>
                <a:lnTo>
                  <a:pt x="863166" y="437555"/>
                </a:lnTo>
                <a:cubicBezTo>
                  <a:pt x="866812" y="422970"/>
                  <a:pt x="872282" y="403523"/>
                  <a:pt x="879574" y="379214"/>
                </a:cubicBezTo>
                <a:cubicBezTo>
                  <a:pt x="916037" y="245517"/>
                  <a:pt x="933661" y="142813"/>
                  <a:pt x="932445" y="71103"/>
                </a:cubicBezTo>
                <a:lnTo>
                  <a:pt x="954323" y="71103"/>
                </a:lnTo>
                <a:lnTo>
                  <a:pt x="956146" y="94804"/>
                </a:lnTo>
                <a:cubicBezTo>
                  <a:pt x="957362" y="131266"/>
                  <a:pt x="947638" y="187176"/>
                  <a:pt x="926976" y="262533"/>
                </a:cubicBezTo>
                <a:cubicBezTo>
                  <a:pt x="923330" y="271041"/>
                  <a:pt x="920291" y="280157"/>
                  <a:pt x="917860" y="289880"/>
                </a:cubicBezTo>
                <a:cubicBezTo>
                  <a:pt x="917860" y="291096"/>
                  <a:pt x="917860" y="292311"/>
                  <a:pt x="917860" y="293526"/>
                </a:cubicBezTo>
                <a:cubicBezTo>
                  <a:pt x="993217" y="148890"/>
                  <a:pt x="1066750" y="73534"/>
                  <a:pt x="1138461" y="67456"/>
                </a:cubicBezTo>
                <a:close/>
                <a:moveTo>
                  <a:pt x="6947892" y="61987"/>
                </a:moveTo>
                <a:cubicBezTo>
                  <a:pt x="6958830" y="63202"/>
                  <a:pt x="6969770" y="72926"/>
                  <a:pt x="6980708" y="91157"/>
                </a:cubicBezTo>
                <a:cubicBezTo>
                  <a:pt x="6979493" y="120328"/>
                  <a:pt x="6969770" y="164083"/>
                  <a:pt x="6951538" y="222424"/>
                </a:cubicBezTo>
                <a:cubicBezTo>
                  <a:pt x="6932091" y="288057"/>
                  <a:pt x="6922368" y="336674"/>
                  <a:pt x="6922368" y="368275"/>
                </a:cubicBezTo>
                <a:cubicBezTo>
                  <a:pt x="6922368" y="382860"/>
                  <a:pt x="6935738" y="385899"/>
                  <a:pt x="6962477" y="377391"/>
                </a:cubicBezTo>
                <a:lnTo>
                  <a:pt x="6957008" y="388330"/>
                </a:lnTo>
                <a:cubicBezTo>
                  <a:pt x="6946068" y="389545"/>
                  <a:pt x="6935130" y="390153"/>
                  <a:pt x="6924191" y="390153"/>
                </a:cubicBezTo>
                <a:cubicBezTo>
                  <a:pt x="6908390" y="390153"/>
                  <a:pt x="6900490" y="382860"/>
                  <a:pt x="6900490" y="368275"/>
                </a:cubicBezTo>
                <a:cubicBezTo>
                  <a:pt x="6900490" y="343967"/>
                  <a:pt x="6912644" y="283803"/>
                  <a:pt x="6936953" y="187784"/>
                </a:cubicBezTo>
                <a:cubicBezTo>
                  <a:pt x="6953969" y="125797"/>
                  <a:pt x="6961262" y="91157"/>
                  <a:pt x="6958830" y="83865"/>
                </a:cubicBezTo>
                <a:lnTo>
                  <a:pt x="6953362" y="78395"/>
                </a:lnTo>
                <a:cubicBezTo>
                  <a:pt x="6915683" y="82042"/>
                  <a:pt x="6851872" y="137344"/>
                  <a:pt x="6761931" y="244301"/>
                </a:cubicBezTo>
                <a:lnTo>
                  <a:pt x="6794748" y="242478"/>
                </a:lnTo>
                <a:lnTo>
                  <a:pt x="6902313" y="244301"/>
                </a:lnTo>
                <a:lnTo>
                  <a:pt x="6896844" y="258887"/>
                </a:lnTo>
                <a:lnTo>
                  <a:pt x="6798394" y="257063"/>
                </a:lnTo>
                <a:lnTo>
                  <a:pt x="6752816" y="257063"/>
                </a:lnTo>
                <a:cubicBezTo>
                  <a:pt x="6721214" y="304465"/>
                  <a:pt x="6695082" y="348828"/>
                  <a:pt x="6674420" y="390153"/>
                </a:cubicBezTo>
                <a:lnTo>
                  <a:pt x="6650720" y="390153"/>
                </a:lnTo>
                <a:cubicBezTo>
                  <a:pt x="6653150" y="387722"/>
                  <a:pt x="6654973" y="384076"/>
                  <a:pt x="6656188" y="379214"/>
                </a:cubicBezTo>
                <a:cubicBezTo>
                  <a:pt x="6684144" y="318443"/>
                  <a:pt x="6707844" y="278333"/>
                  <a:pt x="6727292" y="258887"/>
                </a:cubicBezTo>
                <a:cubicBezTo>
                  <a:pt x="6707844" y="258887"/>
                  <a:pt x="6689006" y="259494"/>
                  <a:pt x="6670774" y="260710"/>
                </a:cubicBezTo>
                <a:lnTo>
                  <a:pt x="6672597" y="247948"/>
                </a:lnTo>
                <a:cubicBezTo>
                  <a:pt x="6694475" y="244301"/>
                  <a:pt x="6715745" y="243086"/>
                  <a:pt x="6736407" y="244301"/>
                </a:cubicBezTo>
                <a:cubicBezTo>
                  <a:pt x="6828780" y="126405"/>
                  <a:pt x="6899274" y="65633"/>
                  <a:pt x="6947892" y="61987"/>
                </a:cubicBezTo>
                <a:close/>
                <a:moveTo>
                  <a:pt x="58341" y="61987"/>
                </a:moveTo>
                <a:cubicBezTo>
                  <a:pt x="63202" y="61987"/>
                  <a:pt x="66241" y="69887"/>
                  <a:pt x="67456" y="85688"/>
                </a:cubicBezTo>
                <a:cubicBezTo>
                  <a:pt x="67456" y="91765"/>
                  <a:pt x="68064" y="95411"/>
                  <a:pt x="69279" y="96627"/>
                </a:cubicBezTo>
                <a:cubicBezTo>
                  <a:pt x="70495" y="97842"/>
                  <a:pt x="72318" y="99058"/>
                  <a:pt x="74749" y="100273"/>
                </a:cubicBezTo>
                <a:cubicBezTo>
                  <a:pt x="77180" y="101488"/>
                  <a:pt x="78395" y="103919"/>
                  <a:pt x="78395" y="107566"/>
                </a:cubicBezTo>
                <a:cubicBezTo>
                  <a:pt x="78395" y="127013"/>
                  <a:pt x="74141" y="136736"/>
                  <a:pt x="65633" y="136736"/>
                </a:cubicBezTo>
                <a:cubicBezTo>
                  <a:pt x="53479" y="135521"/>
                  <a:pt x="46794" y="119720"/>
                  <a:pt x="45579" y="89334"/>
                </a:cubicBezTo>
                <a:cubicBezTo>
                  <a:pt x="46794" y="71103"/>
                  <a:pt x="51048" y="61987"/>
                  <a:pt x="58341" y="61987"/>
                </a:cubicBezTo>
                <a:close/>
                <a:moveTo>
                  <a:pt x="2182936" y="60164"/>
                </a:moveTo>
                <a:cubicBezTo>
                  <a:pt x="2190229" y="58948"/>
                  <a:pt x="2193875" y="61987"/>
                  <a:pt x="2193875" y="69280"/>
                </a:cubicBezTo>
                <a:cubicBezTo>
                  <a:pt x="2193875" y="71710"/>
                  <a:pt x="2189014" y="75964"/>
                  <a:pt x="2179290" y="82042"/>
                </a:cubicBezTo>
                <a:cubicBezTo>
                  <a:pt x="2164705" y="89334"/>
                  <a:pt x="2156197" y="96627"/>
                  <a:pt x="2153766" y="103919"/>
                </a:cubicBezTo>
                <a:cubicBezTo>
                  <a:pt x="2153766" y="106350"/>
                  <a:pt x="2153158" y="109996"/>
                  <a:pt x="2151943" y="114858"/>
                </a:cubicBezTo>
                <a:cubicBezTo>
                  <a:pt x="2151943" y="119720"/>
                  <a:pt x="2151335" y="123974"/>
                  <a:pt x="2150120" y="127620"/>
                </a:cubicBezTo>
                <a:cubicBezTo>
                  <a:pt x="2148904" y="130051"/>
                  <a:pt x="2148297" y="149498"/>
                  <a:pt x="2148297" y="185961"/>
                </a:cubicBezTo>
                <a:cubicBezTo>
                  <a:pt x="2149512" y="185961"/>
                  <a:pt x="2151943" y="185353"/>
                  <a:pt x="2155589" y="184138"/>
                </a:cubicBezTo>
                <a:cubicBezTo>
                  <a:pt x="2164097" y="180491"/>
                  <a:pt x="2171997" y="178668"/>
                  <a:pt x="2179290" y="178668"/>
                </a:cubicBezTo>
                <a:cubicBezTo>
                  <a:pt x="2179290" y="178668"/>
                  <a:pt x="2177467" y="176845"/>
                  <a:pt x="2173821" y="173199"/>
                </a:cubicBezTo>
                <a:cubicBezTo>
                  <a:pt x="2170174" y="169553"/>
                  <a:pt x="2167743" y="167122"/>
                  <a:pt x="2166528" y="165906"/>
                </a:cubicBezTo>
                <a:cubicBezTo>
                  <a:pt x="2166528" y="162260"/>
                  <a:pt x="2167743" y="160437"/>
                  <a:pt x="2170174" y="160437"/>
                </a:cubicBezTo>
                <a:cubicBezTo>
                  <a:pt x="2196914" y="161652"/>
                  <a:pt x="2222438" y="167122"/>
                  <a:pt x="2246746" y="176845"/>
                </a:cubicBezTo>
                <a:cubicBezTo>
                  <a:pt x="2250393" y="180491"/>
                  <a:pt x="2252216" y="182922"/>
                  <a:pt x="2252216" y="184138"/>
                </a:cubicBezTo>
                <a:cubicBezTo>
                  <a:pt x="2251000" y="191430"/>
                  <a:pt x="2247354" y="195684"/>
                  <a:pt x="2241277" y="196900"/>
                </a:cubicBezTo>
                <a:cubicBezTo>
                  <a:pt x="2238846" y="196900"/>
                  <a:pt x="2235808" y="196292"/>
                  <a:pt x="2232161" y="195077"/>
                </a:cubicBezTo>
                <a:cubicBezTo>
                  <a:pt x="2229730" y="193861"/>
                  <a:pt x="2228515" y="193253"/>
                  <a:pt x="2228515" y="193253"/>
                </a:cubicBezTo>
                <a:cubicBezTo>
                  <a:pt x="2207853" y="192038"/>
                  <a:pt x="2181113" y="195684"/>
                  <a:pt x="2148297" y="204192"/>
                </a:cubicBezTo>
                <a:lnTo>
                  <a:pt x="2148297" y="335459"/>
                </a:lnTo>
                <a:cubicBezTo>
                  <a:pt x="2148297" y="371922"/>
                  <a:pt x="2149512" y="395015"/>
                  <a:pt x="2151943" y="404738"/>
                </a:cubicBezTo>
                <a:cubicBezTo>
                  <a:pt x="2150728" y="414462"/>
                  <a:pt x="2147689" y="420539"/>
                  <a:pt x="2142827" y="422970"/>
                </a:cubicBezTo>
                <a:cubicBezTo>
                  <a:pt x="2134319" y="419323"/>
                  <a:pt x="2129457" y="402307"/>
                  <a:pt x="2128242" y="371922"/>
                </a:cubicBezTo>
                <a:cubicBezTo>
                  <a:pt x="2128242" y="318443"/>
                  <a:pt x="2128242" y="264356"/>
                  <a:pt x="2128242" y="209662"/>
                </a:cubicBezTo>
                <a:cubicBezTo>
                  <a:pt x="2117303" y="212093"/>
                  <a:pt x="2107580" y="215131"/>
                  <a:pt x="2099072" y="218777"/>
                </a:cubicBezTo>
                <a:cubicBezTo>
                  <a:pt x="2097856" y="235793"/>
                  <a:pt x="2094210" y="253417"/>
                  <a:pt x="2088133" y="271649"/>
                </a:cubicBezTo>
                <a:cubicBezTo>
                  <a:pt x="2080840" y="299604"/>
                  <a:pt x="2062609" y="325735"/>
                  <a:pt x="2033438" y="350044"/>
                </a:cubicBezTo>
                <a:cubicBezTo>
                  <a:pt x="2024931" y="352475"/>
                  <a:pt x="2020676" y="349436"/>
                  <a:pt x="2020676" y="340928"/>
                </a:cubicBezTo>
                <a:cubicBezTo>
                  <a:pt x="2051062" y="308112"/>
                  <a:pt x="2069901" y="269825"/>
                  <a:pt x="2077194" y="226070"/>
                </a:cubicBezTo>
                <a:cubicBezTo>
                  <a:pt x="2062609" y="232147"/>
                  <a:pt x="2052278" y="237009"/>
                  <a:pt x="2046200" y="240655"/>
                </a:cubicBezTo>
                <a:cubicBezTo>
                  <a:pt x="2034046" y="247948"/>
                  <a:pt x="2026146" y="251594"/>
                  <a:pt x="2022500" y="251594"/>
                </a:cubicBezTo>
                <a:cubicBezTo>
                  <a:pt x="2022500" y="251594"/>
                  <a:pt x="2020676" y="250986"/>
                  <a:pt x="2017030" y="249771"/>
                </a:cubicBezTo>
                <a:cubicBezTo>
                  <a:pt x="2014599" y="248555"/>
                  <a:pt x="2012776" y="247948"/>
                  <a:pt x="2011561" y="247948"/>
                </a:cubicBezTo>
                <a:cubicBezTo>
                  <a:pt x="2007914" y="247948"/>
                  <a:pt x="2000014" y="251594"/>
                  <a:pt x="1987860" y="258887"/>
                </a:cubicBezTo>
                <a:cubicBezTo>
                  <a:pt x="1974490" y="266179"/>
                  <a:pt x="1964159" y="271041"/>
                  <a:pt x="1956866" y="273472"/>
                </a:cubicBezTo>
                <a:cubicBezTo>
                  <a:pt x="1956866" y="286841"/>
                  <a:pt x="1953220" y="293526"/>
                  <a:pt x="1945928" y="293526"/>
                </a:cubicBezTo>
                <a:cubicBezTo>
                  <a:pt x="1941066" y="292311"/>
                  <a:pt x="1938027" y="289880"/>
                  <a:pt x="1936812" y="286234"/>
                </a:cubicBezTo>
                <a:cubicBezTo>
                  <a:pt x="1936812" y="278941"/>
                  <a:pt x="1936812" y="268610"/>
                  <a:pt x="1936812" y="255240"/>
                </a:cubicBezTo>
                <a:cubicBezTo>
                  <a:pt x="1936812" y="240655"/>
                  <a:pt x="1936204" y="230324"/>
                  <a:pt x="1934989" y="224247"/>
                </a:cubicBezTo>
                <a:cubicBezTo>
                  <a:pt x="1900957" y="268002"/>
                  <a:pt x="1876648" y="296565"/>
                  <a:pt x="1862063" y="309935"/>
                </a:cubicBezTo>
                <a:cubicBezTo>
                  <a:pt x="1862063" y="309935"/>
                  <a:pt x="1862063" y="310542"/>
                  <a:pt x="1862063" y="311758"/>
                </a:cubicBezTo>
                <a:cubicBezTo>
                  <a:pt x="1855986" y="320266"/>
                  <a:pt x="1850516" y="324520"/>
                  <a:pt x="1845655" y="324520"/>
                </a:cubicBezTo>
                <a:cubicBezTo>
                  <a:pt x="1839578" y="324520"/>
                  <a:pt x="1836539" y="318443"/>
                  <a:pt x="1836539" y="306288"/>
                </a:cubicBezTo>
                <a:cubicBezTo>
                  <a:pt x="1840185" y="277118"/>
                  <a:pt x="1848693" y="254633"/>
                  <a:pt x="1862063" y="238832"/>
                </a:cubicBezTo>
                <a:cubicBezTo>
                  <a:pt x="1863278" y="246125"/>
                  <a:pt x="1861455" y="255848"/>
                  <a:pt x="1856593" y="268002"/>
                </a:cubicBezTo>
                <a:cubicBezTo>
                  <a:pt x="1851732" y="277726"/>
                  <a:pt x="1849301" y="285626"/>
                  <a:pt x="1849301" y="291703"/>
                </a:cubicBezTo>
                <a:cubicBezTo>
                  <a:pt x="1849301" y="295350"/>
                  <a:pt x="1850516" y="296565"/>
                  <a:pt x="1852947" y="295350"/>
                </a:cubicBezTo>
                <a:cubicBezTo>
                  <a:pt x="1883333" y="262533"/>
                  <a:pt x="1907034" y="232147"/>
                  <a:pt x="1924050" y="204192"/>
                </a:cubicBezTo>
                <a:cubicBezTo>
                  <a:pt x="1925265" y="202977"/>
                  <a:pt x="1926481" y="201154"/>
                  <a:pt x="1927696" y="198723"/>
                </a:cubicBezTo>
                <a:cubicBezTo>
                  <a:pt x="1931342" y="190215"/>
                  <a:pt x="1934989" y="185353"/>
                  <a:pt x="1938635" y="184138"/>
                </a:cubicBezTo>
                <a:cubicBezTo>
                  <a:pt x="1956866" y="158614"/>
                  <a:pt x="1969628" y="137344"/>
                  <a:pt x="1976921" y="120328"/>
                </a:cubicBezTo>
                <a:cubicBezTo>
                  <a:pt x="1978137" y="117897"/>
                  <a:pt x="1976921" y="116074"/>
                  <a:pt x="1973275" y="114858"/>
                </a:cubicBezTo>
                <a:cubicBezTo>
                  <a:pt x="1967198" y="116074"/>
                  <a:pt x="1959297" y="119112"/>
                  <a:pt x="1949574" y="123974"/>
                </a:cubicBezTo>
                <a:cubicBezTo>
                  <a:pt x="1939850" y="130051"/>
                  <a:pt x="1932558" y="133090"/>
                  <a:pt x="1927696" y="133090"/>
                </a:cubicBezTo>
                <a:cubicBezTo>
                  <a:pt x="1916757" y="129443"/>
                  <a:pt x="1913111" y="125189"/>
                  <a:pt x="1916757" y="120328"/>
                </a:cubicBezTo>
                <a:cubicBezTo>
                  <a:pt x="1928912" y="121543"/>
                  <a:pt x="1957474" y="109996"/>
                  <a:pt x="2002445" y="85688"/>
                </a:cubicBezTo>
                <a:cubicBezTo>
                  <a:pt x="2008522" y="82042"/>
                  <a:pt x="2013992" y="80218"/>
                  <a:pt x="2018853" y="80218"/>
                </a:cubicBezTo>
                <a:cubicBezTo>
                  <a:pt x="2026146" y="81434"/>
                  <a:pt x="2030400" y="84472"/>
                  <a:pt x="2031615" y="89334"/>
                </a:cubicBezTo>
                <a:cubicBezTo>
                  <a:pt x="2031615" y="94196"/>
                  <a:pt x="2026754" y="98450"/>
                  <a:pt x="2017030" y="102096"/>
                </a:cubicBezTo>
                <a:cubicBezTo>
                  <a:pt x="2013384" y="102096"/>
                  <a:pt x="2010953" y="102704"/>
                  <a:pt x="2009738" y="103919"/>
                </a:cubicBezTo>
                <a:cubicBezTo>
                  <a:pt x="2004876" y="109996"/>
                  <a:pt x="2000622" y="116681"/>
                  <a:pt x="1996976" y="123974"/>
                </a:cubicBezTo>
                <a:cubicBezTo>
                  <a:pt x="1987252" y="143421"/>
                  <a:pt x="1971452" y="169553"/>
                  <a:pt x="1949574" y="202369"/>
                </a:cubicBezTo>
                <a:cubicBezTo>
                  <a:pt x="1955651" y="199938"/>
                  <a:pt x="1964767" y="196292"/>
                  <a:pt x="1976921" y="191430"/>
                </a:cubicBezTo>
                <a:cubicBezTo>
                  <a:pt x="1993937" y="182922"/>
                  <a:pt x="2007914" y="178668"/>
                  <a:pt x="2018853" y="178668"/>
                </a:cubicBezTo>
                <a:cubicBezTo>
                  <a:pt x="2024931" y="178668"/>
                  <a:pt x="2027969" y="181099"/>
                  <a:pt x="2027969" y="185961"/>
                </a:cubicBezTo>
                <a:cubicBezTo>
                  <a:pt x="2027969" y="192038"/>
                  <a:pt x="2024323" y="199331"/>
                  <a:pt x="2017030" y="207839"/>
                </a:cubicBezTo>
                <a:cubicBezTo>
                  <a:pt x="2008522" y="217562"/>
                  <a:pt x="2003660" y="226070"/>
                  <a:pt x="2002445" y="233363"/>
                </a:cubicBezTo>
                <a:cubicBezTo>
                  <a:pt x="2015815" y="227285"/>
                  <a:pt x="2024323" y="223031"/>
                  <a:pt x="2027969" y="220601"/>
                </a:cubicBezTo>
                <a:cubicBezTo>
                  <a:pt x="2034046" y="212093"/>
                  <a:pt x="2043770" y="199938"/>
                  <a:pt x="2057139" y="184138"/>
                </a:cubicBezTo>
                <a:cubicBezTo>
                  <a:pt x="2065647" y="171983"/>
                  <a:pt x="2071724" y="163475"/>
                  <a:pt x="2075371" y="158614"/>
                </a:cubicBezTo>
                <a:cubicBezTo>
                  <a:pt x="2075371" y="156183"/>
                  <a:pt x="2072940" y="152537"/>
                  <a:pt x="2068078" y="147675"/>
                </a:cubicBezTo>
                <a:cubicBezTo>
                  <a:pt x="2062001" y="141598"/>
                  <a:pt x="2058962" y="136736"/>
                  <a:pt x="2058962" y="133090"/>
                </a:cubicBezTo>
                <a:cubicBezTo>
                  <a:pt x="2060178" y="130659"/>
                  <a:pt x="2062001" y="128836"/>
                  <a:pt x="2064432" y="127620"/>
                </a:cubicBezTo>
                <a:cubicBezTo>
                  <a:pt x="2074155" y="127620"/>
                  <a:pt x="2082663" y="132482"/>
                  <a:pt x="2089956" y="142205"/>
                </a:cubicBezTo>
                <a:cubicBezTo>
                  <a:pt x="2093602" y="138559"/>
                  <a:pt x="2100287" y="130659"/>
                  <a:pt x="2110011" y="118505"/>
                </a:cubicBezTo>
                <a:cubicBezTo>
                  <a:pt x="2117303" y="109996"/>
                  <a:pt x="2122773" y="103919"/>
                  <a:pt x="2126419" y="100273"/>
                </a:cubicBezTo>
                <a:cubicBezTo>
                  <a:pt x="2103326" y="107566"/>
                  <a:pt x="2082663" y="116681"/>
                  <a:pt x="2064432" y="127620"/>
                </a:cubicBezTo>
                <a:cubicBezTo>
                  <a:pt x="2064432" y="127620"/>
                  <a:pt x="2062609" y="128228"/>
                  <a:pt x="2058962" y="129443"/>
                </a:cubicBezTo>
                <a:cubicBezTo>
                  <a:pt x="2054101" y="130659"/>
                  <a:pt x="2051062" y="131266"/>
                  <a:pt x="2049847" y="131266"/>
                </a:cubicBezTo>
                <a:cubicBezTo>
                  <a:pt x="2046200" y="130051"/>
                  <a:pt x="2043770" y="127620"/>
                  <a:pt x="2042554" y="123974"/>
                </a:cubicBezTo>
                <a:cubicBezTo>
                  <a:pt x="2043770" y="110604"/>
                  <a:pt x="2046200" y="103919"/>
                  <a:pt x="2049847" y="103919"/>
                </a:cubicBezTo>
                <a:cubicBezTo>
                  <a:pt x="2051062" y="103919"/>
                  <a:pt x="2053493" y="106350"/>
                  <a:pt x="2057139" y="111212"/>
                </a:cubicBezTo>
                <a:cubicBezTo>
                  <a:pt x="2083879" y="102704"/>
                  <a:pt x="2115480" y="89942"/>
                  <a:pt x="2151943" y="72926"/>
                </a:cubicBezTo>
                <a:cubicBezTo>
                  <a:pt x="2154374" y="71710"/>
                  <a:pt x="2158020" y="69887"/>
                  <a:pt x="2162882" y="67456"/>
                </a:cubicBezTo>
                <a:cubicBezTo>
                  <a:pt x="2172605" y="63810"/>
                  <a:pt x="2179290" y="61379"/>
                  <a:pt x="2182936" y="60164"/>
                </a:cubicBezTo>
                <a:close/>
                <a:moveTo>
                  <a:pt x="2925365" y="51048"/>
                </a:moveTo>
                <a:cubicBezTo>
                  <a:pt x="2937520" y="53479"/>
                  <a:pt x="2944812" y="61379"/>
                  <a:pt x="2947243" y="74749"/>
                </a:cubicBezTo>
                <a:cubicBezTo>
                  <a:pt x="2947243" y="79611"/>
                  <a:pt x="2945420" y="83865"/>
                  <a:pt x="2941774" y="87511"/>
                </a:cubicBezTo>
                <a:cubicBezTo>
                  <a:pt x="2940558" y="88726"/>
                  <a:pt x="2939343" y="89942"/>
                  <a:pt x="2938127" y="91157"/>
                </a:cubicBezTo>
                <a:cubicBezTo>
                  <a:pt x="2916250" y="121543"/>
                  <a:pt x="2904095" y="145244"/>
                  <a:pt x="2901665" y="162260"/>
                </a:cubicBezTo>
                <a:cubicBezTo>
                  <a:pt x="2901665" y="164691"/>
                  <a:pt x="2902880" y="167729"/>
                  <a:pt x="2905311" y="171376"/>
                </a:cubicBezTo>
                <a:cubicBezTo>
                  <a:pt x="2906526" y="173807"/>
                  <a:pt x="2907134" y="175022"/>
                  <a:pt x="2907134" y="175022"/>
                </a:cubicBezTo>
                <a:cubicBezTo>
                  <a:pt x="2929012" y="198115"/>
                  <a:pt x="2939343" y="216954"/>
                  <a:pt x="2938127" y="231539"/>
                </a:cubicBezTo>
                <a:cubicBezTo>
                  <a:pt x="2938127" y="241263"/>
                  <a:pt x="2933266" y="243694"/>
                  <a:pt x="2923542" y="238832"/>
                </a:cubicBezTo>
                <a:cubicBezTo>
                  <a:pt x="2916250" y="233970"/>
                  <a:pt x="2906526" y="230932"/>
                  <a:pt x="2894372" y="229716"/>
                </a:cubicBezTo>
                <a:cubicBezTo>
                  <a:pt x="2877356" y="226070"/>
                  <a:pt x="2868240" y="219993"/>
                  <a:pt x="2867025" y="211485"/>
                </a:cubicBezTo>
                <a:cubicBezTo>
                  <a:pt x="2867025" y="207839"/>
                  <a:pt x="2868848" y="206015"/>
                  <a:pt x="2872494" y="206015"/>
                </a:cubicBezTo>
                <a:cubicBezTo>
                  <a:pt x="2876141" y="206015"/>
                  <a:pt x="2881002" y="207231"/>
                  <a:pt x="2887079" y="209662"/>
                </a:cubicBezTo>
                <a:cubicBezTo>
                  <a:pt x="2893156" y="212093"/>
                  <a:pt x="2897411" y="213308"/>
                  <a:pt x="2899841" y="213308"/>
                </a:cubicBezTo>
                <a:cubicBezTo>
                  <a:pt x="2905918" y="213308"/>
                  <a:pt x="2908957" y="212093"/>
                  <a:pt x="2908957" y="209662"/>
                </a:cubicBezTo>
                <a:cubicBezTo>
                  <a:pt x="2908957" y="204800"/>
                  <a:pt x="2904095" y="198115"/>
                  <a:pt x="2894372" y="189607"/>
                </a:cubicBezTo>
                <a:cubicBezTo>
                  <a:pt x="2884649" y="181099"/>
                  <a:pt x="2879787" y="173807"/>
                  <a:pt x="2879787" y="167729"/>
                </a:cubicBezTo>
                <a:cubicBezTo>
                  <a:pt x="2879787" y="151929"/>
                  <a:pt x="2884649" y="136128"/>
                  <a:pt x="2894372" y="120328"/>
                </a:cubicBezTo>
                <a:cubicBezTo>
                  <a:pt x="2871279" y="132482"/>
                  <a:pt x="2859125" y="141598"/>
                  <a:pt x="2857909" y="147675"/>
                </a:cubicBezTo>
                <a:cubicBezTo>
                  <a:pt x="2862771" y="229109"/>
                  <a:pt x="2859125" y="296565"/>
                  <a:pt x="2846970" y="350044"/>
                </a:cubicBezTo>
                <a:cubicBezTo>
                  <a:pt x="2854263" y="345182"/>
                  <a:pt x="2868240" y="330597"/>
                  <a:pt x="2888903" y="306288"/>
                </a:cubicBezTo>
                <a:cubicBezTo>
                  <a:pt x="2890118" y="303858"/>
                  <a:pt x="2890726" y="303858"/>
                  <a:pt x="2890726" y="306288"/>
                </a:cubicBezTo>
                <a:cubicBezTo>
                  <a:pt x="2890726" y="318443"/>
                  <a:pt x="2879787" y="337890"/>
                  <a:pt x="2857909" y="364629"/>
                </a:cubicBezTo>
                <a:cubicBezTo>
                  <a:pt x="2850616" y="374352"/>
                  <a:pt x="2845755" y="381037"/>
                  <a:pt x="2843324" y="384684"/>
                </a:cubicBezTo>
                <a:cubicBezTo>
                  <a:pt x="2843324" y="385899"/>
                  <a:pt x="2842716" y="387722"/>
                  <a:pt x="2841501" y="390153"/>
                </a:cubicBezTo>
                <a:cubicBezTo>
                  <a:pt x="2837854" y="401092"/>
                  <a:pt x="2832993" y="406561"/>
                  <a:pt x="2826916" y="406561"/>
                </a:cubicBezTo>
                <a:cubicBezTo>
                  <a:pt x="2820839" y="405346"/>
                  <a:pt x="2816584" y="400484"/>
                  <a:pt x="2814154" y="391976"/>
                </a:cubicBezTo>
                <a:lnTo>
                  <a:pt x="2814154" y="390153"/>
                </a:lnTo>
                <a:cubicBezTo>
                  <a:pt x="2815369" y="384076"/>
                  <a:pt x="2818407" y="373745"/>
                  <a:pt x="2823269" y="359160"/>
                </a:cubicBezTo>
                <a:cubicBezTo>
                  <a:pt x="2826916" y="348221"/>
                  <a:pt x="2829346" y="340320"/>
                  <a:pt x="2830562" y="335459"/>
                </a:cubicBezTo>
                <a:cubicBezTo>
                  <a:pt x="2839070" y="295350"/>
                  <a:pt x="2843324" y="244301"/>
                  <a:pt x="2843324" y="182315"/>
                </a:cubicBezTo>
                <a:cubicBezTo>
                  <a:pt x="2843324" y="170160"/>
                  <a:pt x="2841501" y="162868"/>
                  <a:pt x="2837854" y="160437"/>
                </a:cubicBezTo>
                <a:cubicBezTo>
                  <a:pt x="2836639" y="161652"/>
                  <a:pt x="2834816" y="162260"/>
                  <a:pt x="2832385" y="162260"/>
                </a:cubicBezTo>
                <a:cubicBezTo>
                  <a:pt x="2828739" y="162260"/>
                  <a:pt x="2826916" y="161652"/>
                  <a:pt x="2826916" y="160437"/>
                </a:cubicBezTo>
                <a:cubicBezTo>
                  <a:pt x="2825700" y="158006"/>
                  <a:pt x="2825092" y="152537"/>
                  <a:pt x="2825092" y="144029"/>
                </a:cubicBezTo>
                <a:cubicBezTo>
                  <a:pt x="2825092" y="142813"/>
                  <a:pt x="2834816" y="136128"/>
                  <a:pt x="2854263" y="123974"/>
                </a:cubicBezTo>
                <a:cubicBezTo>
                  <a:pt x="2890726" y="100881"/>
                  <a:pt x="2910173" y="86903"/>
                  <a:pt x="2912603" y="82042"/>
                </a:cubicBezTo>
                <a:cubicBezTo>
                  <a:pt x="2913819" y="79611"/>
                  <a:pt x="2914427" y="75357"/>
                  <a:pt x="2914427" y="69280"/>
                </a:cubicBezTo>
                <a:cubicBezTo>
                  <a:pt x="2914427" y="57125"/>
                  <a:pt x="2918073" y="51048"/>
                  <a:pt x="2925365" y="51048"/>
                </a:cubicBezTo>
                <a:close/>
                <a:moveTo>
                  <a:pt x="520005" y="49225"/>
                </a:moveTo>
                <a:cubicBezTo>
                  <a:pt x="551607" y="73534"/>
                  <a:pt x="568623" y="90550"/>
                  <a:pt x="571053" y="100273"/>
                </a:cubicBezTo>
                <a:cubicBezTo>
                  <a:pt x="571053" y="106350"/>
                  <a:pt x="566192" y="110604"/>
                  <a:pt x="556468" y="113035"/>
                </a:cubicBezTo>
                <a:cubicBezTo>
                  <a:pt x="551607" y="113035"/>
                  <a:pt x="548568" y="113643"/>
                  <a:pt x="547353" y="114858"/>
                </a:cubicBezTo>
                <a:cubicBezTo>
                  <a:pt x="544922" y="114858"/>
                  <a:pt x="541883" y="115466"/>
                  <a:pt x="538237" y="116681"/>
                </a:cubicBezTo>
                <a:cubicBezTo>
                  <a:pt x="533375" y="119112"/>
                  <a:pt x="529729" y="120328"/>
                  <a:pt x="527298" y="120328"/>
                </a:cubicBezTo>
                <a:cubicBezTo>
                  <a:pt x="522436" y="120328"/>
                  <a:pt x="520005" y="119112"/>
                  <a:pt x="520005" y="116681"/>
                </a:cubicBezTo>
                <a:cubicBezTo>
                  <a:pt x="520005" y="114250"/>
                  <a:pt x="522436" y="111212"/>
                  <a:pt x="527298" y="107566"/>
                </a:cubicBezTo>
                <a:cubicBezTo>
                  <a:pt x="534591" y="102704"/>
                  <a:pt x="538237" y="98450"/>
                  <a:pt x="538237" y="94804"/>
                </a:cubicBezTo>
                <a:cubicBezTo>
                  <a:pt x="538237" y="94804"/>
                  <a:pt x="537629" y="94196"/>
                  <a:pt x="536414" y="92980"/>
                </a:cubicBezTo>
                <a:cubicBezTo>
                  <a:pt x="536414" y="92980"/>
                  <a:pt x="535806" y="92373"/>
                  <a:pt x="534591" y="91157"/>
                </a:cubicBezTo>
                <a:cubicBezTo>
                  <a:pt x="520005" y="77788"/>
                  <a:pt x="512713" y="66241"/>
                  <a:pt x="512713" y="56518"/>
                </a:cubicBezTo>
                <a:cubicBezTo>
                  <a:pt x="512713" y="51656"/>
                  <a:pt x="515144" y="49225"/>
                  <a:pt x="520005" y="49225"/>
                </a:cubicBezTo>
                <a:close/>
                <a:moveTo>
                  <a:pt x="3594311" y="30994"/>
                </a:moveTo>
                <a:lnTo>
                  <a:pt x="3599780" y="30994"/>
                </a:lnTo>
                <a:cubicBezTo>
                  <a:pt x="3599780" y="30994"/>
                  <a:pt x="3600388" y="31601"/>
                  <a:pt x="3601603" y="32817"/>
                </a:cubicBezTo>
                <a:cubicBezTo>
                  <a:pt x="3605249" y="35248"/>
                  <a:pt x="3607073" y="38286"/>
                  <a:pt x="3607073" y="41932"/>
                </a:cubicBezTo>
                <a:cubicBezTo>
                  <a:pt x="3607073" y="44363"/>
                  <a:pt x="3605857" y="48617"/>
                  <a:pt x="3603426" y="54694"/>
                </a:cubicBezTo>
                <a:cubicBezTo>
                  <a:pt x="3600995" y="58341"/>
                  <a:pt x="3599780" y="61379"/>
                  <a:pt x="3599780" y="63810"/>
                </a:cubicBezTo>
                <a:cubicBezTo>
                  <a:pt x="3599780" y="71103"/>
                  <a:pt x="3599172" y="83865"/>
                  <a:pt x="3597957" y="102096"/>
                </a:cubicBezTo>
                <a:cubicBezTo>
                  <a:pt x="3596742" y="123974"/>
                  <a:pt x="3595526" y="139167"/>
                  <a:pt x="3594311" y="147675"/>
                </a:cubicBezTo>
                <a:lnTo>
                  <a:pt x="3616188" y="136736"/>
                </a:lnTo>
                <a:cubicBezTo>
                  <a:pt x="3616188" y="133090"/>
                  <a:pt x="3614973" y="127013"/>
                  <a:pt x="3612542" y="118505"/>
                </a:cubicBezTo>
                <a:cubicBezTo>
                  <a:pt x="3611327" y="111212"/>
                  <a:pt x="3610719" y="106350"/>
                  <a:pt x="3610719" y="103919"/>
                </a:cubicBezTo>
                <a:cubicBezTo>
                  <a:pt x="3610719" y="102704"/>
                  <a:pt x="3613150" y="100273"/>
                  <a:pt x="3618012" y="96627"/>
                </a:cubicBezTo>
                <a:cubicBezTo>
                  <a:pt x="3619227" y="95411"/>
                  <a:pt x="3619835" y="94804"/>
                  <a:pt x="3619835" y="94804"/>
                </a:cubicBezTo>
                <a:cubicBezTo>
                  <a:pt x="3635635" y="102096"/>
                  <a:pt x="3645966" y="110604"/>
                  <a:pt x="3650828" y="120328"/>
                </a:cubicBezTo>
                <a:cubicBezTo>
                  <a:pt x="3650828" y="122758"/>
                  <a:pt x="3648397" y="126405"/>
                  <a:pt x="3643536" y="131266"/>
                </a:cubicBezTo>
                <a:cubicBezTo>
                  <a:pt x="3641105" y="133697"/>
                  <a:pt x="3637458" y="139775"/>
                  <a:pt x="3632597" y="149498"/>
                </a:cubicBezTo>
                <a:cubicBezTo>
                  <a:pt x="3630166" y="153144"/>
                  <a:pt x="3627127" y="156791"/>
                  <a:pt x="3623481" y="160437"/>
                </a:cubicBezTo>
                <a:cubicBezTo>
                  <a:pt x="3614973" y="170160"/>
                  <a:pt x="3607680" y="181707"/>
                  <a:pt x="3601603" y="195077"/>
                </a:cubicBezTo>
                <a:cubicBezTo>
                  <a:pt x="3613757" y="191430"/>
                  <a:pt x="3619835" y="193861"/>
                  <a:pt x="3619835" y="202369"/>
                </a:cubicBezTo>
                <a:cubicBezTo>
                  <a:pt x="3619835" y="204800"/>
                  <a:pt x="3618012" y="206623"/>
                  <a:pt x="3614365" y="207839"/>
                </a:cubicBezTo>
                <a:cubicBezTo>
                  <a:pt x="3611934" y="209054"/>
                  <a:pt x="3610111" y="210269"/>
                  <a:pt x="3608896" y="211485"/>
                </a:cubicBezTo>
                <a:cubicBezTo>
                  <a:pt x="3599172" y="219993"/>
                  <a:pt x="3588233" y="238224"/>
                  <a:pt x="3576079" y="266179"/>
                </a:cubicBezTo>
                <a:cubicBezTo>
                  <a:pt x="3582156" y="257671"/>
                  <a:pt x="3592487" y="257671"/>
                  <a:pt x="3607073" y="266179"/>
                </a:cubicBezTo>
                <a:cubicBezTo>
                  <a:pt x="3613150" y="260102"/>
                  <a:pt x="3619227" y="250379"/>
                  <a:pt x="3625304" y="237009"/>
                </a:cubicBezTo>
                <a:cubicBezTo>
                  <a:pt x="3644751" y="184745"/>
                  <a:pt x="3660552" y="131266"/>
                  <a:pt x="3672706" y="76572"/>
                </a:cubicBezTo>
                <a:cubicBezTo>
                  <a:pt x="3672706" y="71710"/>
                  <a:pt x="3669060" y="67456"/>
                  <a:pt x="3661767" y="63810"/>
                </a:cubicBezTo>
                <a:cubicBezTo>
                  <a:pt x="3653259" y="61379"/>
                  <a:pt x="3649005" y="57733"/>
                  <a:pt x="3649005" y="52871"/>
                </a:cubicBezTo>
                <a:cubicBezTo>
                  <a:pt x="3649005" y="49225"/>
                  <a:pt x="3652043" y="47402"/>
                  <a:pt x="3658121" y="47402"/>
                </a:cubicBezTo>
                <a:cubicBezTo>
                  <a:pt x="3681214" y="52264"/>
                  <a:pt x="3693976" y="58948"/>
                  <a:pt x="3696407" y="67456"/>
                </a:cubicBezTo>
                <a:lnTo>
                  <a:pt x="3696407" y="69280"/>
                </a:lnTo>
                <a:cubicBezTo>
                  <a:pt x="3695191" y="72926"/>
                  <a:pt x="3693368" y="78395"/>
                  <a:pt x="3690937" y="85688"/>
                </a:cubicBezTo>
                <a:cubicBezTo>
                  <a:pt x="3687291" y="95411"/>
                  <a:pt x="3684860" y="103312"/>
                  <a:pt x="3683645" y="109389"/>
                </a:cubicBezTo>
                <a:cubicBezTo>
                  <a:pt x="3672706" y="154360"/>
                  <a:pt x="3659336" y="197507"/>
                  <a:pt x="3643536" y="238832"/>
                </a:cubicBezTo>
                <a:cubicBezTo>
                  <a:pt x="3659336" y="229109"/>
                  <a:pt x="3679998" y="215131"/>
                  <a:pt x="3705522" y="196900"/>
                </a:cubicBezTo>
                <a:cubicBezTo>
                  <a:pt x="3726185" y="182315"/>
                  <a:pt x="3738947" y="173807"/>
                  <a:pt x="3743808" y="171376"/>
                </a:cubicBezTo>
                <a:cubicBezTo>
                  <a:pt x="3752316" y="168945"/>
                  <a:pt x="3756570" y="171983"/>
                  <a:pt x="3756570" y="180491"/>
                </a:cubicBezTo>
                <a:cubicBezTo>
                  <a:pt x="3757786" y="184138"/>
                  <a:pt x="3756570" y="186569"/>
                  <a:pt x="3752924" y="187784"/>
                </a:cubicBezTo>
                <a:cubicBezTo>
                  <a:pt x="3752924" y="188999"/>
                  <a:pt x="3750494" y="189607"/>
                  <a:pt x="3745632" y="189607"/>
                </a:cubicBezTo>
                <a:cubicBezTo>
                  <a:pt x="3734693" y="195684"/>
                  <a:pt x="3714031" y="209054"/>
                  <a:pt x="3683645" y="229716"/>
                </a:cubicBezTo>
                <a:cubicBezTo>
                  <a:pt x="3687291" y="230932"/>
                  <a:pt x="3691545" y="232755"/>
                  <a:pt x="3696407" y="235186"/>
                </a:cubicBezTo>
                <a:cubicBezTo>
                  <a:pt x="3706130" y="238832"/>
                  <a:pt x="3710992" y="242478"/>
                  <a:pt x="3710992" y="246125"/>
                </a:cubicBezTo>
                <a:cubicBezTo>
                  <a:pt x="3710992" y="248555"/>
                  <a:pt x="3709169" y="252202"/>
                  <a:pt x="3705522" y="257063"/>
                </a:cubicBezTo>
                <a:cubicBezTo>
                  <a:pt x="3703092" y="260710"/>
                  <a:pt x="3701876" y="263141"/>
                  <a:pt x="3701876" y="264356"/>
                </a:cubicBezTo>
                <a:cubicBezTo>
                  <a:pt x="3698230" y="283803"/>
                  <a:pt x="3690937" y="305681"/>
                  <a:pt x="3679998" y="329989"/>
                </a:cubicBezTo>
                <a:cubicBezTo>
                  <a:pt x="3712815" y="356729"/>
                  <a:pt x="3738947" y="373137"/>
                  <a:pt x="3758394" y="379214"/>
                </a:cubicBezTo>
                <a:cubicBezTo>
                  <a:pt x="3766902" y="381645"/>
                  <a:pt x="3780271" y="382860"/>
                  <a:pt x="3798503" y="382860"/>
                </a:cubicBezTo>
                <a:cubicBezTo>
                  <a:pt x="3816734" y="382860"/>
                  <a:pt x="3825850" y="385291"/>
                  <a:pt x="3825850" y="390153"/>
                </a:cubicBezTo>
                <a:cubicBezTo>
                  <a:pt x="3825850" y="397446"/>
                  <a:pt x="3820988" y="400484"/>
                  <a:pt x="3811265" y="399269"/>
                </a:cubicBezTo>
                <a:cubicBezTo>
                  <a:pt x="3807619" y="399269"/>
                  <a:pt x="3802757" y="399876"/>
                  <a:pt x="3796680" y="401092"/>
                </a:cubicBezTo>
                <a:cubicBezTo>
                  <a:pt x="3789387" y="402307"/>
                  <a:pt x="3783918" y="402915"/>
                  <a:pt x="3780271" y="402915"/>
                </a:cubicBezTo>
                <a:cubicBezTo>
                  <a:pt x="3768117" y="402915"/>
                  <a:pt x="3755963" y="400484"/>
                  <a:pt x="3743808" y="395622"/>
                </a:cubicBezTo>
                <a:cubicBezTo>
                  <a:pt x="3719500" y="382253"/>
                  <a:pt x="3695799" y="365237"/>
                  <a:pt x="3672706" y="344574"/>
                </a:cubicBezTo>
                <a:cubicBezTo>
                  <a:pt x="3671491" y="345790"/>
                  <a:pt x="3670275" y="348221"/>
                  <a:pt x="3669060" y="351867"/>
                </a:cubicBezTo>
                <a:cubicBezTo>
                  <a:pt x="3666629" y="356729"/>
                  <a:pt x="3664805" y="359767"/>
                  <a:pt x="3663590" y="360983"/>
                </a:cubicBezTo>
                <a:cubicBezTo>
                  <a:pt x="3649005" y="382860"/>
                  <a:pt x="3634420" y="394407"/>
                  <a:pt x="3619835" y="395622"/>
                </a:cubicBezTo>
                <a:cubicBezTo>
                  <a:pt x="3606465" y="394407"/>
                  <a:pt x="3594918" y="390761"/>
                  <a:pt x="3585195" y="384684"/>
                </a:cubicBezTo>
                <a:cubicBezTo>
                  <a:pt x="3582764" y="385899"/>
                  <a:pt x="3579725" y="387722"/>
                  <a:pt x="3576079" y="390153"/>
                </a:cubicBezTo>
                <a:cubicBezTo>
                  <a:pt x="3571218" y="393799"/>
                  <a:pt x="3567571" y="395622"/>
                  <a:pt x="3565140" y="395622"/>
                </a:cubicBezTo>
                <a:cubicBezTo>
                  <a:pt x="3556632" y="395622"/>
                  <a:pt x="3552378" y="393799"/>
                  <a:pt x="3552378" y="390153"/>
                </a:cubicBezTo>
                <a:cubicBezTo>
                  <a:pt x="3553594" y="387722"/>
                  <a:pt x="3554809" y="385291"/>
                  <a:pt x="3556025" y="382860"/>
                </a:cubicBezTo>
                <a:cubicBezTo>
                  <a:pt x="3563317" y="374352"/>
                  <a:pt x="3571825" y="343967"/>
                  <a:pt x="3581549" y="291703"/>
                </a:cubicBezTo>
                <a:cubicBezTo>
                  <a:pt x="3581549" y="288057"/>
                  <a:pt x="3581549" y="286234"/>
                  <a:pt x="3581549" y="286234"/>
                </a:cubicBezTo>
                <a:cubicBezTo>
                  <a:pt x="3580333" y="285018"/>
                  <a:pt x="3578510" y="285018"/>
                  <a:pt x="3576079" y="286234"/>
                </a:cubicBezTo>
                <a:cubicBezTo>
                  <a:pt x="3572433" y="287449"/>
                  <a:pt x="3568787" y="289272"/>
                  <a:pt x="3565140" y="291703"/>
                </a:cubicBezTo>
                <a:cubicBezTo>
                  <a:pt x="3565140" y="292919"/>
                  <a:pt x="3564533" y="294742"/>
                  <a:pt x="3563317" y="297173"/>
                </a:cubicBezTo>
                <a:cubicBezTo>
                  <a:pt x="3562102" y="304465"/>
                  <a:pt x="3557848" y="315404"/>
                  <a:pt x="3550555" y="329989"/>
                </a:cubicBezTo>
                <a:cubicBezTo>
                  <a:pt x="3543263" y="349436"/>
                  <a:pt x="3537185" y="359160"/>
                  <a:pt x="3532324" y="359160"/>
                </a:cubicBezTo>
                <a:cubicBezTo>
                  <a:pt x="3520170" y="362806"/>
                  <a:pt x="3513484" y="349436"/>
                  <a:pt x="3512269" y="319050"/>
                </a:cubicBezTo>
                <a:lnTo>
                  <a:pt x="3479453" y="381037"/>
                </a:lnTo>
                <a:cubicBezTo>
                  <a:pt x="3479453" y="383468"/>
                  <a:pt x="3477629" y="387114"/>
                  <a:pt x="3473983" y="391976"/>
                </a:cubicBezTo>
                <a:cubicBezTo>
                  <a:pt x="3472768" y="394407"/>
                  <a:pt x="3472160" y="395622"/>
                  <a:pt x="3472160" y="395622"/>
                </a:cubicBezTo>
                <a:cubicBezTo>
                  <a:pt x="3472160" y="395622"/>
                  <a:pt x="3470945" y="395622"/>
                  <a:pt x="3468514" y="395622"/>
                </a:cubicBezTo>
                <a:cubicBezTo>
                  <a:pt x="3458790" y="395622"/>
                  <a:pt x="3453928" y="393799"/>
                  <a:pt x="3453928" y="390153"/>
                </a:cubicBezTo>
                <a:lnTo>
                  <a:pt x="3453928" y="386507"/>
                </a:lnTo>
                <a:cubicBezTo>
                  <a:pt x="3453928" y="385291"/>
                  <a:pt x="3456359" y="381037"/>
                  <a:pt x="3461221" y="373745"/>
                </a:cubicBezTo>
                <a:cubicBezTo>
                  <a:pt x="3475806" y="319050"/>
                  <a:pt x="3478845" y="280764"/>
                  <a:pt x="3470337" y="258887"/>
                </a:cubicBezTo>
                <a:cubicBezTo>
                  <a:pt x="3467906" y="261317"/>
                  <a:pt x="3463044" y="264964"/>
                  <a:pt x="3455752" y="269825"/>
                </a:cubicBezTo>
                <a:cubicBezTo>
                  <a:pt x="3420504" y="300211"/>
                  <a:pt x="3396196" y="314796"/>
                  <a:pt x="3382826" y="313581"/>
                </a:cubicBezTo>
                <a:cubicBezTo>
                  <a:pt x="3382826" y="313581"/>
                  <a:pt x="3382218" y="313581"/>
                  <a:pt x="3381003" y="313581"/>
                </a:cubicBezTo>
                <a:cubicBezTo>
                  <a:pt x="3377356" y="314796"/>
                  <a:pt x="3375533" y="313581"/>
                  <a:pt x="3375533" y="309935"/>
                </a:cubicBezTo>
                <a:cubicBezTo>
                  <a:pt x="3399842" y="298996"/>
                  <a:pt x="3428404" y="274687"/>
                  <a:pt x="3461221" y="237009"/>
                </a:cubicBezTo>
                <a:cubicBezTo>
                  <a:pt x="3478237" y="217562"/>
                  <a:pt x="3491607" y="201154"/>
                  <a:pt x="3501330" y="187784"/>
                </a:cubicBezTo>
                <a:cubicBezTo>
                  <a:pt x="3497684" y="186569"/>
                  <a:pt x="3492215" y="185353"/>
                  <a:pt x="3484922" y="184138"/>
                </a:cubicBezTo>
                <a:cubicBezTo>
                  <a:pt x="3478845" y="182922"/>
                  <a:pt x="3473983" y="181707"/>
                  <a:pt x="3470337" y="180491"/>
                </a:cubicBezTo>
                <a:cubicBezTo>
                  <a:pt x="3465475" y="180491"/>
                  <a:pt x="3463044" y="178061"/>
                  <a:pt x="3463044" y="173199"/>
                </a:cubicBezTo>
                <a:cubicBezTo>
                  <a:pt x="3463044" y="170768"/>
                  <a:pt x="3468514" y="163475"/>
                  <a:pt x="3479453" y="151321"/>
                </a:cubicBezTo>
                <a:cubicBezTo>
                  <a:pt x="3496469" y="133090"/>
                  <a:pt x="3504977" y="119720"/>
                  <a:pt x="3504977" y="111212"/>
                </a:cubicBezTo>
                <a:cubicBezTo>
                  <a:pt x="3504977" y="109996"/>
                  <a:pt x="3503761" y="107566"/>
                  <a:pt x="3501330" y="103919"/>
                </a:cubicBezTo>
                <a:cubicBezTo>
                  <a:pt x="3498899" y="100273"/>
                  <a:pt x="3497684" y="97234"/>
                  <a:pt x="3497684" y="94804"/>
                </a:cubicBezTo>
                <a:cubicBezTo>
                  <a:pt x="3498899" y="89942"/>
                  <a:pt x="3501330" y="87511"/>
                  <a:pt x="3504977" y="87511"/>
                </a:cubicBezTo>
                <a:cubicBezTo>
                  <a:pt x="3519562" y="93588"/>
                  <a:pt x="3529285" y="100881"/>
                  <a:pt x="3534147" y="109389"/>
                </a:cubicBezTo>
                <a:cubicBezTo>
                  <a:pt x="3534147" y="114250"/>
                  <a:pt x="3527462" y="125189"/>
                  <a:pt x="3514092" y="142205"/>
                </a:cubicBezTo>
                <a:cubicBezTo>
                  <a:pt x="3504369" y="154360"/>
                  <a:pt x="3499507" y="161652"/>
                  <a:pt x="3499507" y="164083"/>
                </a:cubicBezTo>
                <a:cubicBezTo>
                  <a:pt x="3500722" y="164083"/>
                  <a:pt x="3502546" y="164691"/>
                  <a:pt x="3504977" y="165906"/>
                </a:cubicBezTo>
                <a:cubicBezTo>
                  <a:pt x="3515915" y="169553"/>
                  <a:pt x="3523208" y="173199"/>
                  <a:pt x="3526854" y="176845"/>
                </a:cubicBezTo>
                <a:cubicBezTo>
                  <a:pt x="3528070" y="175630"/>
                  <a:pt x="3528677" y="171376"/>
                  <a:pt x="3528677" y="164083"/>
                </a:cubicBezTo>
                <a:cubicBezTo>
                  <a:pt x="3528677" y="148283"/>
                  <a:pt x="3533539" y="140382"/>
                  <a:pt x="3543263" y="140382"/>
                </a:cubicBezTo>
                <a:cubicBezTo>
                  <a:pt x="3546909" y="140382"/>
                  <a:pt x="3548732" y="144029"/>
                  <a:pt x="3548732" y="151321"/>
                </a:cubicBezTo>
                <a:cubicBezTo>
                  <a:pt x="3548732" y="153752"/>
                  <a:pt x="3548124" y="158006"/>
                  <a:pt x="3546909" y="164083"/>
                </a:cubicBezTo>
                <a:cubicBezTo>
                  <a:pt x="3545694" y="170160"/>
                  <a:pt x="3545694" y="175630"/>
                  <a:pt x="3546909" y="180491"/>
                </a:cubicBezTo>
                <a:cubicBezTo>
                  <a:pt x="3548124" y="179276"/>
                  <a:pt x="3550555" y="177453"/>
                  <a:pt x="3554201" y="175022"/>
                </a:cubicBezTo>
                <a:cubicBezTo>
                  <a:pt x="3561494" y="168945"/>
                  <a:pt x="3566963" y="165299"/>
                  <a:pt x="3570610" y="164083"/>
                </a:cubicBezTo>
                <a:cubicBezTo>
                  <a:pt x="3573041" y="147067"/>
                  <a:pt x="3574864" y="120328"/>
                  <a:pt x="3576079" y="83865"/>
                </a:cubicBezTo>
                <a:cubicBezTo>
                  <a:pt x="3577295" y="71710"/>
                  <a:pt x="3577902" y="62595"/>
                  <a:pt x="3577902" y="56518"/>
                </a:cubicBezTo>
                <a:cubicBezTo>
                  <a:pt x="3577902" y="54087"/>
                  <a:pt x="3574864" y="52264"/>
                  <a:pt x="3568787" y="51048"/>
                </a:cubicBezTo>
                <a:cubicBezTo>
                  <a:pt x="3561494" y="49833"/>
                  <a:pt x="3557848" y="47402"/>
                  <a:pt x="3557848" y="43756"/>
                </a:cubicBezTo>
                <a:cubicBezTo>
                  <a:pt x="3557848" y="40109"/>
                  <a:pt x="3559063" y="37678"/>
                  <a:pt x="3561494" y="36463"/>
                </a:cubicBezTo>
                <a:cubicBezTo>
                  <a:pt x="3562709" y="36463"/>
                  <a:pt x="3565140" y="35855"/>
                  <a:pt x="3568787" y="34640"/>
                </a:cubicBezTo>
                <a:cubicBezTo>
                  <a:pt x="3579725" y="32209"/>
                  <a:pt x="3588233" y="30994"/>
                  <a:pt x="3594311" y="30994"/>
                </a:cubicBezTo>
                <a:close/>
                <a:moveTo>
                  <a:pt x="642156" y="18232"/>
                </a:moveTo>
                <a:lnTo>
                  <a:pt x="645802" y="18232"/>
                </a:lnTo>
                <a:cubicBezTo>
                  <a:pt x="660387" y="23093"/>
                  <a:pt x="674973" y="27347"/>
                  <a:pt x="689558" y="30994"/>
                </a:cubicBezTo>
                <a:cubicBezTo>
                  <a:pt x="690773" y="32209"/>
                  <a:pt x="691989" y="32817"/>
                  <a:pt x="693204" y="32817"/>
                </a:cubicBezTo>
                <a:cubicBezTo>
                  <a:pt x="696850" y="35248"/>
                  <a:pt x="698674" y="37678"/>
                  <a:pt x="698674" y="40109"/>
                </a:cubicBezTo>
                <a:cubicBezTo>
                  <a:pt x="693812" y="55910"/>
                  <a:pt x="679227" y="75357"/>
                  <a:pt x="654918" y="98450"/>
                </a:cubicBezTo>
                <a:cubicBezTo>
                  <a:pt x="631825" y="121543"/>
                  <a:pt x="617240" y="140990"/>
                  <a:pt x="611163" y="156791"/>
                </a:cubicBezTo>
                <a:cubicBezTo>
                  <a:pt x="619671" y="156791"/>
                  <a:pt x="631825" y="154360"/>
                  <a:pt x="647625" y="149498"/>
                </a:cubicBezTo>
                <a:cubicBezTo>
                  <a:pt x="660995" y="145852"/>
                  <a:pt x="670719" y="144029"/>
                  <a:pt x="676796" y="144029"/>
                </a:cubicBezTo>
                <a:cubicBezTo>
                  <a:pt x="680442" y="144029"/>
                  <a:pt x="684088" y="144029"/>
                  <a:pt x="687735" y="144029"/>
                </a:cubicBezTo>
                <a:cubicBezTo>
                  <a:pt x="691381" y="147675"/>
                  <a:pt x="693204" y="151321"/>
                  <a:pt x="693204" y="154967"/>
                </a:cubicBezTo>
                <a:cubicBezTo>
                  <a:pt x="693204" y="174414"/>
                  <a:pt x="691989" y="193253"/>
                  <a:pt x="689558" y="211485"/>
                </a:cubicBezTo>
                <a:cubicBezTo>
                  <a:pt x="705358" y="206623"/>
                  <a:pt x="721767" y="202977"/>
                  <a:pt x="738783" y="200546"/>
                </a:cubicBezTo>
                <a:cubicBezTo>
                  <a:pt x="763091" y="200546"/>
                  <a:pt x="775246" y="206015"/>
                  <a:pt x="775246" y="216954"/>
                </a:cubicBezTo>
                <a:cubicBezTo>
                  <a:pt x="775246" y="218170"/>
                  <a:pt x="774638" y="219993"/>
                  <a:pt x="773422" y="222424"/>
                </a:cubicBezTo>
                <a:cubicBezTo>
                  <a:pt x="743037" y="250379"/>
                  <a:pt x="698066" y="294134"/>
                  <a:pt x="638510" y="353690"/>
                </a:cubicBezTo>
                <a:cubicBezTo>
                  <a:pt x="647018" y="352475"/>
                  <a:pt x="660387" y="350652"/>
                  <a:pt x="678619" y="348221"/>
                </a:cubicBezTo>
                <a:cubicBezTo>
                  <a:pt x="710220" y="343359"/>
                  <a:pt x="732706" y="340928"/>
                  <a:pt x="746075" y="340928"/>
                </a:cubicBezTo>
                <a:cubicBezTo>
                  <a:pt x="761876" y="340928"/>
                  <a:pt x="769776" y="347005"/>
                  <a:pt x="769776" y="359160"/>
                </a:cubicBezTo>
                <a:cubicBezTo>
                  <a:pt x="768561" y="364021"/>
                  <a:pt x="766130" y="367060"/>
                  <a:pt x="762484" y="368275"/>
                </a:cubicBezTo>
                <a:cubicBezTo>
                  <a:pt x="736960" y="367060"/>
                  <a:pt x="698066" y="370098"/>
                  <a:pt x="645802" y="377391"/>
                </a:cubicBezTo>
                <a:cubicBezTo>
                  <a:pt x="626355" y="379822"/>
                  <a:pt x="611770" y="381645"/>
                  <a:pt x="602047" y="382860"/>
                </a:cubicBezTo>
                <a:cubicBezTo>
                  <a:pt x="592323" y="382860"/>
                  <a:pt x="587462" y="379822"/>
                  <a:pt x="587462" y="373745"/>
                </a:cubicBezTo>
                <a:cubicBezTo>
                  <a:pt x="587462" y="370098"/>
                  <a:pt x="591108" y="365237"/>
                  <a:pt x="598401" y="359160"/>
                </a:cubicBezTo>
                <a:cubicBezTo>
                  <a:pt x="616632" y="344574"/>
                  <a:pt x="636079" y="326951"/>
                  <a:pt x="656741" y="306288"/>
                </a:cubicBezTo>
                <a:cubicBezTo>
                  <a:pt x="649449" y="309935"/>
                  <a:pt x="642156" y="309327"/>
                  <a:pt x="634863" y="304465"/>
                </a:cubicBezTo>
                <a:cubicBezTo>
                  <a:pt x="633648" y="304465"/>
                  <a:pt x="631825" y="303858"/>
                  <a:pt x="629394" y="302642"/>
                </a:cubicBezTo>
                <a:cubicBezTo>
                  <a:pt x="605085" y="292919"/>
                  <a:pt x="593539" y="281372"/>
                  <a:pt x="594754" y="268002"/>
                </a:cubicBezTo>
                <a:cubicBezTo>
                  <a:pt x="594754" y="255848"/>
                  <a:pt x="618455" y="239440"/>
                  <a:pt x="665857" y="218777"/>
                </a:cubicBezTo>
                <a:cubicBezTo>
                  <a:pt x="667072" y="202977"/>
                  <a:pt x="667680" y="185961"/>
                  <a:pt x="667680" y="167729"/>
                </a:cubicBezTo>
                <a:cubicBezTo>
                  <a:pt x="643372" y="167729"/>
                  <a:pt x="620278" y="172591"/>
                  <a:pt x="598401" y="182315"/>
                </a:cubicBezTo>
                <a:cubicBezTo>
                  <a:pt x="592323" y="181099"/>
                  <a:pt x="588677" y="178061"/>
                  <a:pt x="587462" y="173199"/>
                </a:cubicBezTo>
                <a:cubicBezTo>
                  <a:pt x="587462" y="161045"/>
                  <a:pt x="595970" y="145852"/>
                  <a:pt x="612986" y="127620"/>
                </a:cubicBezTo>
                <a:cubicBezTo>
                  <a:pt x="619063" y="121543"/>
                  <a:pt x="623317" y="117289"/>
                  <a:pt x="625748" y="114858"/>
                </a:cubicBezTo>
                <a:cubicBezTo>
                  <a:pt x="646410" y="91765"/>
                  <a:pt x="660387" y="71103"/>
                  <a:pt x="667680" y="52871"/>
                </a:cubicBezTo>
                <a:lnTo>
                  <a:pt x="667680" y="51048"/>
                </a:lnTo>
                <a:cubicBezTo>
                  <a:pt x="667680" y="48617"/>
                  <a:pt x="662818" y="45579"/>
                  <a:pt x="653095" y="41932"/>
                </a:cubicBezTo>
                <a:cubicBezTo>
                  <a:pt x="638510" y="37071"/>
                  <a:pt x="631217" y="31601"/>
                  <a:pt x="631217" y="25524"/>
                </a:cubicBezTo>
                <a:cubicBezTo>
                  <a:pt x="631217" y="20662"/>
                  <a:pt x="634863" y="18232"/>
                  <a:pt x="642156" y="18232"/>
                </a:cubicBezTo>
                <a:close/>
                <a:moveTo>
                  <a:pt x="4053743" y="16408"/>
                </a:moveTo>
                <a:cubicBezTo>
                  <a:pt x="4061036" y="17624"/>
                  <a:pt x="4062251" y="18839"/>
                  <a:pt x="4057389" y="20055"/>
                </a:cubicBezTo>
                <a:cubicBezTo>
                  <a:pt x="4054958" y="22486"/>
                  <a:pt x="4053743" y="25524"/>
                  <a:pt x="4053743" y="29170"/>
                </a:cubicBezTo>
                <a:cubicBezTo>
                  <a:pt x="4053743" y="42540"/>
                  <a:pt x="4068936" y="55910"/>
                  <a:pt x="4099322" y="69280"/>
                </a:cubicBezTo>
                <a:cubicBezTo>
                  <a:pt x="4123630" y="81434"/>
                  <a:pt x="4135784" y="91765"/>
                  <a:pt x="4135784" y="100273"/>
                </a:cubicBezTo>
                <a:cubicBezTo>
                  <a:pt x="4135784" y="107566"/>
                  <a:pt x="4129100" y="111212"/>
                  <a:pt x="4115730" y="111212"/>
                </a:cubicBezTo>
                <a:cubicBezTo>
                  <a:pt x="4109653" y="111212"/>
                  <a:pt x="4105398" y="111820"/>
                  <a:pt x="4102968" y="113035"/>
                </a:cubicBezTo>
                <a:cubicBezTo>
                  <a:pt x="4100537" y="114250"/>
                  <a:pt x="4096283" y="115466"/>
                  <a:pt x="4090206" y="116681"/>
                </a:cubicBezTo>
                <a:cubicBezTo>
                  <a:pt x="4084129" y="119112"/>
                  <a:pt x="4079267" y="120935"/>
                  <a:pt x="4075621" y="122151"/>
                </a:cubicBezTo>
                <a:cubicBezTo>
                  <a:pt x="4071974" y="122151"/>
                  <a:pt x="4069544" y="120935"/>
                  <a:pt x="4068328" y="118505"/>
                </a:cubicBezTo>
                <a:cubicBezTo>
                  <a:pt x="4068328" y="114858"/>
                  <a:pt x="4073190" y="110604"/>
                  <a:pt x="4082913" y="105742"/>
                </a:cubicBezTo>
                <a:cubicBezTo>
                  <a:pt x="4091422" y="100881"/>
                  <a:pt x="4095675" y="97234"/>
                  <a:pt x="4095675" y="94804"/>
                </a:cubicBezTo>
                <a:lnTo>
                  <a:pt x="4095675" y="92980"/>
                </a:lnTo>
                <a:cubicBezTo>
                  <a:pt x="4092029" y="90550"/>
                  <a:pt x="4087167" y="87511"/>
                  <a:pt x="4081090" y="83865"/>
                </a:cubicBezTo>
                <a:cubicBezTo>
                  <a:pt x="4050705" y="66849"/>
                  <a:pt x="4036119" y="48617"/>
                  <a:pt x="4037335" y="29170"/>
                </a:cubicBezTo>
                <a:cubicBezTo>
                  <a:pt x="4037335" y="20662"/>
                  <a:pt x="4042804" y="16408"/>
                  <a:pt x="4053743" y="16408"/>
                </a:cubicBezTo>
                <a:close/>
                <a:moveTo>
                  <a:pt x="164083" y="12762"/>
                </a:moveTo>
                <a:cubicBezTo>
                  <a:pt x="166514" y="12762"/>
                  <a:pt x="169552" y="13370"/>
                  <a:pt x="173199" y="14585"/>
                </a:cubicBezTo>
                <a:cubicBezTo>
                  <a:pt x="175629" y="17016"/>
                  <a:pt x="178060" y="18232"/>
                  <a:pt x="180491" y="18232"/>
                </a:cubicBezTo>
                <a:cubicBezTo>
                  <a:pt x="181707" y="18232"/>
                  <a:pt x="185353" y="18839"/>
                  <a:pt x="191430" y="20055"/>
                </a:cubicBezTo>
                <a:cubicBezTo>
                  <a:pt x="198723" y="22486"/>
                  <a:pt x="202369" y="23701"/>
                  <a:pt x="202369" y="23701"/>
                </a:cubicBezTo>
                <a:cubicBezTo>
                  <a:pt x="210877" y="26132"/>
                  <a:pt x="215739" y="30386"/>
                  <a:pt x="216954" y="36463"/>
                </a:cubicBezTo>
                <a:cubicBezTo>
                  <a:pt x="216954" y="37678"/>
                  <a:pt x="216346" y="40109"/>
                  <a:pt x="215131" y="43756"/>
                </a:cubicBezTo>
                <a:cubicBezTo>
                  <a:pt x="212700" y="46186"/>
                  <a:pt x="211485" y="48010"/>
                  <a:pt x="211485" y="49225"/>
                </a:cubicBezTo>
                <a:cubicBezTo>
                  <a:pt x="184745" y="86903"/>
                  <a:pt x="156183" y="121543"/>
                  <a:pt x="125797" y="153144"/>
                </a:cubicBezTo>
                <a:cubicBezTo>
                  <a:pt x="152536" y="142205"/>
                  <a:pt x="176845" y="130051"/>
                  <a:pt x="198723" y="116681"/>
                </a:cubicBezTo>
                <a:cubicBezTo>
                  <a:pt x="208446" y="113035"/>
                  <a:pt x="215131" y="114858"/>
                  <a:pt x="218777" y="122151"/>
                </a:cubicBezTo>
                <a:cubicBezTo>
                  <a:pt x="219993" y="123366"/>
                  <a:pt x="217562" y="127013"/>
                  <a:pt x="211485" y="133090"/>
                </a:cubicBezTo>
                <a:cubicBezTo>
                  <a:pt x="181099" y="151321"/>
                  <a:pt x="160437" y="167729"/>
                  <a:pt x="149498" y="182315"/>
                </a:cubicBezTo>
                <a:cubicBezTo>
                  <a:pt x="151929" y="184745"/>
                  <a:pt x="151929" y="189607"/>
                  <a:pt x="149498" y="196900"/>
                </a:cubicBezTo>
                <a:cubicBezTo>
                  <a:pt x="149498" y="198115"/>
                  <a:pt x="148890" y="199331"/>
                  <a:pt x="147675" y="200546"/>
                </a:cubicBezTo>
                <a:cubicBezTo>
                  <a:pt x="145244" y="207839"/>
                  <a:pt x="144028" y="213308"/>
                  <a:pt x="144028" y="216954"/>
                </a:cubicBezTo>
                <a:cubicBezTo>
                  <a:pt x="139167" y="226678"/>
                  <a:pt x="159829" y="230324"/>
                  <a:pt x="206015" y="227893"/>
                </a:cubicBezTo>
                <a:cubicBezTo>
                  <a:pt x="214523" y="227893"/>
                  <a:pt x="218777" y="231539"/>
                  <a:pt x="218777" y="238832"/>
                </a:cubicBezTo>
                <a:cubicBezTo>
                  <a:pt x="219993" y="243694"/>
                  <a:pt x="216954" y="246732"/>
                  <a:pt x="209662" y="247948"/>
                </a:cubicBezTo>
                <a:cubicBezTo>
                  <a:pt x="180491" y="256456"/>
                  <a:pt x="152536" y="266179"/>
                  <a:pt x="125797" y="277118"/>
                </a:cubicBezTo>
                <a:cubicBezTo>
                  <a:pt x="94196" y="343967"/>
                  <a:pt x="63810" y="388330"/>
                  <a:pt x="34640" y="410208"/>
                </a:cubicBezTo>
                <a:cubicBezTo>
                  <a:pt x="27347" y="416285"/>
                  <a:pt x="19447" y="417500"/>
                  <a:pt x="10939" y="413854"/>
                </a:cubicBezTo>
                <a:cubicBezTo>
                  <a:pt x="6077" y="412638"/>
                  <a:pt x="2431" y="408992"/>
                  <a:pt x="0" y="402915"/>
                </a:cubicBezTo>
                <a:cubicBezTo>
                  <a:pt x="0" y="400484"/>
                  <a:pt x="1823" y="399269"/>
                  <a:pt x="5469" y="399269"/>
                </a:cubicBezTo>
                <a:cubicBezTo>
                  <a:pt x="6685" y="399269"/>
                  <a:pt x="8508" y="399269"/>
                  <a:pt x="10939" y="399269"/>
                </a:cubicBezTo>
                <a:cubicBezTo>
                  <a:pt x="15801" y="400484"/>
                  <a:pt x="19447" y="399876"/>
                  <a:pt x="21878" y="397446"/>
                </a:cubicBezTo>
                <a:cubicBezTo>
                  <a:pt x="42540" y="385291"/>
                  <a:pt x="66849" y="349436"/>
                  <a:pt x="94803" y="289880"/>
                </a:cubicBezTo>
                <a:cubicBezTo>
                  <a:pt x="92373" y="291096"/>
                  <a:pt x="88119" y="292919"/>
                  <a:pt x="82041" y="295350"/>
                </a:cubicBezTo>
                <a:cubicBezTo>
                  <a:pt x="68672" y="301427"/>
                  <a:pt x="58948" y="306288"/>
                  <a:pt x="52871" y="309935"/>
                </a:cubicBezTo>
                <a:cubicBezTo>
                  <a:pt x="35855" y="313581"/>
                  <a:pt x="29170" y="308719"/>
                  <a:pt x="32817" y="295350"/>
                </a:cubicBezTo>
                <a:cubicBezTo>
                  <a:pt x="57125" y="267395"/>
                  <a:pt x="81434" y="237009"/>
                  <a:pt x="105742" y="204192"/>
                </a:cubicBezTo>
                <a:cubicBezTo>
                  <a:pt x="105742" y="202977"/>
                  <a:pt x="104527" y="201154"/>
                  <a:pt x="102096" y="198723"/>
                </a:cubicBezTo>
                <a:cubicBezTo>
                  <a:pt x="99665" y="196292"/>
                  <a:pt x="98450" y="194469"/>
                  <a:pt x="98450" y="193253"/>
                </a:cubicBezTo>
                <a:cubicBezTo>
                  <a:pt x="98450" y="188392"/>
                  <a:pt x="105742" y="184745"/>
                  <a:pt x="120327" y="182315"/>
                </a:cubicBezTo>
                <a:cubicBezTo>
                  <a:pt x="125189" y="182315"/>
                  <a:pt x="128835" y="181707"/>
                  <a:pt x="131266" y="180491"/>
                </a:cubicBezTo>
                <a:cubicBezTo>
                  <a:pt x="131266" y="180491"/>
                  <a:pt x="132482" y="178668"/>
                  <a:pt x="134913" y="175022"/>
                </a:cubicBezTo>
                <a:cubicBezTo>
                  <a:pt x="139774" y="170160"/>
                  <a:pt x="142813" y="167122"/>
                  <a:pt x="144028" y="165906"/>
                </a:cubicBezTo>
                <a:cubicBezTo>
                  <a:pt x="130659" y="168337"/>
                  <a:pt x="109996" y="176237"/>
                  <a:pt x="82041" y="189607"/>
                </a:cubicBezTo>
                <a:cubicBezTo>
                  <a:pt x="63810" y="199331"/>
                  <a:pt x="51656" y="204800"/>
                  <a:pt x="45579" y="206015"/>
                </a:cubicBezTo>
                <a:cubicBezTo>
                  <a:pt x="27347" y="210877"/>
                  <a:pt x="17624" y="206623"/>
                  <a:pt x="16408" y="193253"/>
                </a:cubicBezTo>
                <a:cubicBezTo>
                  <a:pt x="15193" y="187176"/>
                  <a:pt x="17624" y="184138"/>
                  <a:pt x="23701" y="184138"/>
                </a:cubicBezTo>
                <a:cubicBezTo>
                  <a:pt x="26132" y="184138"/>
                  <a:pt x="28563" y="184745"/>
                  <a:pt x="30993" y="185961"/>
                </a:cubicBezTo>
                <a:cubicBezTo>
                  <a:pt x="33424" y="187176"/>
                  <a:pt x="35247" y="187784"/>
                  <a:pt x="36463" y="187784"/>
                </a:cubicBezTo>
                <a:cubicBezTo>
                  <a:pt x="65633" y="179276"/>
                  <a:pt x="92373" y="168337"/>
                  <a:pt x="116681" y="154967"/>
                </a:cubicBezTo>
                <a:cubicBezTo>
                  <a:pt x="110604" y="153752"/>
                  <a:pt x="109996" y="150106"/>
                  <a:pt x="114858" y="144029"/>
                </a:cubicBezTo>
                <a:cubicBezTo>
                  <a:pt x="140382" y="116074"/>
                  <a:pt x="163475" y="85080"/>
                  <a:pt x="184137" y="51048"/>
                </a:cubicBezTo>
                <a:cubicBezTo>
                  <a:pt x="186568" y="43756"/>
                  <a:pt x="185353" y="38894"/>
                  <a:pt x="180491" y="36463"/>
                </a:cubicBezTo>
                <a:cubicBezTo>
                  <a:pt x="178060" y="35248"/>
                  <a:pt x="173806" y="33424"/>
                  <a:pt x="167729" y="30994"/>
                </a:cubicBezTo>
                <a:cubicBezTo>
                  <a:pt x="158006" y="27347"/>
                  <a:pt x="152536" y="24309"/>
                  <a:pt x="151321" y="21878"/>
                </a:cubicBezTo>
                <a:cubicBezTo>
                  <a:pt x="154967" y="15801"/>
                  <a:pt x="159221" y="12762"/>
                  <a:pt x="164083" y="12762"/>
                </a:cubicBezTo>
                <a:close/>
                <a:moveTo>
                  <a:pt x="4582864" y="10939"/>
                </a:moveTo>
                <a:cubicBezTo>
                  <a:pt x="4599880" y="13370"/>
                  <a:pt x="4609604" y="20662"/>
                  <a:pt x="4612034" y="32817"/>
                </a:cubicBezTo>
                <a:cubicBezTo>
                  <a:pt x="4612034" y="38894"/>
                  <a:pt x="4605350" y="48010"/>
                  <a:pt x="4591980" y="60164"/>
                </a:cubicBezTo>
                <a:cubicBezTo>
                  <a:pt x="4588334" y="63810"/>
                  <a:pt x="4585903" y="66241"/>
                  <a:pt x="4584688" y="67456"/>
                </a:cubicBezTo>
                <a:cubicBezTo>
                  <a:pt x="4570102" y="85688"/>
                  <a:pt x="4559163" y="102096"/>
                  <a:pt x="4551870" y="116681"/>
                </a:cubicBezTo>
                <a:cubicBezTo>
                  <a:pt x="4554302" y="116681"/>
                  <a:pt x="4557948" y="116074"/>
                  <a:pt x="4562810" y="114858"/>
                </a:cubicBezTo>
                <a:cubicBezTo>
                  <a:pt x="4566456" y="113643"/>
                  <a:pt x="4569494" y="113035"/>
                  <a:pt x="4571925" y="113035"/>
                </a:cubicBezTo>
                <a:cubicBezTo>
                  <a:pt x="4579218" y="113035"/>
                  <a:pt x="4582864" y="114858"/>
                  <a:pt x="4582864" y="118505"/>
                </a:cubicBezTo>
                <a:cubicBezTo>
                  <a:pt x="4584080" y="129443"/>
                  <a:pt x="4583472" y="134913"/>
                  <a:pt x="4581041" y="134913"/>
                </a:cubicBezTo>
                <a:cubicBezTo>
                  <a:pt x="4568886" y="137344"/>
                  <a:pt x="4552478" y="144636"/>
                  <a:pt x="4531816" y="156791"/>
                </a:cubicBezTo>
                <a:cubicBezTo>
                  <a:pt x="4523308" y="160437"/>
                  <a:pt x="4517231" y="163475"/>
                  <a:pt x="4513584" y="165906"/>
                </a:cubicBezTo>
                <a:cubicBezTo>
                  <a:pt x="4511154" y="167122"/>
                  <a:pt x="4505684" y="170160"/>
                  <a:pt x="4497176" y="175022"/>
                </a:cubicBezTo>
                <a:cubicBezTo>
                  <a:pt x="4481376" y="185961"/>
                  <a:pt x="4471652" y="191430"/>
                  <a:pt x="4468006" y="191430"/>
                </a:cubicBezTo>
                <a:cubicBezTo>
                  <a:pt x="4466790" y="191430"/>
                  <a:pt x="4466183" y="190215"/>
                  <a:pt x="4466183" y="187784"/>
                </a:cubicBezTo>
                <a:cubicBezTo>
                  <a:pt x="4466183" y="185353"/>
                  <a:pt x="4467398" y="183530"/>
                  <a:pt x="4469829" y="182315"/>
                </a:cubicBezTo>
                <a:cubicBezTo>
                  <a:pt x="4469829" y="183530"/>
                  <a:pt x="4470436" y="183530"/>
                  <a:pt x="4471652" y="182315"/>
                </a:cubicBezTo>
                <a:cubicBezTo>
                  <a:pt x="4472868" y="179884"/>
                  <a:pt x="4475906" y="176845"/>
                  <a:pt x="4480768" y="173199"/>
                </a:cubicBezTo>
                <a:cubicBezTo>
                  <a:pt x="4485630" y="169553"/>
                  <a:pt x="4488668" y="166514"/>
                  <a:pt x="4489884" y="164083"/>
                </a:cubicBezTo>
                <a:cubicBezTo>
                  <a:pt x="4489884" y="162868"/>
                  <a:pt x="4487453" y="160437"/>
                  <a:pt x="4482591" y="156791"/>
                </a:cubicBezTo>
                <a:cubicBezTo>
                  <a:pt x="4476514" y="153144"/>
                  <a:pt x="4472868" y="150713"/>
                  <a:pt x="4471652" y="149498"/>
                </a:cubicBezTo>
                <a:cubicBezTo>
                  <a:pt x="4469222" y="144636"/>
                  <a:pt x="4466790" y="137344"/>
                  <a:pt x="4464360" y="127620"/>
                </a:cubicBezTo>
                <a:cubicBezTo>
                  <a:pt x="4461929" y="121543"/>
                  <a:pt x="4460106" y="116681"/>
                  <a:pt x="4458890" y="113035"/>
                </a:cubicBezTo>
                <a:cubicBezTo>
                  <a:pt x="4457674" y="110604"/>
                  <a:pt x="4455852" y="107566"/>
                  <a:pt x="4453421" y="103919"/>
                </a:cubicBezTo>
                <a:cubicBezTo>
                  <a:pt x="4447344" y="97842"/>
                  <a:pt x="4444305" y="92373"/>
                  <a:pt x="4444305" y="87511"/>
                </a:cubicBezTo>
                <a:cubicBezTo>
                  <a:pt x="4443090" y="83865"/>
                  <a:pt x="4443698" y="81434"/>
                  <a:pt x="4446128" y="80218"/>
                </a:cubicBezTo>
                <a:cubicBezTo>
                  <a:pt x="4448559" y="79003"/>
                  <a:pt x="4451598" y="79611"/>
                  <a:pt x="4455244" y="82042"/>
                </a:cubicBezTo>
                <a:cubicBezTo>
                  <a:pt x="4466183" y="85688"/>
                  <a:pt x="4474691" y="95411"/>
                  <a:pt x="4480768" y="111212"/>
                </a:cubicBezTo>
                <a:cubicBezTo>
                  <a:pt x="4485630" y="130659"/>
                  <a:pt x="4491100" y="140382"/>
                  <a:pt x="4497176" y="140382"/>
                </a:cubicBezTo>
                <a:cubicBezTo>
                  <a:pt x="4506900" y="139167"/>
                  <a:pt x="4515408" y="134913"/>
                  <a:pt x="4522700" y="127620"/>
                </a:cubicBezTo>
                <a:cubicBezTo>
                  <a:pt x="4537286" y="98450"/>
                  <a:pt x="4552478" y="73534"/>
                  <a:pt x="4568279" y="52871"/>
                </a:cubicBezTo>
                <a:cubicBezTo>
                  <a:pt x="4559771" y="52871"/>
                  <a:pt x="4550655" y="55302"/>
                  <a:pt x="4540932" y="60164"/>
                </a:cubicBezTo>
                <a:cubicBezTo>
                  <a:pt x="4520270" y="68672"/>
                  <a:pt x="4508115" y="73534"/>
                  <a:pt x="4504469" y="74749"/>
                </a:cubicBezTo>
                <a:cubicBezTo>
                  <a:pt x="4502038" y="75964"/>
                  <a:pt x="4500215" y="77180"/>
                  <a:pt x="4499000" y="78395"/>
                </a:cubicBezTo>
                <a:cubicBezTo>
                  <a:pt x="4497784" y="79611"/>
                  <a:pt x="4496569" y="80218"/>
                  <a:pt x="4495353" y="80218"/>
                </a:cubicBezTo>
                <a:cubicBezTo>
                  <a:pt x="4490492" y="80218"/>
                  <a:pt x="4488060" y="77180"/>
                  <a:pt x="4488060" y="71103"/>
                </a:cubicBezTo>
                <a:cubicBezTo>
                  <a:pt x="4488060" y="63810"/>
                  <a:pt x="4506900" y="54087"/>
                  <a:pt x="4544578" y="41932"/>
                </a:cubicBezTo>
                <a:cubicBezTo>
                  <a:pt x="4561594" y="37071"/>
                  <a:pt x="4571925" y="33424"/>
                  <a:pt x="4575572" y="30994"/>
                </a:cubicBezTo>
                <a:cubicBezTo>
                  <a:pt x="4574356" y="27347"/>
                  <a:pt x="4573748" y="23093"/>
                  <a:pt x="4573748" y="18232"/>
                </a:cubicBezTo>
                <a:cubicBezTo>
                  <a:pt x="4572533" y="14585"/>
                  <a:pt x="4575572" y="12154"/>
                  <a:pt x="4582864" y="10939"/>
                </a:cubicBezTo>
                <a:close/>
                <a:moveTo>
                  <a:pt x="2978237" y="5470"/>
                </a:moveTo>
                <a:cubicBezTo>
                  <a:pt x="2983099" y="5470"/>
                  <a:pt x="2990391" y="8508"/>
                  <a:pt x="3000114" y="14585"/>
                </a:cubicBezTo>
                <a:cubicBezTo>
                  <a:pt x="3007407" y="20662"/>
                  <a:pt x="3012876" y="24309"/>
                  <a:pt x="3016523" y="25524"/>
                </a:cubicBezTo>
                <a:cubicBezTo>
                  <a:pt x="3025031" y="27955"/>
                  <a:pt x="3037185" y="30994"/>
                  <a:pt x="3052986" y="34640"/>
                </a:cubicBezTo>
                <a:cubicBezTo>
                  <a:pt x="3061494" y="38286"/>
                  <a:pt x="3065748" y="43148"/>
                  <a:pt x="3065748" y="49225"/>
                </a:cubicBezTo>
                <a:cubicBezTo>
                  <a:pt x="3065748" y="51656"/>
                  <a:pt x="3064532" y="54087"/>
                  <a:pt x="3062101" y="56518"/>
                </a:cubicBezTo>
                <a:cubicBezTo>
                  <a:pt x="3060886" y="57733"/>
                  <a:pt x="3060278" y="58341"/>
                  <a:pt x="3060278" y="58341"/>
                </a:cubicBezTo>
                <a:cubicBezTo>
                  <a:pt x="3042047" y="60772"/>
                  <a:pt x="3020776" y="70495"/>
                  <a:pt x="2996468" y="87511"/>
                </a:cubicBezTo>
                <a:cubicBezTo>
                  <a:pt x="2978237" y="102096"/>
                  <a:pt x="2964259" y="121543"/>
                  <a:pt x="2954536" y="145852"/>
                </a:cubicBezTo>
                <a:cubicBezTo>
                  <a:pt x="2969121" y="139775"/>
                  <a:pt x="2989783" y="128228"/>
                  <a:pt x="3016523" y="111212"/>
                </a:cubicBezTo>
                <a:cubicBezTo>
                  <a:pt x="3035970" y="99058"/>
                  <a:pt x="3050555" y="90550"/>
                  <a:pt x="3060278" y="85688"/>
                </a:cubicBezTo>
                <a:cubicBezTo>
                  <a:pt x="3062709" y="84472"/>
                  <a:pt x="3066963" y="82649"/>
                  <a:pt x="3073040" y="80218"/>
                </a:cubicBezTo>
                <a:cubicBezTo>
                  <a:pt x="3085195" y="72926"/>
                  <a:pt x="3096133" y="69280"/>
                  <a:pt x="3105857" y="69280"/>
                </a:cubicBezTo>
                <a:cubicBezTo>
                  <a:pt x="3105857" y="69280"/>
                  <a:pt x="3107072" y="69280"/>
                  <a:pt x="3109503" y="69280"/>
                </a:cubicBezTo>
                <a:cubicBezTo>
                  <a:pt x="3135027" y="68064"/>
                  <a:pt x="3147789" y="72926"/>
                  <a:pt x="3147789" y="83865"/>
                </a:cubicBezTo>
                <a:cubicBezTo>
                  <a:pt x="3147789" y="93588"/>
                  <a:pt x="3138066" y="102704"/>
                  <a:pt x="3118619" y="111212"/>
                </a:cubicBezTo>
                <a:cubicBezTo>
                  <a:pt x="3112542" y="113643"/>
                  <a:pt x="3108287" y="115466"/>
                  <a:pt x="3105857" y="116681"/>
                </a:cubicBezTo>
                <a:cubicBezTo>
                  <a:pt x="3104641" y="116681"/>
                  <a:pt x="3088841" y="124582"/>
                  <a:pt x="3058455" y="140382"/>
                </a:cubicBezTo>
                <a:cubicBezTo>
                  <a:pt x="3045085" y="147675"/>
                  <a:pt x="3037185" y="151929"/>
                  <a:pt x="3034754" y="153144"/>
                </a:cubicBezTo>
                <a:cubicBezTo>
                  <a:pt x="3031108" y="155575"/>
                  <a:pt x="3028677" y="156183"/>
                  <a:pt x="3027462" y="154967"/>
                </a:cubicBezTo>
                <a:cubicBezTo>
                  <a:pt x="3027462" y="152537"/>
                  <a:pt x="3028677" y="150106"/>
                  <a:pt x="3031108" y="147675"/>
                </a:cubicBezTo>
                <a:cubicBezTo>
                  <a:pt x="3049339" y="133090"/>
                  <a:pt x="3067571" y="119720"/>
                  <a:pt x="3085802" y="107566"/>
                </a:cubicBezTo>
                <a:cubicBezTo>
                  <a:pt x="3096741" y="101488"/>
                  <a:pt x="3104641" y="96019"/>
                  <a:pt x="3109503" y="91157"/>
                </a:cubicBezTo>
                <a:cubicBezTo>
                  <a:pt x="3114365" y="87511"/>
                  <a:pt x="3110719" y="85688"/>
                  <a:pt x="3098564" y="85688"/>
                </a:cubicBezTo>
                <a:cubicBezTo>
                  <a:pt x="3081548" y="85688"/>
                  <a:pt x="3046300" y="104527"/>
                  <a:pt x="2992822" y="142205"/>
                </a:cubicBezTo>
                <a:cubicBezTo>
                  <a:pt x="2978237" y="153144"/>
                  <a:pt x="2968513" y="159829"/>
                  <a:pt x="2963651" y="162260"/>
                </a:cubicBezTo>
                <a:cubicBezTo>
                  <a:pt x="2953928" y="169553"/>
                  <a:pt x="2943597" y="176237"/>
                  <a:pt x="2932658" y="182315"/>
                </a:cubicBezTo>
                <a:cubicBezTo>
                  <a:pt x="2925365" y="182315"/>
                  <a:pt x="2921719" y="179276"/>
                  <a:pt x="2921719" y="173199"/>
                </a:cubicBezTo>
                <a:cubicBezTo>
                  <a:pt x="2926581" y="134305"/>
                  <a:pt x="2958790" y="93588"/>
                  <a:pt x="3018346" y="51048"/>
                </a:cubicBezTo>
                <a:cubicBezTo>
                  <a:pt x="2986745" y="35248"/>
                  <a:pt x="2971552" y="22486"/>
                  <a:pt x="2972767" y="12762"/>
                </a:cubicBezTo>
                <a:cubicBezTo>
                  <a:pt x="2972767" y="7900"/>
                  <a:pt x="2974590" y="5470"/>
                  <a:pt x="2978237" y="5470"/>
                </a:cubicBezTo>
                <a:close/>
                <a:moveTo>
                  <a:pt x="2487811" y="0"/>
                </a:moveTo>
                <a:lnTo>
                  <a:pt x="2491457" y="0"/>
                </a:lnTo>
                <a:cubicBezTo>
                  <a:pt x="2491457" y="2431"/>
                  <a:pt x="2492065" y="6077"/>
                  <a:pt x="2493280" y="10939"/>
                </a:cubicBezTo>
                <a:cubicBezTo>
                  <a:pt x="2493280" y="19447"/>
                  <a:pt x="2493888" y="24309"/>
                  <a:pt x="2495103" y="25524"/>
                </a:cubicBezTo>
                <a:cubicBezTo>
                  <a:pt x="2502396" y="31601"/>
                  <a:pt x="2524881" y="43148"/>
                  <a:pt x="2562560" y="60164"/>
                </a:cubicBezTo>
                <a:cubicBezTo>
                  <a:pt x="2601453" y="46794"/>
                  <a:pt x="2637916" y="41325"/>
                  <a:pt x="2671948" y="43756"/>
                </a:cubicBezTo>
                <a:cubicBezTo>
                  <a:pt x="2707196" y="47402"/>
                  <a:pt x="2726643" y="57733"/>
                  <a:pt x="2730289" y="74749"/>
                </a:cubicBezTo>
                <a:cubicBezTo>
                  <a:pt x="2731505" y="85688"/>
                  <a:pt x="2716919" y="94196"/>
                  <a:pt x="2686533" y="100273"/>
                </a:cubicBezTo>
                <a:cubicBezTo>
                  <a:pt x="2675595" y="102704"/>
                  <a:pt x="2665871" y="105742"/>
                  <a:pt x="2657363" y="109389"/>
                </a:cubicBezTo>
                <a:cubicBezTo>
                  <a:pt x="2651286" y="111820"/>
                  <a:pt x="2643386" y="113643"/>
                  <a:pt x="2633662" y="114858"/>
                </a:cubicBezTo>
                <a:cubicBezTo>
                  <a:pt x="2626370" y="116074"/>
                  <a:pt x="2620900" y="117289"/>
                  <a:pt x="2617254" y="118505"/>
                </a:cubicBezTo>
                <a:cubicBezTo>
                  <a:pt x="2614823" y="119720"/>
                  <a:pt x="2613000" y="119112"/>
                  <a:pt x="2611785" y="116681"/>
                </a:cubicBezTo>
                <a:cubicBezTo>
                  <a:pt x="2610569" y="115466"/>
                  <a:pt x="2610569" y="114250"/>
                  <a:pt x="2611785" y="113035"/>
                </a:cubicBezTo>
                <a:cubicBezTo>
                  <a:pt x="2613000" y="111820"/>
                  <a:pt x="2618470" y="109389"/>
                  <a:pt x="2628193" y="105742"/>
                </a:cubicBezTo>
                <a:cubicBezTo>
                  <a:pt x="2664656" y="88726"/>
                  <a:pt x="2685318" y="77788"/>
                  <a:pt x="2690180" y="72926"/>
                </a:cubicBezTo>
                <a:cubicBezTo>
                  <a:pt x="2687749" y="65633"/>
                  <a:pt x="2674379" y="61987"/>
                  <a:pt x="2650071" y="61987"/>
                </a:cubicBezTo>
                <a:cubicBezTo>
                  <a:pt x="2586868" y="59556"/>
                  <a:pt x="2515766" y="87511"/>
                  <a:pt x="2436763" y="145852"/>
                </a:cubicBezTo>
                <a:cubicBezTo>
                  <a:pt x="2422178" y="155575"/>
                  <a:pt x="2408808" y="164691"/>
                  <a:pt x="2396653" y="173199"/>
                </a:cubicBezTo>
                <a:cubicBezTo>
                  <a:pt x="2395438" y="174414"/>
                  <a:pt x="2393007" y="177453"/>
                  <a:pt x="2389361" y="182315"/>
                </a:cubicBezTo>
                <a:cubicBezTo>
                  <a:pt x="2378422" y="196900"/>
                  <a:pt x="2369914" y="204192"/>
                  <a:pt x="2363837" y="204192"/>
                </a:cubicBezTo>
                <a:cubicBezTo>
                  <a:pt x="2357760" y="202977"/>
                  <a:pt x="2354113" y="200546"/>
                  <a:pt x="2352898" y="196900"/>
                </a:cubicBezTo>
                <a:cubicBezTo>
                  <a:pt x="2352898" y="189607"/>
                  <a:pt x="2358367" y="178668"/>
                  <a:pt x="2369306" y="164083"/>
                </a:cubicBezTo>
                <a:cubicBezTo>
                  <a:pt x="2375384" y="158006"/>
                  <a:pt x="2379030" y="153752"/>
                  <a:pt x="2380245" y="151321"/>
                </a:cubicBezTo>
                <a:cubicBezTo>
                  <a:pt x="2381461" y="148890"/>
                  <a:pt x="2383284" y="145244"/>
                  <a:pt x="2385715" y="140382"/>
                </a:cubicBezTo>
                <a:cubicBezTo>
                  <a:pt x="2393007" y="125797"/>
                  <a:pt x="2397261" y="113643"/>
                  <a:pt x="2398477" y="103919"/>
                </a:cubicBezTo>
                <a:cubicBezTo>
                  <a:pt x="2400908" y="102704"/>
                  <a:pt x="2403946" y="102096"/>
                  <a:pt x="2407592" y="102096"/>
                </a:cubicBezTo>
                <a:cubicBezTo>
                  <a:pt x="2411239" y="102096"/>
                  <a:pt x="2413062" y="106350"/>
                  <a:pt x="2413062" y="114858"/>
                </a:cubicBezTo>
                <a:cubicBezTo>
                  <a:pt x="2413062" y="117289"/>
                  <a:pt x="2412454" y="122151"/>
                  <a:pt x="2411239" y="129443"/>
                </a:cubicBezTo>
                <a:cubicBezTo>
                  <a:pt x="2410023" y="135520"/>
                  <a:pt x="2409416" y="140382"/>
                  <a:pt x="2409416" y="144029"/>
                </a:cubicBezTo>
                <a:cubicBezTo>
                  <a:pt x="2410631" y="142813"/>
                  <a:pt x="2412454" y="141598"/>
                  <a:pt x="2414885" y="140382"/>
                </a:cubicBezTo>
                <a:cubicBezTo>
                  <a:pt x="2445271" y="123366"/>
                  <a:pt x="2468364" y="108781"/>
                  <a:pt x="2484164" y="96627"/>
                </a:cubicBezTo>
                <a:cubicBezTo>
                  <a:pt x="2481733" y="95411"/>
                  <a:pt x="2480518" y="92980"/>
                  <a:pt x="2480518" y="89334"/>
                </a:cubicBezTo>
                <a:cubicBezTo>
                  <a:pt x="2480518" y="88119"/>
                  <a:pt x="2485380" y="85080"/>
                  <a:pt x="2495103" y="80218"/>
                </a:cubicBezTo>
                <a:cubicBezTo>
                  <a:pt x="2508473" y="72926"/>
                  <a:pt x="2516373" y="67456"/>
                  <a:pt x="2518804" y="63810"/>
                </a:cubicBezTo>
                <a:cubicBezTo>
                  <a:pt x="2518804" y="62595"/>
                  <a:pt x="2517589" y="61987"/>
                  <a:pt x="2515158" y="61987"/>
                </a:cubicBezTo>
                <a:cubicBezTo>
                  <a:pt x="2512727" y="60772"/>
                  <a:pt x="2509688" y="58948"/>
                  <a:pt x="2506042" y="56518"/>
                </a:cubicBezTo>
                <a:cubicBezTo>
                  <a:pt x="2485380" y="49225"/>
                  <a:pt x="2475657" y="38894"/>
                  <a:pt x="2476872" y="25524"/>
                </a:cubicBezTo>
                <a:cubicBezTo>
                  <a:pt x="2476872" y="8508"/>
                  <a:pt x="2480518" y="0"/>
                  <a:pt x="24878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15" name="直接连接符 1214"/>
          <p:cNvCxnSpPr/>
          <p:nvPr/>
        </p:nvCxnSpPr>
        <p:spPr>
          <a:xfrm>
            <a:off x="4235450" y="3650457"/>
            <a:ext cx="7524000" cy="0"/>
          </a:xfrm>
          <a:prstGeom prst="line">
            <a:avLst/>
          </a:prstGeom>
          <a:ln w="2540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36" name="Text Box 3"/>
          <p:cNvSpPr txBox="1">
            <a:spLocks noChangeArrowheads="1"/>
          </p:cNvSpPr>
          <p:nvPr/>
        </p:nvSpPr>
        <p:spPr bwMode="blackWhite">
          <a:xfrm>
            <a:off x="4271884" y="3875117"/>
            <a:ext cx="7296726" cy="1066786"/>
          </a:xfrm>
          <a:prstGeom prst="rect">
            <a:avLst/>
          </a:prstGeom>
          <a:noFill/>
          <a:ln w="12700">
            <a:noFill/>
            <a:miter lim="800000"/>
            <a:headEnd len="sm" type="none" w="sm"/>
            <a:tailEnd len="sm" type="none" w="sm"/>
          </a:ln>
          <a:effectLst/>
        </p:spPr>
        <p:txBody>
          <a:bodyPr anchor="t" anchorCtr="0" bIns="45713" compatLnSpc="1" lIns="91425" numCol="1" rIns="91425" tIns="45713" vert="horz" wrap="square">
            <a:prstTxWarp prst="textNoShape">
              <a:avLst/>
            </a:prstTxWarp>
            <a:spAutoFit/>
          </a:bodyPr>
          <a:lstStyle/>
          <a:p>
            <a:pPr algn="ctr" defTabSz="914099" eaLnBrk="0" hangingPunct="0"/>
            <a:r>
              <a:rPr altLang="en-US" lang="zh-CN" sz="1600">
                <a:solidFill>
                  <a:srgbClr val="FFFFFF">
                    <a:alpha val="99000"/>
                  </a:srgbClr>
                </a:solidFill>
                <a:latin charset="-122" panose="020b0503020204020204" pitchFamily="34" typeface="微软雅黑"/>
                <a:ea charset="-122" panose="020b0503020204020204" pitchFamily="34" typeface="微软雅黑"/>
                <a:cs charset="0" panose="020b0402040204020203" pitchFamily="34" typeface="Segoe UI Semilight"/>
              </a:rPr>
              <a:t>本作品版权归上海锐普广告有限公司PPT研究院作者所有</a:t>
            </a:r>
          </a:p>
          <a:p>
            <a:pPr algn="ctr" defTabSz="914099" eaLnBrk="0" hangingPunct="0"/>
            <a:r>
              <a:rPr altLang="en-US" lang="zh-CN" sz="1600">
                <a:solidFill>
                  <a:srgbClr val="FFFFFF">
                    <a:alpha val="99000"/>
                  </a:srgbClr>
                </a:solidFill>
                <a:latin charset="-122" panose="020b0503020204020204" pitchFamily="34" typeface="微软雅黑"/>
                <a:ea charset="-122" panose="020b0503020204020204" pitchFamily="34" typeface="微软雅黑"/>
                <a:cs charset="0" panose="020b0402040204020203" pitchFamily="34" typeface="Segoe UI Semilight"/>
              </a:rPr>
              <a:t>购买和下载者只是获得了使用授权，并不能获得著作权</a:t>
            </a:r>
          </a:p>
          <a:p>
            <a:pPr algn="ctr" defTabSz="914099" eaLnBrk="0" hangingPunct="0"/>
            <a:r>
              <a:rPr altLang="en-US" lang="zh-CN" sz="1600">
                <a:solidFill>
                  <a:srgbClr val="FFFFFF">
                    <a:alpha val="99000"/>
                  </a:srgbClr>
                </a:solidFill>
                <a:latin charset="-122" panose="020b0503020204020204" pitchFamily="34" typeface="微软雅黑"/>
                <a:ea charset="-122" panose="020b0503020204020204" pitchFamily="34" typeface="微软雅黑"/>
                <a:cs charset="0" panose="020b0402040204020203" pitchFamily="34" typeface="Segoe UI Semilight"/>
              </a:rPr>
              <a:t>任单位和个人不得以任何形式销售、传播本作品</a:t>
            </a:r>
          </a:p>
          <a:p>
            <a:pPr algn="ctr" defTabSz="914099" eaLnBrk="0" hangingPunct="0"/>
            <a:r>
              <a:rPr altLang="en-US" lang="zh-CN" sz="1600">
                <a:solidFill>
                  <a:srgbClr val="FFFFFF">
                    <a:alpha val="99000"/>
                  </a:srgbClr>
                </a:solidFill>
                <a:latin charset="-122" panose="020b0503020204020204" pitchFamily="34" typeface="微软雅黑"/>
                <a:ea charset="-122" panose="020b0503020204020204" pitchFamily="34" typeface="微软雅黑"/>
                <a:cs charset="0" panose="020b0402040204020203" pitchFamily="34" typeface="Segoe UI Semilight"/>
              </a:rPr>
              <a:t>转载请注明出处，保留本版权页，请勿以身试法</a:t>
            </a:r>
          </a:p>
        </p:txBody>
      </p:sp>
      <p:grpSp>
        <p:nvGrpSpPr>
          <p:cNvPr id="421" name="组合 420"/>
          <p:cNvGrpSpPr/>
          <p:nvPr/>
        </p:nvGrpSpPr>
        <p:grpSpPr>
          <a:xfrm>
            <a:off x="1050925" y="604838"/>
            <a:ext cx="3621088" cy="6330950"/>
            <a:chOff x="1050925" y="604838"/>
            <a:chExt cx="3621088" cy="6330950"/>
          </a:xfrm>
        </p:grpSpPr>
        <p:sp>
          <p:nvSpPr>
            <p:cNvPr id="422" name="Freeform 1058"/>
            <p:cNvSpPr/>
            <p:nvPr/>
          </p:nvSpPr>
          <p:spPr bwMode="auto">
            <a:xfrm>
              <a:off x="1270751" y="604838"/>
              <a:ext cx="3182938" cy="4913313"/>
            </a:xfrm>
            <a:custGeom>
              <a:gdLst>
                <a:gd fmla="*/ 500 w 999" name="T0"/>
                <a:gd fmla="*/ 0 h 1542" name="T1"/>
                <a:gd fmla="*/ 237 w 999" name="T2"/>
                <a:gd fmla="*/ 1542 h 1542" name="T3"/>
                <a:gd fmla="*/ 500 w 999" name="T4"/>
                <a:gd fmla="*/ 1542 h 1542" name="T5"/>
                <a:gd fmla="*/ 762 w 999" name="T6"/>
                <a:gd fmla="*/ 1542 h 1542" name="T7"/>
                <a:gd fmla="*/ 500 w 999" name="T8"/>
                <a:gd fmla="*/ 0 h 1542" name="T9"/>
              </a:gdLst>
              <a:cxnLst>
                <a:cxn ang="0">
                  <a:pos x="T0" y="T1"/>
                </a:cxn>
                <a:cxn ang="0">
                  <a:pos x="T2" y="T3"/>
                </a:cxn>
                <a:cxn ang="0">
                  <a:pos x="T4" y="T5"/>
                </a:cxn>
                <a:cxn ang="0">
                  <a:pos x="T6" y="T7"/>
                </a:cxn>
                <a:cxn ang="0">
                  <a:pos x="T8" y="T9"/>
                </a:cxn>
              </a:cxnLst>
              <a:rect b="b" l="0" r="r" t="0"/>
              <a:pathLst>
                <a:path h="1542" w="999">
                  <a:moveTo>
                    <a:pt x="500" y="0"/>
                  </a:moveTo>
                  <a:cubicBezTo>
                    <a:pt x="500" y="0"/>
                    <a:pt x="0" y="584"/>
                    <a:pt x="237" y="1542"/>
                  </a:cubicBezTo>
                  <a:cubicBezTo>
                    <a:pt x="500" y="1542"/>
                    <a:pt x="500" y="1542"/>
                    <a:pt x="500" y="1542"/>
                  </a:cubicBezTo>
                  <a:cubicBezTo>
                    <a:pt x="762" y="1542"/>
                    <a:pt x="762" y="1542"/>
                    <a:pt x="762" y="1542"/>
                  </a:cubicBezTo>
                  <a:cubicBezTo>
                    <a:pt x="999" y="584"/>
                    <a:pt x="500" y="0"/>
                    <a:pt x="500" y="0"/>
                  </a:cubicBezTo>
                </a:path>
              </a:pathLst>
            </a:custGeom>
            <a:solidFill>
              <a:srgbClr val="FDD4C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3" name="Oval 604"/>
            <p:cNvSpPr>
              <a:spLocks noChangeArrowheads="1"/>
            </p:cNvSpPr>
            <p:nvPr/>
          </p:nvSpPr>
          <p:spPr bwMode="auto">
            <a:xfrm>
              <a:off x="2338388" y="6088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4" name="Oval 605"/>
            <p:cNvSpPr>
              <a:spLocks noChangeArrowheads="1"/>
            </p:cNvSpPr>
            <p:nvPr/>
          </p:nvSpPr>
          <p:spPr bwMode="auto">
            <a:xfrm>
              <a:off x="2338388" y="61849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5" name="Oval 606"/>
            <p:cNvSpPr>
              <a:spLocks noChangeArrowheads="1"/>
            </p:cNvSpPr>
            <p:nvPr/>
          </p:nvSpPr>
          <p:spPr bwMode="auto">
            <a:xfrm>
              <a:off x="2338388" y="62801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6" name="Oval 607"/>
            <p:cNvSpPr>
              <a:spLocks noChangeArrowheads="1"/>
            </p:cNvSpPr>
            <p:nvPr/>
          </p:nvSpPr>
          <p:spPr bwMode="auto">
            <a:xfrm>
              <a:off x="2338388" y="63754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7" name="Oval 608"/>
            <p:cNvSpPr>
              <a:spLocks noChangeArrowheads="1"/>
            </p:cNvSpPr>
            <p:nvPr/>
          </p:nvSpPr>
          <p:spPr bwMode="auto">
            <a:xfrm>
              <a:off x="2338388" y="64706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8" name="Oval 609"/>
            <p:cNvSpPr>
              <a:spLocks noChangeArrowheads="1"/>
            </p:cNvSpPr>
            <p:nvPr/>
          </p:nvSpPr>
          <p:spPr bwMode="auto">
            <a:xfrm>
              <a:off x="2338388" y="6562725"/>
              <a:ext cx="38100"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9" name="Oval 610"/>
            <p:cNvSpPr>
              <a:spLocks noChangeArrowheads="1"/>
            </p:cNvSpPr>
            <p:nvPr/>
          </p:nvSpPr>
          <p:spPr bwMode="auto">
            <a:xfrm>
              <a:off x="2338388" y="6659563"/>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0" name="Oval 611"/>
            <p:cNvSpPr>
              <a:spLocks noChangeArrowheads="1"/>
            </p:cNvSpPr>
            <p:nvPr/>
          </p:nvSpPr>
          <p:spPr bwMode="auto">
            <a:xfrm>
              <a:off x="2338388" y="675481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1" name="Oval 612"/>
            <p:cNvSpPr>
              <a:spLocks noChangeArrowheads="1"/>
            </p:cNvSpPr>
            <p:nvPr/>
          </p:nvSpPr>
          <p:spPr bwMode="auto">
            <a:xfrm>
              <a:off x="2338388" y="6850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2" name="Oval 631"/>
            <p:cNvSpPr>
              <a:spLocks noChangeArrowheads="1"/>
            </p:cNvSpPr>
            <p:nvPr/>
          </p:nvSpPr>
          <p:spPr bwMode="auto">
            <a:xfrm>
              <a:off x="2401888" y="613727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3" name="Oval 632"/>
            <p:cNvSpPr>
              <a:spLocks noChangeArrowheads="1"/>
            </p:cNvSpPr>
            <p:nvPr/>
          </p:nvSpPr>
          <p:spPr bwMode="auto">
            <a:xfrm>
              <a:off x="2401888" y="623252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4" name="Oval 633"/>
            <p:cNvSpPr>
              <a:spLocks noChangeArrowheads="1"/>
            </p:cNvSpPr>
            <p:nvPr/>
          </p:nvSpPr>
          <p:spPr bwMode="auto">
            <a:xfrm>
              <a:off x="2401888" y="632777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5" name="Oval 634"/>
            <p:cNvSpPr>
              <a:spLocks noChangeArrowheads="1"/>
            </p:cNvSpPr>
            <p:nvPr/>
          </p:nvSpPr>
          <p:spPr bwMode="auto">
            <a:xfrm>
              <a:off x="2401888" y="642302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6" name="Oval 635"/>
            <p:cNvSpPr>
              <a:spLocks noChangeArrowheads="1"/>
            </p:cNvSpPr>
            <p:nvPr/>
          </p:nvSpPr>
          <p:spPr bwMode="auto">
            <a:xfrm>
              <a:off x="2401888" y="6515100"/>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7" name="Oval 636"/>
            <p:cNvSpPr>
              <a:spLocks noChangeArrowheads="1"/>
            </p:cNvSpPr>
            <p:nvPr/>
          </p:nvSpPr>
          <p:spPr bwMode="auto">
            <a:xfrm>
              <a:off x="2401888" y="661193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8" name="Oval 637"/>
            <p:cNvSpPr>
              <a:spLocks noChangeArrowheads="1"/>
            </p:cNvSpPr>
            <p:nvPr/>
          </p:nvSpPr>
          <p:spPr bwMode="auto">
            <a:xfrm>
              <a:off x="2401888" y="670718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9" name="Oval 638"/>
            <p:cNvSpPr>
              <a:spLocks noChangeArrowheads="1"/>
            </p:cNvSpPr>
            <p:nvPr/>
          </p:nvSpPr>
          <p:spPr bwMode="auto">
            <a:xfrm>
              <a:off x="2401888" y="680243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0" name="Oval 639"/>
            <p:cNvSpPr>
              <a:spLocks noChangeArrowheads="1"/>
            </p:cNvSpPr>
            <p:nvPr/>
          </p:nvSpPr>
          <p:spPr bwMode="auto">
            <a:xfrm>
              <a:off x="2401888" y="689768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1" name="Oval 657"/>
            <p:cNvSpPr>
              <a:spLocks noChangeArrowheads="1"/>
            </p:cNvSpPr>
            <p:nvPr/>
          </p:nvSpPr>
          <p:spPr bwMode="auto">
            <a:xfrm>
              <a:off x="2465388" y="6088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2" name="Oval 658"/>
            <p:cNvSpPr>
              <a:spLocks noChangeArrowheads="1"/>
            </p:cNvSpPr>
            <p:nvPr/>
          </p:nvSpPr>
          <p:spPr bwMode="auto">
            <a:xfrm>
              <a:off x="2465388" y="61849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3" name="Oval 659"/>
            <p:cNvSpPr>
              <a:spLocks noChangeArrowheads="1"/>
            </p:cNvSpPr>
            <p:nvPr/>
          </p:nvSpPr>
          <p:spPr bwMode="auto">
            <a:xfrm>
              <a:off x="2465388" y="62801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4" name="Oval 660"/>
            <p:cNvSpPr>
              <a:spLocks noChangeArrowheads="1"/>
            </p:cNvSpPr>
            <p:nvPr/>
          </p:nvSpPr>
          <p:spPr bwMode="auto">
            <a:xfrm>
              <a:off x="2465388" y="63754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5" name="Oval 661"/>
            <p:cNvSpPr>
              <a:spLocks noChangeArrowheads="1"/>
            </p:cNvSpPr>
            <p:nvPr/>
          </p:nvSpPr>
          <p:spPr bwMode="auto">
            <a:xfrm>
              <a:off x="2465388" y="64706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6" name="Oval 662"/>
            <p:cNvSpPr>
              <a:spLocks noChangeArrowheads="1"/>
            </p:cNvSpPr>
            <p:nvPr/>
          </p:nvSpPr>
          <p:spPr bwMode="auto">
            <a:xfrm>
              <a:off x="2465388" y="6562725"/>
              <a:ext cx="38100"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7" name="Oval 663"/>
            <p:cNvSpPr>
              <a:spLocks noChangeArrowheads="1"/>
            </p:cNvSpPr>
            <p:nvPr/>
          </p:nvSpPr>
          <p:spPr bwMode="auto">
            <a:xfrm>
              <a:off x="2465388" y="6659563"/>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8" name="Oval 664"/>
            <p:cNvSpPr>
              <a:spLocks noChangeArrowheads="1"/>
            </p:cNvSpPr>
            <p:nvPr/>
          </p:nvSpPr>
          <p:spPr bwMode="auto">
            <a:xfrm>
              <a:off x="2465388" y="675481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9" name="Oval 665"/>
            <p:cNvSpPr>
              <a:spLocks noChangeArrowheads="1"/>
            </p:cNvSpPr>
            <p:nvPr/>
          </p:nvSpPr>
          <p:spPr bwMode="auto">
            <a:xfrm>
              <a:off x="2465388" y="6850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0" name="Oval 684"/>
            <p:cNvSpPr>
              <a:spLocks noChangeArrowheads="1"/>
            </p:cNvSpPr>
            <p:nvPr/>
          </p:nvSpPr>
          <p:spPr bwMode="auto">
            <a:xfrm>
              <a:off x="2525713" y="613727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1" name="Oval 685"/>
            <p:cNvSpPr>
              <a:spLocks noChangeArrowheads="1"/>
            </p:cNvSpPr>
            <p:nvPr/>
          </p:nvSpPr>
          <p:spPr bwMode="auto">
            <a:xfrm>
              <a:off x="2525713" y="623252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2" name="Oval 686"/>
            <p:cNvSpPr>
              <a:spLocks noChangeArrowheads="1"/>
            </p:cNvSpPr>
            <p:nvPr/>
          </p:nvSpPr>
          <p:spPr bwMode="auto">
            <a:xfrm>
              <a:off x="2525713" y="632777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3" name="Oval 687"/>
            <p:cNvSpPr>
              <a:spLocks noChangeArrowheads="1"/>
            </p:cNvSpPr>
            <p:nvPr/>
          </p:nvSpPr>
          <p:spPr bwMode="auto">
            <a:xfrm>
              <a:off x="2525713" y="642302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4" name="Oval 688"/>
            <p:cNvSpPr>
              <a:spLocks noChangeArrowheads="1"/>
            </p:cNvSpPr>
            <p:nvPr/>
          </p:nvSpPr>
          <p:spPr bwMode="auto">
            <a:xfrm>
              <a:off x="2525713" y="6515100"/>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5" name="Oval 689"/>
            <p:cNvSpPr>
              <a:spLocks noChangeArrowheads="1"/>
            </p:cNvSpPr>
            <p:nvPr/>
          </p:nvSpPr>
          <p:spPr bwMode="auto">
            <a:xfrm>
              <a:off x="2525713" y="6611938"/>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6" name="Oval 690"/>
            <p:cNvSpPr>
              <a:spLocks noChangeArrowheads="1"/>
            </p:cNvSpPr>
            <p:nvPr/>
          </p:nvSpPr>
          <p:spPr bwMode="auto">
            <a:xfrm>
              <a:off x="2525713" y="6707188"/>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7" name="Oval 691"/>
            <p:cNvSpPr>
              <a:spLocks noChangeArrowheads="1"/>
            </p:cNvSpPr>
            <p:nvPr/>
          </p:nvSpPr>
          <p:spPr bwMode="auto">
            <a:xfrm>
              <a:off x="2525713" y="6802438"/>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8" name="Oval 692"/>
            <p:cNvSpPr>
              <a:spLocks noChangeArrowheads="1"/>
            </p:cNvSpPr>
            <p:nvPr/>
          </p:nvSpPr>
          <p:spPr bwMode="auto">
            <a:xfrm>
              <a:off x="2525713" y="6897688"/>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9" name="Oval 710"/>
            <p:cNvSpPr>
              <a:spLocks noChangeArrowheads="1"/>
            </p:cNvSpPr>
            <p:nvPr/>
          </p:nvSpPr>
          <p:spPr bwMode="auto">
            <a:xfrm>
              <a:off x="2589213" y="608806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0" name="Oval 711"/>
            <p:cNvSpPr>
              <a:spLocks noChangeArrowheads="1"/>
            </p:cNvSpPr>
            <p:nvPr/>
          </p:nvSpPr>
          <p:spPr bwMode="auto">
            <a:xfrm>
              <a:off x="2589213" y="6184900"/>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1" name="Oval 712"/>
            <p:cNvSpPr>
              <a:spLocks noChangeArrowheads="1"/>
            </p:cNvSpPr>
            <p:nvPr/>
          </p:nvSpPr>
          <p:spPr bwMode="auto">
            <a:xfrm>
              <a:off x="2589213" y="6280150"/>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2" name="Oval 713"/>
            <p:cNvSpPr>
              <a:spLocks noChangeArrowheads="1"/>
            </p:cNvSpPr>
            <p:nvPr/>
          </p:nvSpPr>
          <p:spPr bwMode="auto">
            <a:xfrm>
              <a:off x="2589213" y="6375400"/>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3" name="Oval 714"/>
            <p:cNvSpPr>
              <a:spLocks noChangeArrowheads="1"/>
            </p:cNvSpPr>
            <p:nvPr/>
          </p:nvSpPr>
          <p:spPr bwMode="auto">
            <a:xfrm>
              <a:off x="2589213" y="6470650"/>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4" name="Oval 715"/>
            <p:cNvSpPr>
              <a:spLocks noChangeArrowheads="1"/>
            </p:cNvSpPr>
            <p:nvPr/>
          </p:nvSpPr>
          <p:spPr bwMode="auto">
            <a:xfrm>
              <a:off x="2589213" y="6562725"/>
              <a:ext cx="41275"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5" name="Oval 716"/>
            <p:cNvSpPr>
              <a:spLocks noChangeArrowheads="1"/>
            </p:cNvSpPr>
            <p:nvPr/>
          </p:nvSpPr>
          <p:spPr bwMode="auto">
            <a:xfrm>
              <a:off x="2589213" y="6659563"/>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6" name="Oval 717"/>
            <p:cNvSpPr>
              <a:spLocks noChangeArrowheads="1"/>
            </p:cNvSpPr>
            <p:nvPr/>
          </p:nvSpPr>
          <p:spPr bwMode="auto">
            <a:xfrm>
              <a:off x="2589213" y="675481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7" name="Oval 718"/>
            <p:cNvSpPr>
              <a:spLocks noChangeArrowheads="1"/>
            </p:cNvSpPr>
            <p:nvPr/>
          </p:nvSpPr>
          <p:spPr bwMode="auto">
            <a:xfrm>
              <a:off x="2589213" y="685006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8" name="Oval 737"/>
            <p:cNvSpPr>
              <a:spLocks noChangeArrowheads="1"/>
            </p:cNvSpPr>
            <p:nvPr/>
          </p:nvSpPr>
          <p:spPr bwMode="auto">
            <a:xfrm>
              <a:off x="2652713" y="613727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9" name="Oval 738"/>
            <p:cNvSpPr>
              <a:spLocks noChangeArrowheads="1"/>
            </p:cNvSpPr>
            <p:nvPr/>
          </p:nvSpPr>
          <p:spPr bwMode="auto">
            <a:xfrm>
              <a:off x="2652713" y="623252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0" name="Oval 739"/>
            <p:cNvSpPr>
              <a:spLocks noChangeArrowheads="1"/>
            </p:cNvSpPr>
            <p:nvPr/>
          </p:nvSpPr>
          <p:spPr bwMode="auto">
            <a:xfrm>
              <a:off x="2652713" y="632777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1" name="Oval 740"/>
            <p:cNvSpPr>
              <a:spLocks noChangeArrowheads="1"/>
            </p:cNvSpPr>
            <p:nvPr/>
          </p:nvSpPr>
          <p:spPr bwMode="auto">
            <a:xfrm>
              <a:off x="2652713" y="6423025"/>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2" name="Oval 741"/>
            <p:cNvSpPr>
              <a:spLocks noChangeArrowheads="1"/>
            </p:cNvSpPr>
            <p:nvPr/>
          </p:nvSpPr>
          <p:spPr bwMode="auto">
            <a:xfrm>
              <a:off x="2652713" y="6515100"/>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3" name="Oval 742"/>
            <p:cNvSpPr>
              <a:spLocks noChangeArrowheads="1"/>
            </p:cNvSpPr>
            <p:nvPr/>
          </p:nvSpPr>
          <p:spPr bwMode="auto">
            <a:xfrm>
              <a:off x="2652713" y="661193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4" name="Oval 743"/>
            <p:cNvSpPr>
              <a:spLocks noChangeArrowheads="1"/>
            </p:cNvSpPr>
            <p:nvPr/>
          </p:nvSpPr>
          <p:spPr bwMode="auto">
            <a:xfrm>
              <a:off x="2652713" y="670718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5" name="Oval 744"/>
            <p:cNvSpPr>
              <a:spLocks noChangeArrowheads="1"/>
            </p:cNvSpPr>
            <p:nvPr/>
          </p:nvSpPr>
          <p:spPr bwMode="auto">
            <a:xfrm>
              <a:off x="2652713" y="680243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6" name="Oval 745"/>
            <p:cNvSpPr>
              <a:spLocks noChangeArrowheads="1"/>
            </p:cNvSpPr>
            <p:nvPr/>
          </p:nvSpPr>
          <p:spPr bwMode="auto">
            <a:xfrm>
              <a:off x="2652713" y="689768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7" name="Oval 763"/>
            <p:cNvSpPr>
              <a:spLocks noChangeArrowheads="1"/>
            </p:cNvSpPr>
            <p:nvPr/>
          </p:nvSpPr>
          <p:spPr bwMode="auto">
            <a:xfrm>
              <a:off x="2716213" y="6088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8" name="Oval 764"/>
            <p:cNvSpPr>
              <a:spLocks noChangeArrowheads="1"/>
            </p:cNvSpPr>
            <p:nvPr/>
          </p:nvSpPr>
          <p:spPr bwMode="auto">
            <a:xfrm>
              <a:off x="2716213" y="61849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9" name="Oval 765"/>
            <p:cNvSpPr>
              <a:spLocks noChangeArrowheads="1"/>
            </p:cNvSpPr>
            <p:nvPr/>
          </p:nvSpPr>
          <p:spPr bwMode="auto">
            <a:xfrm>
              <a:off x="2716213" y="62801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0" name="Oval 766"/>
            <p:cNvSpPr>
              <a:spLocks noChangeArrowheads="1"/>
            </p:cNvSpPr>
            <p:nvPr/>
          </p:nvSpPr>
          <p:spPr bwMode="auto">
            <a:xfrm>
              <a:off x="2716213" y="63754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1" name="Oval 767"/>
            <p:cNvSpPr>
              <a:spLocks noChangeArrowheads="1"/>
            </p:cNvSpPr>
            <p:nvPr/>
          </p:nvSpPr>
          <p:spPr bwMode="auto">
            <a:xfrm>
              <a:off x="2716213" y="64706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2" name="Oval 768"/>
            <p:cNvSpPr>
              <a:spLocks noChangeArrowheads="1"/>
            </p:cNvSpPr>
            <p:nvPr/>
          </p:nvSpPr>
          <p:spPr bwMode="auto">
            <a:xfrm>
              <a:off x="2716213" y="6562725"/>
              <a:ext cx="38100"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3" name="Oval 769"/>
            <p:cNvSpPr>
              <a:spLocks noChangeArrowheads="1"/>
            </p:cNvSpPr>
            <p:nvPr/>
          </p:nvSpPr>
          <p:spPr bwMode="auto">
            <a:xfrm>
              <a:off x="2716213" y="6659563"/>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4" name="Oval 770"/>
            <p:cNvSpPr>
              <a:spLocks noChangeArrowheads="1"/>
            </p:cNvSpPr>
            <p:nvPr/>
          </p:nvSpPr>
          <p:spPr bwMode="auto">
            <a:xfrm>
              <a:off x="2716213" y="675481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5" name="Oval 771"/>
            <p:cNvSpPr>
              <a:spLocks noChangeArrowheads="1"/>
            </p:cNvSpPr>
            <p:nvPr/>
          </p:nvSpPr>
          <p:spPr bwMode="auto">
            <a:xfrm>
              <a:off x="2716213" y="6850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6" name="Oval 791"/>
            <p:cNvSpPr>
              <a:spLocks noChangeArrowheads="1"/>
            </p:cNvSpPr>
            <p:nvPr/>
          </p:nvSpPr>
          <p:spPr bwMode="auto">
            <a:xfrm>
              <a:off x="2779713" y="613727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7" name="Oval 792"/>
            <p:cNvSpPr>
              <a:spLocks noChangeArrowheads="1"/>
            </p:cNvSpPr>
            <p:nvPr/>
          </p:nvSpPr>
          <p:spPr bwMode="auto">
            <a:xfrm>
              <a:off x="2779713" y="623252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8" name="Oval 793"/>
            <p:cNvSpPr>
              <a:spLocks noChangeArrowheads="1"/>
            </p:cNvSpPr>
            <p:nvPr/>
          </p:nvSpPr>
          <p:spPr bwMode="auto">
            <a:xfrm>
              <a:off x="2779713" y="632777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9" name="Oval 794"/>
            <p:cNvSpPr>
              <a:spLocks noChangeArrowheads="1"/>
            </p:cNvSpPr>
            <p:nvPr/>
          </p:nvSpPr>
          <p:spPr bwMode="auto">
            <a:xfrm>
              <a:off x="2779713" y="642302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0" name="Oval 795"/>
            <p:cNvSpPr>
              <a:spLocks noChangeArrowheads="1"/>
            </p:cNvSpPr>
            <p:nvPr/>
          </p:nvSpPr>
          <p:spPr bwMode="auto">
            <a:xfrm>
              <a:off x="2779713" y="6515101"/>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1" name="Oval 796"/>
            <p:cNvSpPr>
              <a:spLocks noChangeArrowheads="1"/>
            </p:cNvSpPr>
            <p:nvPr/>
          </p:nvSpPr>
          <p:spPr bwMode="auto">
            <a:xfrm>
              <a:off x="2779713" y="661193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2" name="Oval 797"/>
            <p:cNvSpPr>
              <a:spLocks noChangeArrowheads="1"/>
            </p:cNvSpPr>
            <p:nvPr/>
          </p:nvSpPr>
          <p:spPr bwMode="auto">
            <a:xfrm>
              <a:off x="2779713" y="670718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3" name="Oval 798"/>
            <p:cNvSpPr>
              <a:spLocks noChangeArrowheads="1"/>
            </p:cNvSpPr>
            <p:nvPr/>
          </p:nvSpPr>
          <p:spPr bwMode="auto">
            <a:xfrm>
              <a:off x="2779713" y="680243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4" name="Oval 799"/>
            <p:cNvSpPr>
              <a:spLocks noChangeArrowheads="1"/>
            </p:cNvSpPr>
            <p:nvPr/>
          </p:nvSpPr>
          <p:spPr bwMode="auto">
            <a:xfrm>
              <a:off x="2779713" y="689768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5" name="Oval 817"/>
            <p:cNvSpPr>
              <a:spLocks noChangeArrowheads="1"/>
            </p:cNvSpPr>
            <p:nvPr/>
          </p:nvSpPr>
          <p:spPr bwMode="auto">
            <a:xfrm>
              <a:off x="2841626" y="608806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6" name="Oval 818"/>
            <p:cNvSpPr>
              <a:spLocks noChangeArrowheads="1"/>
            </p:cNvSpPr>
            <p:nvPr/>
          </p:nvSpPr>
          <p:spPr bwMode="auto">
            <a:xfrm>
              <a:off x="2841626" y="618490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7" name="Oval 819"/>
            <p:cNvSpPr>
              <a:spLocks noChangeArrowheads="1"/>
            </p:cNvSpPr>
            <p:nvPr/>
          </p:nvSpPr>
          <p:spPr bwMode="auto">
            <a:xfrm>
              <a:off x="2841626" y="628015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8" name="Oval 820"/>
            <p:cNvSpPr>
              <a:spLocks noChangeArrowheads="1"/>
            </p:cNvSpPr>
            <p:nvPr/>
          </p:nvSpPr>
          <p:spPr bwMode="auto">
            <a:xfrm>
              <a:off x="2841626" y="637540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9" name="Oval 821"/>
            <p:cNvSpPr>
              <a:spLocks noChangeArrowheads="1"/>
            </p:cNvSpPr>
            <p:nvPr/>
          </p:nvSpPr>
          <p:spPr bwMode="auto">
            <a:xfrm>
              <a:off x="2841626" y="647065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0" name="Oval 822"/>
            <p:cNvSpPr>
              <a:spLocks noChangeArrowheads="1"/>
            </p:cNvSpPr>
            <p:nvPr/>
          </p:nvSpPr>
          <p:spPr bwMode="auto">
            <a:xfrm>
              <a:off x="2841626" y="6562726"/>
              <a:ext cx="41275"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1" name="Oval 823"/>
            <p:cNvSpPr>
              <a:spLocks noChangeArrowheads="1"/>
            </p:cNvSpPr>
            <p:nvPr/>
          </p:nvSpPr>
          <p:spPr bwMode="auto">
            <a:xfrm>
              <a:off x="2841626" y="6659563"/>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2" name="Oval 824"/>
            <p:cNvSpPr>
              <a:spLocks noChangeArrowheads="1"/>
            </p:cNvSpPr>
            <p:nvPr/>
          </p:nvSpPr>
          <p:spPr bwMode="auto">
            <a:xfrm>
              <a:off x="2841626" y="675481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3" name="Oval 825"/>
            <p:cNvSpPr>
              <a:spLocks noChangeArrowheads="1"/>
            </p:cNvSpPr>
            <p:nvPr/>
          </p:nvSpPr>
          <p:spPr bwMode="auto">
            <a:xfrm>
              <a:off x="2841626" y="685006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4" name="Oval 844"/>
            <p:cNvSpPr>
              <a:spLocks noChangeArrowheads="1"/>
            </p:cNvSpPr>
            <p:nvPr/>
          </p:nvSpPr>
          <p:spPr bwMode="auto">
            <a:xfrm>
              <a:off x="2905126" y="6137276"/>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5" name="Oval 845"/>
            <p:cNvSpPr>
              <a:spLocks noChangeArrowheads="1"/>
            </p:cNvSpPr>
            <p:nvPr/>
          </p:nvSpPr>
          <p:spPr bwMode="auto">
            <a:xfrm>
              <a:off x="2905126" y="6232526"/>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6" name="Oval 846"/>
            <p:cNvSpPr>
              <a:spLocks noChangeArrowheads="1"/>
            </p:cNvSpPr>
            <p:nvPr/>
          </p:nvSpPr>
          <p:spPr bwMode="auto">
            <a:xfrm>
              <a:off x="2905126" y="6327776"/>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7" name="Oval 847"/>
            <p:cNvSpPr>
              <a:spLocks noChangeArrowheads="1"/>
            </p:cNvSpPr>
            <p:nvPr/>
          </p:nvSpPr>
          <p:spPr bwMode="auto">
            <a:xfrm>
              <a:off x="2905126" y="6423026"/>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8" name="Oval 848"/>
            <p:cNvSpPr>
              <a:spLocks noChangeArrowheads="1"/>
            </p:cNvSpPr>
            <p:nvPr/>
          </p:nvSpPr>
          <p:spPr bwMode="auto">
            <a:xfrm>
              <a:off x="2905126" y="6515101"/>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9" name="Oval 849"/>
            <p:cNvSpPr>
              <a:spLocks noChangeArrowheads="1"/>
            </p:cNvSpPr>
            <p:nvPr/>
          </p:nvSpPr>
          <p:spPr bwMode="auto">
            <a:xfrm>
              <a:off x="2905126" y="6611938"/>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0" name="Oval 850"/>
            <p:cNvSpPr>
              <a:spLocks noChangeArrowheads="1"/>
            </p:cNvSpPr>
            <p:nvPr/>
          </p:nvSpPr>
          <p:spPr bwMode="auto">
            <a:xfrm>
              <a:off x="2905126" y="6707188"/>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1" name="Oval 851"/>
            <p:cNvSpPr>
              <a:spLocks noChangeArrowheads="1"/>
            </p:cNvSpPr>
            <p:nvPr/>
          </p:nvSpPr>
          <p:spPr bwMode="auto">
            <a:xfrm>
              <a:off x="2905126" y="6802438"/>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2" name="Oval 852"/>
            <p:cNvSpPr>
              <a:spLocks noChangeArrowheads="1"/>
            </p:cNvSpPr>
            <p:nvPr/>
          </p:nvSpPr>
          <p:spPr bwMode="auto">
            <a:xfrm>
              <a:off x="2905126" y="6897688"/>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3" name="Oval 870"/>
            <p:cNvSpPr>
              <a:spLocks noChangeArrowheads="1"/>
            </p:cNvSpPr>
            <p:nvPr/>
          </p:nvSpPr>
          <p:spPr bwMode="auto">
            <a:xfrm>
              <a:off x="2968626" y="6088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4" name="Oval 871"/>
            <p:cNvSpPr>
              <a:spLocks noChangeArrowheads="1"/>
            </p:cNvSpPr>
            <p:nvPr/>
          </p:nvSpPr>
          <p:spPr bwMode="auto">
            <a:xfrm>
              <a:off x="2968626" y="618490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5" name="Oval 872"/>
            <p:cNvSpPr>
              <a:spLocks noChangeArrowheads="1"/>
            </p:cNvSpPr>
            <p:nvPr/>
          </p:nvSpPr>
          <p:spPr bwMode="auto">
            <a:xfrm>
              <a:off x="2968626" y="628015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6" name="Oval 873"/>
            <p:cNvSpPr>
              <a:spLocks noChangeArrowheads="1"/>
            </p:cNvSpPr>
            <p:nvPr/>
          </p:nvSpPr>
          <p:spPr bwMode="auto">
            <a:xfrm>
              <a:off x="2968626" y="637540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7" name="Oval 874"/>
            <p:cNvSpPr>
              <a:spLocks noChangeArrowheads="1"/>
            </p:cNvSpPr>
            <p:nvPr/>
          </p:nvSpPr>
          <p:spPr bwMode="auto">
            <a:xfrm>
              <a:off x="2968626" y="647065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8" name="Oval 875"/>
            <p:cNvSpPr>
              <a:spLocks noChangeArrowheads="1"/>
            </p:cNvSpPr>
            <p:nvPr/>
          </p:nvSpPr>
          <p:spPr bwMode="auto">
            <a:xfrm>
              <a:off x="2968626" y="6562726"/>
              <a:ext cx="38100"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9" name="Oval 876"/>
            <p:cNvSpPr>
              <a:spLocks noChangeArrowheads="1"/>
            </p:cNvSpPr>
            <p:nvPr/>
          </p:nvSpPr>
          <p:spPr bwMode="auto">
            <a:xfrm>
              <a:off x="2968626" y="6659563"/>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0" name="Oval 877"/>
            <p:cNvSpPr>
              <a:spLocks noChangeArrowheads="1"/>
            </p:cNvSpPr>
            <p:nvPr/>
          </p:nvSpPr>
          <p:spPr bwMode="auto">
            <a:xfrm>
              <a:off x="2968626" y="675481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1" name="Oval 878"/>
            <p:cNvSpPr>
              <a:spLocks noChangeArrowheads="1"/>
            </p:cNvSpPr>
            <p:nvPr/>
          </p:nvSpPr>
          <p:spPr bwMode="auto">
            <a:xfrm>
              <a:off x="2968626" y="6850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2" name="Oval 897"/>
            <p:cNvSpPr>
              <a:spLocks noChangeArrowheads="1"/>
            </p:cNvSpPr>
            <p:nvPr/>
          </p:nvSpPr>
          <p:spPr bwMode="auto">
            <a:xfrm>
              <a:off x="3032126" y="613727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3" name="Oval 898"/>
            <p:cNvSpPr>
              <a:spLocks noChangeArrowheads="1"/>
            </p:cNvSpPr>
            <p:nvPr/>
          </p:nvSpPr>
          <p:spPr bwMode="auto">
            <a:xfrm>
              <a:off x="3032126" y="623252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4" name="Oval 899"/>
            <p:cNvSpPr>
              <a:spLocks noChangeArrowheads="1"/>
            </p:cNvSpPr>
            <p:nvPr/>
          </p:nvSpPr>
          <p:spPr bwMode="auto">
            <a:xfrm>
              <a:off x="3032126" y="632777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5" name="Oval 900"/>
            <p:cNvSpPr>
              <a:spLocks noChangeArrowheads="1"/>
            </p:cNvSpPr>
            <p:nvPr/>
          </p:nvSpPr>
          <p:spPr bwMode="auto">
            <a:xfrm>
              <a:off x="3032126" y="642302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6" name="Oval 901"/>
            <p:cNvSpPr>
              <a:spLocks noChangeArrowheads="1"/>
            </p:cNvSpPr>
            <p:nvPr/>
          </p:nvSpPr>
          <p:spPr bwMode="auto">
            <a:xfrm>
              <a:off x="3032126" y="6515101"/>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7" name="Oval 902"/>
            <p:cNvSpPr>
              <a:spLocks noChangeArrowheads="1"/>
            </p:cNvSpPr>
            <p:nvPr/>
          </p:nvSpPr>
          <p:spPr bwMode="auto">
            <a:xfrm>
              <a:off x="3032126" y="661193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8" name="Oval 903"/>
            <p:cNvSpPr>
              <a:spLocks noChangeArrowheads="1"/>
            </p:cNvSpPr>
            <p:nvPr/>
          </p:nvSpPr>
          <p:spPr bwMode="auto">
            <a:xfrm>
              <a:off x="3032126" y="670718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9" name="Oval 904"/>
            <p:cNvSpPr>
              <a:spLocks noChangeArrowheads="1"/>
            </p:cNvSpPr>
            <p:nvPr/>
          </p:nvSpPr>
          <p:spPr bwMode="auto">
            <a:xfrm>
              <a:off x="3032126" y="680243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0" name="Oval 905"/>
            <p:cNvSpPr>
              <a:spLocks noChangeArrowheads="1"/>
            </p:cNvSpPr>
            <p:nvPr/>
          </p:nvSpPr>
          <p:spPr bwMode="auto">
            <a:xfrm>
              <a:off x="3032126" y="689768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1" name="Oval 923"/>
            <p:cNvSpPr>
              <a:spLocks noChangeArrowheads="1"/>
            </p:cNvSpPr>
            <p:nvPr/>
          </p:nvSpPr>
          <p:spPr bwMode="auto">
            <a:xfrm>
              <a:off x="3095626" y="6088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2" name="Oval 924"/>
            <p:cNvSpPr>
              <a:spLocks noChangeArrowheads="1"/>
            </p:cNvSpPr>
            <p:nvPr/>
          </p:nvSpPr>
          <p:spPr bwMode="auto">
            <a:xfrm>
              <a:off x="3095626" y="618490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3" name="Oval 925"/>
            <p:cNvSpPr>
              <a:spLocks noChangeArrowheads="1"/>
            </p:cNvSpPr>
            <p:nvPr/>
          </p:nvSpPr>
          <p:spPr bwMode="auto">
            <a:xfrm>
              <a:off x="3095626" y="628015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4" name="Oval 926"/>
            <p:cNvSpPr>
              <a:spLocks noChangeArrowheads="1"/>
            </p:cNvSpPr>
            <p:nvPr/>
          </p:nvSpPr>
          <p:spPr bwMode="auto">
            <a:xfrm>
              <a:off x="3095626" y="637540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5" name="Oval 927"/>
            <p:cNvSpPr>
              <a:spLocks noChangeArrowheads="1"/>
            </p:cNvSpPr>
            <p:nvPr/>
          </p:nvSpPr>
          <p:spPr bwMode="auto">
            <a:xfrm>
              <a:off x="3095626" y="6470651"/>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6" name="Oval 928"/>
            <p:cNvSpPr>
              <a:spLocks noChangeArrowheads="1"/>
            </p:cNvSpPr>
            <p:nvPr/>
          </p:nvSpPr>
          <p:spPr bwMode="auto">
            <a:xfrm>
              <a:off x="3095626" y="6562726"/>
              <a:ext cx="38100"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7" name="Oval 929"/>
            <p:cNvSpPr>
              <a:spLocks noChangeArrowheads="1"/>
            </p:cNvSpPr>
            <p:nvPr/>
          </p:nvSpPr>
          <p:spPr bwMode="auto">
            <a:xfrm>
              <a:off x="3095626" y="6659563"/>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8" name="Oval 930"/>
            <p:cNvSpPr>
              <a:spLocks noChangeArrowheads="1"/>
            </p:cNvSpPr>
            <p:nvPr/>
          </p:nvSpPr>
          <p:spPr bwMode="auto">
            <a:xfrm>
              <a:off x="3095626" y="675481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9" name="Oval 931"/>
            <p:cNvSpPr>
              <a:spLocks noChangeArrowheads="1"/>
            </p:cNvSpPr>
            <p:nvPr/>
          </p:nvSpPr>
          <p:spPr bwMode="auto">
            <a:xfrm>
              <a:off x="3095626" y="6850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0" name="Oval 950"/>
            <p:cNvSpPr>
              <a:spLocks noChangeArrowheads="1"/>
            </p:cNvSpPr>
            <p:nvPr/>
          </p:nvSpPr>
          <p:spPr bwMode="auto">
            <a:xfrm>
              <a:off x="3159126" y="613727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1" name="Oval 951"/>
            <p:cNvSpPr>
              <a:spLocks noChangeArrowheads="1"/>
            </p:cNvSpPr>
            <p:nvPr/>
          </p:nvSpPr>
          <p:spPr bwMode="auto">
            <a:xfrm>
              <a:off x="3159126" y="623252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2" name="Oval 952"/>
            <p:cNvSpPr>
              <a:spLocks noChangeArrowheads="1"/>
            </p:cNvSpPr>
            <p:nvPr/>
          </p:nvSpPr>
          <p:spPr bwMode="auto">
            <a:xfrm>
              <a:off x="3159126" y="632777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3" name="Oval 953"/>
            <p:cNvSpPr>
              <a:spLocks noChangeArrowheads="1"/>
            </p:cNvSpPr>
            <p:nvPr/>
          </p:nvSpPr>
          <p:spPr bwMode="auto">
            <a:xfrm>
              <a:off x="3159126" y="6423026"/>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4" name="Oval 954"/>
            <p:cNvSpPr>
              <a:spLocks noChangeArrowheads="1"/>
            </p:cNvSpPr>
            <p:nvPr/>
          </p:nvSpPr>
          <p:spPr bwMode="auto">
            <a:xfrm>
              <a:off x="3159126" y="6515101"/>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5" name="Oval 955"/>
            <p:cNvSpPr>
              <a:spLocks noChangeArrowheads="1"/>
            </p:cNvSpPr>
            <p:nvPr/>
          </p:nvSpPr>
          <p:spPr bwMode="auto">
            <a:xfrm>
              <a:off x="3159126" y="661193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6" name="Oval 956"/>
            <p:cNvSpPr>
              <a:spLocks noChangeArrowheads="1"/>
            </p:cNvSpPr>
            <p:nvPr/>
          </p:nvSpPr>
          <p:spPr bwMode="auto">
            <a:xfrm>
              <a:off x="3159126" y="6707188"/>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7" name="Oval 957"/>
            <p:cNvSpPr>
              <a:spLocks noChangeArrowheads="1"/>
            </p:cNvSpPr>
            <p:nvPr/>
          </p:nvSpPr>
          <p:spPr bwMode="auto">
            <a:xfrm>
              <a:off x="3159126" y="680243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8" name="Oval 958"/>
            <p:cNvSpPr>
              <a:spLocks noChangeArrowheads="1"/>
            </p:cNvSpPr>
            <p:nvPr/>
          </p:nvSpPr>
          <p:spPr bwMode="auto">
            <a:xfrm>
              <a:off x="3159126" y="6897688"/>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9" name="Oval 976"/>
            <p:cNvSpPr>
              <a:spLocks noChangeArrowheads="1"/>
            </p:cNvSpPr>
            <p:nvPr/>
          </p:nvSpPr>
          <p:spPr bwMode="auto">
            <a:xfrm>
              <a:off x="3219451" y="608806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0" name="Oval 977"/>
            <p:cNvSpPr>
              <a:spLocks noChangeArrowheads="1"/>
            </p:cNvSpPr>
            <p:nvPr/>
          </p:nvSpPr>
          <p:spPr bwMode="auto">
            <a:xfrm>
              <a:off x="3219451" y="618490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1" name="Oval 978"/>
            <p:cNvSpPr>
              <a:spLocks noChangeArrowheads="1"/>
            </p:cNvSpPr>
            <p:nvPr/>
          </p:nvSpPr>
          <p:spPr bwMode="auto">
            <a:xfrm>
              <a:off x="3219451" y="628015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2" name="Oval 979"/>
            <p:cNvSpPr>
              <a:spLocks noChangeArrowheads="1"/>
            </p:cNvSpPr>
            <p:nvPr/>
          </p:nvSpPr>
          <p:spPr bwMode="auto">
            <a:xfrm>
              <a:off x="3219451" y="637540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3" name="Oval 980"/>
            <p:cNvSpPr>
              <a:spLocks noChangeArrowheads="1"/>
            </p:cNvSpPr>
            <p:nvPr/>
          </p:nvSpPr>
          <p:spPr bwMode="auto">
            <a:xfrm>
              <a:off x="3219451" y="6470651"/>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4" name="Oval 981"/>
            <p:cNvSpPr>
              <a:spLocks noChangeArrowheads="1"/>
            </p:cNvSpPr>
            <p:nvPr/>
          </p:nvSpPr>
          <p:spPr bwMode="auto">
            <a:xfrm>
              <a:off x="3219451" y="6562726"/>
              <a:ext cx="41275"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5" name="Oval 982"/>
            <p:cNvSpPr>
              <a:spLocks noChangeArrowheads="1"/>
            </p:cNvSpPr>
            <p:nvPr/>
          </p:nvSpPr>
          <p:spPr bwMode="auto">
            <a:xfrm>
              <a:off x="3219451" y="6659563"/>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6" name="Oval 983"/>
            <p:cNvSpPr>
              <a:spLocks noChangeArrowheads="1"/>
            </p:cNvSpPr>
            <p:nvPr/>
          </p:nvSpPr>
          <p:spPr bwMode="auto">
            <a:xfrm>
              <a:off x="3219451" y="675481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7" name="Oval 984"/>
            <p:cNvSpPr>
              <a:spLocks noChangeArrowheads="1"/>
            </p:cNvSpPr>
            <p:nvPr/>
          </p:nvSpPr>
          <p:spPr bwMode="auto">
            <a:xfrm>
              <a:off x="3219451" y="6850063"/>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8" name="Oval 1004"/>
            <p:cNvSpPr>
              <a:spLocks noChangeArrowheads="1"/>
            </p:cNvSpPr>
            <p:nvPr/>
          </p:nvSpPr>
          <p:spPr bwMode="auto">
            <a:xfrm>
              <a:off x="3348038" y="6088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9" name="Oval 1005"/>
            <p:cNvSpPr>
              <a:spLocks noChangeArrowheads="1"/>
            </p:cNvSpPr>
            <p:nvPr/>
          </p:nvSpPr>
          <p:spPr bwMode="auto">
            <a:xfrm>
              <a:off x="3348038" y="61849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0" name="Oval 1006"/>
            <p:cNvSpPr>
              <a:spLocks noChangeArrowheads="1"/>
            </p:cNvSpPr>
            <p:nvPr/>
          </p:nvSpPr>
          <p:spPr bwMode="auto">
            <a:xfrm>
              <a:off x="3348038" y="62801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1" name="Oval 1007"/>
            <p:cNvSpPr>
              <a:spLocks noChangeArrowheads="1"/>
            </p:cNvSpPr>
            <p:nvPr/>
          </p:nvSpPr>
          <p:spPr bwMode="auto">
            <a:xfrm>
              <a:off x="3348038" y="637540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2" name="Oval 1008"/>
            <p:cNvSpPr>
              <a:spLocks noChangeArrowheads="1"/>
            </p:cNvSpPr>
            <p:nvPr/>
          </p:nvSpPr>
          <p:spPr bwMode="auto">
            <a:xfrm>
              <a:off x="3348038" y="6470650"/>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3" name="Oval 1009"/>
            <p:cNvSpPr>
              <a:spLocks noChangeArrowheads="1"/>
            </p:cNvSpPr>
            <p:nvPr/>
          </p:nvSpPr>
          <p:spPr bwMode="auto">
            <a:xfrm>
              <a:off x="3348038" y="6562725"/>
              <a:ext cx="38100" cy="42863"/>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4" name="Oval 1010"/>
            <p:cNvSpPr>
              <a:spLocks noChangeArrowheads="1"/>
            </p:cNvSpPr>
            <p:nvPr/>
          </p:nvSpPr>
          <p:spPr bwMode="auto">
            <a:xfrm>
              <a:off x="3348038" y="6659563"/>
              <a:ext cx="38100"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5" name="Oval 1011"/>
            <p:cNvSpPr>
              <a:spLocks noChangeArrowheads="1"/>
            </p:cNvSpPr>
            <p:nvPr/>
          </p:nvSpPr>
          <p:spPr bwMode="auto">
            <a:xfrm>
              <a:off x="3348038" y="675481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6" name="Oval 1012"/>
            <p:cNvSpPr>
              <a:spLocks noChangeArrowheads="1"/>
            </p:cNvSpPr>
            <p:nvPr/>
          </p:nvSpPr>
          <p:spPr bwMode="auto">
            <a:xfrm>
              <a:off x="3348038" y="6850063"/>
              <a:ext cx="38100"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7" name="Oval 1031"/>
            <p:cNvSpPr>
              <a:spLocks noChangeArrowheads="1"/>
            </p:cNvSpPr>
            <p:nvPr/>
          </p:nvSpPr>
          <p:spPr bwMode="auto">
            <a:xfrm>
              <a:off x="3282950" y="613727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8" name="Oval 1032"/>
            <p:cNvSpPr>
              <a:spLocks noChangeArrowheads="1"/>
            </p:cNvSpPr>
            <p:nvPr/>
          </p:nvSpPr>
          <p:spPr bwMode="auto">
            <a:xfrm>
              <a:off x="3282950" y="623252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9" name="Oval 1033"/>
            <p:cNvSpPr>
              <a:spLocks noChangeArrowheads="1"/>
            </p:cNvSpPr>
            <p:nvPr/>
          </p:nvSpPr>
          <p:spPr bwMode="auto">
            <a:xfrm>
              <a:off x="3282950" y="632777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0" name="Oval 1034"/>
            <p:cNvSpPr>
              <a:spLocks noChangeArrowheads="1"/>
            </p:cNvSpPr>
            <p:nvPr/>
          </p:nvSpPr>
          <p:spPr bwMode="auto">
            <a:xfrm>
              <a:off x="3282950" y="6423025"/>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1" name="Oval 1035"/>
            <p:cNvSpPr>
              <a:spLocks noChangeArrowheads="1"/>
            </p:cNvSpPr>
            <p:nvPr/>
          </p:nvSpPr>
          <p:spPr bwMode="auto">
            <a:xfrm>
              <a:off x="3282950" y="6515100"/>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2" name="Oval 1036"/>
            <p:cNvSpPr>
              <a:spLocks noChangeArrowheads="1"/>
            </p:cNvSpPr>
            <p:nvPr/>
          </p:nvSpPr>
          <p:spPr bwMode="auto">
            <a:xfrm>
              <a:off x="3282950" y="6611938"/>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3" name="Oval 1037"/>
            <p:cNvSpPr>
              <a:spLocks noChangeArrowheads="1"/>
            </p:cNvSpPr>
            <p:nvPr/>
          </p:nvSpPr>
          <p:spPr bwMode="auto">
            <a:xfrm>
              <a:off x="3282950" y="6707188"/>
              <a:ext cx="41275" cy="41275"/>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4" name="Oval 1038"/>
            <p:cNvSpPr>
              <a:spLocks noChangeArrowheads="1"/>
            </p:cNvSpPr>
            <p:nvPr/>
          </p:nvSpPr>
          <p:spPr bwMode="auto">
            <a:xfrm>
              <a:off x="3282950" y="6802438"/>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5" name="Oval 1039"/>
            <p:cNvSpPr>
              <a:spLocks noChangeArrowheads="1"/>
            </p:cNvSpPr>
            <p:nvPr/>
          </p:nvSpPr>
          <p:spPr bwMode="auto">
            <a:xfrm>
              <a:off x="3282950" y="6897688"/>
              <a:ext cx="41275" cy="38100"/>
            </a:xfrm>
            <a:prstGeom prst="ellipse">
              <a:avLst/>
            </a:prstGeom>
            <a:solidFill>
              <a:schemeClr val="bg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6" name="Freeform 1057"/>
            <p:cNvSpPr/>
            <p:nvPr/>
          </p:nvSpPr>
          <p:spPr bwMode="auto">
            <a:xfrm>
              <a:off x="2111375" y="5476875"/>
              <a:ext cx="1500188" cy="582613"/>
            </a:xfrm>
            <a:custGeom>
              <a:gdLst>
                <a:gd fmla="*/ 813 w 945" name="T0"/>
                <a:gd fmla="*/ 367 h 367" name="T1"/>
                <a:gd fmla="*/ 133 w 945" name="T2"/>
                <a:gd fmla="*/ 367 h 367" name="T3"/>
                <a:gd fmla="*/ 0 w 945" name="T4"/>
                <a:gd fmla="*/ 0 h 367" name="T5"/>
                <a:gd fmla="*/ 945 w 945" name="T6"/>
                <a:gd fmla="*/ 0 h 367" name="T7"/>
                <a:gd fmla="*/ 813 w 945" name="T8"/>
                <a:gd fmla="*/ 367 h 367" name="T9"/>
              </a:gdLst>
              <a:cxnLst>
                <a:cxn ang="0">
                  <a:pos x="T0" y="T1"/>
                </a:cxn>
                <a:cxn ang="0">
                  <a:pos x="T2" y="T3"/>
                </a:cxn>
                <a:cxn ang="0">
                  <a:pos x="T4" y="T5"/>
                </a:cxn>
                <a:cxn ang="0">
                  <a:pos x="T6" y="T7"/>
                </a:cxn>
                <a:cxn ang="0">
                  <a:pos x="T8" y="T9"/>
                </a:cxn>
              </a:cxnLst>
              <a:rect b="b" l="0" r="r" t="0"/>
              <a:pathLst>
                <a:path h="367" w="944">
                  <a:moveTo>
                    <a:pt x="813" y="367"/>
                  </a:moveTo>
                  <a:lnTo>
                    <a:pt x="133" y="367"/>
                  </a:lnTo>
                  <a:lnTo>
                    <a:pt x="0" y="0"/>
                  </a:lnTo>
                  <a:lnTo>
                    <a:pt x="945" y="0"/>
                  </a:lnTo>
                  <a:lnTo>
                    <a:pt x="813" y="367"/>
                  </a:lnTo>
                  <a:close/>
                </a:path>
              </a:pathLst>
            </a:custGeom>
            <a:solidFill>
              <a:srgbClr val="BF471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7" name="任意多边形 576"/>
            <p:cNvSpPr/>
            <p:nvPr/>
          </p:nvSpPr>
          <p:spPr bwMode="auto">
            <a:xfrm>
              <a:off x="1821960" y="604838"/>
              <a:ext cx="2079324" cy="4913313"/>
            </a:xfrm>
            <a:custGeom>
              <a:gdLst>
                <a:gd fmla="*/ 1041102 w 2079324" name="connsiteX0"/>
                <a:gd fmla="*/ 0 h 4913313" name="connsiteY0"/>
                <a:gd fmla="*/ 1875867 w 2079324" name="connsiteX1"/>
                <a:gd fmla="*/ 4913313 h 4913313" name="connsiteY1"/>
                <a:gd fmla="*/ 1041102 w 2079324" name="connsiteX2"/>
                <a:gd fmla="*/ 4913313 h 4913313" name="connsiteY2"/>
                <a:gd fmla="*/ 203152 w 2079324" name="connsiteX3"/>
                <a:gd fmla="*/ 4913313 h 4913313" name="connsiteY3"/>
                <a:gd fmla="*/ 1041102 w 2079324" name="connsiteX4"/>
                <a:gd fmla="*/ 0 h 491331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913313" w="2079324">
                  <a:moveTo>
                    <a:pt x="1041102" y="0"/>
                  </a:moveTo>
                  <a:cubicBezTo>
                    <a:pt x="1041102" y="0"/>
                    <a:pt x="2630978" y="1860814"/>
                    <a:pt x="1875867" y="4913313"/>
                  </a:cubicBezTo>
                  <a:cubicBezTo>
                    <a:pt x="1875867" y="4913313"/>
                    <a:pt x="1875867" y="4913313"/>
                    <a:pt x="1041102" y="4913313"/>
                  </a:cubicBezTo>
                  <a:cubicBezTo>
                    <a:pt x="1041102" y="4913313"/>
                    <a:pt x="1041102" y="4913313"/>
                    <a:pt x="203152" y="4913313"/>
                  </a:cubicBezTo>
                  <a:cubicBezTo>
                    <a:pt x="-551960" y="1860814"/>
                    <a:pt x="1041102" y="0"/>
                    <a:pt x="1041102" y="0"/>
                  </a:cubicBezTo>
                  <a:close/>
                </a:path>
              </a:pathLst>
            </a:custGeom>
            <a:solidFill>
              <a:srgbClr val="FEE9E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noAutofit/>
            </a:bodyPr>
            <a:lstStyle/>
            <a:p>
              <a:endParaRPr altLang="en-US" lang="zh-CN"/>
            </a:p>
          </p:txBody>
        </p:sp>
        <p:sp>
          <p:nvSpPr>
            <p:cNvPr id="578" name="Freeform 1059"/>
            <p:cNvSpPr/>
            <p:nvPr/>
          </p:nvSpPr>
          <p:spPr bwMode="auto">
            <a:xfrm>
              <a:off x="1766888" y="2838450"/>
              <a:ext cx="2189163" cy="2679700"/>
            </a:xfrm>
            <a:custGeom>
              <a:gdLst>
                <a:gd fmla="*/ 81 w 687" name="T0"/>
                <a:gd fmla="*/ 841 h 841" name="T1"/>
                <a:gd fmla="*/ 344 w 687" name="T2"/>
                <a:gd fmla="*/ 841 h 841" name="T3"/>
                <a:gd fmla="*/ 606 w 687" name="T4"/>
                <a:gd fmla="*/ 841 h 841" name="T5"/>
                <a:gd fmla="*/ 641 w 687" name="T6"/>
                <a:gd fmla="*/ 0 h 841" name="T7"/>
                <a:gd fmla="*/ 46 w 687" name="T8"/>
                <a:gd fmla="*/ 0 h 841" name="T9"/>
                <a:gd fmla="*/ 81 w 687" name="T10"/>
                <a:gd fmla="*/ 841 h 841" name="T11"/>
              </a:gdLst>
              <a:cxnLst>
                <a:cxn ang="0">
                  <a:pos x="T0" y="T1"/>
                </a:cxn>
                <a:cxn ang="0">
                  <a:pos x="T2" y="T3"/>
                </a:cxn>
                <a:cxn ang="0">
                  <a:pos x="T4" y="T5"/>
                </a:cxn>
                <a:cxn ang="0">
                  <a:pos x="T6" y="T7"/>
                </a:cxn>
                <a:cxn ang="0">
                  <a:pos x="T8" y="T9"/>
                </a:cxn>
                <a:cxn ang="0">
                  <a:pos x="T10" y="T11"/>
                </a:cxn>
              </a:cxnLst>
              <a:rect b="b" l="0" r="r" t="0"/>
              <a:pathLst>
                <a:path h="841" w="687">
                  <a:moveTo>
                    <a:pt x="81" y="841"/>
                  </a:moveTo>
                  <a:cubicBezTo>
                    <a:pt x="344" y="841"/>
                    <a:pt x="344" y="841"/>
                    <a:pt x="344" y="841"/>
                  </a:cubicBezTo>
                  <a:cubicBezTo>
                    <a:pt x="606" y="841"/>
                    <a:pt x="606" y="841"/>
                    <a:pt x="606" y="841"/>
                  </a:cubicBezTo>
                  <a:cubicBezTo>
                    <a:pt x="687" y="514"/>
                    <a:pt x="682" y="232"/>
                    <a:pt x="641" y="0"/>
                  </a:cubicBezTo>
                  <a:cubicBezTo>
                    <a:pt x="46" y="0"/>
                    <a:pt x="46" y="0"/>
                    <a:pt x="46" y="0"/>
                  </a:cubicBezTo>
                  <a:cubicBezTo>
                    <a:pt x="5" y="232"/>
                    <a:pt x="0" y="514"/>
                    <a:pt x="81" y="841"/>
                  </a:cubicBezTo>
                  <a:close/>
                </a:path>
              </a:pathLst>
            </a:custGeom>
            <a:solidFill>
              <a:srgbClr val="F15A2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9" name="Freeform 1060"/>
            <p:cNvSpPr/>
            <p:nvPr/>
          </p:nvSpPr>
          <p:spPr bwMode="auto">
            <a:xfrm>
              <a:off x="2178050" y="1395413"/>
              <a:ext cx="1366838" cy="471488"/>
            </a:xfrm>
            <a:custGeom>
              <a:gdLst>
                <a:gd fmla="*/ 0 w 429" name="T0"/>
                <a:gd fmla="*/ 148 h 148" name="T1"/>
                <a:gd fmla="*/ 429 w 429" name="T2"/>
                <a:gd fmla="*/ 148 h 148" name="T3"/>
                <a:gd fmla="*/ 367 w 429" name="T4"/>
                <a:gd fmla="*/ 0 h 148" name="T5"/>
                <a:gd fmla="*/ 63 w 429" name="T6"/>
                <a:gd fmla="*/ 0 h 148" name="T7"/>
                <a:gd fmla="*/ 0 w 429" name="T8"/>
                <a:gd fmla="*/ 148 h 148" name="T9"/>
              </a:gdLst>
              <a:cxnLst>
                <a:cxn ang="0">
                  <a:pos x="T0" y="T1"/>
                </a:cxn>
                <a:cxn ang="0">
                  <a:pos x="T2" y="T3"/>
                </a:cxn>
                <a:cxn ang="0">
                  <a:pos x="T4" y="T5"/>
                </a:cxn>
                <a:cxn ang="0">
                  <a:pos x="T6" y="T7"/>
                </a:cxn>
                <a:cxn ang="0">
                  <a:pos x="T8" y="T9"/>
                </a:cxn>
              </a:cxnLst>
              <a:rect b="b" l="0" r="r" t="0"/>
              <a:pathLst>
                <a:path h="148" w="429">
                  <a:moveTo>
                    <a:pt x="0" y="148"/>
                  </a:moveTo>
                  <a:cubicBezTo>
                    <a:pt x="429" y="148"/>
                    <a:pt x="429" y="148"/>
                    <a:pt x="429" y="148"/>
                  </a:cubicBezTo>
                  <a:cubicBezTo>
                    <a:pt x="409" y="94"/>
                    <a:pt x="388" y="44"/>
                    <a:pt x="367" y="0"/>
                  </a:cubicBezTo>
                  <a:cubicBezTo>
                    <a:pt x="63" y="0"/>
                    <a:pt x="63" y="0"/>
                    <a:pt x="63" y="0"/>
                  </a:cubicBezTo>
                  <a:cubicBezTo>
                    <a:pt x="42" y="44"/>
                    <a:pt x="20" y="94"/>
                    <a:pt x="0" y="148"/>
                  </a:cubicBezTo>
                </a:path>
              </a:pathLst>
            </a:custGeom>
            <a:solidFill>
              <a:srgbClr val="F15A2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0" name="Oval 1061"/>
            <p:cNvSpPr>
              <a:spLocks noChangeArrowheads="1"/>
            </p:cNvSpPr>
            <p:nvPr/>
          </p:nvSpPr>
          <p:spPr bwMode="auto">
            <a:xfrm>
              <a:off x="2022475" y="2889250"/>
              <a:ext cx="69850"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1" name="Oval 1062"/>
            <p:cNvSpPr>
              <a:spLocks noChangeArrowheads="1"/>
            </p:cNvSpPr>
            <p:nvPr/>
          </p:nvSpPr>
          <p:spPr bwMode="auto">
            <a:xfrm>
              <a:off x="2200275" y="2889250"/>
              <a:ext cx="69850"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2" name="Oval 1063"/>
            <p:cNvSpPr>
              <a:spLocks noChangeArrowheads="1"/>
            </p:cNvSpPr>
            <p:nvPr/>
          </p:nvSpPr>
          <p:spPr bwMode="auto">
            <a:xfrm>
              <a:off x="2382838" y="2889250"/>
              <a:ext cx="66675"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3" name="Oval 1064"/>
            <p:cNvSpPr>
              <a:spLocks noChangeArrowheads="1"/>
            </p:cNvSpPr>
            <p:nvPr/>
          </p:nvSpPr>
          <p:spPr bwMode="auto">
            <a:xfrm>
              <a:off x="2560638" y="2889250"/>
              <a:ext cx="66675"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4" name="Oval 1065"/>
            <p:cNvSpPr>
              <a:spLocks noChangeArrowheads="1"/>
            </p:cNvSpPr>
            <p:nvPr/>
          </p:nvSpPr>
          <p:spPr bwMode="auto">
            <a:xfrm>
              <a:off x="2738438" y="2889250"/>
              <a:ext cx="66675"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5" name="Oval 1066"/>
            <p:cNvSpPr>
              <a:spLocks noChangeArrowheads="1"/>
            </p:cNvSpPr>
            <p:nvPr/>
          </p:nvSpPr>
          <p:spPr bwMode="auto">
            <a:xfrm>
              <a:off x="2917825" y="2889250"/>
              <a:ext cx="66675"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6" name="Oval 1067"/>
            <p:cNvSpPr>
              <a:spLocks noChangeArrowheads="1"/>
            </p:cNvSpPr>
            <p:nvPr/>
          </p:nvSpPr>
          <p:spPr bwMode="auto">
            <a:xfrm>
              <a:off x="3095625" y="2889250"/>
              <a:ext cx="69850"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7" name="Oval 1068"/>
            <p:cNvSpPr>
              <a:spLocks noChangeArrowheads="1"/>
            </p:cNvSpPr>
            <p:nvPr/>
          </p:nvSpPr>
          <p:spPr bwMode="auto">
            <a:xfrm>
              <a:off x="3273425" y="2889250"/>
              <a:ext cx="71438"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8" name="Oval 1069"/>
            <p:cNvSpPr>
              <a:spLocks noChangeArrowheads="1"/>
            </p:cNvSpPr>
            <p:nvPr/>
          </p:nvSpPr>
          <p:spPr bwMode="auto">
            <a:xfrm>
              <a:off x="3455988" y="2889250"/>
              <a:ext cx="66675"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9" name="Oval 1070"/>
            <p:cNvSpPr>
              <a:spLocks noChangeArrowheads="1"/>
            </p:cNvSpPr>
            <p:nvPr/>
          </p:nvSpPr>
          <p:spPr bwMode="auto">
            <a:xfrm>
              <a:off x="3633788" y="2889250"/>
              <a:ext cx="66675" cy="71438"/>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0" name="Oval 1071"/>
            <p:cNvSpPr>
              <a:spLocks noChangeArrowheads="1"/>
            </p:cNvSpPr>
            <p:nvPr/>
          </p:nvSpPr>
          <p:spPr bwMode="auto">
            <a:xfrm>
              <a:off x="2279650" y="1762125"/>
              <a:ext cx="61913"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1" name="Oval 1072"/>
            <p:cNvSpPr>
              <a:spLocks noChangeArrowheads="1"/>
            </p:cNvSpPr>
            <p:nvPr/>
          </p:nvSpPr>
          <p:spPr bwMode="auto">
            <a:xfrm>
              <a:off x="2436813" y="1762125"/>
              <a:ext cx="60325"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2" name="Oval 1073"/>
            <p:cNvSpPr>
              <a:spLocks noChangeArrowheads="1"/>
            </p:cNvSpPr>
            <p:nvPr/>
          </p:nvSpPr>
          <p:spPr bwMode="auto">
            <a:xfrm>
              <a:off x="2595563" y="1762125"/>
              <a:ext cx="60325"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3" name="Oval 1074"/>
            <p:cNvSpPr>
              <a:spLocks noChangeArrowheads="1"/>
            </p:cNvSpPr>
            <p:nvPr/>
          </p:nvSpPr>
          <p:spPr bwMode="auto">
            <a:xfrm>
              <a:off x="2751138" y="1762125"/>
              <a:ext cx="60325"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4" name="Oval 1075"/>
            <p:cNvSpPr>
              <a:spLocks noChangeArrowheads="1"/>
            </p:cNvSpPr>
            <p:nvPr/>
          </p:nvSpPr>
          <p:spPr bwMode="auto">
            <a:xfrm>
              <a:off x="2911475" y="1762125"/>
              <a:ext cx="60325"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5" name="Oval 1076"/>
            <p:cNvSpPr>
              <a:spLocks noChangeArrowheads="1"/>
            </p:cNvSpPr>
            <p:nvPr/>
          </p:nvSpPr>
          <p:spPr bwMode="auto">
            <a:xfrm>
              <a:off x="3067050" y="1762125"/>
              <a:ext cx="60325"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6" name="Oval 1077"/>
            <p:cNvSpPr>
              <a:spLocks noChangeArrowheads="1"/>
            </p:cNvSpPr>
            <p:nvPr/>
          </p:nvSpPr>
          <p:spPr bwMode="auto">
            <a:xfrm>
              <a:off x="3225800" y="1762125"/>
              <a:ext cx="60325"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7" name="Oval 1078"/>
            <p:cNvSpPr>
              <a:spLocks noChangeArrowheads="1"/>
            </p:cNvSpPr>
            <p:nvPr/>
          </p:nvSpPr>
          <p:spPr bwMode="auto">
            <a:xfrm>
              <a:off x="3382963" y="1762125"/>
              <a:ext cx="60325" cy="6032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8" name="Freeform 1079"/>
            <p:cNvSpPr/>
            <p:nvPr/>
          </p:nvSpPr>
          <p:spPr bwMode="auto">
            <a:xfrm>
              <a:off x="1050925" y="4249738"/>
              <a:ext cx="1019175" cy="1524000"/>
            </a:xfrm>
            <a:custGeom>
              <a:gdLst>
                <a:gd fmla="*/ 642 w 642" name="T0"/>
                <a:gd fmla="*/ 761 h 960" name="T1"/>
                <a:gd fmla="*/ 26 w 642" name="T2"/>
                <a:gd fmla="*/ 960 h 960" name="T3"/>
                <a:gd fmla="*/ 0 w 642" name="T4"/>
                <a:gd fmla="*/ 725 h 960" name="T5"/>
                <a:gd fmla="*/ 558 w 642" name="T6"/>
                <a:gd fmla="*/ 0 h 960" name="T7"/>
                <a:gd fmla="*/ 642 w 642" name="T8"/>
                <a:gd fmla="*/ 761 h 960" name="T9"/>
              </a:gdLst>
              <a:cxnLst>
                <a:cxn ang="0">
                  <a:pos x="T0" y="T1"/>
                </a:cxn>
                <a:cxn ang="0">
                  <a:pos x="T2" y="T3"/>
                </a:cxn>
                <a:cxn ang="0">
                  <a:pos x="T4" y="T5"/>
                </a:cxn>
                <a:cxn ang="0">
                  <a:pos x="T6" y="T7"/>
                </a:cxn>
                <a:cxn ang="0">
                  <a:pos x="T8" y="T9"/>
                </a:cxn>
              </a:cxnLst>
              <a:rect b="b" l="0" r="r" t="0"/>
              <a:pathLst>
                <a:path h="960" w="642">
                  <a:moveTo>
                    <a:pt x="642" y="761"/>
                  </a:moveTo>
                  <a:lnTo>
                    <a:pt x="26" y="960"/>
                  </a:lnTo>
                  <a:lnTo>
                    <a:pt x="0" y="725"/>
                  </a:lnTo>
                  <a:lnTo>
                    <a:pt x="558" y="0"/>
                  </a:lnTo>
                  <a:lnTo>
                    <a:pt x="642" y="761"/>
                  </a:lnTo>
                  <a:close/>
                </a:path>
              </a:pathLst>
            </a:custGeom>
            <a:solidFill>
              <a:srgbClr val="BF471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9" name="Freeform 1080"/>
            <p:cNvSpPr/>
            <p:nvPr/>
          </p:nvSpPr>
          <p:spPr bwMode="auto">
            <a:xfrm>
              <a:off x="3656013" y="4249738"/>
              <a:ext cx="1016000" cy="1524000"/>
            </a:xfrm>
            <a:custGeom>
              <a:gdLst>
                <a:gd fmla="*/ 0 w 640" name="T0"/>
                <a:gd fmla="*/ 761 h 960" name="T1"/>
                <a:gd fmla="*/ 614 w 640" name="T2"/>
                <a:gd fmla="*/ 960 h 960" name="T3"/>
                <a:gd fmla="*/ 640 w 640" name="T4"/>
                <a:gd fmla="*/ 725 h 960" name="T5"/>
                <a:gd fmla="*/ 82 w 640" name="T6"/>
                <a:gd fmla="*/ 0 h 960" name="T7"/>
                <a:gd fmla="*/ 0 w 640" name="T8"/>
                <a:gd fmla="*/ 761 h 960" name="T9"/>
              </a:gdLst>
              <a:cxnLst>
                <a:cxn ang="0">
                  <a:pos x="T0" y="T1"/>
                </a:cxn>
                <a:cxn ang="0">
                  <a:pos x="T2" y="T3"/>
                </a:cxn>
                <a:cxn ang="0">
                  <a:pos x="T4" y="T5"/>
                </a:cxn>
                <a:cxn ang="0">
                  <a:pos x="T6" y="T7"/>
                </a:cxn>
                <a:cxn ang="0">
                  <a:pos x="T8" y="T9"/>
                </a:cxn>
              </a:cxnLst>
              <a:rect b="b" l="0" r="r" t="0"/>
              <a:pathLst>
                <a:path h="960" w="640">
                  <a:moveTo>
                    <a:pt x="0" y="761"/>
                  </a:moveTo>
                  <a:lnTo>
                    <a:pt x="614" y="960"/>
                  </a:lnTo>
                  <a:lnTo>
                    <a:pt x="640" y="725"/>
                  </a:lnTo>
                  <a:lnTo>
                    <a:pt x="82" y="0"/>
                  </a:lnTo>
                  <a:lnTo>
                    <a:pt x="0" y="761"/>
                  </a:lnTo>
                  <a:close/>
                </a:path>
              </a:pathLst>
            </a:custGeom>
            <a:solidFill>
              <a:srgbClr val="BF471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0" name="Freeform 1081"/>
            <p:cNvSpPr/>
            <p:nvPr/>
          </p:nvSpPr>
          <p:spPr bwMode="auto">
            <a:xfrm>
              <a:off x="2795588" y="4249738"/>
              <a:ext cx="134938" cy="1524000"/>
            </a:xfrm>
            <a:custGeom>
              <a:gdLst>
                <a:gd fmla="*/ 0 w 85" name="T0"/>
                <a:gd fmla="*/ 239 h 960" name="T1"/>
                <a:gd fmla="*/ 43 w 85" name="T2"/>
                <a:gd fmla="*/ 0 h 960" name="T3"/>
                <a:gd fmla="*/ 85 w 85" name="T4"/>
                <a:gd fmla="*/ 239 h 960" name="T5"/>
                <a:gd fmla="*/ 85 w 85" name="T6"/>
                <a:gd fmla="*/ 721 h 960" name="T7"/>
                <a:gd fmla="*/ 43 w 85" name="T8"/>
                <a:gd fmla="*/ 960 h 960" name="T9"/>
                <a:gd fmla="*/ 0 w 85" name="T10"/>
                <a:gd fmla="*/ 721 h 960" name="T11"/>
                <a:gd fmla="*/ 0 w 85" name="T12"/>
                <a:gd fmla="*/ 239 h 960" name="T13"/>
              </a:gdLst>
              <a:cxnLst>
                <a:cxn ang="0">
                  <a:pos x="T0" y="T1"/>
                </a:cxn>
                <a:cxn ang="0">
                  <a:pos x="T2" y="T3"/>
                </a:cxn>
                <a:cxn ang="0">
                  <a:pos x="T4" y="T5"/>
                </a:cxn>
                <a:cxn ang="0">
                  <a:pos x="T6" y="T7"/>
                </a:cxn>
                <a:cxn ang="0">
                  <a:pos x="T8" y="T9"/>
                </a:cxn>
                <a:cxn ang="0">
                  <a:pos x="T10" y="T11"/>
                </a:cxn>
                <a:cxn ang="0">
                  <a:pos x="T12" y="T13"/>
                </a:cxn>
              </a:cxnLst>
              <a:rect b="b" l="0" r="r" t="0"/>
              <a:pathLst>
                <a:path h="960" w="85">
                  <a:moveTo>
                    <a:pt x="0" y="239"/>
                  </a:moveTo>
                  <a:lnTo>
                    <a:pt x="43" y="0"/>
                  </a:lnTo>
                  <a:lnTo>
                    <a:pt x="85" y="239"/>
                  </a:lnTo>
                  <a:lnTo>
                    <a:pt x="85" y="721"/>
                  </a:lnTo>
                  <a:lnTo>
                    <a:pt x="43" y="960"/>
                  </a:lnTo>
                  <a:lnTo>
                    <a:pt x="0" y="721"/>
                  </a:lnTo>
                  <a:lnTo>
                    <a:pt x="0" y="239"/>
                  </a:lnTo>
                  <a:close/>
                </a:path>
              </a:pathLst>
            </a:custGeom>
            <a:solidFill>
              <a:srgbClr val="BF471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1" name="Oval 1082"/>
            <p:cNvSpPr>
              <a:spLocks noChangeArrowheads="1"/>
            </p:cNvSpPr>
            <p:nvPr/>
          </p:nvSpPr>
          <p:spPr bwMode="auto">
            <a:xfrm>
              <a:off x="2490788" y="1987550"/>
              <a:ext cx="741363" cy="73977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2" name="Oval 1083"/>
            <p:cNvSpPr>
              <a:spLocks noChangeArrowheads="1"/>
            </p:cNvSpPr>
            <p:nvPr/>
          </p:nvSpPr>
          <p:spPr bwMode="auto">
            <a:xfrm>
              <a:off x="2570163" y="2065338"/>
              <a:ext cx="585788" cy="585788"/>
            </a:xfrm>
            <a:prstGeom prst="ellipse">
              <a:avLst/>
            </a:prstGeom>
            <a:solidFill>
              <a:srgbClr val="0090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3" name="Freeform 1168"/>
            <p:cNvSpPr/>
            <p:nvPr/>
          </p:nvSpPr>
          <p:spPr bwMode="auto">
            <a:xfrm>
              <a:off x="3324225" y="1385888"/>
              <a:ext cx="157163" cy="319088"/>
            </a:xfrm>
            <a:custGeom>
              <a:gdLst>
                <a:gd fmla="*/ 5 w 49" name="T0"/>
                <a:gd fmla="*/ 0 h 100" name="T1"/>
                <a:gd fmla="*/ 0 w 49" name="T2"/>
                <a:gd fmla="*/ 3 h 100" name="T3"/>
                <a:gd fmla="*/ 7 w 49" name="T4"/>
                <a:gd fmla="*/ 3 h 100" name="T5"/>
                <a:gd fmla="*/ 49 w 49" name="T6"/>
                <a:gd fmla="*/ 100 h 100" name="T7"/>
                <a:gd fmla="*/ 49 w 49" name="T8"/>
                <a:gd fmla="*/ 100 h 100" name="T9"/>
                <a:gd fmla="*/ 5 w 49" name="T10"/>
                <a:gd fmla="*/ 0 h 100" name="T11"/>
              </a:gdLst>
              <a:cxnLst>
                <a:cxn ang="0">
                  <a:pos x="T0" y="T1"/>
                </a:cxn>
                <a:cxn ang="0">
                  <a:pos x="T2" y="T3"/>
                </a:cxn>
                <a:cxn ang="0">
                  <a:pos x="T4" y="T5"/>
                </a:cxn>
                <a:cxn ang="0">
                  <a:pos x="T6" y="T7"/>
                </a:cxn>
                <a:cxn ang="0">
                  <a:pos x="T8" y="T9"/>
                </a:cxn>
                <a:cxn ang="0">
                  <a:pos x="T10" y="T11"/>
                </a:cxn>
              </a:cxnLst>
              <a:rect b="b" l="0" r="r" t="0"/>
              <a:pathLst>
                <a:path h="100" w="49">
                  <a:moveTo>
                    <a:pt x="5" y="0"/>
                  </a:moveTo>
                  <a:cubicBezTo>
                    <a:pt x="3" y="1"/>
                    <a:pt x="2" y="2"/>
                    <a:pt x="0" y="3"/>
                  </a:cubicBezTo>
                  <a:cubicBezTo>
                    <a:pt x="7" y="3"/>
                    <a:pt x="7" y="3"/>
                    <a:pt x="7" y="3"/>
                  </a:cubicBezTo>
                  <a:cubicBezTo>
                    <a:pt x="21" y="33"/>
                    <a:pt x="35" y="65"/>
                    <a:pt x="49" y="100"/>
                  </a:cubicBezTo>
                  <a:cubicBezTo>
                    <a:pt x="49" y="100"/>
                    <a:pt x="49" y="100"/>
                    <a:pt x="49" y="100"/>
                  </a:cubicBezTo>
                  <a:cubicBezTo>
                    <a:pt x="35" y="64"/>
                    <a:pt x="20" y="31"/>
                    <a:pt x="5" y="0"/>
                  </a:cubicBezTo>
                </a:path>
              </a:pathLst>
            </a:custGeom>
            <a:solidFill>
              <a:srgbClr val="C8DFE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pic>
          <p:nvPicPr>
            <p:cNvPr id="604" name="图片 603"/>
            <p:cNvPicPr>
              <a:picLocks noChangeAspect="1"/>
            </p:cNvPicPr>
            <p:nvPr/>
          </p:nvPicPr>
          <p:blipFill>
            <a:blip r:embed="rId2">
              <a:extLst>
                <a:ext uri="{28A0092B-C50C-407E-A947-70E740481C1C}">
                  <a14:useLocalDpi val="0"/>
                </a:ext>
              </a:extLst>
            </a:blip>
            <a:stretch>
              <a:fillRect/>
            </a:stretch>
          </p:blipFill>
          <p:spPr>
            <a:xfrm>
              <a:off x="1962150" y="3144837"/>
              <a:ext cx="1828800" cy="1828800"/>
            </a:xfrm>
            <a:prstGeom prst="rect">
              <a:avLst/>
            </a:prstGeom>
          </p:spPr>
        </p:pic>
        <p:sp>
          <p:nvSpPr>
            <p:cNvPr id="605" name="任意多边形 604"/>
            <p:cNvSpPr>
              <a:spLocks noChangeArrowheads="1"/>
            </p:cNvSpPr>
            <p:nvPr/>
          </p:nvSpPr>
          <p:spPr bwMode="auto">
            <a:xfrm>
              <a:off x="2758283" y="2236986"/>
              <a:ext cx="242887" cy="287536"/>
            </a:xfrm>
            <a:custGeom>
              <a:rect b="b" l="l" r="r" t="t"/>
              <a:pathLst>
                <a:path h="287536" w="242887">
                  <a:moveTo>
                    <a:pt x="46434" y="41077"/>
                  </a:moveTo>
                  <a:lnTo>
                    <a:pt x="46434" y="133945"/>
                  </a:lnTo>
                  <a:lnTo>
                    <a:pt x="196453" y="133945"/>
                  </a:lnTo>
                  <a:lnTo>
                    <a:pt x="196453" y="41077"/>
                  </a:lnTo>
                  <a:close/>
                  <a:moveTo>
                    <a:pt x="0" y="0"/>
                  </a:moveTo>
                  <a:lnTo>
                    <a:pt x="242887" y="0"/>
                  </a:lnTo>
                  <a:lnTo>
                    <a:pt x="242887" y="175022"/>
                  </a:lnTo>
                  <a:lnTo>
                    <a:pt x="46434" y="175022"/>
                  </a:lnTo>
                  <a:lnTo>
                    <a:pt x="46434" y="287536"/>
                  </a:lnTo>
                  <a:lnTo>
                    <a:pt x="0" y="287536"/>
                  </a:lnTo>
                  <a:close/>
                </a:path>
              </a:pathLst>
            </a:custGeom>
            <a:solidFill>
              <a:srgbClr val="FCFCFC"/>
            </a:solidFill>
            <a:ln>
              <a:noFill/>
            </a:ln>
            <a:effectLst/>
            <a:extLst>
              <a:ext uri="{91240B29-F687-4F45-9708-019B960494DF}">
                <a14:hiddenLine w="9525">
                  <a:solidFill>
                    <a:srgbClr val="000000"/>
                  </a:solidFill>
                  <a:miter lim="800000"/>
                  <a:headEnd/>
                  <a:tailEnd/>
                </a14:hiddenLine>
              </a:ext>
            </a:ex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lvl1pPr eaLnBrk="0" fontAlgn="base" hangingPunct="0">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pPr algn="l"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800" u="none">
                <a:ln>
                  <a:noFill/>
                </a:ln>
                <a:solidFill>
                  <a:schemeClr val="tx1"/>
                </a:solidFill>
                <a:effectLst/>
                <a:latin charset="0" panose="020b0604020202020204" pitchFamily="34" typeface="Arial"/>
              </a:endParaRPr>
            </a:p>
          </p:txBody>
        </p:sp>
      </p:grpSp>
    </p:spTree>
    <p:extLst>
      <p:ext uri="{BB962C8B-B14F-4D97-AF65-F5344CB8AC3E}">
        <p14:creationId val="285934459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350"/>
                                        </p:tgtEl>
                                        <p:attrNameLst>
                                          <p:attrName>style.visibility</p:attrName>
                                        </p:attrNameLst>
                                      </p:cBhvr>
                                      <p:to>
                                        <p:strVal val="visible"/>
                                      </p:to>
                                    </p:set>
                                    <p:animEffect filter="fade" transition="in">
                                      <p:cBhvr>
                                        <p:cTn dur="500" id="7"/>
                                        <p:tgtEl>
                                          <p:spTgt spid="2350"/>
                                        </p:tgtEl>
                                      </p:cBhvr>
                                    </p:animEffect>
                                  </p:childTnLst>
                                </p:cTn>
                              </p:par>
                              <p:par>
                                <p:cTn accel="50000" autoRev="1" decel="50000" fill="hold" grpId="1" id="8" nodeType="withEffect" presetClass="path" presetID="42" presetSubtype="0" repeatCount="indefinite">
                                  <p:stCondLst>
                                    <p:cond delay="500"/>
                                  </p:stCondLst>
                                  <p:childTnLst>
                                    <p:animMotion origin="layout" path="M -3.95833E-06 -2.22222E-06 L 0.06628 -2.22222E-06" pathEditMode="relative" ptsTypes="AA" rAng="0">
                                      <p:cBhvr>
                                        <p:cTn dur="4600" fill="hold" id="9"/>
                                        <p:tgtEl>
                                          <p:spTgt spid="2350"/>
                                        </p:tgtEl>
                                        <p:attrNameLst>
                                          <p:attrName>ppt_x</p:attrName>
                                          <p:attrName>ppt_y</p:attrName>
                                        </p:attrNameLst>
                                      </p:cBhvr>
                                      <p:rCtr x="3307" y="0"/>
                                    </p:animMotion>
                                  </p:childTnLst>
                                </p:cTn>
                              </p:par>
                              <p:par>
                                <p:cTn fill="hold" grpId="0" id="10" nodeType="withEffect" presetClass="entr" presetID="10" presetSubtype="0">
                                  <p:stCondLst>
                                    <p:cond delay="0"/>
                                  </p:stCondLst>
                                  <p:childTnLst>
                                    <p:set>
                                      <p:cBhvr>
                                        <p:cTn dur="1" fill="hold" id="11">
                                          <p:stCondLst>
                                            <p:cond delay="0"/>
                                          </p:stCondLst>
                                        </p:cTn>
                                        <p:tgtEl>
                                          <p:spTgt spid="2552"/>
                                        </p:tgtEl>
                                        <p:attrNameLst>
                                          <p:attrName>style.visibility</p:attrName>
                                        </p:attrNameLst>
                                      </p:cBhvr>
                                      <p:to>
                                        <p:strVal val="visible"/>
                                      </p:to>
                                    </p:set>
                                    <p:animEffect filter="fade" transition="in">
                                      <p:cBhvr>
                                        <p:cTn dur="500" id="12"/>
                                        <p:tgtEl>
                                          <p:spTgt spid="2552"/>
                                        </p:tgtEl>
                                      </p:cBhvr>
                                    </p:animEffect>
                                  </p:childTnLst>
                                </p:cTn>
                              </p:par>
                              <p:par>
                                <p:cTn accel="50000" autoRev="1" decel="50000" fill="hold" grpId="1" id="13" nodeType="withEffect" presetClass="path" presetID="42" presetSubtype="0" repeatCount="indefinite">
                                  <p:stCondLst>
                                    <p:cond delay="500"/>
                                  </p:stCondLst>
                                  <p:childTnLst>
                                    <p:animMotion origin="layout" path="M -2.08333E-06 -2.22222E-06 L 0.0793 -0.00023" pathEditMode="relative" ptsTypes="AA" rAng="0">
                                      <p:cBhvr>
                                        <p:cTn dur="3100" fill="hold" id="14"/>
                                        <p:tgtEl>
                                          <p:spTgt spid="2552"/>
                                        </p:tgtEl>
                                        <p:attrNameLst>
                                          <p:attrName>ppt_x</p:attrName>
                                          <p:attrName>ppt_y</p:attrName>
                                        </p:attrNameLst>
                                      </p:cBhvr>
                                      <p:rCtr x="3958" y="-23"/>
                                    </p:animMotion>
                                  </p:childTnLst>
                                </p:cTn>
                              </p:par>
                              <p:par>
                                <p:cTn fill="hold" grpId="0" id="15" nodeType="withEffect" presetClass="entr" presetID="10" presetSubtype="0">
                                  <p:stCondLst>
                                    <p:cond delay="0"/>
                                  </p:stCondLst>
                                  <p:childTnLst>
                                    <p:set>
                                      <p:cBhvr>
                                        <p:cTn dur="1" fill="hold" id="16">
                                          <p:stCondLst>
                                            <p:cond delay="0"/>
                                          </p:stCondLst>
                                        </p:cTn>
                                        <p:tgtEl>
                                          <p:spTgt spid="2351"/>
                                        </p:tgtEl>
                                        <p:attrNameLst>
                                          <p:attrName>style.visibility</p:attrName>
                                        </p:attrNameLst>
                                      </p:cBhvr>
                                      <p:to>
                                        <p:strVal val="visible"/>
                                      </p:to>
                                    </p:set>
                                    <p:animEffect filter="fade" transition="in">
                                      <p:cBhvr>
                                        <p:cTn dur="500" id="17"/>
                                        <p:tgtEl>
                                          <p:spTgt spid="2351"/>
                                        </p:tgtEl>
                                      </p:cBhvr>
                                    </p:animEffect>
                                  </p:childTnLst>
                                </p:cTn>
                              </p:par>
                              <p:par>
                                <p:cTn accel="50000" autoRev="1" decel="50000" fill="hold" grpId="1" id="18" nodeType="withEffect" presetClass="path" presetID="42" presetSubtype="0" repeatCount="indefinite">
                                  <p:stCondLst>
                                    <p:cond delay="500"/>
                                  </p:stCondLst>
                                  <p:childTnLst>
                                    <p:animMotion origin="layout" path="M -4.16667E-07 2.96296E-06 L -0.11263 -0.00023" pathEditMode="relative" ptsTypes="AA" rAng="0">
                                      <p:cBhvr>
                                        <p:cTn dur="4000" fill="hold" id="19"/>
                                        <p:tgtEl>
                                          <p:spTgt spid="2351"/>
                                        </p:tgtEl>
                                        <p:attrNameLst>
                                          <p:attrName>ppt_x</p:attrName>
                                          <p:attrName>ppt_y</p:attrName>
                                        </p:attrNameLst>
                                      </p:cBhvr>
                                      <p:rCtr x="-5638" y="-23"/>
                                    </p:animMotion>
                                  </p:childTnLst>
                                </p:cTn>
                              </p:par>
                              <p:par>
                                <p:cTn decel="56000" fill="hold" id="20" nodeType="withEffect" presetClass="entr" presetID="2" presetSubtype="4">
                                  <p:stCondLst>
                                    <p:cond delay="0"/>
                                  </p:stCondLst>
                                  <p:childTnLst>
                                    <p:set>
                                      <p:cBhvr>
                                        <p:cTn dur="1" fill="hold" id="21">
                                          <p:stCondLst>
                                            <p:cond delay="0"/>
                                          </p:stCondLst>
                                        </p:cTn>
                                        <p:tgtEl>
                                          <p:spTgt spid="2558"/>
                                        </p:tgtEl>
                                        <p:attrNameLst>
                                          <p:attrName>style.visibility</p:attrName>
                                        </p:attrNameLst>
                                      </p:cBhvr>
                                      <p:to>
                                        <p:strVal val="visible"/>
                                      </p:to>
                                    </p:set>
                                    <p:anim calcmode="lin" valueType="num">
                                      <p:cBhvr additive="base">
                                        <p:cTn dur="750" fill="hold" id="22"/>
                                        <p:tgtEl>
                                          <p:spTgt spid="2558"/>
                                        </p:tgtEl>
                                        <p:attrNameLst>
                                          <p:attrName>ppt_x</p:attrName>
                                        </p:attrNameLst>
                                      </p:cBhvr>
                                      <p:tavLst>
                                        <p:tav tm="0">
                                          <p:val>
                                            <p:strVal val="#ppt_x"/>
                                          </p:val>
                                        </p:tav>
                                        <p:tav tm="100000">
                                          <p:val>
                                            <p:strVal val="#ppt_x"/>
                                          </p:val>
                                        </p:tav>
                                      </p:tavLst>
                                    </p:anim>
                                    <p:anim calcmode="lin" valueType="num">
                                      <p:cBhvr additive="base">
                                        <p:cTn dur="750" fill="hold" id="23"/>
                                        <p:tgtEl>
                                          <p:spTgt spid="2558"/>
                                        </p:tgtEl>
                                        <p:attrNameLst>
                                          <p:attrName>ppt_y</p:attrName>
                                        </p:attrNameLst>
                                      </p:cBhvr>
                                      <p:tavLst>
                                        <p:tav tm="0">
                                          <p:val>
                                            <p:strVal val="1+#ppt_h/2"/>
                                          </p:val>
                                        </p:tav>
                                        <p:tav tm="100000">
                                          <p:val>
                                            <p:strVal val="#ppt_y"/>
                                          </p:val>
                                        </p:tav>
                                      </p:tavLst>
                                    </p:anim>
                                  </p:childTnLst>
                                </p:cTn>
                              </p:par>
                              <p:par>
                                <p:cTn decel="56000" fill="hold" id="24" nodeType="withEffect" presetClass="entr" presetID="2" presetSubtype="4">
                                  <p:stCondLst>
                                    <p:cond delay="100"/>
                                  </p:stCondLst>
                                  <p:childTnLst>
                                    <p:set>
                                      <p:cBhvr>
                                        <p:cTn dur="1" fill="hold" id="25">
                                          <p:stCondLst>
                                            <p:cond delay="0"/>
                                          </p:stCondLst>
                                        </p:cTn>
                                        <p:tgtEl>
                                          <p:spTgt spid="1190"/>
                                        </p:tgtEl>
                                        <p:attrNameLst>
                                          <p:attrName>style.visibility</p:attrName>
                                        </p:attrNameLst>
                                      </p:cBhvr>
                                      <p:to>
                                        <p:strVal val="visible"/>
                                      </p:to>
                                    </p:set>
                                    <p:anim calcmode="lin" valueType="num">
                                      <p:cBhvr additive="base">
                                        <p:cTn dur="750" fill="hold" id="26"/>
                                        <p:tgtEl>
                                          <p:spTgt spid="1190"/>
                                        </p:tgtEl>
                                        <p:attrNameLst>
                                          <p:attrName>ppt_x</p:attrName>
                                        </p:attrNameLst>
                                      </p:cBhvr>
                                      <p:tavLst>
                                        <p:tav tm="0">
                                          <p:val>
                                            <p:strVal val="#ppt_x"/>
                                          </p:val>
                                        </p:tav>
                                        <p:tav tm="100000">
                                          <p:val>
                                            <p:strVal val="#ppt_x"/>
                                          </p:val>
                                        </p:tav>
                                      </p:tavLst>
                                    </p:anim>
                                    <p:anim calcmode="lin" valueType="num">
                                      <p:cBhvr additive="base">
                                        <p:cTn dur="750" fill="hold" id="27"/>
                                        <p:tgtEl>
                                          <p:spTgt spid="1190"/>
                                        </p:tgtEl>
                                        <p:attrNameLst>
                                          <p:attrName>ppt_y</p:attrName>
                                        </p:attrNameLst>
                                      </p:cBhvr>
                                      <p:tavLst>
                                        <p:tav tm="0">
                                          <p:val>
                                            <p:strVal val="1+#ppt_h/2"/>
                                          </p:val>
                                        </p:tav>
                                        <p:tav tm="100000">
                                          <p:val>
                                            <p:strVal val="#ppt_y"/>
                                          </p:val>
                                        </p:tav>
                                      </p:tavLst>
                                    </p:anim>
                                  </p:childTnLst>
                                </p:cTn>
                              </p:par>
                              <p:par>
                                <p:cTn decel="56000" fill="hold" id="28" nodeType="withEffect" presetClass="entr" presetID="2" presetSubtype="4">
                                  <p:stCondLst>
                                    <p:cond delay="300"/>
                                  </p:stCondLst>
                                  <p:childTnLst>
                                    <p:set>
                                      <p:cBhvr>
                                        <p:cTn dur="1" fill="hold" id="29">
                                          <p:stCondLst>
                                            <p:cond delay="0"/>
                                          </p:stCondLst>
                                        </p:cTn>
                                        <p:tgtEl>
                                          <p:spTgt spid="1191"/>
                                        </p:tgtEl>
                                        <p:attrNameLst>
                                          <p:attrName>style.visibility</p:attrName>
                                        </p:attrNameLst>
                                      </p:cBhvr>
                                      <p:to>
                                        <p:strVal val="visible"/>
                                      </p:to>
                                    </p:set>
                                    <p:anim calcmode="lin" valueType="num">
                                      <p:cBhvr additive="base">
                                        <p:cTn dur="750" fill="hold" id="30"/>
                                        <p:tgtEl>
                                          <p:spTgt spid="1191"/>
                                        </p:tgtEl>
                                        <p:attrNameLst>
                                          <p:attrName>ppt_x</p:attrName>
                                        </p:attrNameLst>
                                      </p:cBhvr>
                                      <p:tavLst>
                                        <p:tav tm="0">
                                          <p:val>
                                            <p:strVal val="#ppt_x"/>
                                          </p:val>
                                        </p:tav>
                                        <p:tav tm="100000">
                                          <p:val>
                                            <p:strVal val="#ppt_x"/>
                                          </p:val>
                                        </p:tav>
                                      </p:tavLst>
                                    </p:anim>
                                    <p:anim calcmode="lin" valueType="num">
                                      <p:cBhvr additive="base">
                                        <p:cTn dur="750" fill="hold" id="31"/>
                                        <p:tgtEl>
                                          <p:spTgt spid="1191"/>
                                        </p:tgtEl>
                                        <p:attrNameLst>
                                          <p:attrName>ppt_y</p:attrName>
                                        </p:attrNameLst>
                                      </p:cBhvr>
                                      <p:tavLst>
                                        <p:tav tm="0">
                                          <p:val>
                                            <p:strVal val="1+#ppt_h/2"/>
                                          </p:val>
                                        </p:tav>
                                        <p:tav tm="100000">
                                          <p:val>
                                            <p:strVal val="#ppt_y"/>
                                          </p:val>
                                        </p:tav>
                                      </p:tavLst>
                                    </p:anim>
                                  </p:childTnLst>
                                </p:cTn>
                              </p:par>
                              <p:par>
                                <p:cTn decel="56000" fill="hold" id="32" nodeType="withEffect" presetClass="entr" presetID="2" presetSubtype="4">
                                  <p:stCondLst>
                                    <p:cond delay="500"/>
                                  </p:stCondLst>
                                  <p:childTnLst>
                                    <p:set>
                                      <p:cBhvr>
                                        <p:cTn dur="1" fill="hold" id="33">
                                          <p:stCondLst>
                                            <p:cond delay="0"/>
                                          </p:stCondLst>
                                        </p:cTn>
                                        <p:tgtEl>
                                          <p:spTgt spid="1192"/>
                                        </p:tgtEl>
                                        <p:attrNameLst>
                                          <p:attrName>style.visibility</p:attrName>
                                        </p:attrNameLst>
                                      </p:cBhvr>
                                      <p:to>
                                        <p:strVal val="visible"/>
                                      </p:to>
                                    </p:set>
                                    <p:anim calcmode="lin" valueType="num">
                                      <p:cBhvr additive="base">
                                        <p:cTn dur="750" fill="hold" id="34"/>
                                        <p:tgtEl>
                                          <p:spTgt spid="1192"/>
                                        </p:tgtEl>
                                        <p:attrNameLst>
                                          <p:attrName>ppt_x</p:attrName>
                                        </p:attrNameLst>
                                      </p:cBhvr>
                                      <p:tavLst>
                                        <p:tav tm="0">
                                          <p:val>
                                            <p:strVal val="#ppt_x"/>
                                          </p:val>
                                        </p:tav>
                                        <p:tav tm="100000">
                                          <p:val>
                                            <p:strVal val="#ppt_x"/>
                                          </p:val>
                                        </p:tav>
                                      </p:tavLst>
                                    </p:anim>
                                    <p:anim calcmode="lin" valueType="num">
                                      <p:cBhvr additive="base">
                                        <p:cTn dur="750" fill="hold" id="35"/>
                                        <p:tgtEl>
                                          <p:spTgt spid="1192"/>
                                        </p:tgtEl>
                                        <p:attrNameLst>
                                          <p:attrName>ppt_y</p:attrName>
                                        </p:attrNameLst>
                                      </p:cBhvr>
                                      <p:tavLst>
                                        <p:tav tm="0">
                                          <p:val>
                                            <p:strVal val="1+#ppt_h/2"/>
                                          </p:val>
                                        </p:tav>
                                        <p:tav tm="100000">
                                          <p:val>
                                            <p:strVal val="#ppt_y"/>
                                          </p:val>
                                        </p:tav>
                                      </p:tavLst>
                                    </p:anim>
                                  </p:childTnLst>
                                </p:cTn>
                              </p:par>
                              <p:par>
                                <p:cTn decel="56000" fill="hold" id="36" nodeType="withEffect" presetClass="entr" presetID="2" presetSubtype="4">
                                  <p:stCondLst>
                                    <p:cond delay="600"/>
                                  </p:stCondLst>
                                  <p:childTnLst>
                                    <p:set>
                                      <p:cBhvr>
                                        <p:cTn dur="1" fill="hold" id="37">
                                          <p:stCondLst>
                                            <p:cond delay="0"/>
                                          </p:stCondLst>
                                        </p:cTn>
                                        <p:tgtEl>
                                          <p:spTgt spid="1160"/>
                                        </p:tgtEl>
                                        <p:attrNameLst>
                                          <p:attrName>style.visibility</p:attrName>
                                        </p:attrNameLst>
                                      </p:cBhvr>
                                      <p:to>
                                        <p:strVal val="visible"/>
                                      </p:to>
                                    </p:set>
                                    <p:anim calcmode="lin" valueType="num">
                                      <p:cBhvr additive="base">
                                        <p:cTn dur="750" fill="hold" id="38"/>
                                        <p:tgtEl>
                                          <p:spTgt spid="1160"/>
                                        </p:tgtEl>
                                        <p:attrNameLst>
                                          <p:attrName>ppt_x</p:attrName>
                                        </p:attrNameLst>
                                      </p:cBhvr>
                                      <p:tavLst>
                                        <p:tav tm="0">
                                          <p:val>
                                            <p:strVal val="#ppt_x"/>
                                          </p:val>
                                        </p:tav>
                                        <p:tav tm="100000">
                                          <p:val>
                                            <p:strVal val="#ppt_x"/>
                                          </p:val>
                                        </p:tav>
                                      </p:tavLst>
                                    </p:anim>
                                    <p:anim calcmode="lin" valueType="num">
                                      <p:cBhvr additive="base">
                                        <p:cTn dur="750" fill="hold" id="39"/>
                                        <p:tgtEl>
                                          <p:spTgt spid="1160"/>
                                        </p:tgtEl>
                                        <p:attrNameLst>
                                          <p:attrName>ppt_y</p:attrName>
                                        </p:attrNameLst>
                                      </p:cBhvr>
                                      <p:tavLst>
                                        <p:tav tm="0">
                                          <p:val>
                                            <p:strVal val="1+#ppt_h/2"/>
                                          </p:val>
                                        </p:tav>
                                        <p:tav tm="100000">
                                          <p:val>
                                            <p:strVal val="#ppt_y"/>
                                          </p:val>
                                        </p:tav>
                                      </p:tavLst>
                                    </p:anim>
                                  </p:childTnLst>
                                </p:cTn>
                              </p:par>
                              <p:par>
                                <p:cTn decel="56000" fill="hold" id="40" nodeType="withEffect" presetClass="entr" presetID="2" presetSubtype="4">
                                  <p:stCondLst>
                                    <p:cond delay="700"/>
                                  </p:stCondLst>
                                  <p:childTnLst>
                                    <p:set>
                                      <p:cBhvr>
                                        <p:cTn dur="1" fill="hold" id="41">
                                          <p:stCondLst>
                                            <p:cond delay="0"/>
                                          </p:stCondLst>
                                        </p:cTn>
                                        <p:tgtEl>
                                          <p:spTgt spid="1163"/>
                                        </p:tgtEl>
                                        <p:attrNameLst>
                                          <p:attrName>style.visibility</p:attrName>
                                        </p:attrNameLst>
                                      </p:cBhvr>
                                      <p:to>
                                        <p:strVal val="visible"/>
                                      </p:to>
                                    </p:set>
                                    <p:anim calcmode="lin" valueType="num">
                                      <p:cBhvr additive="base">
                                        <p:cTn dur="750" fill="hold" id="42"/>
                                        <p:tgtEl>
                                          <p:spTgt spid="1163"/>
                                        </p:tgtEl>
                                        <p:attrNameLst>
                                          <p:attrName>ppt_x</p:attrName>
                                        </p:attrNameLst>
                                      </p:cBhvr>
                                      <p:tavLst>
                                        <p:tav tm="0">
                                          <p:val>
                                            <p:strVal val="#ppt_x"/>
                                          </p:val>
                                        </p:tav>
                                        <p:tav tm="100000">
                                          <p:val>
                                            <p:strVal val="#ppt_x"/>
                                          </p:val>
                                        </p:tav>
                                      </p:tavLst>
                                    </p:anim>
                                    <p:anim calcmode="lin" valueType="num">
                                      <p:cBhvr additive="base">
                                        <p:cTn dur="750" fill="hold" id="43"/>
                                        <p:tgtEl>
                                          <p:spTgt spid="1163"/>
                                        </p:tgtEl>
                                        <p:attrNameLst>
                                          <p:attrName>ppt_y</p:attrName>
                                        </p:attrNameLst>
                                      </p:cBhvr>
                                      <p:tavLst>
                                        <p:tav tm="0">
                                          <p:val>
                                            <p:strVal val="1+#ppt_h/2"/>
                                          </p:val>
                                        </p:tav>
                                        <p:tav tm="100000">
                                          <p:val>
                                            <p:strVal val="#ppt_y"/>
                                          </p:val>
                                        </p:tav>
                                      </p:tavLst>
                                    </p:anim>
                                  </p:childTnLst>
                                </p:cTn>
                              </p:par>
                              <p:par>
                                <p:cTn fill="hold" id="44" nodeType="withEffect" presetClass="entr" presetID="22" presetSubtype="8">
                                  <p:stCondLst>
                                    <p:cond delay="1500"/>
                                  </p:stCondLst>
                                  <p:childTnLst>
                                    <p:set>
                                      <p:cBhvr>
                                        <p:cTn dur="1" fill="hold" id="45">
                                          <p:stCondLst>
                                            <p:cond delay="0"/>
                                          </p:stCondLst>
                                        </p:cTn>
                                        <p:tgtEl>
                                          <p:spTgt spid="1159"/>
                                        </p:tgtEl>
                                        <p:attrNameLst>
                                          <p:attrName>style.visibility</p:attrName>
                                        </p:attrNameLst>
                                      </p:cBhvr>
                                      <p:to>
                                        <p:strVal val="visible"/>
                                      </p:to>
                                    </p:set>
                                    <p:animEffect filter="wipe(left)" transition="in">
                                      <p:cBhvr>
                                        <p:cTn dur="500" id="46"/>
                                        <p:tgtEl>
                                          <p:spTgt spid="1159"/>
                                        </p:tgtEl>
                                      </p:cBhvr>
                                    </p:animEffect>
                                  </p:childTnLst>
                                </p:cTn>
                              </p:par>
                              <p:par>
                                <p:cTn fill="hold" id="47" nodeType="withEffect" presetClass="entr" presetID="22" presetSubtype="2">
                                  <p:stCondLst>
                                    <p:cond delay="1500"/>
                                  </p:stCondLst>
                                  <p:childTnLst>
                                    <p:set>
                                      <p:cBhvr>
                                        <p:cTn dur="1" fill="hold" id="48">
                                          <p:stCondLst>
                                            <p:cond delay="0"/>
                                          </p:stCondLst>
                                        </p:cTn>
                                        <p:tgtEl>
                                          <p:spTgt spid="1214"/>
                                        </p:tgtEl>
                                        <p:attrNameLst>
                                          <p:attrName>style.visibility</p:attrName>
                                        </p:attrNameLst>
                                      </p:cBhvr>
                                      <p:to>
                                        <p:strVal val="visible"/>
                                      </p:to>
                                    </p:set>
                                    <p:animEffect filter="wipe(right)" transition="in">
                                      <p:cBhvr>
                                        <p:cTn dur="500" id="49"/>
                                        <p:tgtEl>
                                          <p:spTgt spid="1214"/>
                                        </p:tgtEl>
                                      </p:cBhvr>
                                    </p:animEffect>
                                  </p:childTnLst>
                                </p:cTn>
                              </p:par>
                              <p:par>
                                <p:cTn fill="hold" id="50" nodeType="withEffect" presetClass="entr" presetID="22" presetSubtype="8">
                                  <p:stCondLst>
                                    <p:cond delay="1500"/>
                                  </p:stCondLst>
                                  <p:childTnLst>
                                    <p:set>
                                      <p:cBhvr>
                                        <p:cTn dur="1" fill="hold" id="51">
                                          <p:stCondLst>
                                            <p:cond delay="0"/>
                                          </p:stCondLst>
                                        </p:cTn>
                                        <p:tgtEl>
                                          <p:spTgt spid="1215"/>
                                        </p:tgtEl>
                                        <p:attrNameLst>
                                          <p:attrName>style.visibility</p:attrName>
                                        </p:attrNameLst>
                                      </p:cBhvr>
                                      <p:to>
                                        <p:strVal val="visible"/>
                                      </p:to>
                                    </p:set>
                                    <p:animEffect filter="wipe(left)" transition="in">
                                      <p:cBhvr>
                                        <p:cTn dur="500" id="52"/>
                                        <p:tgtEl>
                                          <p:spTgt spid="1215"/>
                                        </p:tgtEl>
                                      </p:cBhvr>
                                    </p:animEffect>
                                  </p:childTnLst>
                                </p:cTn>
                              </p:par>
                              <p:par>
                                <p:cTn fill="hold" grpId="0" id="53" nodeType="withEffect" presetClass="entr" presetID="10" presetSubtype="0">
                                  <p:stCondLst>
                                    <p:cond delay="1750"/>
                                  </p:stCondLst>
                                  <p:childTnLst>
                                    <p:set>
                                      <p:cBhvr>
                                        <p:cTn dur="1" fill="hold" id="54">
                                          <p:stCondLst>
                                            <p:cond delay="0"/>
                                          </p:stCondLst>
                                        </p:cTn>
                                        <p:tgtEl>
                                          <p:spTgt spid="1187"/>
                                        </p:tgtEl>
                                        <p:attrNameLst>
                                          <p:attrName>style.visibility</p:attrName>
                                        </p:attrNameLst>
                                      </p:cBhvr>
                                      <p:to>
                                        <p:strVal val="visible"/>
                                      </p:to>
                                    </p:set>
                                    <p:animEffect filter="fade" transition="in">
                                      <p:cBhvr>
                                        <p:cTn dur="500" id="55"/>
                                        <p:tgtEl>
                                          <p:spTgt spid="1187"/>
                                        </p:tgtEl>
                                      </p:cBhvr>
                                    </p:animEffect>
                                  </p:childTnLst>
                                </p:cTn>
                              </p:par>
                              <p:par>
                                <p:cTn fill="hold" grpId="0" id="56" nodeType="withEffect" presetClass="entr" presetID="10" presetSubtype="0">
                                  <p:stCondLst>
                                    <p:cond delay="1750"/>
                                  </p:stCondLst>
                                  <p:childTnLst>
                                    <p:set>
                                      <p:cBhvr>
                                        <p:cTn dur="1" fill="hold" id="57">
                                          <p:stCondLst>
                                            <p:cond delay="0"/>
                                          </p:stCondLst>
                                        </p:cTn>
                                        <p:tgtEl>
                                          <p:spTgt spid="1179"/>
                                        </p:tgtEl>
                                        <p:attrNameLst>
                                          <p:attrName>style.visibility</p:attrName>
                                        </p:attrNameLst>
                                      </p:cBhvr>
                                      <p:to>
                                        <p:strVal val="visible"/>
                                      </p:to>
                                    </p:set>
                                    <p:animEffect filter="fade" transition="in">
                                      <p:cBhvr>
                                        <p:cTn dur="500" id="58"/>
                                        <p:tgtEl>
                                          <p:spTgt spid="1179"/>
                                        </p:tgtEl>
                                      </p:cBhvr>
                                    </p:animEffect>
                                  </p:childTnLst>
                                </p:cTn>
                              </p:par>
                              <p:par>
                                <p:cTn fill="hold" grpId="0" id="59" nodeType="withEffect" presetClass="entr" presetID="10" presetSubtype="0">
                                  <p:stCondLst>
                                    <p:cond delay="1750"/>
                                  </p:stCondLst>
                                  <p:childTnLst>
                                    <p:set>
                                      <p:cBhvr>
                                        <p:cTn dur="1" fill="hold" id="60">
                                          <p:stCondLst>
                                            <p:cond delay="0"/>
                                          </p:stCondLst>
                                        </p:cTn>
                                        <p:tgtEl>
                                          <p:spTgt spid="1182"/>
                                        </p:tgtEl>
                                        <p:attrNameLst>
                                          <p:attrName>style.visibility</p:attrName>
                                        </p:attrNameLst>
                                      </p:cBhvr>
                                      <p:to>
                                        <p:strVal val="visible"/>
                                      </p:to>
                                    </p:set>
                                    <p:animEffect filter="fade" transition="in">
                                      <p:cBhvr>
                                        <p:cTn dur="500" id="61"/>
                                        <p:tgtEl>
                                          <p:spTgt spid="1182"/>
                                        </p:tgtEl>
                                      </p:cBhvr>
                                    </p:animEffect>
                                  </p:childTnLst>
                                </p:cTn>
                              </p:par>
                              <p:par>
                                <p:cTn fill="hold" grpId="0" id="62" nodeType="withEffect" presetClass="entr" presetID="10" presetSubtype="0">
                                  <p:stCondLst>
                                    <p:cond delay="1750"/>
                                  </p:stCondLst>
                                  <p:childTnLst>
                                    <p:set>
                                      <p:cBhvr>
                                        <p:cTn dur="1" fill="hold" id="63">
                                          <p:stCondLst>
                                            <p:cond delay="0"/>
                                          </p:stCondLst>
                                        </p:cTn>
                                        <p:tgtEl>
                                          <p:spTgt spid="1184"/>
                                        </p:tgtEl>
                                        <p:attrNameLst>
                                          <p:attrName>style.visibility</p:attrName>
                                        </p:attrNameLst>
                                      </p:cBhvr>
                                      <p:to>
                                        <p:strVal val="visible"/>
                                      </p:to>
                                    </p:set>
                                    <p:animEffect filter="fade" transition="in">
                                      <p:cBhvr>
                                        <p:cTn dur="500" id="64"/>
                                        <p:tgtEl>
                                          <p:spTgt spid="1184"/>
                                        </p:tgtEl>
                                      </p:cBhvr>
                                    </p:animEffect>
                                  </p:childTnLst>
                                </p:cTn>
                              </p:par>
                              <p:par>
                                <p:cTn fill="hold" grpId="0" id="65" nodeType="withEffect" presetClass="entr" presetID="12" presetSubtype="1">
                                  <p:stCondLst>
                                    <p:cond delay="1750"/>
                                  </p:stCondLst>
                                  <p:childTnLst>
                                    <p:set>
                                      <p:cBhvr>
                                        <p:cTn dur="1" fill="hold" id="66">
                                          <p:stCondLst>
                                            <p:cond delay="0"/>
                                          </p:stCondLst>
                                        </p:cTn>
                                        <p:tgtEl>
                                          <p:spTgt spid="1225"/>
                                        </p:tgtEl>
                                        <p:attrNameLst>
                                          <p:attrName>style.visibility</p:attrName>
                                        </p:attrNameLst>
                                      </p:cBhvr>
                                      <p:to>
                                        <p:strVal val="visible"/>
                                      </p:to>
                                    </p:set>
                                    <p:anim calcmode="lin" valueType="num">
                                      <p:cBhvr additive="base">
                                        <p:cTn dur="500" id="67"/>
                                        <p:tgtEl>
                                          <p:spTgt spid="1225"/>
                                        </p:tgtEl>
                                        <p:attrNameLst>
                                          <p:attrName>ppt_y</p:attrName>
                                        </p:attrNameLst>
                                      </p:cBhvr>
                                      <p:tavLst>
                                        <p:tav tm="0">
                                          <p:val>
                                            <p:strVal val="#ppt_y-#ppt_h*1.125000"/>
                                          </p:val>
                                        </p:tav>
                                        <p:tav tm="100000">
                                          <p:val>
                                            <p:strVal val="#ppt_y"/>
                                          </p:val>
                                        </p:tav>
                                      </p:tavLst>
                                    </p:anim>
                                    <p:animEffect filter="wipe(down)" transition="in">
                                      <p:cBhvr>
                                        <p:cTn dur="500" id="68"/>
                                        <p:tgtEl>
                                          <p:spTgt spid="1225"/>
                                        </p:tgtEl>
                                      </p:cBhvr>
                                    </p:animEffect>
                                  </p:childTnLst>
                                </p:cTn>
                              </p:par>
                              <p:par>
                                <p:cTn fill="hold" grpId="0" id="69" nodeType="withEffect" presetClass="entr" presetID="10" presetSubtype="0">
                                  <p:stCondLst>
                                    <p:cond delay="1750"/>
                                  </p:stCondLst>
                                  <p:childTnLst>
                                    <p:set>
                                      <p:cBhvr>
                                        <p:cTn dur="1" fill="hold" id="70">
                                          <p:stCondLst>
                                            <p:cond delay="0"/>
                                          </p:stCondLst>
                                        </p:cTn>
                                        <p:tgtEl>
                                          <p:spTgt spid="236"/>
                                        </p:tgtEl>
                                        <p:attrNameLst>
                                          <p:attrName>style.visibility</p:attrName>
                                        </p:attrNameLst>
                                      </p:cBhvr>
                                      <p:to>
                                        <p:strVal val="visible"/>
                                      </p:to>
                                    </p:set>
                                    <p:animEffect filter="fade" transition="in">
                                      <p:cBhvr>
                                        <p:cTn dur="500" id="71"/>
                                        <p:tgtEl>
                                          <p:spTgt spid="236"/>
                                        </p:tgtEl>
                                      </p:cBhvr>
                                    </p:animEffect>
                                  </p:childTnLst>
                                </p:cTn>
                              </p:par>
                              <p:par>
                                <p:cTn decel="50667" fill="hold" id="72" nodeType="withEffect" presetClass="entr" presetID="2" presetSubtype="4">
                                  <p:stCondLst>
                                    <p:cond delay="800"/>
                                  </p:stCondLst>
                                  <p:childTnLst>
                                    <p:set>
                                      <p:cBhvr>
                                        <p:cTn dur="1" fill="hold" id="73">
                                          <p:stCondLst>
                                            <p:cond delay="0"/>
                                          </p:stCondLst>
                                        </p:cTn>
                                        <p:tgtEl>
                                          <p:spTgt spid="421"/>
                                        </p:tgtEl>
                                        <p:attrNameLst>
                                          <p:attrName>style.visibility</p:attrName>
                                        </p:attrNameLst>
                                      </p:cBhvr>
                                      <p:to>
                                        <p:strVal val="visible"/>
                                      </p:to>
                                    </p:set>
                                    <p:anim calcmode="lin" valueType="num">
                                      <p:cBhvr additive="base">
                                        <p:cTn dur="750" fill="hold" id="74"/>
                                        <p:tgtEl>
                                          <p:spTgt spid="421"/>
                                        </p:tgtEl>
                                        <p:attrNameLst>
                                          <p:attrName>ppt_x</p:attrName>
                                        </p:attrNameLst>
                                      </p:cBhvr>
                                      <p:tavLst>
                                        <p:tav tm="0">
                                          <p:val>
                                            <p:strVal val="#ppt_x"/>
                                          </p:val>
                                        </p:tav>
                                        <p:tav tm="100000">
                                          <p:val>
                                            <p:strVal val="#ppt_x"/>
                                          </p:val>
                                        </p:tav>
                                      </p:tavLst>
                                    </p:anim>
                                    <p:anim calcmode="lin" valueType="num">
                                      <p:cBhvr additive="base">
                                        <p:cTn dur="750" fill="hold" id="75"/>
                                        <p:tgtEl>
                                          <p:spTgt spid="4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0"/>
      <p:bldP grpId="1" spid="2350"/>
      <p:bldP grpId="0" spid="2552"/>
      <p:bldP grpId="1" spid="2552"/>
      <p:bldP grpId="0" spid="1187"/>
      <p:bldP grpId="0" spid="1179"/>
      <p:bldP grpId="0" spid="1182"/>
      <p:bldP grpId="0" spid="1184"/>
      <p:bldP grpId="0" spid="2351"/>
      <p:bldP grpId="1" spid="2351"/>
      <p:bldP grpId="0" spid="1225"/>
      <p:bldP grpId="0" spid="23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95D8DE"/>
        </a:solidFill>
        <a:effectLst/>
      </p:bgPr>
    </p:bg>
    <p:spTree>
      <p:nvGrpSpPr>
        <p:cNvPr id="1" name=""/>
        <p:cNvGrpSpPr/>
        <p:nvPr/>
      </p:nvGrpSpPr>
      <p:grpSpPr>
        <a:xfrm>
          <a:off x="0" y="0"/>
          <a:ext cx="0" cy="0"/>
        </a:xfrm>
      </p:grpSpPr>
      <p:sp>
        <p:nvSpPr>
          <p:cNvPr id="7" name="任意多边形 6"/>
          <p:cNvSpPr/>
          <p:nvPr/>
        </p:nvSpPr>
        <p:spPr>
          <a:xfrm flipH="1">
            <a:off x="-1" y="516197"/>
            <a:ext cx="2227009" cy="766917"/>
          </a:xfrm>
          <a:custGeom>
            <a:gdLst>
              <a:gd fmla="*/ 3288891 w 3288891" name="connsiteX0"/>
              <a:gd fmla="*/ 0 h 766917" name="connsiteY0"/>
              <a:gd fmla="*/ 589936 w 3288891" name="connsiteX1"/>
              <a:gd fmla="*/ 0 h 766917" name="connsiteY1"/>
              <a:gd fmla="*/ 486697 w 3288891" name="connsiteX2"/>
              <a:gd fmla="*/ 0 h 766917" name="connsiteY2"/>
              <a:gd fmla="*/ 0 w 3288891" name="connsiteX3"/>
              <a:gd fmla="*/ 0 h 766917" name="connsiteY3"/>
              <a:gd fmla="*/ 383459 w 3288891" name="connsiteX4"/>
              <a:gd fmla="*/ 383459 h 766917" name="connsiteY4"/>
              <a:gd fmla="*/ 0 w 3288891" name="connsiteX5"/>
              <a:gd fmla="*/ 766917 h 766917" name="connsiteY5"/>
              <a:gd fmla="*/ 486697 w 3288891" name="connsiteX6"/>
              <a:gd fmla="*/ 766917 h 766917" name="connsiteY6"/>
              <a:gd fmla="*/ 589936 w 3288891" name="connsiteX7"/>
              <a:gd fmla="*/ 766917 h 766917" name="connsiteY7"/>
              <a:gd fmla="*/ 3288891 w 3288891" name="connsiteX8"/>
              <a:gd fmla="*/ 766917 h 76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66917" w="3288891">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3DAD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文本框 8"/>
          <p:cNvSpPr txBox="1"/>
          <p:nvPr/>
        </p:nvSpPr>
        <p:spPr>
          <a:xfrm>
            <a:off x="1312610" y="516197"/>
            <a:ext cx="560439" cy="762000"/>
          </a:xfrm>
          <a:prstGeom prst="rect">
            <a:avLst/>
          </a:prstGeom>
          <a:noFill/>
        </p:spPr>
        <p:txBody>
          <a:bodyPr rtlCol="0" wrap="square">
            <a:spAutoFit/>
          </a:bodyPr>
          <a:lstStyle/>
          <a:p>
            <a:r>
              <a:rPr altLang="zh-CN" lang="en-US" smtClean="0" sz="4400">
                <a:solidFill>
                  <a:schemeClr val="bg1"/>
                </a:solidFill>
              </a:rPr>
              <a:t>1</a:t>
            </a:r>
          </a:p>
        </p:txBody>
      </p:sp>
      <p:sp>
        <p:nvSpPr>
          <p:cNvPr id="8" name="矩形 7"/>
          <p:cNvSpPr/>
          <p:nvPr/>
        </p:nvSpPr>
        <p:spPr>
          <a:xfrm>
            <a:off x="1046034" y="1531106"/>
            <a:ext cx="9749786" cy="701040"/>
          </a:xfrm>
          <a:prstGeom prst="rect">
            <a:avLst/>
          </a:prstGeom>
        </p:spPr>
        <p:txBody>
          <a:bodyPr wrap="square">
            <a:spAutoFit/>
          </a:bodyPr>
          <a:lstStyle/>
          <a:p>
            <a:r>
              <a:rPr altLang="en-US" b="1" lang="zh-CN" sz="4000">
                <a:solidFill>
                  <a:schemeClr val="bg1"/>
                </a:solidFill>
                <a:latin charset="-122" panose="020b0300000000000000" pitchFamily="34" typeface="冬青黑体简体中文 W3"/>
                <a:ea charset="-122" panose="020b0300000000000000" pitchFamily="34" typeface="冬青黑体简体中文 W3"/>
              </a:rPr>
              <a:t>目前全国公积金利用率只有约50%。</a:t>
            </a:r>
          </a:p>
        </p:txBody>
      </p:sp>
      <p:sp>
        <p:nvSpPr>
          <p:cNvPr id="10" name="矩形 9"/>
          <p:cNvSpPr/>
          <p:nvPr/>
        </p:nvSpPr>
        <p:spPr>
          <a:xfrm>
            <a:off x="1046034" y="2704861"/>
            <a:ext cx="8923877" cy="3108960"/>
          </a:xfrm>
          <a:prstGeom prst="rect">
            <a:avLst/>
          </a:prstGeom>
        </p:spPr>
        <p:txBody>
          <a:bodyPr wrap="square">
            <a:spAutoFit/>
          </a:bodyPr>
          <a:lstStyle/>
          <a:p>
            <a:pPr>
              <a:lnSpc>
                <a:spcPct val="150000"/>
              </a:lnSpc>
            </a:pPr>
            <a:r>
              <a:rPr altLang="en-US" b="1" i="0" lang="zh-CN" smtClean="0" sz="6600">
                <a:solidFill>
                  <a:srgbClr val="3DADAF"/>
                </a:solidFill>
                <a:effectLst/>
                <a:latin charset="-122" panose="020b0300000000000000" pitchFamily="34" typeface="冬青黑体简体中文 W3"/>
                <a:ea charset="-122" panose="020b0300000000000000" pitchFamily="34" typeface="冬青黑体简体中文 W3"/>
              </a:rPr>
              <a:t>其实住房公积金的用处有很多！</a:t>
            </a:r>
          </a:p>
        </p:txBody>
      </p:sp>
      <p:sp>
        <p:nvSpPr>
          <p:cNvPr id="13" name="矩形 12"/>
          <p:cNvSpPr/>
          <p:nvPr/>
        </p:nvSpPr>
        <p:spPr>
          <a:xfrm>
            <a:off x="1046034" y="4347981"/>
            <a:ext cx="6786880" cy="1005840"/>
          </a:xfrm>
          <a:prstGeom prst="rect">
            <a:avLst/>
          </a:prstGeom>
        </p:spPr>
        <p:txBody>
          <a:bodyPr wrap="none">
            <a:spAutoFit/>
          </a:bodyPr>
          <a:lstStyle/>
          <a:p>
            <a:pPr>
              <a:lnSpc>
                <a:spcPct val="150000"/>
              </a:lnSpc>
            </a:pPr>
            <a:r>
              <a:rPr altLang="en-US" b="1" i="0" lang="zh-CN" smtClean="0" sz="4000">
                <a:solidFill>
                  <a:schemeClr val="bg1"/>
                </a:solidFill>
                <a:effectLst/>
                <a:latin charset="-122" panose="020b0300000000000000" pitchFamily="34" typeface="冬青黑体简体中文 W3"/>
                <a:ea charset="-122" panose="020b0300000000000000" pitchFamily="34" typeface="冬青黑体简体中文 W3"/>
              </a:rPr>
              <a:t>别让你的公积金躺在账上睡觉！</a:t>
            </a:r>
          </a:p>
        </p:txBody>
      </p:sp>
      <p:grpSp>
        <p:nvGrpSpPr>
          <p:cNvPr id="32" name="组合 31"/>
          <p:cNvGrpSpPr/>
          <p:nvPr/>
        </p:nvGrpSpPr>
        <p:grpSpPr>
          <a:xfrm>
            <a:off x="9114502" y="4377476"/>
            <a:ext cx="2462981" cy="2483699"/>
            <a:chOff x="9114502" y="4283624"/>
            <a:chExt cx="2462981" cy="2577552"/>
          </a:xfrm>
        </p:grpSpPr>
        <p:sp>
          <p:nvSpPr>
            <p:cNvPr id="18" name="Freeform 5"/>
            <p:cNvSpPr/>
            <p:nvPr/>
          </p:nvSpPr>
          <p:spPr bwMode="auto">
            <a:xfrm>
              <a:off x="10010775" y="4283624"/>
              <a:ext cx="295706" cy="2577552"/>
            </a:xfrm>
            <a:custGeom>
              <a:gdLst>
                <a:gd fmla="*/ 109 w 109" name="T0"/>
                <a:gd fmla="*/ 876 h 876" name="T1"/>
                <a:gd fmla="*/ 109 w 109" name="T2"/>
                <a:gd fmla="*/ 27 h 876" name="T3"/>
                <a:gd fmla="*/ 82 w 109" name="T4"/>
                <a:gd fmla="*/ 0 h 876" name="T5"/>
                <a:gd fmla="*/ 27 w 109" name="T6"/>
                <a:gd fmla="*/ 0 h 876" name="T7"/>
                <a:gd fmla="*/ 0 w 109" name="T8"/>
                <a:gd fmla="*/ 27 h 876" name="T9"/>
                <a:gd fmla="*/ 0 w 109" name="T10"/>
                <a:gd fmla="*/ 876 h 876" name="T11"/>
                <a:gd fmla="*/ 109 w 109" name="T12"/>
                <a:gd fmla="*/ 876 h 876" name="T13"/>
              </a:gdLst>
              <a:cxnLst>
                <a:cxn ang="0">
                  <a:pos x="T0" y="T1"/>
                </a:cxn>
                <a:cxn ang="0">
                  <a:pos x="T2" y="T3"/>
                </a:cxn>
                <a:cxn ang="0">
                  <a:pos x="T4" y="T5"/>
                </a:cxn>
                <a:cxn ang="0">
                  <a:pos x="T6" y="T7"/>
                </a:cxn>
                <a:cxn ang="0">
                  <a:pos x="T8" y="T9"/>
                </a:cxn>
                <a:cxn ang="0">
                  <a:pos x="T10" y="T11"/>
                </a:cxn>
                <a:cxn ang="0">
                  <a:pos x="T12" y="T13"/>
                </a:cxn>
              </a:cxnLst>
              <a:rect b="b" l="0" r="r" t="0"/>
              <a:pathLst>
                <a:path h="876" w="109">
                  <a:moveTo>
                    <a:pt x="109" y="876"/>
                  </a:moveTo>
                  <a:cubicBezTo>
                    <a:pt x="109" y="27"/>
                    <a:pt x="109" y="27"/>
                    <a:pt x="109" y="27"/>
                  </a:cubicBezTo>
                  <a:cubicBezTo>
                    <a:pt x="109" y="12"/>
                    <a:pt x="97" y="0"/>
                    <a:pt x="82" y="0"/>
                  </a:cubicBezTo>
                  <a:cubicBezTo>
                    <a:pt x="27" y="0"/>
                    <a:pt x="27" y="0"/>
                    <a:pt x="27" y="0"/>
                  </a:cubicBezTo>
                  <a:cubicBezTo>
                    <a:pt x="12" y="0"/>
                    <a:pt x="0" y="12"/>
                    <a:pt x="0" y="27"/>
                  </a:cubicBezTo>
                  <a:cubicBezTo>
                    <a:pt x="0" y="876"/>
                    <a:pt x="0" y="876"/>
                    <a:pt x="0" y="876"/>
                  </a:cubicBezTo>
                  <a:cubicBezTo>
                    <a:pt x="109" y="876"/>
                    <a:pt x="109" y="876"/>
                    <a:pt x="109" y="876"/>
                  </a:cubicBezTo>
                </a:path>
              </a:pathLst>
            </a:custGeom>
            <a:solidFill>
              <a:srgbClr val="43485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6"/>
            <p:cNvSpPr/>
            <p:nvPr/>
          </p:nvSpPr>
          <p:spPr bwMode="auto">
            <a:xfrm>
              <a:off x="9114502" y="4671898"/>
              <a:ext cx="2462981" cy="804760"/>
            </a:xfrm>
            <a:custGeom>
              <a:gdLst>
                <a:gd fmla="*/ 739 w 881" name="T0"/>
                <a:gd fmla="*/ 315 h 328" name="T1"/>
                <a:gd fmla="*/ 712 w 881" name="T2"/>
                <a:gd fmla="*/ 328 h 328" name="T3"/>
                <a:gd fmla="*/ 27 w 881" name="T4"/>
                <a:gd fmla="*/ 328 h 328" name="T5"/>
                <a:gd fmla="*/ 0 w 881" name="T6"/>
                <a:gd fmla="*/ 301 h 328" name="T7"/>
                <a:gd fmla="*/ 0 w 881" name="T8"/>
                <a:gd fmla="*/ 27 h 328" name="T9"/>
                <a:gd fmla="*/ 27 w 881" name="T10"/>
                <a:gd fmla="*/ 0 h 328" name="T11"/>
                <a:gd fmla="*/ 712 w 881" name="T12"/>
                <a:gd fmla="*/ 0 h 328" name="T13"/>
                <a:gd fmla="*/ 739 w 881" name="T14"/>
                <a:gd fmla="*/ 13 h 328" name="T15"/>
                <a:gd fmla="*/ 862 w 881" name="T16"/>
                <a:gd fmla="*/ 137 h 328" name="T17"/>
                <a:gd fmla="*/ 862 w 881" name="T18"/>
                <a:gd fmla="*/ 191 h 328" name="T19"/>
                <a:gd fmla="*/ 739 w 881" name="T20"/>
                <a:gd fmla="*/ 315 h 3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8" w="881">
                  <a:moveTo>
                    <a:pt x="739" y="315"/>
                  </a:moveTo>
                  <a:cubicBezTo>
                    <a:pt x="739" y="315"/>
                    <a:pt x="726" y="328"/>
                    <a:pt x="712" y="328"/>
                  </a:cubicBezTo>
                  <a:cubicBezTo>
                    <a:pt x="698" y="328"/>
                    <a:pt x="27" y="328"/>
                    <a:pt x="27" y="328"/>
                  </a:cubicBezTo>
                  <a:cubicBezTo>
                    <a:pt x="12" y="328"/>
                    <a:pt x="0" y="316"/>
                    <a:pt x="0" y="301"/>
                  </a:cubicBezTo>
                  <a:cubicBezTo>
                    <a:pt x="0" y="27"/>
                    <a:pt x="0" y="27"/>
                    <a:pt x="0" y="27"/>
                  </a:cubicBezTo>
                  <a:cubicBezTo>
                    <a:pt x="0" y="12"/>
                    <a:pt x="12" y="0"/>
                    <a:pt x="27" y="0"/>
                  </a:cubicBezTo>
                  <a:cubicBezTo>
                    <a:pt x="27" y="0"/>
                    <a:pt x="700" y="0"/>
                    <a:pt x="712" y="0"/>
                  </a:cubicBezTo>
                  <a:cubicBezTo>
                    <a:pt x="724" y="0"/>
                    <a:pt x="739" y="13"/>
                    <a:pt x="739" y="13"/>
                  </a:cubicBezTo>
                  <a:cubicBezTo>
                    <a:pt x="862" y="137"/>
                    <a:pt x="862" y="137"/>
                    <a:pt x="862" y="137"/>
                  </a:cubicBezTo>
                  <a:cubicBezTo>
                    <a:pt x="881" y="155"/>
                    <a:pt x="881" y="173"/>
                    <a:pt x="862" y="191"/>
                  </a:cubicBezTo>
                  <a:cubicBezTo>
                    <a:pt x="739" y="315"/>
                    <a:pt x="739" y="315"/>
                    <a:pt x="739" y="315"/>
                  </a:cubicBezTo>
                </a:path>
              </a:pathLst>
            </a:custGeom>
            <a:solidFill>
              <a:srgbClr val="EACA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7"/>
            <p:cNvSpPr/>
            <p:nvPr/>
          </p:nvSpPr>
          <p:spPr bwMode="auto">
            <a:xfrm>
              <a:off x="10010775" y="5491406"/>
              <a:ext cx="296862" cy="73025"/>
            </a:xfrm>
            <a:custGeom>
              <a:gdLst>
                <a:gd fmla="*/ 109 w 109" name="T0"/>
                <a:gd fmla="*/ 0 h 28" name="T1"/>
                <a:gd fmla="*/ 0 w 109" name="T2"/>
                <a:gd fmla="*/ 0 h 28" name="T3"/>
                <a:gd fmla="*/ 0 w 109" name="T4"/>
                <a:gd fmla="*/ 28 h 28" name="T5"/>
                <a:gd fmla="*/ 109 w 109" name="T6"/>
                <a:gd fmla="*/ 28 h 28" name="T7"/>
                <a:gd fmla="*/ 109 w 109" name="T8"/>
                <a:gd fmla="*/ 0 h 28" name="T9"/>
              </a:gdLst>
              <a:cxnLst>
                <a:cxn ang="0">
                  <a:pos x="T0" y="T1"/>
                </a:cxn>
                <a:cxn ang="0">
                  <a:pos x="T2" y="T3"/>
                </a:cxn>
                <a:cxn ang="0">
                  <a:pos x="T4" y="T5"/>
                </a:cxn>
                <a:cxn ang="0">
                  <a:pos x="T6" y="T7"/>
                </a:cxn>
                <a:cxn ang="0">
                  <a:pos x="T8" y="T9"/>
                </a:cxn>
              </a:cxnLst>
              <a:rect b="b" l="0" r="r" t="0"/>
              <a:pathLst>
                <a:path h="28" w="109">
                  <a:moveTo>
                    <a:pt x="109" y="0"/>
                  </a:moveTo>
                  <a:cubicBezTo>
                    <a:pt x="73" y="0"/>
                    <a:pt x="36" y="0"/>
                    <a:pt x="0" y="0"/>
                  </a:cubicBezTo>
                  <a:cubicBezTo>
                    <a:pt x="0" y="28"/>
                    <a:pt x="0" y="28"/>
                    <a:pt x="0" y="28"/>
                  </a:cubicBezTo>
                  <a:cubicBezTo>
                    <a:pt x="109" y="28"/>
                    <a:pt x="109" y="28"/>
                    <a:pt x="109" y="28"/>
                  </a:cubicBezTo>
                  <a:cubicBezTo>
                    <a:pt x="109" y="0"/>
                    <a:pt x="109" y="0"/>
                    <a:pt x="109" y="0"/>
                  </a:cubicBezTo>
                </a:path>
              </a:pathLst>
            </a:custGeom>
            <a:solidFill>
              <a:srgbClr val="2F32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8"/>
            <p:cNvSpPr/>
            <p:nvPr/>
          </p:nvSpPr>
          <p:spPr bwMode="auto">
            <a:xfrm>
              <a:off x="10010775" y="5583238"/>
              <a:ext cx="296862" cy="0"/>
            </a:xfrm>
            <a:custGeom>
              <a:gdLst>
                <a:gd fmla="*/ 109 w 109" name="T0"/>
                <a:gd fmla="*/ 0 w 109" name="T1"/>
                <a:gd fmla="*/ 109 w 109" name="T2"/>
                <a:gd fmla="*/ 109 w 109" name="T3"/>
              </a:gdLst>
              <a:cxnLst>
                <a:cxn ang="0">
                  <a:pos x="T0" y="0"/>
                </a:cxn>
                <a:cxn ang="0">
                  <a:pos x="T1" y="0"/>
                </a:cxn>
                <a:cxn ang="0">
                  <a:pos x="T2" y="0"/>
                </a:cxn>
                <a:cxn ang="0">
                  <a:pos x="T3" y="0"/>
                </a:cxn>
              </a:cxnLst>
              <a:rect b="b" l="0" r="r" t="0"/>
              <a:pathLst>
                <a:path w="109">
                  <a:moveTo>
                    <a:pt x="109" y="0"/>
                  </a:moveTo>
                  <a:cubicBezTo>
                    <a:pt x="0" y="0"/>
                    <a:pt x="0" y="0"/>
                    <a:pt x="0" y="0"/>
                  </a:cubicBezTo>
                  <a:cubicBezTo>
                    <a:pt x="36" y="0"/>
                    <a:pt x="73" y="0"/>
                    <a:pt x="109" y="0"/>
                  </a:cubicBezTo>
                  <a:cubicBezTo>
                    <a:pt x="109" y="0"/>
                    <a:pt x="109" y="0"/>
                    <a:pt x="109" y="0"/>
                  </a:cubicBezTo>
                </a:path>
              </a:pathLst>
            </a:custGeom>
            <a:solidFill>
              <a:srgbClr val="A38D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9"/>
            <p:cNvSpPr/>
            <p:nvPr/>
          </p:nvSpPr>
          <p:spPr bwMode="auto">
            <a:xfrm>
              <a:off x="9637713" y="6648450"/>
              <a:ext cx="334962" cy="212725"/>
            </a:xfrm>
            <a:custGeom>
              <a:gdLst>
                <a:gd fmla="*/ 123 w 123" name="T0"/>
                <a:gd fmla="*/ 82 h 82" name="T1"/>
                <a:gd fmla="*/ 82 w 123" name="T2"/>
                <a:gd fmla="*/ 82 h 82" name="T3"/>
                <a:gd fmla="*/ 0 w 123" name="T4"/>
                <a:gd fmla="*/ 0 h 82" name="T5"/>
                <a:gd fmla="*/ 123 w 123" name="T6"/>
                <a:gd fmla="*/ 82 h 82" name="T7"/>
              </a:gdLst>
              <a:cxnLst>
                <a:cxn ang="0">
                  <a:pos x="T0" y="T1"/>
                </a:cxn>
                <a:cxn ang="0">
                  <a:pos x="T2" y="T3"/>
                </a:cxn>
                <a:cxn ang="0">
                  <a:pos x="T4" y="T5"/>
                </a:cxn>
                <a:cxn ang="0">
                  <a:pos x="T6" y="T7"/>
                </a:cxn>
              </a:cxnLst>
              <a:rect b="b" l="0" r="r" t="0"/>
              <a:pathLst>
                <a:path h="82" w="123">
                  <a:moveTo>
                    <a:pt x="123" y="82"/>
                  </a:moveTo>
                  <a:cubicBezTo>
                    <a:pt x="101" y="82"/>
                    <a:pt x="82" y="82"/>
                    <a:pt x="82" y="82"/>
                  </a:cubicBezTo>
                  <a:cubicBezTo>
                    <a:pt x="82" y="82"/>
                    <a:pt x="54" y="0"/>
                    <a:pt x="0" y="0"/>
                  </a:cubicBezTo>
                  <a:cubicBezTo>
                    <a:pt x="82" y="0"/>
                    <a:pt x="123" y="55"/>
                    <a:pt x="123" y="82"/>
                  </a:cubicBezTo>
                  <a:close/>
                </a:path>
              </a:pathLst>
            </a:custGeom>
            <a:solidFill>
              <a:srgbClr val="3AAD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0"/>
            <p:cNvSpPr/>
            <p:nvPr/>
          </p:nvSpPr>
          <p:spPr bwMode="auto">
            <a:xfrm>
              <a:off x="9785350" y="6505575"/>
              <a:ext cx="300037" cy="355600"/>
            </a:xfrm>
            <a:custGeom>
              <a:gdLst>
                <a:gd fmla="*/ 0 w 110" name="T0"/>
                <a:gd fmla="*/ 0 h 137" name="T1"/>
                <a:gd fmla="*/ 110 w 110" name="T2"/>
                <a:gd fmla="*/ 137 h 137" name="T3"/>
                <a:gd fmla="*/ 70 w 110" name="T4"/>
                <a:gd fmla="*/ 137 h 137" name="T5"/>
                <a:gd fmla="*/ 0 w 110" name="T6"/>
                <a:gd fmla="*/ 0 h 137" name="T7"/>
              </a:gdLst>
              <a:cxnLst>
                <a:cxn ang="0">
                  <a:pos x="T0" y="T1"/>
                </a:cxn>
                <a:cxn ang="0">
                  <a:pos x="T2" y="T3"/>
                </a:cxn>
                <a:cxn ang="0">
                  <a:pos x="T4" y="T5"/>
                </a:cxn>
                <a:cxn ang="0">
                  <a:pos x="T6" y="T7"/>
                </a:cxn>
              </a:cxnLst>
              <a:rect b="b" l="0" r="r" t="0"/>
              <a:pathLst>
                <a:path h="137" w="110">
                  <a:moveTo>
                    <a:pt x="0" y="0"/>
                  </a:moveTo>
                  <a:cubicBezTo>
                    <a:pt x="83" y="0"/>
                    <a:pt x="110" y="110"/>
                    <a:pt x="110" y="137"/>
                  </a:cubicBezTo>
                  <a:cubicBezTo>
                    <a:pt x="88" y="137"/>
                    <a:pt x="70" y="137"/>
                    <a:pt x="70" y="137"/>
                  </a:cubicBezTo>
                  <a:cubicBezTo>
                    <a:pt x="70" y="137"/>
                    <a:pt x="55" y="28"/>
                    <a:pt x="0" y="0"/>
                  </a:cubicBezTo>
                </a:path>
              </a:pathLst>
            </a:custGeom>
            <a:solidFill>
              <a:srgbClr val="3AAD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1"/>
            <p:cNvSpPr/>
            <p:nvPr/>
          </p:nvSpPr>
          <p:spPr bwMode="auto">
            <a:xfrm>
              <a:off x="10344150" y="6648450"/>
              <a:ext cx="338137" cy="212725"/>
            </a:xfrm>
            <a:custGeom>
              <a:gdLst>
                <a:gd fmla="*/ 124 w 124" name="T0"/>
                <a:gd fmla="*/ 0 h 82" name="T1"/>
                <a:gd fmla="*/ 42 w 124" name="T2"/>
                <a:gd fmla="*/ 82 h 82" name="T3"/>
                <a:gd fmla="*/ 0 w 124" name="T4"/>
                <a:gd fmla="*/ 82 h 82" name="T5"/>
                <a:gd fmla="*/ 124 w 124" name="T6"/>
                <a:gd fmla="*/ 0 h 82" name="T7"/>
              </a:gdLst>
              <a:cxnLst>
                <a:cxn ang="0">
                  <a:pos x="T0" y="T1"/>
                </a:cxn>
                <a:cxn ang="0">
                  <a:pos x="T2" y="T3"/>
                </a:cxn>
                <a:cxn ang="0">
                  <a:pos x="T4" y="T5"/>
                </a:cxn>
                <a:cxn ang="0">
                  <a:pos x="T6" y="T7"/>
                </a:cxn>
              </a:cxnLst>
              <a:rect b="b" l="0" r="r" t="0"/>
              <a:pathLst>
                <a:path h="82" w="124">
                  <a:moveTo>
                    <a:pt x="124" y="0"/>
                  </a:moveTo>
                  <a:cubicBezTo>
                    <a:pt x="69" y="0"/>
                    <a:pt x="42" y="82"/>
                    <a:pt x="42" y="82"/>
                  </a:cubicBezTo>
                  <a:cubicBezTo>
                    <a:pt x="42" y="82"/>
                    <a:pt x="23" y="82"/>
                    <a:pt x="0" y="82"/>
                  </a:cubicBezTo>
                  <a:cubicBezTo>
                    <a:pt x="0" y="55"/>
                    <a:pt x="42" y="0"/>
                    <a:pt x="124" y="0"/>
                  </a:cubicBezTo>
                  <a:close/>
                </a:path>
              </a:pathLst>
            </a:custGeom>
            <a:solidFill>
              <a:srgbClr val="3AAD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2"/>
            <p:cNvSpPr/>
            <p:nvPr/>
          </p:nvSpPr>
          <p:spPr bwMode="auto">
            <a:xfrm>
              <a:off x="10085388" y="6362700"/>
              <a:ext cx="446087" cy="498475"/>
            </a:xfrm>
            <a:custGeom>
              <a:gdLst>
                <a:gd fmla="*/ 55 w 164" name="T0"/>
                <a:gd fmla="*/ 186 h 192" name="T1"/>
                <a:gd fmla="*/ 164 w 164" name="T2"/>
                <a:gd fmla="*/ 55 h 192" name="T3"/>
                <a:gd fmla="*/ 95 w 164" name="T4"/>
                <a:gd fmla="*/ 192 h 192" name="T5"/>
                <a:gd fmla="*/ 55 w 164" name="T6"/>
                <a:gd fmla="*/ 192 h 192" name="T7"/>
                <a:gd fmla="*/ 54 w 164" name="T8"/>
                <a:gd fmla="*/ 192 h 192" name="T9"/>
                <a:gd fmla="*/ 0 w 164" name="T10"/>
                <a:gd fmla="*/ 192 h 192" name="T11"/>
                <a:gd fmla="*/ 27 w 164" name="T12"/>
                <a:gd fmla="*/ 0 h 192" name="T13"/>
                <a:gd fmla="*/ 55 w 164" name="T14"/>
                <a:gd fmla="*/ 186 h 1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2" w="164">
                  <a:moveTo>
                    <a:pt x="55" y="186"/>
                  </a:moveTo>
                  <a:cubicBezTo>
                    <a:pt x="58" y="151"/>
                    <a:pt x="87" y="55"/>
                    <a:pt x="164" y="55"/>
                  </a:cubicBezTo>
                  <a:cubicBezTo>
                    <a:pt x="109" y="83"/>
                    <a:pt x="95" y="192"/>
                    <a:pt x="95" y="192"/>
                  </a:cubicBezTo>
                  <a:cubicBezTo>
                    <a:pt x="95" y="192"/>
                    <a:pt x="77" y="192"/>
                    <a:pt x="55" y="192"/>
                  </a:cubicBezTo>
                  <a:cubicBezTo>
                    <a:pt x="54" y="192"/>
                    <a:pt x="54" y="192"/>
                    <a:pt x="54" y="192"/>
                  </a:cubicBezTo>
                  <a:cubicBezTo>
                    <a:pt x="0" y="192"/>
                    <a:pt x="0" y="192"/>
                    <a:pt x="0" y="192"/>
                  </a:cubicBezTo>
                  <a:cubicBezTo>
                    <a:pt x="0" y="192"/>
                    <a:pt x="0" y="55"/>
                    <a:pt x="27" y="0"/>
                  </a:cubicBezTo>
                  <a:cubicBezTo>
                    <a:pt x="51" y="48"/>
                    <a:pt x="54" y="158"/>
                    <a:pt x="55" y="186"/>
                  </a:cubicBezTo>
                </a:path>
              </a:pathLst>
            </a:custGeom>
            <a:solidFill>
              <a:srgbClr val="3AAD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3"/>
            <p:cNvSpPr/>
            <p:nvPr/>
          </p:nvSpPr>
          <p:spPr bwMode="auto">
            <a:xfrm>
              <a:off x="10010775" y="6205538"/>
              <a:ext cx="296862" cy="655637"/>
            </a:xfrm>
            <a:custGeom>
              <a:gdLst>
                <a:gd fmla="*/ 54 w 109" name="T0"/>
                <a:gd fmla="*/ 0 h 253" name="T1"/>
                <a:gd fmla="*/ 30 w 109" name="T2"/>
                <a:gd fmla="*/ 49 h 253" name="T3"/>
                <a:gd fmla="*/ 8 w 109" name="T4"/>
                <a:gd fmla="*/ 133 h 253" name="T5"/>
                <a:gd fmla="*/ 0 w 109" name="T6"/>
                <a:gd fmla="*/ 124 h 253" name="T7"/>
                <a:gd fmla="*/ 0 w 109" name="T8"/>
                <a:gd fmla="*/ 168 h 253" name="T9"/>
                <a:gd fmla="*/ 27 w 109" name="T10"/>
                <a:gd fmla="*/ 253 h 253" name="T11"/>
                <a:gd fmla="*/ 27 w 109" name="T12"/>
                <a:gd fmla="*/ 253 h 253" name="T13"/>
                <a:gd fmla="*/ 54 w 109" name="T14"/>
                <a:gd fmla="*/ 61 h 253" name="T15"/>
                <a:gd fmla="*/ 54 w 109" name="T16"/>
                <a:gd fmla="*/ 61 h 253" name="T17"/>
                <a:gd fmla="*/ 82 w 109" name="T18"/>
                <a:gd fmla="*/ 247 h 253" name="T19"/>
                <a:gd fmla="*/ 82 w 109" name="T20"/>
                <a:gd fmla="*/ 247 h 253" name="T21"/>
                <a:gd fmla="*/ 85 w 109" name="T22"/>
                <a:gd fmla="*/ 227 h 253" name="T23"/>
                <a:gd fmla="*/ 89 w 109" name="T24"/>
                <a:gd fmla="*/ 211 h 253" name="T25"/>
                <a:gd fmla="*/ 89 w 109" name="T26"/>
                <a:gd fmla="*/ 211 h 253" name="T27"/>
                <a:gd fmla="*/ 109 w 109" name="T28"/>
                <a:gd fmla="*/ 168 h 253" name="T29"/>
                <a:gd fmla="*/ 109 w 109" name="T30"/>
                <a:gd fmla="*/ 123 h 253" name="T31"/>
                <a:gd fmla="*/ 101 w 109" name="T32"/>
                <a:gd fmla="*/ 132 h 253" name="T33"/>
                <a:gd fmla="*/ 79 w 109" name="T34"/>
                <a:gd fmla="*/ 49 h 253" name="T35"/>
                <a:gd fmla="*/ 54 w 109" name="T36"/>
                <a:gd fmla="*/ 0 h 25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3" w="109">
                  <a:moveTo>
                    <a:pt x="54" y="0"/>
                  </a:moveTo>
                  <a:cubicBezTo>
                    <a:pt x="30" y="49"/>
                    <a:pt x="30" y="49"/>
                    <a:pt x="30" y="49"/>
                  </a:cubicBezTo>
                  <a:cubicBezTo>
                    <a:pt x="19" y="71"/>
                    <a:pt x="12" y="101"/>
                    <a:pt x="8" y="133"/>
                  </a:cubicBezTo>
                  <a:cubicBezTo>
                    <a:pt x="5" y="130"/>
                    <a:pt x="2" y="127"/>
                    <a:pt x="0" y="124"/>
                  </a:cubicBezTo>
                  <a:cubicBezTo>
                    <a:pt x="0" y="168"/>
                    <a:pt x="0" y="168"/>
                    <a:pt x="0" y="168"/>
                  </a:cubicBezTo>
                  <a:cubicBezTo>
                    <a:pt x="19" y="201"/>
                    <a:pt x="27" y="238"/>
                    <a:pt x="27" y="253"/>
                  </a:cubicBezTo>
                  <a:cubicBezTo>
                    <a:pt x="27" y="253"/>
                    <a:pt x="27" y="253"/>
                    <a:pt x="27" y="253"/>
                  </a:cubicBezTo>
                  <a:cubicBezTo>
                    <a:pt x="27" y="253"/>
                    <a:pt x="27" y="116"/>
                    <a:pt x="54" y="61"/>
                  </a:cubicBezTo>
                  <a:cubicBezTo>
                    <a:pt x="54" y="61"/>
                    <a:pt x="54" y="61"/>
                    <a:pt x="54" y="61"/>
                  </a:cubicBezTo>
                  <a:cubicBezTo>
                    <a:pt x="78" y="109"/>
                    <a:pt x="81" y="219"/>
                    <a:pt x="82" y="247"/>
                  </a:cubicBezTo>
                  <a:cubicBezTo>
                    <a:pt x="82" y="247"/>
                    <a:pt x="82" y="247"/>
                    <a:pt x="82" y="247"/>
                  </a:cubicBezTo>
                  <a:cubicBezTo>
                    <a:pt x="82" y="241"/>
                    <a:pt x="83" y="234"/>
                    <a:pt x="85" y="227"/>
                  </a:cubicBezTo>
                  <a:cubicBezTo>
                    <a:pt x="86" y="222"/>
                    <a:pt x="88" y="217"/>
                    <a:pt x="89" y="211"/>
                  </a:cubicBezTo>
                  <a:cubicBezTo>
                    <a:pt x="89" y="211"/>
                    <a:pt x="89" y="211"/>
                    <a:pt x="89" y="211"/>
                  </a:cubicBezTo>
                  <a:cubicBezTo>
                    <a:pt x="94" y="197"/>
                    <a:pt x="100" y="182"/>
                    <a:pt x="109" y="168"/>
                  </a:cubicBezTo>
                  <a:cubicBezTo>
                    <a:pt x="109" y="123"/>
                    <a:pt x="109" y="123"/>
                    <a:pt x="109" y="123"/>
                  </a:cubicBezTo>
                  <a:cubicBezTo>
                    <a:pt x="106" y="126"/>
                    <a:pt x="103" y="129"/>
                    <a:pt x="101" y="132"/>
                  </a:cubicBezTo>
                  <a:cubicBezTo>
                    <a:pt x="96" y="101"/>
                    <a:pt x="89" y="70"/>
                    <a:pt x="79" y="49"/>
                  </a:cubicBezTo>
                  <a:cubicBezTo>
                    <a:pt x="54" y="0"/>
                    <a:pt x="54" y="0"/>
                    <a:pt x="54" y="0"/>
                  </a:cubicBezTo>
                </a:path>
              </a:pathLst>
            </a:custGeom>
            <a:solidFill>
              <a:srgbClr val="2F32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4"/>
            <p:cNvSpPr/>
            <p:nvPr/>
          </p:nvSpPr>
          <p:spPr bwMode="auto">
            <a:xfrm>
              <a:off x="10010775" y="6640513"/>
              <a:ext cx="74612" cy="220662"/>
            </a:xfrm>
            <a:custGeom>
              <a:gdLst>
                <a:gd fmla="*/ 0 w 27" name="T0"/>
                <a:gd fmla="*/ 0 h 85" name="T1"/>
                <a:gd fmla="*/ 0 w 27" name="T2"/>
                <a:gd fmla="*/ 1 h 85" name="T3"/>
                <a:gd fmla="*/ 27 w 27" name="T4"/>
                <a:gd fmla="*/ 85 h 85" name="T5"/>
                <a:gd fmla="*/ 0 w 27" name="T6"/>
                <a:gd fmla="*/ 0 h 85" name="T7"/>
              </a:gdLst>
              <a:cxnLst>
                <a:cxn ang="0">
                  <a:pos x="T0" y="T1"/>
                </a:cxn>
                <a:cxn ang="0">
                  <a:pos x="T2" y="T3"/>
                </a:cxn>
                <a:cxn ang="0">
                  <a:pos x="T4" y="T5"/>
                </a:cxn>
                <a:cxn ang="0">
                  <a:pos x="T6" y="T7"/>
                </a:cxn>
              </a:cxnLst>
              <a:rect b="b" l="0" r="r" t="0"/>
              <a:pathLst>
                <a:path h="85" w="27">
                  <a:moveTo>
                    <a:pt x="0" y="0"/>
                  </a:moveTo>
                  <a:cubicBezTo>
                    <a:pt x="0" y="1"/>
                    <a:pt x="0" y="1"/>
                    <a:pt x="0" y="1"/>
                  </a:cubicBezTo>
                  <a:cubicBezTo>
                    <a:pt x="19" y="33"/>
                    <a:pt x="27" y="70"/>
                    <a:pt x="27" y="85"/>
                  </a:cubicBezTo>
                  <a:cubicBezTo>
                    <a:pt x="27" y="70"/>
                    <a:pt x="19" y="33"/>
                    <a:pt x="0" y="0"/>
                  </a:cubicBezTo>
                </a:path>
              </a:pathLst>
            </a:custGeom>
            <a:solidFill>
              <a:srgbClr val="2879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5"/>
            <p:cNvSpPr>
              <a:spLocks noEditPoints="1"/>
            </p:cNvSpPr>
            <p:nvPr/>
          </p:nvSpPr>
          <p:spPr bwMode="auto">
            <a:xfrm>
              <a:off x="10085388" y="6362700"/>
              <a:ext cx="222250" cy="498475"/>
            </a:xfrm>
            <a:custGeom>
              <a:gdLst>
                <a:gd fmla="*/ 58 w 82" name="T0"/>
                <a:gd fmla="*/ 166 h 192" name="T1"/>
                <a:gd fmla="*/ 55 w 82" name="T2"/>
                <a:gd fmla="*/ 186 h 192" name="T3"/>
                <a:gd fmla="*/ 57 w 82" name="T4"/>
                <a:gd fmla="*/ 170 h 192" name="T5"/>
                <a:gd fmla="*/ 57 w 82" name="T6"/>
                <a:gd fmla="*/ 170 h 192" name="T7"/>
                <a:gd fmla="*/ 58 w 82" name="T8"/>
                <a:gd fmla="*/ 166 h 192" name="T9"/>
                <a:gd fmla="*/ 82 w 82" name="T10"/>
                <a:gd fmla="*/ 107 h 192" name="T11"/>
                <a:gd fmla="*/ 82 w 82" name="T12"/>
                <a:gd fmla="*/ 107 h 192" name="T13"/>
                <a:gd fmla="*/ 62 w 82" name="T14"/>
                <a:gd fmla="*/ 150 h 192" name="T15"/>
                <a:gd fmla="*/ 62 w 82" name="T16"/>
                <a:gd fmla="*/ 150 h 192" name="T17"/>
                <a:gd fmla="*/ 82 w 82" name="T18"/>
                <a:gd fmla="*/ 107 h 192" name="T19"/>
                <a:gd fmla="*/ 82 w 82" name="T20"/>
                <a:gd fmla="*/ 107 h 192" name="T21"/>
                <a:gd fmla="*/ 27 w 82" name="T22"/>
                <a:gd fmla="*/ 0 h 192" name="T23"/>
                <a:gd fmla="*/ 0 w 82" name="T24"/>
                <a:gd fmla="*/ 192 h 192" name="T25"/>
                <a:gd fmla="*/ 0 w 82" name="T26"/>
                <a:gd fmla="*/ 192 h 192" name="T27"/>
                <a:gd fmla="*/ 6 w 82" name="T28"/>
                <a:gd fmla="*/ 95 h 192" name="T29"/>
                <a:gd fmla="*/ 6 w 82" name="T30"/>
                <a:gd fmla="*/ 92 h 192" name="T31"/>
                <a:gd fmla="*/ 7 w 82" name="T32"/>
                <a:gd fmla="*/ 80 h 192" name="T33"/>
                <a:gd fmla="*/ 8 w 82" name="T34"/>
                <a:gd fmla="*/ 76 h 192" name="T35"/>
                <a:gd fmla="*/ 9 w 82" name="T36"/>
                <a:gd fmla="*/ 66 h 192" name="T37"/>
                <a:gd fmla="*/ 10 w 82" name="T38"/>
                <a:gd fmla="*/ 60 h 192" name="T39"/>
                <a:gd fmla="*/ 12 w 82" name="T40"/>
                <a:gd fmla="*/ 51 h 192" name="T41"/>
                <a:gd fmla="*/ 13 w 82" name="T42"/>
                <a:gd fmla="*/ 44 h 192" name="T43"/>
                <a:gd fmla="*/ 15 w 82" name="T44"/>
                <a:gd fmla="*/ 37 h 192" name="T45"/>
                <a:gd fmla="*/ 17 w 82" name="T46"/>
                <a:gd fmla="*/ 29 h 192" name="T47"/>
                <a:gd fmla="*/ 19 w 82" name="T48"/>
                <a:gd fmla="*/ 24 h 192" name="T49"/>
                <a:gd fmla="*/ 21 w 82" name="T50"/>
                <a:gd fmla="*/ 15 h 192" name="T51"/>
                <a:gd fmla="*/ 23 w 82" name="T52"/>
                <a:gd fmla="*/ 11 h 192" name="T53"/>
                <a:gd fmla="*/ 27 w 82" name="T54"/>
                <a:gd fmla="*/ 0 h 19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92" w="82">
                  <a:moveTo>
                    <a:pt x="58" y="166"/>
                  </a:moveTo>
                  <a:cubicBezTo>
                    <a:pt x="56" y="173"/>
                    <a:pt x="55" y="180"/>
                    <a:pt x="55" y="186"/>
                  </a:cubicBezTo>
                  <a:cubicBezTo>
                    <a:pt x="55" y="181"/>
                    <a:pt x="56" y="176"/>
                    <a:pt x="57" y="170"/>
                  </a:cubicBezTo>
                  <a:cubicBezTo>
                    <a:pt x="57" y="170"/>
                    <a:pt x="57" y="170"/>
                    <a:pt x="57" y="170"/>
                  </a:cubicBezTo>
                  <a:cubicBezTo>
                    <a:pt x="58" y="168"/>
                    <a:pt x="58" y="167"/>
                    <a:pt x="58" y="166"/>
                  </a:cubicBezTo>
                  <a:moveTo>
                    <a:pt x="82" y="107"/>
                  </a:moveTo>
                  <a:cubicBezTo>
                    <a:pt x="82" y="107"/>
                    <a:pt x="82" y="107"/>
                    <a:pt x="82" y="107"/>
                  </a:cubicBezTo>
                  <a:cubicBezTo>
                    <a:pt x="73" y="121"/>
                    <a:pt x="67" y="136"/>
                    <a:pt x="62" y="150"/>
                  </a:cubicBezTo>
                  <a:cubicBezTo>
                    <a:pt x="62" y="150"/>
                    <a:pt x="62" y="150"/>
                    <a:pt x="62" y="150"/>
                  </a:cubicBezTo>
                  <a:cubicBezTo>
                    <a:pt x="67" y="136"/>
                    <a:pt x="73" y="121"/>
                    <a:pt x="82" y="107"/>
                  </a:cubicBezTo>
                  <a:cubicBezTo>
                    <a:pt x="82" y="107"/>
                    <a:pt x="82" y="107"/>
                    <a:pt x="82" y="107"/>
                  </a:cubicBezTo>
                  <a:moveTo>
                    <a:pt x="27" y="0"/>
                  </a:moveTo>
                  <a:cubicBezTo>
                    <a:pt x="0" y="55"/>
                    <a:pt x="0" y="192"/>
                    <a:pt x="0" y="192"/>
                  </a:cubicBezTo>
                  <a:cubicBezTo>
                    <a:pt x="0" y="192"/>
                    <a:pt x="0" y="192"/>
                    <a:pt x="0" y="192"/>
                  </a:cubicBezTo>
                  <a:cubicBezTo>
                    <a:pt x="0" y="192"/>
                    <a:pt x="0" y="145"/>
                    <a:pt x="6" y="95"/>
                  </a:cubicBezTo>
                  <a:cubicBezTo>
                    <a:pt x="6" y="94"/>
                    <a:pt x="6" y="93"/>
                    <a:pt x="6" y="92"/>
                  </a:cubicBezTo>
                  <a:cubicBezTo>
                    <a:pt x="6" y="88"/>
                    <a:pt x="7" y="84"/>
                    <a:pt x="7" y="80"/>
                  </a:cubicBezTo>
                  <a:cubicBezTo>
                    <a:pt x="7" y="79"/>
                    <a:pt x="8" y="77"/>
                    <a:pt x="8" y="76"/>
                  </a:cubicBezTo>
                  <a:cubicBezTo>
                    <a:pt x="8" y="72"/>
                    <a:pt x="9" y="69"/>
                    <a:pt x="9" y="66"/>
                  </a:cubicBezTo>
                  <a:cubicBezTo>
                    <a:pt x="10" y="64"/>
                    <a:pt x="10" y="62"/>
                    <a:pt x="10" y="60"/>
                  </a:cubicBezTo>
                  <a:cubicBezTo>
                    <a:pt x="11" y="57"/>
                    <a:pt x="11" y="54"/>
                    <a:pt x="12" y="51"/>
                  </a:cubicBezTo>
                  <a:cubicBezTo>
                    <a:pt x="12" y="49"/>
                    <a:pt x="13" y="46"/>
                    <a:pt x="13" y="44"/>
                  </a:cubicBezTo>
                  <a:cubicBezTo>
                    <a:pt x="14" y="42"/>
                    <a:pt x="14" y="39"/>
                    <a:pt x="15" y="37"/>
                  </a:cubicBezTo>
                  <a:cubicBezTo>
                    <a:pt x="16" y="34"/>
                    <a:pt x="16" y="32"/>
                    <a:pt x="17" y="29"/>
                  </a:cubicBezTo>
                  <a:cubicBezTo>
                    <a:pt x="18" y="27"/>
                    <a:pt x="18" y="25"/>
                    <a:pt x="19" y="24"/>
                  </a:cubicBezTo>
                  <a:cubicBezTo>
                    <a:pt x="19" y="21"/>
                    <a:pt x="20" y="18"/>
                    <a:pt x="21" y="15"/>
                  </a:cubicBezTo>
                  <a:cubicBezTo>
                    <a:pt x="22" y="14"/>
                    <a:pt x="22" y="12"/>
                    <a:pt x="23" y="11"/>
                  </a:cubicBezTo>
                  <a:cubicBezTo>
                    <a:pt x="24" y="7"/>
                    <a:pt x="26" y="4"/>
                    <a:pt x="27" y="0"/>
                  </a:cubicBezTo>
                </a:path>
              </a:pathLst>
            </a:custGeom>
            <a:solidFill>
              <a:srgbClr val="2879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文本框 30"/>
            <p:cNvSpPr txBox="1"/>
            <p:nvPr/>
          </p:nvSpPr>
          <p:spPr>
            <a:xfrm>
              <a:off x="9334929" y="4808226"/>
              <a:ext cx="1991828" cy="537740"/>
            </a:xfrm>
            <a:prstGeom prst="rect">
              <a:avLst/>
            </a:prstGeom>
            <a:noFill/>
          </p:spPr>
          <p:txBody>
            <a:bodyPr rtlCol="0" wrap="square">
              <a:spAutoFit/>
            </a:bodyPr>
            <a:lstStyle/>
            <a:p>
              <a:r>
                <a:rPr altLang="en-US" b="1" lang="zh-CN" smtClean="0" sz="2800">
                  <a:solidFill>
                    <a:srgbClr val="BBA236"/>
                  </a:solidFill>
                  <a:latin charset="-122" panose="020b0300000000000000" pitchFamily="34" typeface="冬青黑体简体中文 W3"/>
                  <a:ea charset="-122" panose="020b0300000000000000" pitchFamily="34" typeface="冬青黑体简体中文 W3"/>
                </a:rPr>
                <a:t>公积金 ￥</a:t>
              </a:r>
            </a:p>
          </p:txBody>
        </p:sp>
      </p:grpSp>
    </p:spTree>
    <p:extLst>
      <p:ext uri="{BB962C8B-B14F-4D97-AF65-F5344CB8AC3E}">
        <p14:creationId val="1665623286"/>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5BC7CA"/>
        </a:solidFill>
        <a:effectLst/>
      </p:bgPr>
    </p:bg>
    <p:spTree>
      <p:nvGrpSpPr>
        <p:cNvPr id="1" name=""/>
        <p:cNvGrpSpPr/>
        <p:nvPr/>
      </p:nvGrpSpPr>
      <p:grpSpPr>
        <a:xfrm>
          <a:off x="0" y="0"/>
          <a:ext cx="0" cy="0"/>
        </a:xfrm>
      </p:grpSpPr>
      <p:sp>
        <p:nvSpPr>
          <p:cNvPr id="3" name="任意多边形 2"/>
          <p:cNvSpPr/>
          <p:nvPr/>
        </p:nvSpPr>
        <p:spPr>
          <a:xfrm flipH="1">
            <a:off x="-1" y="516197"/>
            <a:ext cx="2227009" cy="766917"/>
          </a:xfrm>
          <a:custGeom>
            <a:gdLst>
              <a:gd fmla="*/ 3288891 w 3288891" name="connsiteX0"/>
              <a:gd fmla="*/ 0 h 766917" name="connsiteY0"/>
              <a:gd fmla="*/ 589936 w 3288891" name="connsiteX1"/>
              <a:gd fmla="*/ 0 h 766917" name="connsiteY1"/>
              <a:gd fmla="*/ 486697 w 3288891" name="connsiteX2"/>
              <a:gd fmla="*/ 0 h 766917" name="connsiteY2"/>
              <a:gd fmla="*/ 0 w 3288891" name="connsiteX3"/>
              <a:gd fmla="*/ 0 h 766917" name="connsiteY3"/>
              <a:gd fmla="*/ 383459 w 3288891" name="connsiteX4"/>
              <a:gd fmla="*/ 383459 h 766917" name="connsiteY4"/>
              <a:gd fmla="*/ 0 w 3288891" name="connsiteX5"/>
              <a:gd fmla="*/ 766917 h 766917" name="connsiteY5"/>
              <a:gd fmla="*/ 486697 w 3288891" name="connsiteX6"/>
              <a:gd fmla="*/ 766917 h 766917" name="connsiteY6"/>
              <a:gd fmla="*/ 589936 w 3288891" name="connsiteX7"/>
              <a:gd fmla="*/ 766917 h 766917" name="connsiteY7"/>
              <a:gd fmla="*/ 3288891 w 3288891" name="connsiteX8"/>
              <a:gd fmla="*/ 766917 h 76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66917" w="3288891">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EBF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文本框 3"/>
          <p:cNvSpPr txBox="1"/>
          <p:nvPr/>
        </p:nvSpPr>
        <p:spPr>
          <a:xfrm>
            <a:off x="1312610" y="516197"/>
            <a:ext cx="560439" cy="762000"/>
          </a:xfrm>
          <a:prstGeom prst="rect">
            <a:avLst/>
          </a:prstGeom>
          <a:noFill/>
        </p:spPr>
        <p:txBody>
          <a:bodyPr rtlCol="0" wrap="square">
            <a:spAutoFit/>
          </a:bodyPr>
          <a:lstStyle/>
          <a:p>
            <a:r>
              <a:rPr altLang="zh-CN" lang="en-US" sz="4400">
                <a:solidFill>
                  <a:srgbClr val="6DBFC3"/>
                </a:solidFill>
              </a:rPr>
              <a:t>2</a:t>
            </a:r>
          </a:p>
        </p:txBody>
      </p:sp>
      <p:sp>
        <p:nvSpPr>
          <p:cNvPr id="6" name="文本框 5"/>
          <p:cNvSpPr txBox="1"/>
          <p:nvPr/>
        </p:nvSpPr>
        <p:spPr>
          <a:xfrm>
            <a:off x="4373380" y="2995738"/>
            <a:ext cx="6769515" cy="3017520"/>
          </a:xfrm>
          <a:prstGeom prst="rect">
            <a:avLst/>
          </a:prstGeom>
          <a:noFill/>
        </p:spPr>
        <p:txBody>
          <a:bodyPr rtlCol="0" wrap="square">
            <a:spAutoFit/>
          </a:bodyPr>
          <a:lstStyle/>
          <a:p>
            <a:pPr indent="-342900" marL="342900">
              <a:lnSpc>
                <a:spcPct val="150000"/>
              </a:lnSpc>
              <a:buFont typeface="+mj-ea"/>
              <a:buAutoNum type="circleNumDbPlain"/>
            </a:pPr>
            <a:r>
              <a:rPr altLang="en-US" lang="zh-CN" smtClean="0" sz="3200">
                <a:solidFill>
                  <a:schemeClr val="bg1"/>
                </a:solidFill>
                <a:latin charset="-122" panose="020b0300000000000000" pitchFamily="34" typeface="冬青黑体简体中文 W3"/>
                <a:ea charset="-122" panose="020b0300000000000000" pitchFamily="34" typeface="冬青黑体简体中文 W3"/>
              </a:rPr>
              <a:t> 不贷款购房可一次性提取</a:t>
            </a:r>
          </a:p>
          <a:p>
            <a:pPr indent="-342900" marL="342900">
              <a:lnSpc>
                <a:spcPct val="150000"/>
              </a:lnSpc>
              <a:buFont typeface="+mj-ea"/>
              <a:buAutoNum type="circleNumDbPlain"/>
            </a:pPr>
            <a:r>
              <a:rPr altLang="en-US" lang="zh-CN" smtClean="0" sz="3200">
                <a:solidFill>
                  <a:schemeClr val="bg1"/>
                </a:solidFill>
                <a:latin charset="-122" panose="020b0300000000000000" pitchFamily="34" typeface="冬青黑体简体中文 W3"/>
                <a:ea charset="-122" panose="020b0300000000000000" pitchFamily="34" typeface="冬青黑体简体中文 W3"/>
              </a:rPr>
              <a:t> 商业贷款购房可提取用于首付</a:t>
            </a:r>
          </a:p>
          <a:p>
            <a:pPr indent="-342900" marL="342900">
              <a:lnSpc>
                <a:spcPct val="150000"/>
              </a:lnSpc>
              <a:buFont typeface="+mj-ea"/>
              <a:buAutoNum type="circleNumDbPlain"/>
            </a:pPr>
            <a:r>
              <a:rPr altLang="en-US" lang="zh-CN" smtClean="0" sz="3200">
                <a:solidFill>
                  <a:schemeClr val="bg1"/>
                </a:solidFill>
                <a:latin charset="-122" panose="020b0300000000000000" pitchFamily="34" typeface="冬青黑体简体中文 W3"/>
                <a:ea charset="-122" panose="020b0300000000000000" pitchFamily="34" typeface="冬青黑体简体中文 W3"/>
              </a:rPr>
              <a:t> 商业贷款购房可提取偿还本息</a:t>
            </a:r>
          </a:p>
          <a:p>
            <a:pPr indent="-342900" marL="342900">
              <a:lnSpc>
                <a:spcPct val="150000"/>
              </a:lnSpc>
              <a:buFont typeface="+mj-ea"/>
              <a:buAutoNum type="circleNumDbPlain"/>
            </a:pPr>
            <a:r>
              <a:rPr altLang="en-US" lang="zh-CN" smtClean="0" sz="3200">
                <a:solidFill>
                  <a:schemeClr val="bg1"/>
                </a:solidFill>
                <a:latin charset="-122" panose="020b0300000000000000" pitchFamily="34" typeface="冬青黑体简体中文 W3"/>
                <a:ea charset="-122" panose="020b0300000000000000" pitchFamily="34" typeface="冬青黑体简体中文 W3"/>
              </a:rPr>
              <a:t> 公积金贷款购房可提取偿还本息</a:t>
            </a:r>
          </a:p>
        </p:txBody>
      </p:sp>
      <p:sp>
        <p:nvSpPr>
          <p:cNvPr id="7" name="文本框 6"/>
          <p:cNvSpPr txBox="1"/>
          <p:nvPr/>
        </p:nvSpPr>
        <p:spPr>
          <a:xfrm>
            <a:off x="6282808" y="1063555"/>
            <a:ext cx="2757949" cy="1234440"/>
          </a:xfrm>
          <a:prstGeom prst="rect">
            <a:avLst/>
          </a:prstGeom>
          <a:noFill/>
        </p:spPr>
        <p:txBody>
          <a:bodyPr rtlCol="0" wrap="square">
            <a:spAutoFit/>
          </a:bodyPr>
          <a:lstStyle/>
          <a:p>
            <a:r>
              <a:rPr altLang="en-US" b="1" lang="zh-CN" smtClean="0" sz="7500">
                <a:solidFill>
                  <a:schemeClr val="bg1"/>
                </a:solidFill>
                <a:latin charset="-122" panose="020b0300000000000000" pitchFamily="34" typeface="冬青黑体简体中文 W3"/>
                <a:ea charset="-122" panose="020b0300000000000000" pitchFamily="34" typeface="冬青黑体简体中文 W3"/>
              </a:rPr>
              <a:t>购房</a:t>
            </a:r>
          </a:p>
        </p:txBody>
      </p:sp>
      <p:cxnSp>
        <p:nvCxnSpPr>
          <p:cNvPr id="9" name="直接连接符 8"/>
          <p:cNvCxnSpPr/>
          <p:nvPr/>
        </p:nvCxnSpPr>
        <p:spPr>
          <a:xfrm>
            <a:off x="4188538" y="2610470"/>
            <a:ext cx="6489291"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515858" y="2121243"/>
            <a:ext cx="2215484" cy="3700497"/>
            <a:chOff x="911174" y="2473849"/>
            <a:chExt cx="1923750" cy="3213217"/>
          </a:xfrm>
        </p:grpSpPr>
        <p:pic>
          <p:nvPicPr>
            <p:cNvPr id="11" name="图片 10"/>
            <p:cNvPicPr>
              <a:picLocks noChangeAspect="1"/>
            </p:cNvPicPr>
            <p:nvPr/>
          </p:nvPicPr>
          <p:blipFill>
            <a:blip r:embed="rId2"/>
            <a:stretch>
              <a:fillRect/>
            </a:stretch>
          </p:blipFill>
          <p:spPr>
            <a:xfrm>
              <a:off x="911174" y="3290816"/>
              <a:ext cx="1923750" cy="2396250"/>
            </a:xfrm>
            <a:prstGeom prst="rect">
              <a:avLst/>
            </a:prstGeom>
          </p:spPr>
        </p:pic>
        <p:pic>
          <p:nvPicPr>
            <p:cNvPr id="12" name="图片 11"/>
            <p:cNvPicPr>
              <a:picLocks noChangeAspect="1"/>
            </p:cNvPicPr>
            <p:nvPr/>
          </p:nvPicPr>
          <p:blipFill>
            <a:blip r:embed="rId3">
              <a:extLst>
                <a:ext uri="{28A0092B-C50C-407E-A947-70E740481C1C}">
                  <a14:useLocalDpi val="0"/>
                </a:ext>
              </a:extLst>
            </a:blip>
            <a:stretch>
              <a:fillRect/>
            </a:stretch>
          </p:blipFill>
          <p:spPr>
            <a:xfrm>
              <a:off x="1229525" y="2473849"/>
              <a:ext cx="1236337" cy="1178547"/>
            </a:xfrm>
            <a:prstGeom prst="rect">
              <a:avLst/>
            </a:prstGeom>
          </p:spPr>
        </p:pic>
      </p:grpSp>
    </p:spTree>
    <p:extLst>
      <p:ext uri="{BB962C8B-B14F-4D97-AF65-F5344CB8AC3E}">
        <p14:creationId val="1030297817"/>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任意多边形 3"/>
          <p:cNvSpPr/>
          <p:nvPr/>
        </p:nvSpPr>
        <p:spPr>
          <a:xfrm flipH="1">
            <a:off x="-1" y="516197"/>
            <a:ext cx="2227009" cy="766917"/>
          </a:xfrm>
          <a:custGeom>
            <a:gdLst>
              <a:gd fmla="*/ 3288891 w 3288891" name="connsiteX0"/>
              <a:gd fmla="*/ 0 h 766917" name="connsiteY0"/>
              <a:gd fmla="*/ 589936 w 3288891" name="connsiteX1"/>
              <a:gd fmla="*/ 0 h 766917" name="connsiteY1"/>
              <a:gd fmla="*/ 486697 w 3288891" name="connsiteX2"/>
              <a:gd fmla="*/ 0 h 766917" name="connsiteY2"/>
              <a:gd fmla="*/ 0 w 3288891" name="connsiteX3"/>
              <a:gd fmla="*/ 0 h 766917" name="connsiteY3"/>
              <a:gd fmla="*/ 383459 w 3288891" name="connsiteX4"/>
              <a:gd fmla="*/ 383459 h 766917" name="connsiteY4"/>
              <a:gd fmla="*/ 0 w 3288891" name="connsiteX5"/>
              <a:gd fmla="*/ 766917 h 766917" name="connsiteY5"/>
              <a:gd fmla="*/ 486697 w 3288891" name="connsiteX6"/>
              <a:gd fmla="*/ 766917 h 766917" name="connsiteY6"/>
              <a:gd fmla="*/ 589936 w 3288891" name="connsiteX7"/>
              <a:gd fmla="*/ 766917 h 766917" name="connsiteY7"/>
              <a:gd fmla="*/ 3288891 w 3288891" name="connsiteX8"/>
              <a:gd fmla="*/ 766917 h 76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66917" w="3288891">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3DAD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文本框 4"/>
          <p:cNvSpPr txBox="1"/>
          <p:nvPr/>
        </p:nvSpPr>
        <p:spPr>
          <a:xfrm>
            <a:off x="1312610" y="516197"/>
            <a:ext cx="560439" cy="762000"/>
          </a:xfrm>
          <a:prstGeom prst="rect">
            <a:avLst/>
          </a:prstGeom>
          <a:noFill/>
        </p:spPr>
        <p:txBody>
          <a:bodyPr rtlCol="0" wrap="square">
            <a:spAutoFit/>
          </a:bodyPr>
          <a:lstStyle/>
          <a:p>
            <a:r>
              <a:rPr altLang="zh-CN" lang="en-US" sz="4400">
                <a:solidFill>
                  <a:schemeClr val="bg1"/>
                </a:solidFill>
              </a:rPr>
              <a:t>3</a:t>
            </a:r>
          </a:p>
        </p:txBody>
      </p:sp>
      <p:sp>
        <p:nvSpPr>
          <p:cNvPr id="6" name="文本框 5"/>
          <p:cNvSpPr txBox="1"/>
          <p:nvPr/>
        </p:nvSpPr>
        <p:spPr>
          <a:xfrm>
            <a:off x="1155870" y="2690600"/>
            <a:ext cx="6462372" cy="3291840"/>
          </a:xfrm>
          <a:prstGeom prst="rect">
            <a:avLst/>
          </a:prstGeom>
          <a:noFill/>
        </p:spPr>
        <p:txBody>
          <a:bodyPr rtlCol="0" wrap="square">
            <a:spAutoFit/>
          </a:bodyPr>
          <a:lstStyle/>
          <a:p>
            <a:pPr>
              <a:lnSpc>
                <a:spcPct val="150000"/>
              </a:lnSpc>
            </a:pPr>
            <a:r>
              <a:rPr altLang="en-US" lang="zh-CN" smtClean="0" sz="2800">
                <a:solidFill>
                  <a:schemeClr val="bg1"/>
                </a:solidFill>
                <a:latin charset="-122" panose="020b0300000000000000" pitchFamily="34" typeface="冬青黑体简体中文 W3"/>
                <a:ea charset="-122" panose="020b0300000000000000" pitchFamily="34" typeface="冬青黑体简体中文 W3"/>
              </a:rPr>
              <a:t>      在农村集体土地上建造、翻建、大修自有住房且未使用住房贷款的，职工及配偶可申请提取建修房被批准当月之前（含当月）的公积金金额，且提取金额合计不超过建修房的费用。</a:t>
            </a:r>
          </a:p>
        </p:txBody>
      </p:sp>
      <p:sp>
        <p:nvSpPr>
          <p:cNvPr id="7" name="文本框 6"/>
          <p:cNvSpPr txBox="1"/>
          <p:nvPr/>
        </p:nvSpPr>
        <p:spPr>
          <a:xfrm>
            <a:off x="3259403" y="979579"/>
            <a:ext cx="7801888" cy="1005840"/>
          </a:xfrm>
          <a:prstGeom prst="rect">
            <a:avLst/>
          </a:prstGeom>
          <a:noFill/>
        </p:spPr>
        <p:txBody>
          <a:bodyPr rtlCol="0" wrap="square">
            <a:spAutoFit/>
          </a:bodyPr>
          <a:lstStyle/>
          <a:p>
            <a:r>
              <a:rPr altLang="en-US" b="1" lang="zh-CN" smtClean="0" sz="6000">
                <a:solidFill>
                  <a:schemeClr val="bg1"/>
                </a:solidFill>
                <a:latin charset="-122" panose="020b0300000000000000" pitchFamily="34" typeface="冬青黑体简体中文 W3"/>
                <a:ea charset="-122" panose="020b0300000000000000" pitchFamily="34" typeface="冬青黑体简体中文 W3"/>
              </a:rPr>
              <a:t>建造\翻建\大修住房</a:t>
            </a:r>
          </a:p>
        </p:txBody>
      </p:sp>
      <p:cxnSp>
        <p:nvCxnSpPr>
          <p:cNvPr id="8" name="直接连接符 7"/>
          <p:cNvCxnSpPr/>
          <p:nvPr/>
        </p:nvCxnSpPr>
        <p:spPr>
          <a:xfrm>
            <a:off x="1180382" y="2342768"/>
            <a:ext cx="9892530"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172" name="Group 119"/>
          <p:cNvGrpSpPr>
            <a:grpSpLocks noChangeAspect="1"/>
          </p:cNvGrpSpPr>
          <p:nvPr/>
        </p:nvGrpSpPr>
        <p:grpSpPr>
          <a:xfrm>
            <a:off x="7673662" y="2974975"/>
            <a:ext cx="3152199" cy="3069246"/>
            <a:chOff x="4911" y="1775"/>
            <a:chExt cx="2052" cy="1998"/>
          </a:xfrm>
        </p:grpSpPr>
        <p:sp>
          <p:nvSpPr>
            <p:cNvPr id="3173" name="AutoShape 118"/>
            <p:cNvSpPr>
              <a:spLocks noChangeArrowheads="1" noChangeAspect="1" noTextEdit="1"/>
            </p:cNvSpPr>
            <p:nvPr/>
          </p:nvSpPr>
          <p:spPr bwMode="auto">
            <a:xfrm>
              <a:off x="4912" y="1776"/>
              <a:ext cx="2051" cy="1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74" name="Freeform 120"/>
            <p:cNvSpPr/>
            <p:nvPr/>
          </p:nvSpPr>
          <p:spPr bwMode="auto">
            <a:xfrm>
              <a:off x="5345" y="2105"/>
              <a:ext cx="1455" cy="1454"/>
            </a:xfrm>
            <a:custGeom>
              <a:gdLst>
                <a:gd fmla="*/ 18 w 1859" name="T0"/>
                <a:gd fmla="*/ 1310 h 1860" name="T1"/>
                <a:gd fmla="*/ 699 w 1859" name="T2"/>
                <a:gd fmla="*/ 1825 h 1860" name="T3"/>
                <a:gd fmla="*/ 838 w 1859" name="T4"/>
                <a:gd fmla="*/ 1816 h 1860" name="T5"/>
                <a:gd fmla="*/ 1851 w 1859" name="T6"/>
                <a:gd fmla="*/ 1397 h 1860" name="T7"/>
                <a:gd fmla="*/ 1859 w 1859" name="T8"/>
                <a:gd fmla="*/ 411 h 1860" name="T9"/>
                <a:gd fmla="*/ 1275 w 1859" name="T10"/>
                <a:gd fmla="*/ 0 h 1860" name="T11"/>
                <a:gd fmla="*/ 0 w 1859" name="T12"/>
                <a:gd fmla="*/ 454 h 1860" name="T13"/>
                <a:gd fmla="*/ 18 w 1859" name="T14"/>
                <a:gd fmla="*/ 1310 h 18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60" w="1859">
                  <a:moveTo>
                    <a:pt x="18" y="1310"/>
                  </a:moveTo>
                  <a:cubicBezTo>
                    <a:pt x="699" y="1825"/>
                    <a:pt x="699" y="1825"/>
                    <a:pt x="699" y="1825"/>
                  </a:cubicBezTo>
                  <a:cubicBezTo>
                    <a:pt x="699" y="1825"/>
                    <a:pt x="707" y="1860"/>
                    <a:pt x="838" y="1816"/>
                  </a:cubicBezTo>
                  <a:cubicBezTo>
                    <a:pt x="969" y="1772"/>
                    <a:pt x="1851" y="1397"/>
                    <a:pt x="1851" y="1397"/>
                  </a:cubicBezTo>
                  <a:cubicBezTo>
                    <a:pt x="1859" y="411"/>
                    <a:pt x="1859" y="411"/>
                    <a:pt x="1859" y="411"/>
                  </a:cubicBezTo>
                  <a:cubicBezTo>
                    <a:pt x="1275" y="0"/>
                    <a:pt x="1275" y="0"/>
                    <a:pt x="1275" y="0"/>
                  </a:cubicBezTo>
                  <a:cubicBezTo>
                    <a:pt x="0" y="454"/>
                    <a:pt x="0" y="454"/>
                    <a:pt x="0" y="454"/>
                  </a:cubicBezTo>
                  <a:lnTo>
                    <a:pt x="18" y="1310"/>
                  </a:lnTo>
                  <a:close/>
                </a:path>
              </a:pathLst>
            </a:custGeom>
            <a:solidFill>
              <a:srgbClr val="EAEAE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75" name="Freeform 122"/>
            <p:cNvSpPr/>
            <p:nvPr/>
          </p:nvSpPr>
          <p:spPr bwMode="auto">
            <a:xfrm>
              <a:off x="5180" y="1775"/>
              <a:ext cx="1782" cy="1045"/>
            </a:xfrm>
            <a:custGeom>
              <a:gdLst>
                <a:gd fmla="*/ 0 w 1782" name="T0"/>
                <a:gd fmla="*/ 595 h 1045" name="T1"/>
                <a:gd fmla="*/ 543 w 1782" name="T2"/>
                <a:gd fmla="*/ 0 h 1045" name="T3"/>
                <a:gd fmla="*/ 1296 w 1782" name="T4"/>
                <a:gd fmla="*/ 333 h 1045" name="T5"/>
                <a:gd fmla="*/ 1782 w 1782" name="T6"/>
                <a:gd fmla="*/ 656 h 1045" name="T7"/>
                <a:gd fmla="*/ 1700 w 1782" name="T8"/>
                <a:gd fmla="*/ 702 h 1045" name="T9"/>
                <a:gd fmla="*/ 1275 w 1782" name="T10"/>
                <a:gd fmla="*/ 466 h 1045" name="T11"/>
                <a:gd fmla="*/ 691 w 1782" name="T12"/>
                <a:gd fmla="*/ 1045 h 1045" name="T13"/>
                <a:gd fmla="*/ 41 w 1782" name="T14"/>
                <a:gd fmla="*/ 676 h 1045" name="T15"/>
                <a:gd fmla="*/ 0 w 1782" name="T16"/>
                <a:gd fmla="*/ 595 h 10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45" w="1782">
                  <a:moveTo>
                    <a:pt x="0" y="595"/>
                  </a:moveTo>
                  <a:lnTo>
                    <a:pt x="543" y="0"/>
                  </a:lnTo>
                  <a:lnTo>
                    <a:pt x="1296" y="333"/>
                  </a:lnTo>
                  <a:lnTo>
                    <a:pt x="1782" y="656"/>
                  </a:lnTo>
                  <a:lnTo>
                    <a:pt x="1700" y="702"/>
                  </a:lnTo>
                  <a:lnTo>
                    <a:pt x="1275" y="466"/>
                  </a:lnTo>
                  <a:lnTo>
                    <a:pt x="691" y="1045"/>
                  </a:lnTo>
                  <a:lnTo>
                    <a:pt x="41" y="676"/>
                  </a:lnTo>
                  <a:lnTo>
                    <a:pt x="0" y="595"/>
                  </a:lnTo>
                  <a:close/>
                </a:path>
              </a:pathLst>
            </a:custGeom>
            <a:solidFill>
              <a:srgbClr val="7F29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76" name="Freeform 123"/>
            <p:cNvSpPr/>
            <p:nvPr/>
          </p:nvSpPr>
          <p:spPr bwMode="auto">
            <a:xfrm>
              <a:off x="5180" y="2370"/>
              <a:ext cx="691" cy="450"/>
            </a:xfrm>
            <a:custGeom>
              <a:gdLst>
                <a:gd fmla="*/ 0 w 691" name="T0"/>
                <a:gd fmla="*/ 0 h 450" name="T1"/>
                <a:gd fmla="*/ 676 w 691" name="T2"/>
                <a:gd fmla="*/ 399 h 450" name="T3"/>
                <a:gd fmla="*/ 691 w 691" name="T4"/>
                <a:gd fmla="*/ 450 h 450" name="T5"/>
                <a:gd fmla="*/ 10 w 691" name="T6"/>
                <a:gd fmla="*/ 71 h 450" name="T7"/>
                <a:gd fmla="*/ 0 w 691" name="T8"/>
                <a:gd fmla="*/ 0 h 450" name="T9"/>
              </a:gdLst>
              <a:cxnLst>
                <a:cxn ang="0">
                  <a:pos x="T0" y="T1"/>
                </a:cxn>
                <a:cxn ang="0">
                  <a:pos x="T2" y="T3"/>
                </a:cxn>
                <a:cxn ang="0">
                  <a:pos x="T4" y="T5"/>
                </a:cxn>
                <a:cxn ang="0">
                  <a:pos x="T6" y="T7"/>
                </a:cxn>
                <a:cxn ang="0">
                  <a:pos x="T8" y="T9"/>
                </a:cxn>
              </a:cxnLst>
              <a:rect b="b" l="0" r="r" t="0"/>
              <a:pathLst>
                <a:path h="450" w="691">
                  <a:moveTo>
                    <a:pt x="0" y="0"/>
                  </a:moveTo>
                  <a:lnTo>
                    <a:pt x="676" y="399"/>
                  </a:lnTo>
                  <a:lnTo>
                    <a:pt x="691" y="450"/>
                  </a:lnTo>
                  <a:lnTo>
                    <a:pt x="10" y="71"/>
                  </a:lnTo>
                  <a:lnTo>
                    <a:pt x="0" y="0"/>
                  </a:lnTo>
                  <a:close/>
                </a:path>
              </a:pathLst>
            </a:custGeom>
            <a:solidFill>
              <a:srgbClr val="801D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77" name="Freeform 124"/>
            <p:cNvSpPr/>
            <p:nvPr/>
          </p:nvSpPr>
          <p:spPr bwMode="auto">
            <a:xfrm>
              <a:off x="5180" y="1775"/>
              <a:ext cx="1275" cy="994"/>
            </a:xfrm>
            <a:custGeom>
              <a:gdLst>
                <a:gd fmla="*/ 676 w 1275" name="T0"/>
                <a:gd fmla="*/ 994 h 994" name="T1"/>
                <a:gd fmla="*/ 1275 w 1275" name="T2"/>
                <a:gd fmla="*/ 323 h 994" name="T3"/>
                <a:gd fmla="*/ 543 w 1275" name="T4"/>
                <a:gd fmla="*/ 0 h 994" name="T5"/>
                <a:gd fmla="*/ 0 w 1275" name="T6"/>
                <a:gd fmla="*/ 595 h 994" name="T7"/>
                <a:gd fmla="*/ 676 w 1275" name="T8"/>
                <a:gd fmla="*/ 994 h 994" name="T9"/>
              </a:gdLst>
              <a:cxnLst>
                <a:cxn ang="0">
                  <a:pos x="T0" y="T1"/>
                </a:cxn>
                <a:cxn ang="0">
                  <a:pos x="T2" y="T3"/>
                </a:cxn>
                <a:cxn ang="0">
                  <a:pos x="T4" y="T5"/>
                </a:cxn>
                <a:cxn ang="0">
                  <a:pos x="T6" y="T7"/>
                </a:cxn>
                <a:cxn ang="0">
                  <a:pos x="T8" y="T9"/>
                </a:cxn>
              </a:cxnLst>
              <a:rect b="b" l="0" r="r" t="0"/>
              <a:pathLst>
                <a:path h="994" w="1275">
                  <a:moveTo>
                    <a:pt x="676" y="994"/>
                  </a:moveTo>
                  <a:lnTo>
                    <a:pt x="1275" y="323"/>
                  </a:lnTo>
                  <a:lnTo>
                    <a:pt x="543" y="0"/>
                  </a:lnTo>
                  <a:lnTo>
                    <a:pt x="0" y="595"/>
                  </a:lnTo>
                  <a:lnTo>
                    <a:pt x="676" y="994"/>
                  </a:lnTo>
                  <a:close/>
                </a:path>
              </a:pathLst>
            </a:custGeom>
            <a:solidFill>
              <a:srgbClr val="EF4D4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78" name="Freeform 125"/>
            <p:cNvSpPr/>
            <p:nvPr/>
          </p:nvSpPr>
          <p:spPr bwMode="auto">
            <a:xfrm>
              <a:off x="5833" y="2077"/>
              <a:ext cx="622" cy="692"/>
            </a:xfrm>
            <a:custGeom>
              <a:gdLst>
                <a:gd fmla="*/ 622 w 622" name="T0"/>
                <a:gd fmla="*/ 21 h 692" name="T1"/>
                <a:gd fmla="*/ 23 w 622" name="T2"/>
                <a:gd fmla="*/ 692 h 692" name="T3"/>
                <a:gd fmla="*/ 0 w 622" name="T4"/>
                <a:gd fmla="*/ 677 h 692" name="T5"/>
                <a:gd fmla="*/ 584 w 622" name="T6"/>
                <a:gd fmla="*/ 0 h 692" name="T7"/>
                <a:gd fmla="*/ 622 w 622" name="T8"/>
                <a:gd fmla="*/ 21 h 692" name="T9"/>
              </a:gdLst>
              <a:cxnLst>
                <a:cxn ang="0">
                  <a:pos x="T0" y="T1"/>
                </a:cxn>
                <a:cxn ang="0">
                  <a:pos x="T2" y="T3"/>
                </a:cxn>
                <a:cxn ang="0">
                  <a:pos x="T4" y="T5"/>
                </a:cxn>
                <a:cxn ang="0">
                  <a:pos x="T6" y="T7"/>
                </a:cxn>
                <a:cxn ang="0">
                  <a:pos x="T8" y="T9"/>
                </a:cxn>
              </a:cxnLst>
              <a:rect b="b" l="0" r="r" t="0"/>
              <a:pathLst>
                <a:path h="692" w="622">
                  <a:moveTo>
                    <a:pt x="622" y="21"/>
                  </a:moveTo>
                  <a:lnTo>
                    <a:pt x="23" y="692"/>
                  </a:lnTo>
                  <a:lnTo>
                    <a:pt x="0" y="677"/>
                  </a:lnTo>
                  <a:lnTo>
                    <a:pt x="584" y="0"/>
                  </a:lnTo>
                  <a:lnTo>
                    <a:pt x="622" y="21"/>
                  </a:lnTo>
                  <a:close/>
                </a:path>
              </a:pathLst>
            </a:custGeom>
            <a:solidFill>
              <a:srgbClr val="DD7C2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79" name="Freeform 126"/>
            <p:cNvSpPr/>
            <p:nvPr/>
          </p:nvSpPr>
          <p:spPr bwMode="auto">
            <a:xfrm>
              <a:off x="5528" y="2267"/>
              <a:ext cx="246" cy="143"/>
            </a:xfrm>
            <a:custGeom>
              <a:gdLst>
                <a:gd fmla="*/ 246 w 246" name="T0"/>
                <a:gd fmla="*/ 118 h 143" name="T1"/>
                <a:gd fmla="*/ 0 w 246" name="T2"/>
                <a:gd fmla="*/ 0 h 143" name="T3"/>
                <a:gd fmla="*/ 0 w 246" name="T4"/>
                <a:gd fmla="*/ 18 h 143" name="T5"/>
                <a:gd fmla="*/ 246 w 246" name="T6"/>
                <a:gd fmla="*/ 143 h 143" name="T7"/>
                <a:gd fmla="*/ 246 w 246" name="T8"/>
                <a:gd fmla="*/ 118 h 143" name="T9"/>
              </a:gdLst>
              <a:cxnLst>
                <a:cxn ang="0">
                  <a:pos x="T0" y="T1"/>
                </a:cxn>
                <a:cxn ang="0">
                  <a:pos x="T2" y="T3"/>
                </a:cxn>
                <a:cxn ang="0">
                  <a:pos x="T4" y="T5"/>
                </a:cxn>
                <a:cxn ang="0">
                  <a:pos x="T6" y="T7"/>
                </a:cxn>
                <a:cxn ang="0">
                  <a:pos x="T8" y="T9"/>
                </a:cxn>
              </a:cxnLst>
              <a:rect b="b" l="0" r="r" t="0"/>
              <a:pathLst>
                <a:path h="143" w="246">
                  <a:moveTo>
                    <a:pt x="246" y="118"/>
                  </a:moveTo>
                  <a:lnTo>
                    <a:pt x="0" y="0"/>
                  </a:lnTo>
                  <a:lnTo>
                    <a:pt x="0" y="18"/>
                  </a:lnTo>
                  <a:lnTo>
                    <a:pt x="246" y="143"/>
                  </a:lnTo>
                  <a:lnTo>
                    <a:pt x="246" y="118"/>
                  </a:lnTo>
                  <a:close/>
                </a:path>
              </a:pathLst>
            </a:custGeom>
            <a:solidFill>
              <a:srgbClr val="4A5E5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0" name="Freeform 127"/>
            <p:cNvSpPr/>
            <p:nvPr/>
          </p:nvSpPr>
          <p:spPr bwMode="auto">
            <a:xfrm>
              <a:off x="5774" y="2168"/>
              <a:ext cx="214" cy="242"/>
            </a:xfrm>
            <a:custGeom>
              <a:gdLst>
                <a:gd fmla="*/ 0 w 214" name="T0"/>
                <a:gd fmla="*/ 217 h 242" name="T1"/>
                <a:gd fmla="*/ 214 w 214" name="T2"/>
                <a:gd fmla="*/ 0 h 242" name="T3"/>
                <a:gd fmla="*/ 214 w 214" name="T4"/>
                <a:gd fmla="*/ 26 h 242" name="T5"/>
                <a:gd fmla="*/ 0 w 214" name="T6"/>
                <a:gd fmla="*/ 242 h 242" name="T7"/>
                <a:gd fmla="*/ 0 w 214" name="T8"/>
                <a:gd fmla="*/ 217 h 242" name="T9"/>
              </a:gdLst>
              <a:cxnLst>
                <a:cxn ang="0">
                  <a:pos x="T0" y="T1"/>
                </a:cxn>
                <a:cxn ang="0">
                  <a:pos x="T2" y="T3"/>
                </a:cxn>
                <a:cxn ang="0">
                  <a:pos x="T4" y="T5"/>
                </a:cxn>
                <a:cxn ang="0">
                  <a:pos x="T6" y="T7"/>
                </a:cxn>
                <a:cxn ang="0">
                  <a:pos x="T8" y="T9"/>
                </a:cxn>
              </a:cxnLst>
              <a:rect b="b" l="0" r="r" t="0"/>
              <a:pathLst>
                <a:path h="241" w="214">
                  <a:moveTo>
                    <a:pt x="0" y="217"/>
                  </a:moveTo>
                  <a:lnTo>
                    <a:pt x="214" y="0"/>
                  </a:lnTo>
                  <a:lnTo>
                    <a:pt x="214" y="26"/>
                  </a:lnTo>
                  <a:lnTo>
                    <a:pt x="0" y="242"/>
                  </a:lnTo>
                  <a:lnTo>
                    <a:pt x="0" y="217"/>
                  </a:lnTo>
                  <a:close/>
                </a:path>
              </a:pathLst>
            </a:custGeom>
            <a:solidFill>
              <a:srgbClr val="3444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1" name="Freeform 128"/>
            <p:cNvSpPr/>
            <p:nvPr/>
          </p:nvSpPr>
          <p:spPr bwMode="auto">
            <a:xfrm>
              <a:off x="5528" y="2057"/>
              <a:ext cx="460" cy="328"/>
            </a:xfrm>
            <a:custGeom>
              <a:gdLst>
                <a:gd fmla="*/ 0 w 460" name="T0"/>
                <a:gd fmla="*/ 210 h 328" name="T1"/>
                <a:gd fmla="*/ 197 w 460" name="T2"/>
                <a:gd fmla="*/ 0 h 328" name="T3"/>
                <a:gd fmla="*/ 460 w 460" name="T4"/>
                <a:gd fmla="*/ 111 h 328" name="T5"/>
                <a:gd fmla="*/ 246 w 460" name="T6"/>
                <a:gd fmla="*/ 328 h 328" name="T7"/>
                <a:gd fmla="*/ 0 w 460" name="T8"/>
                <a:gd fmla="*/ 210 h 328" name="T9"/>
              </a:gdLst>
              <a:cxnLst>
                <a:cxn ang="0">
                  <a:pos x="T0" y="T1"/>
                </a:cxn>
                <a:cxn ang="0">
                  <a:pos x="T2" y="T3"/>
                </a:cxn>
                <a:cxn ang="0">
                  <a:pos x="T4" y="T5"/>
                </a:cxn>
                <a:cxn ang="0">
                  <a:pos x="T6" y="T7"/>
                </a:cxn>
                <a:cxn ang="0">
                  <a:pos x="T8" y="T9"/>
                </a:cxn>
              </a:cxnLst>
              <a:rect b="b" l="0" r="r" t="0"/>
              <a:pathLst>
                <a:path h="328" w="460">
                  <a:moveTo>
                    <a:pt x="0" y="210"/>
                  </a:moveTo>
                  <a:lnTo>
                    <a:pt x="197" y="0"/>
                  </a:lnTo>
                  <a:lnTo>
                    <a:pt x="460" y="111"/>
                  </a:lnTo>
                  <a:lnTo>
                    <a:pt x="246" y="328"/>
                  </a:lnTo>
                  <a:lnTo>
                    <a:pt x="0" y="210"/>
                  </a:lnTo>
                  <a:close/>
                </a:path>
              </a:pathLst>
            </a:custGeom>
            <a:solidFill>
              <a:srgbClr val="3C87A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2" name="Freeform 129"/>
            <p:cNvSpPr/>
            <p:nvPr/>
          </p:nvSpPr>
          <p:spPr bwMode="auto">
            <a:xfrm>
              <a:off x="5588" y="2098"/>
              <a:ext cx="148" cy="161"/>
            </a:xfrm>
            <a:custGeom>
              <a:gdLst>
                <a:gd fmla="*/ 0 w 148" name="T0"/>
                <a:gd fmla="*/ 150 h 161" name="T1"/>
                <a:gd fmla="*/ 147 w 148" name="T2"/>
                <a:gd fmla="*/ 0 h 161" name="T3"/>
                <a:gd fmla="*/ 148 w 148" name="T4"/>
                <a:gd fmla="*/ 17 h 161" name="T5"/>
                <a:gd fmla="*/ 14 w 148" name="T6"/>
                <a:gd fmla="*/ 161 h 161" name="T7"/>
                <a:gd fmla="*/ 0 w 148" name="T8"/>
                <a:gd fmla="*/ 150 h 161" name="T9"/>
              </a:gdLst>
              <a:cxnLst>
                <a:cxn ang="0">
                  <a:pos x="T0" y="T1"/>
                </a:cxn>
                <a:cxn ang="0">
                  <a:pos x="T2" y="T3"/>
                </a:cxn>
                <a:cxn ang="0">
                  <a:pos x="T4" y="T5"/>
                </a:cxn>
                <a:cxn ang="0">
                  <a:pos x="T6" y="T7"/>
                </a:cxn>
                <a:cxn ang="0">
                  <a:pos x="T8" y="T9"/>
                </a:cxn>
              </a:cxnLst>
              <a:rect b="b" l="0" r="r" t="0"/>
              <a:pathLst>
                <a:path h="161" w="148">
                  <a:moveTo>
                    <a:pt x="0" y="150"/>
                  </a:moveTo>
                  <a:lnTo>
                    <a:pt x="147" y="0"/>
                  </a:lnTo>
                  <a:lnTo>
                    <a:pt x="148" y="17"/>
                  </a:lnTo>
                  <a:lnTo>
                    <a:pt x="14" y="161"/>
                  </a:lnTo>
                  <a:lnTo>
                    <a:pt x="0" y="150"/>
                  </a:lnTo>
                  <a:close/>
                </a:path>
              </a:pathLst>
            </a:custGeom>
            <a:solidFill>
              <a:srgbClr val="3444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3" name="Freeform 130"/>
            <p:cNvSpPr/>
            <p:nvPr/>
          </p:nvSpPr>
          <p:spPr bwMode="auto">
            <a:xfrm>
              <a:off x="5602" y="2115"/>
              <a:ext cx="198" cy="173"/>
            </a:xfrm>
            <a:custGeom>
              <a:gdLst>
                <a:gd fmla="*/ 134 w 198" name="T0"/>
                <a:gd fmla="*/ 0 h 173" name="T1"/>
                <a:gd fmla="*/ 198 w 198" name="T2"/>
                <a:gd fmla="*/ 29 h 173" name="T3"/>
                <a:gd fmla="*/ 68 w 198" name="T4"/>
                <a:gd fmla="*/ 173 h 173" name="T5"/>
                <a:gd fmla="*/ 0 w 198" name="T6"/>
                <a:gd fmla="*/ 144 h 173" name="T7"/>
                <a:gd fmla="*/ 134 w 198" name="T8"/>
                <a:gd fmla="*/ 0 h 173" name="T9"/>
              </a:gdLst>
              <a:cxnLst>
                <a:cxn ang="0">
                  <a:pos x="T0" y="T1"/>
                </a:cxn>
                <a:cxn ang="0">
                  <a:pos x="T2" y="T3"/>
                </a:cxn>
                <a:cxn ang="0">
                  <a:pos x="T4" y="T5"/>
                </a:cxn>
                <a:cxn ang="0">
                  <a:pos x="T6" y="T7"/>
                </a:cxn>
                <a:cxn ang="0">
                  <a:pos x="T8" y="T9"/>
                </a:cxn>
              </a:cxnLst>
              <a:rect b="b" l="0" r="r" t="0"/>
              <a:pathLst>
                <a:path h="173" w="198">
                  <a:moveTo>
                    <a:pt x="134" y="0"/>
                  </a:moveTo>
                  <a:lnTo>
                    <a:pt x="198" y="29"/>
                  </a:lnTo>
                  <a:lnTo>
                    <a:pt x="68" y="173"/>
                  </a:lnTo>
                  <a:lnTo>
                    <a:pt x="0" y="144"/>
                  </a:lnTo>
                  <a:lnTo>
                    <a:pt x="134" y="0"/>
                  </a:lnTo>
                  <a:close/>
                </a:path>
              </a:pathLst>
            </a:custGeom>
            <a:solidFill>
              <a:srgbClr val="5FCE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4" name="Freeform 131"/>
            <p:cNvSpPr/>
            <p:nvPr/>
          </p:nvSpPr>
          <p:spPr bwMode="auto">
            <a:xfrm>
              <a:off x="5735" y="2098"/>
              <a:ext cx="80" cy="46"/>
            </a:xfrm>
            <a:custGeom>
              <a:gdLst>
                <a:gd fmla="*/ 0 w 80" name="T0"/>
                <a:gd fmla="*/ 0 h 46" name="T1"/>
                <a:gd fmla="*/ 80 w 80" name="T2"/>
                <a:gd fmla="*/ 31 h 46" name="T3"/>
                <a:gd fmla="*/ 65 w 80" name="T4"/>
                <a:gd fmla="*/ 46 h 46" name="T5"/>
                <a:gd fmla="*/ 1 w 80" name="T6"/>
                <a:gd fmla="*/ 17 h 46" name="T7"/>
                <a:gd fmla="*/ 0 w 80" name="T8"/>
                <a:gd fmla="*/ 0 h 46" name="T9"/>
              </a:gdLst>
              <a:cxnLst>
                <a:cxn ang="0">
                  <a:pos x="T0" y="T1"/>
                </a:cxn>
                <a:cxn ang="0">
                  <a:pos x="T2" y="T3"/>
                </a:cxn>
                <a:cxn ang="0">
                  <a:pos x="T4" y="T5"/>
                </a:cxn>
                <a:cxn ang="0">
                  <a:pos x="T6" y="T7"/>
                </a:cxn>
                <a:cxn ang="0">
                  <a:pos x="T8" y="T9"/>
                </a:cxn>
              </a:cxnLst>
              <a:rect b="b" l="0" r="r" t="0"/>
              <a:pathLst>
                <a:path h="46" w="80">
                  <a:moveTo>
                    <a:pt x="0" y="0"/>
                  </a:moveTo>
                  <a:lnTo>
                    <a:pt x="80" y="31"/>
                  </a:lnTo>
                  <a:lnTo>
                    <a:pt x="65" y="46"/>
                  </a:lnTo>
                  <a:lnTo>
                    <a:pt x="1" y="17"/>
                  </a:lnTo>
                  <a:lnTo>
                    <a:pt x="0" y="0"/>
                  </a:lnTo>
                  <a:close/>
                </a:path>
              </a:pathLst>
            </a:custGeom>
            <a:solidFill>
              <a:srgbClr val="4A5E5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5" name="Freeform 132"/>
            <p:cNvSpPr/>
            <p:nvPr/>
          </p:nvSpPr>
          <p:spPr bwMode="auto">
            <a:xfrm>
              <a:off x="5698" y="2144"/>
              <a:ext cx="149" cy="161"/>
            </a:xfrm>
            <a:custGeom>
              <a:gdLst>
                <a:gd fmla="*/ 0 w 149" name="T0"/>
                <a:gd fmla="*/ 151 h 161" name="T1"/>
                <a:gd fmla="*/ 147 w 149" name="T2"/>
                <a:gd fmla="*/ 0 h 161" name="T3"/>
                <a:gd fmla="*/ 149 w 149" name="T4"/>
                <a:gd fmla="*/ 17 h 161" name="T5"/>
                <a:gd fmla="*/ 13 w 149" name="T6"/>
                <a:gd fmla="*/ 161 h 161" name="T7"/>
                <a:gd fmla="*/ 0 w 149" name="T8"/>
                <a:gd fmla="*/ 151 h 161" name="T9"/>
              </a:gdLst>
              <a:cxnLst>
                <a:cxn ang="0">
                  <a:pos x="T0" y="T1"/>
                </a:cxn>
                <a:cxn ang="0">
                  <a:pos x="T2" y="T3"/>
                </a:cxn>
                <a:cxn ang="0">
                  <a:pos x="T4" y="T5"/>
                </a:cxn>
                <a:cxn ang="0">
                  <a:pos x="T6" y="T7"/>
                </a:cxn>
                <a:cxn ang="0">
                  <a:pos x="T8" y="T9"/>
                </a:cxn>
              </a:cxnLst>
              <a:rect b="b" l="0" r="r" t="0"/>
              <a:pathLst>
                <a:path h="161" w="149">
                  <a:moveTo>
                    <a:pt x="0" y="151"/>
                  </a:moveTo>
                  <a:lnTo>
                    <a:pt x="147" y="0"/>
                  </a:lnTo>
                  <a:lnTo>
                    <a:pt x="149" y="17"/>
                  </a:lnTo>
                  <a:lnTo>
                    <a:pt x="13" y="161"/>
                  </a:lnTo>
                  <a:lnTo>
                    <a:pt x="0" y="151"/>
                  </a:lnTo>
                  <a:close/>
                </a:path>
              </a:pathLst>
            </a:custGeom>
            <a:solidFill>
              <a:srgbClr val="3444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6" name="Freeform 133"/>
            <p:cNvSpPr/>
            <p:nvPr/>
          </p:nvSpPr>
          <p:spPr bwMode="auto">
            <a:xfrm>
              <a:off x="5711" y="2161"/>
              <a:ext cx="198" cy="173"/>
            </a:xfrm>
            <a:custGeom>
              <a:gdLst>
                <a:gd fmla="*/ 136 w 198" name="T0"/>
                <a:gd fmla="*/ 0 h 173" name="T1"/>
                <a:gd fmla="*/ 198 w 198" name="T2"/>
                <a:gd fmla="*/ 30 h 173" name="T3"/>
                <a:gd fmla="*/ 69 w 198" name="T4"/>
                <a:gd fmla="*/ 173 h 173" name="T5"/>
                <a:gd fmla="*/ 0 w 198" name="T6"/>
                <a:gd fmla="*/ 144 h 173" name="T7"/>
                <a:gd fmla="*/ 136 w 198" name="T8"/>
                <a:gd fmla="*/ 0 h 173" name="T9"/>
              </a:gdLst>
              <a:cxnLst>
                <a:cxn ang="0">
                  <a:pos x="T0" y="T1"/>
                </a:cxn>
                <a:cxn ang="0">
                  <a:pos x="T2" y="T3"/>
                </a:cxn>
                <a:cxn ang="0">
                  <a:pos x="T4" y="T5"/>
                </a:cxn>
                <a:cxn ang="0">
                  <a:pos x="T6" y="T7"/>
                </a:cxn>
                <a:cxn ang="0">
                  <a:pos x="T8" y="T9"/>
                </a:cxn>
              </a:cxnLst>
              <a:rect b="b" l="0" r="r" t="0"/>
              <a:pathLst>
                <a:path h="173" w="198">
                  <a:moveTo>
                    <a:pt x="136" y="0"/>
                  </a:moveTo>
                  <a:lnTo>
                    <a:pt x="198" y="30"/>
                  </a:lnTo>
                  <a:lnTo>
                    <a:pt x="69" y="173"/>
                  </a:lnTo>
                  <a:lnTo>
                    <a:pt x="0" y="144"/>
                  </a:lnTo>
                  <a:lnTo>
                    <a:pt x="136" y="0"/>
                  </a:lnTo>
                  <a:close/>
                </a:path>
              </a:pathLst>
            </a:custGeom>
            <a:solidFill>
              <a:srgbClr val="5FCE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7" name="Freeform 134"/>
            <p:cNvSpPr/>
            <p:nvPr/>
          </p:nvSpPr>
          <p:spPr bwMode="auto">
            <a:xfrm>
              <a:off x="5845" y="2144"/>
              <a:ext cx="80" cy="47"/>
            </a:xfrm>
            <a:custGeom>
              <a:gdLst>
                <a:gd fmla="*/ 0 w 80" name="T0"/>
                <a:gd fmla="*/ 0 h 47" name="T1"/>
                <a:gd fmla="*/ 80 w 80" name="T2"/>
                <a:gd fmla="*/ 31 h 47" name="T3"/>
                <a:gd fmla="*/ 64 w 80" name="T4"/>
                <a:gd fmla="*/ 47 h 47" name="T5"/>
                <a:gd fmla="*/ 2 w 80" name="T6"/>
                <a:gd fmla="*/ 17 h 47" name="T7"/>
                <a:gd fmla="*/ 0 w 80" name="T8"/>
                <a:gd fmla="*/ 0 h 47" name="T9"/>
              </a:gdLst>
              <a:cxnLst>
                <a:cxn ang="0">
                  <a:pos x="T0" y="T1"/>
                </a:cxn>
                <a:cxn ang="0">
                  <a:pos x="T2" y="T3"/>
                </a:cxn>
                <a:cxn ang="0">
                  <a:pos x="T4" y="T5"/>
                </a:cxn>
                <a:cxn ang="0">
                  <a:pos x="T6" y="T7"/>
                </a:cxn>
                <a:cxn ang="0">
                  <a:pos x="T8" y="T9"/>
                </a:cxn>
              </a:cxnLst>
              <a:rect b="b" l="0" r="r" t="0"/>
              <a:pathLst>
                <a:path h="47" w="80">
                  <a:moveTo>
                    <a:pt x="0" y="0"/>
                  </a:moveTo>
                  <a:lnTo>
                    <a:pt x="80" y="31"/>
                  </a:lnTo>
                  <a:lnTo>
                    <a:pt x="64" y="47"/>
                  </a:lnTo>
                  <a:lnTo>
                    <a:pt x="2" y="17"/>
                  </a:lnTo>
                  <a:lnTo>
                    <a:pt x="0" y="0"/>
                  </a:lnTo>
                  <a:close/>
                </a:path>
              </a:pathLst>
            </a:custGeom>
            <a:solidFill>
              <a:srgbClr val="4A5E5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8" name="Freeform 135"/>
            <p:cNvSpPr/>
            <p:nvPr/>
          </p:nvSpPr>
          <p:spPr bwMode="auto">
            <a:xfrm>
              <a:off x="6160" y="1785"/>
              <a:ext cx="288" cy="303"/>
            </a:xfrm>
            <a:custGeom>
              <a:gdLst>
                <a:gd fmla="*/ 0 w 288" name="T0"/>
                <a:gd fmla="*/ 185 h 303" name="T1"/>
                <a:gd fmla="*/ 0 w 288" name="T2"/>
                <a:gd fmla="*/ 42 h 303" name="T3"/>
                <a:gd fmla="*/ 149 w 288" name="T4"/>
                <a:gd fmla="*/ 0 h 303" name="T5"/>
                <a:gd fmla="*/ 288 w 288" name="T6"/>
                <a:gd fmla="*/ 70 h 303" name="T7"/>
                <a:gd fmla="*/ 282 w 288" name="T8"/>
                <a:gd fmla="*/ 303 h 303" name="T9"/>
                <a:gd fmla="*/ 0 w 288" name="T10"/>
                <a:gd fmla="*/ 185 h 303" name="T11"/>
              </a:gdLst>
              <a:cxnLst>
                <a:cxn ang="0">
                  <a:pos x="T0" y="T1"/>
                </a:cxn>
                <a:cxn ang="0">
                  <a:pos x="T2" y="T3"/>
                </a:cxn>
                <a:cxn ang="0">
                  <a:pos x="T4" y="T5"/>
                </a:cxn>
                <a:cxn ang="0">
                  <a:pos x="T6" y="T7"/>
                </a:cxn>
                <a:cxn ang="0">
                  <a:pos x="T8" y="T9"/>
                </a:cxn>
                <a:cxn ang="0">
                  <a:pos x="T10" y="T11"/>
                </a:cxn>
              </a:cxnLst>
              <a:rect b="b" l="0" r="r" t="0"/>
              <a:pathLst>
                <a:path h="303" w="288">
                  <a:moveTo>
                    <a:pt x="0" y="185"/>
                  </a:moveTo>
                  <a:lnTo>
                    <a:pt x="0" y="42"/>
                  </a:lnTo>
                  <a:lnTo>
                    <a:pt x="149" y="0"/>
                  </a:lnTo>
                  <a:lnTo>
                    <a:pt x="288" y="70"/>
                  </a:lnTo>
                  <a:lnTo>
                    <a:pt x="282" y="303"/>
                  </a:lnTo>
                  <a:lnTo>
                    <a:pt x="0" y="185"/>
                  </a:lnTo>
                  <a:close/>
                </a:path>
              </a:pathLst>
            </a:custGeom>
            <a:solidFill>
              <a:srgbClr val="801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9" name="Freeform 136"/>
            <p:cNvSpPr/>
            <p:nvPr/>
          </p:nvSpPr>
          <p:spPr bwMode="auto">
            <a:xfrm>
              <a:off x="6160" y="1785"/>
              <a:ext cx="286" cy="250"/>
            </a:xfrm>
            <a:custGeom>
              <a:gdLst>
                <a:gd fmla="*/ 135 w 286" name="T0"/>
                <a:gd fmla="*/ 104 h 250" name="T1"/>
                <a:gd fmla="*/ 133 w 286" name="T2"/>
                <a:gd fmla="*/ 241 h 250" name="T3"/>
                <a:gd fmla="*/ 163 w 286" name="T4"/>
                <a:gd fmla="*/ 250 h 250" name="T5"/>
                <a:gd fmla="*/ 163 w 286" name="T6"/>
                <a:gd fmla="*/ 102 h 250" name="T7"/>
                <a:gd fmla="*/ 286 w 286" name="T8"/>
                <a:gd fmla="*/ 68 h 250" name="T9"/>
                <a:gd fmla="*/ 147 w 286" name="T10"/>
                <a:gd fmla="*/ 0 h 250" name="T11"/>
                <a:gd fmla="*/ 0 w 286" name="T12"/>
                <a:gd fmla="*/ 40 h 250" name="T13"/>
                <a:gd fmla="*/ 135 w 286" name="T14"/>
                <a:gd fmla="*/ 104 h 2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0" w="286">
                  <a:moveTo>
                    <a:pt x="135" y="104"/>
                  </a:moveTo>
                  <a:lnTo>
                    <a:pt x="133" y="241"/>
                  </a:lnTo>
                  <a:lnTo>
                    <a:pt x="163" y="250"/>
                  </a:lnTo>
                  <a:lnTo>
                    <a:pt x="163" y="102"/>
                  </a:lnTo>
                  <a:lnTo>
                    <a:pt x="286" y="68"/>
                  </a:lnTo>
                  <a:lnTo>
                    <a:pt x="147" y="0"/>
                  </a:lnTo>
                  <a:lnTo>
                    <a:pt x="0" y="40"/>
                  </a:lnTo>
                  <a:lnTo>
                    <a:pt x="135" y="104"/>
                  </a:lnTo>
                  <a:close/>
                </a:path>
              </a:pathLst>
            </a:custGeom>
            <a:solidFill>
              <a:srgbClr val="A02A0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0" name="Freeform 137"/>
            <p:cNvSpPr/>
            <p:nvPr/>
          </p:nvSpPr>
          <p:spPr bwMode="auto">
            <a:xfrm>
              <a:off x="6236" y="1810"/>
              <a:ext cx="131" cy="50"/>
            </a:xfrm>
            <a:custGeom>
              <a:gdLst>
                <a:gd fmla="*/ 0 w 131" name="T0"/>
                <a:gd fmla="*/ 23 h 50" name="T1"/>
                <a:gd fmla="*/ 71 w 131" name="T2"/>
                <a:gd fmla="*/ 0 h 50" name="T3"/>
                <a:gd fmla="*/ 131 w 131" name="T4"/>
                <a:gd fmla="*/ 31 h 50" name="T5"/>
                <a:gd fmla="*/ 69 w 131" name="T6"/>
                <a:gd fmla="*/ 50 h 50" name="T7"/>
                <a:gd fmla="*/ 0 w 131" name="T8"/>
                <a:gd fmla="*/ 23 h 50" name="T9"/>
              </a:gdLst>
              <a:cxnLst>
                <a:cxn ang="0">
                  <a:pos x="T0" y="T1"/>
                </a:cxn>
                <a:cxn ang="0">
                  <a:pos x="T2" y="T3"/>
                </a:cxn>
                <a:cxn ang="0">
                  <a:pos x="T4" y="T5"/>
                </a:cxn>
                <a:cxn ang="0">
                  <a:pos x="T6" y="T7"/>
                </a:cxn>
                <a:cxn ang="0">
                  <a:pos x="T8" y="T9"/>
                </a:cxn>
              </a:cxnLst>
              <a:rect b="b" l="0" r="r" t="0"/>
              <a:pathLst>
                <a:path h="50" w="131">
                  <a:moveTo>
                    <a:pt x="0" y="23"/>
                  </a:moveTo>
                  <a:lnTo>
                    <a:pt x="71" y="0"/>
                  </a:lnTo>
                  <a:lnTo>
                    <a:pt x="131" y="31"/>
                  </a:lnTo>
                  <a:lnTo>
                    <a:pt x="69" y="50"/>
                  </a:lnTo>
                  <a:lnTo>
                    <a:pt x="0" y="23"/>
                  </a:lnTo>
                  <a:close/>
                </a:path>
              </a:pathLst>
            </a:custGeom>
            <a:solidFill>
              <a:srgbClr val="4C130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1" name="Freeform 138"/>
            <p:cNvSpPr/>
            <p:nvPr/>
          </p:nvSpPr>
          <p:spPr bwMode="auto">
            <a:xfrm>
              <a:off x="5628" y="2869"/>
              <a:ext cx="164" cy="424"/>
            </a:xfrm>
            <a:custGeom>
              <a:gdLst>
                <a:gd fmla="*/ 0 w 164" name="T0"/>
                <a:gd fmla="*/ 0 h 424" name="T1"/>
                <a:gd fmla="*/ 164 w 164" name="T2"/>
                <a:gd fmla="*/ 97 h 424" name="T3"/>
                <a:gd fmla="*/ 164 w 164" name="T4"/>
                <a:gd fmla="*/ 424 h 424" name="T5"/>
                <a:gd fmla="*/ 0 w 164" name="T6"/>
                <a:gd fmla="*/ 307 h 424" name="T7"/>
                <a:gd fmla="*/ 0 w 164" name="T8"/>
                <a:gd fmla="*/ 0 h 424" name="T9"/>
              </a:gdLst>
              <a:cxnLst>
                <a:cxn ang="0">
                  <a:pos x="T0" y="T1"/>
                </a:cxn>
                <a:cxn ang="0">
                  <a:pos x="T2" y="T3"/>
                </a:cxn>
                <a:cxn ang="0">
                  <a:pos x="T4" y="T5"/>
                </a:cxn>
                <a:cxn ang="0">
                  <a:pos x="T6" y="T7"/>
                </a:cxn>
                <a:cxn ang="0">
                  <a:pos x="T8" y="T9"/>
                </a:cxn>
              </a:cxnLst>
              <a:rect b="b" l="0" r="r" t="0"/>
              <a:pathLst>
                <a:path h="422" w="164">
                  <a:moveTo>
                    <a:pt x="0" y="0"/>
                  </a:moveTo>
                  <a:lnTo>
                    <a:pt x="164" y="97"/>
                  </a:lnTo>
                  <a:lnTo>
                    <a:pt x="164" y="424"/>
                  </a:lnTo>
                  <a:lnTo>
                    <a:pt x="0" y="307"/>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2" name="Freeform 139"/>
            <p:cNvSpPr/>
            <p:nvPr/>
          </p:nvSpPr>
          <p:spPr bwMode="auto">
            <a:xfrm>
              <a:off x="5654" y="2923"/>
              <a:ext cx="33" cy="259"/>
            </a:xfrm>
            <a:custGeom>
              <a:gdLst>
                <a:gd fmla="*/ 2 w 33" name="T0"/>
                <a:gd fmla="*/ 0 h 259" name="T1"/>
                <a:gd fmla="*/ 33 w 33" name="T2"/>
                <a:gd fmla="*/ 18 h 259" name="T3"/>
                <a:gd fmla="*/ 33 w 33" name="T4"/>
                <a:gd fmla="*/ 259 h 259" name="T5"/>
                <a:gd fmla="*/ 0 w 33" name="T6"/>
                <a:gd fmla="*/ 236 h 259" name="T7"/>
                <a:gd fmla="*/ 2 w 33" name="T8"/>
                <a:gd fmla="*/ 0 h 259" name="T9"/>
              </a:gdLst>
              <a:cxnLst>
                <a:cxn ang="0">
                  <a:pos x="T0" y="T1"/>
                </a:cxn>
                <a:cxn ang="0">
                  <a:pos x="T2" y="T3"/>
                </a:cxn>
                <a:cxn ang="0">
                  <a:pos x="T4" y="T5"/>
                </a:cxn>
                <a:cxn ang="0">
                  <a:pos x="T6" y="T7"/>
                </a:cxn>
                <a:cxn ang="0">
                  <a:pos x="T8" y="T9"/>
                </a:cxn>
              </a:cxnLst>
              <a:rect b="b" l="0" r="r" t="0"/>
              <a:pathLst>
                <a:path h="259" w="33">
                  <a:moveTo>
                    <a:pt x="2" y="0"/>
                  </a:moveTo>
                  <a:lnTo>
                    <a:pt x="33" y="18"/>
                  </a:lnTo>
                  <a:lnTo>
                    <a:pt x="33" y="259"/>
                  </a:lnTo>
                  <a:lnTo>
                    <a:pt x="0" y="236"/>
                  </a:lnTo>
                  <a:lnTo>
                    <a:pt x="2" y="0"/>
                  </a:lnTo>
                  <a:close/>
                </a:path>
              </a:pathLst>
            </a:custGeom>
            <a:solidFill>
              <a:srgbClr val="9CE5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4" name="Freeform 140"/>
            <p:cNvSpPr/>
            <p:nvPr/>
          </p:nvSpPr>
          <p:spPr bwMode="auto">
            <a:xfrm>
              <a:off x="5642" y="2917"/>
              <a:ext cx="14" cy="247"/>
            </a:xfrm>
            <a:custGeom>
              <a:gdLst>
                <a:gd fmla="*/ 14 w 14" name="T0"/>
                <a:gd fmla="*/ 6 h 247" name="T1"/>
                <a:gd fmla="*/ 3 w 14" name="T2"/>
                <a:gd fmla="*/ 0 h 247" name="T3"/>
                <a:gd fmla="*/ 0 w 14" name="T4"/>
                <a:gd fmla="*/ 247 h 247" name="T5"/>
                <a:gd fmla="*/ 12 w 14" name="T6"/>
                <a:gd fmla="*/ 242 h 247" name="T7"/>
                <a:gd fmla="*/ 14 w 14" name="T8"/>
                <a:gd fmla="*/ 6 h 247" name="T9"/>
              </a:gdLst>
              <a:cxnLst>
                <a:cxn ang="0">
                  <a:pos x="T0" y="T1"/>
                </a:cxn>
                <a:cxn ang="0">
                  <a:pos x="T2" y="T3"/>
                </a:cxn>
                <a:cxn ang="0">
                  <a:pos x="T4" y="T5"/>
                </a:cxn>
                <a:cxn ang="0">
                  <a:pos x="T6" y="T7"/>
                </a:cxn>
                <a:cxn ang="0">
                  <a:pos x="T8" y="T9"/>
                </a:cxn>
              </a:cxnLst>
              <a:rect b="b" l="0" r="r" t="0"/>
              <a:pathLst>
                <a:path h="246" w="14">
                  <a:moveTo>
                    <a:pt x="14" y="6"/>
                  </a:moveTo>
                  <a:lnTo>
                    <a:pt x="3" y="0"/>
                  </a:lnTo>
                  <a:lnTo>
                    <a:pt x="0" y="247"/>
                  </a:lnTo>
                  <a:lnTo>
                    <a:pt x="12" y="242"/>
                  </a:lnTo>
                  <a:lnTo>
                    <a:pt x="14" y="6"/>
                  </a:lnTo>
                  <a:close/>
                </a:path>
              </a:pathLst>
            </a:custGeom>
            <a:solidFill>
              <a:srgbClr val="CCD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5" name="Freeform 141"/>
            <p:cNvSpPr/>
            <p:nvPr/>
          </p:nvSpPr>
          <p:spPr bwMode="auto">
            <a:xfrm>
              <a:off x="5642" y="3159"/>
              <a:ext cx="45" cy="34"/>
            </a:xfrm>
            <a:custGeom>
              <a:gdLst>
                <a:gd fmla="*/ 0 w 45" name="T0"/>
                <a:gd fmla="*/ 5 h 34" name="T1"/>
                <a:gd fmla="*/ 43 w 45" name="T2"/>
                <a:gd fmla="*/ 34 h 34" name="T3"/>
                <a:gd fmla="*/ 45 w 45" name="T4"/>
                <a:gd fmla="*/ 23 h 34" name="T5"/>
                <a:gd fmla="*/ 12 w 45" name="T6"/>
                <a:gd fmla="*/ 0 h 34" name="T7"/>
                <a:gd fmla="*/ 0 w 45" name="T8"/>
                <a:gd fmla="*/ 5 h 34" name="T9"/>
              </a:gdLst>
              <a:cxnLst>
                <a:cxn ang="0">
                  <a:pos x="T0" y="T1"/>
                </a:cxn>
                <a:cxn ang="0">
                  <a:pos x="T2" y="T3"/>
                </a:cxn>
                <a:cxn ang="0">
                  <a:pos x="T4" y="T5"/>
                </a:cxn>
                <a:cxn ang="0">
                  <a:pos x="T6" y="T7"/>
                </a:cxn>
                <a:cxn ang="0">
                  <a:pos x="T8" y="T9"/>
                </a:cxn>
              </a:cxnLst>
              <a:rect b="b" l="0" r="r" t="0"/>
              <a:pathLst>
                <a:path h="34" w="45">
                  <a:moveTo>
                    <a:pt x="0" y="5"/>
                  </a:moveTo>
                  <a:lnTo>
                    <a:pt x="43" y="34"/>
                  </a:lnTo>
                  <a:lnTo>
                    <a:pt x="45" y="23"/>
                  </a:lnTo>
                  <a:lnTo>
                    <a:pt x="12" y="0"/>
                  </a:lnTo>
                  <a:lnTo>
                    <a:pt x="0" y="5"/>
                  </a:lnTo>
                  <a:close/>
                </a:path>
              </a:pathLst>
            </a:custGeom>
            <a:solidFill>
              <a:srgbClr val="DFE8E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6" name="Freeform 142"/>
            <p:cNvSpPr/>
            <p:nvPr/>
          </p:nvSpPr>
          <p:spPr bwMode="auto">
            <a:xfrm>
              <a:off x="5722" y="2960"/>
              <a:ext cx="33" cy="260"/>
            </a:xfrm>
            <a:custGeom>
              <a:gdLst>
                <a:gd fmla="*/ 3 w 33" name="T0"/>
                <a:gd fmla="*/ 0 h 260" name="T1"/>
                <a:gd fmla="*/ 33 w 33" name="T2"/>
                <a:gd fmla="*/ 19 h 260" name="T3"/>
                <a:gd fmla="*/ 33 w 33" name="T4"/>
                <a:gd fmla="*/ 260 h 260" name="T5"/>
                <a:gd fmla="*/ 0 w 33" name="T6"/>
                <a:gd fmla="*/ 236 h 260" name="T7"/>
                <a:gd fmla="*/ 3 w 33" name="T8"/>
                <a:gd fmla="*/ 0 h 260" name="T9"/>
              </a:gdLst>
              <a:cxnLst>
                <a:cxn ang="0">
                  <a:pos x="T0" y="T1"/>
                </a:cxn>
                <a:cxn ang="0">
                  <a:pos x="T2" y="T3"/>
                </a:cxn>
                <a:cxn ang="0">
                  <a:pos x="T4" y="T5"/>
                </a:cxn>
                <a:cxn ang="0">
                  <a:pos x="T6" y="T7"/>
                </a:cxn>
                <a:cxn ang="0">
                  <a:pos x="T8" y="T9"/>
                </a:cxn>
              </a:cxnLst>
              <a:rect b="b" l="0" r="r" t="0"/>
              <a:pathLst>
                <a:path h="260" w="33">
                  <a:moveTo>
                    <a:pt x="3" y="0"/>
                  </a:moveTo>
                  <a:lnTo>
                    <a:pt x="33" y="19"/>
                  </a:lnTo>
                  <a:lnTo>
                    <a:pt x="33" y="260"/>
                  </a:lnTo>
                  <a:lnTo>
                    <a:pt x="0" y="236"/>
                  </a:lnTo>
                  <a:lnTo>
                    <a:pt x="3" y="0"/>
                  </a:lnTo>
                  <a:close/>
                </a:path>
              </a:pathLst>
            </a:custGeom>
            <a:solidFill>
              <a:srgbClr val="9CE5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7" name="Freeform 143"/>
            <p:cNvSpPr/>
            <p:nvPr/>
          </p:nvSpPr>
          <p:spPr bwMode="auto">
            <a:xfrm>
              <a:off x="5711" y="2955"/>
              <a:ext cx="14" cy="247"/>
            </a:xfrm>
            <a:custGeom>
              <a:gdLst>
                <a:gd fmla="*/ 14 w 14" name="T0"/>
                <a:gd fmla="*/ 5 h 247" name="T1"/>
                <a:gd fmla="*/ 2 w 14" name="T2"/>
                <a:gd fmla="*/ 0 h 247" name="T3"/>
                <a:gd fmla="*/ 0 w 14" name="T4"/>
                <a:gd fmla="*/ 247 h 247" name="T5"/>
                <a:gd fmla="*/ 11 w 14" name="T6"/>
                <a:gd fmla="*/ 241 h 247" name="T7"/>
                <a:gd fmla="*/ 14 w 14" name="T8"/>
                <a:gd fmla="*/ 5 h 247" name="T9"/>
              </a:gdLst>
              <a:cxnLst>
                <a:cxn ang="0">
                  <a:pos x="T0" y="T1"/>
                </a:cxn>
                <a:cxn ang="0">
                  <a:pos x="T2" y="T3"/>
                </a:cxn>
                <a:cxn ang="0">
                  <a:pos x="T4" y="T5"/>
                </a:cxn>
                <a:cxn ang="0">
                  <a:pos x="T6" y="T7"/>
                </a:cxn>
                <a:cxn ang="0">
                  <a:pos x="T8" y="T9"/>
                </a:cxn>
              </a:cxnLst>
              <a:rect b="b" l="0" r="r" t="0"/>
              <a:pathLst>
                <a:path h="246" w="14">
                  <a:moveTo>
                    <a:pt x="14" y="5"/>
                  </a:moveTo>
                  <a:lnTo>
                    <a:pt x="2" y="0"/>
                  </a:lnTo>
                  <a:lnTo>
                    <a:pt x="0" y="247"/>
                  </a:lnTo>
                  <a:lnTo>
                    <a:pt x="11" y="241"/>
                  </a:lnTo>
                  <a:lnTo>
                    <a:pt x="14" y="5"/>
                  </a:lnTo>
                  <a:close/>
                </a:path>
              </a:pathLst>
            </a:custGeom>
            <a:solidFill>
              <a:srgbClr val="CCD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8" name="Freeform 144"/>
            <p:cNvSpPr/>
            <p:nvPr/>
          </p:nvSpPr>
          <p:spPr bwMode="auto">
            <a:xfrm>
              <a:off x="5711" y="3196"/>
              <a:ext cx="44" cy="34"/>
            </a:xfrm>
            <a:custGeom>
              <a:gdLst>
                <a:gd fmla="*/ 0 w 44" name="T0"/>
                <a:gd fmla="*/ 6 h 34" name="T1"/>
                <a:gd fmla="*/ 43 w 44" name="T2"/>
                <a:gd fmla="*/ 34 h 34" name="T3"/>
                <a:gd fmla="*/ 44 w 44" name="T4"/>
                <a:gd fmla="*/ 24 h 34" name="T5"/>
                <a:gd fmla="*/ 11 w 44" name="T6"/>
                <a:gd fmla="*/ 0 h 34" name="T7"/>
                <a:gd fmla="*/ 0 w 44" name="T8"/>
                <a:gd fmla="*/ 6 h 34" name="T9"/>
              </a:gdLst>
              <a:cxnLst>
                <a:cxn ang="0">
                  <a:pos x="T0" y="T1"/>
                </a:cxn>
                <a:cxn ang="0">
                  <a:pos x="T2" y="T3"/>
                </a:cxn>
                <a:cxn ang="0">
                  <a:pos x="T4" y="T5"/>
                </a:cxn>
                <a:cxn ang="0">
                  <a:pos x="T6" y="T7"/>
                </a:cxn>
                <a:cxn ang="0">
                  <a:pos x="T8" y="T9"/>
                </a:cxn>
              </a:cxnLst>
              <a:rect b="b" l="0" r="r" t="0"/>
              <a:pathLst>
                <a:path h="34" w="44">
                  <a:moveTo>
                    <a:pt x="0" y="6"/>
                  </a:moveTo>
                  <a:lnTo>
                    <a:pt x="43" y="34"/>
                  </a:lnTo>
                  <a:lnTo>
                    <a:pt x="44" y="24"/>
                  </a:lnTo>
                  <a:lnTo>
                    <a:pt x="11" y="0"/>
                  </a:lnTo>
                  <a:lnTo>
                    <a:pt x="0" y="6"/>
                  </a:lnTo>
                  <a:close/>
                </a:path>
              </a:pathLst>
            </a:custGeom>
            <a:solidFill>
              <a:srgbClr val="DFE8E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9" name="Freeform 145"/>
            <p:cNvSpPr/>
            <p:nvPr/>
          </p:nvSpPr>
          <p:spPr bwMode="auto">
            <a:xfrm>
              <a:off x="5628" y="2862"/>
              <a:ext cx="184" cy="104"/>
            </a:xfrm>
            <a:custGeom>
              <a:gdLst>
                <a:gd fmla="*/ 0 w 184" name="T0"/>
                <a:gd fmla="*/ 7 h 104" name="T1"/>
                <a:gd fmla="*/ 16 w 184" name="T2"/>
                <a:gd fmla="*/ 0 h 104" name="T3"/>
                <a:gd fmla="*/ 184 w 184" name="T4"/>
                <a:gd fmla="*/ 94 h 104" name="T5"/>
                <a:gd fmla="*/ 164 w 184" name="T6"/>
                <a:gd fmla="*/ 104 h 104" name="T7"/>
                <a:gd fmla="*/ 0 w 184" name="T8"/>
                <a:gd fmla="*/ 7 h 104" name="T9"/>
              </a:gdLst>
              <a:cxnLst>
                <a:cxn ang="0">
                  <a:pos x="T0" y="T1"/>
                </a:cxn>
                <a:cxn ang="0">
                  <a:pos x="T2" y="T3"/>
                </a:cxn>
                <a:cxn ang="0">
                  <a:pos x="T4" y="T5"/>
                </a:cxn>
                <a:cxn ang="0">
                  <a:pos x="T6" y="T7"/>
                </a:cxn>
                <a:cxn ang="0">
                  <a:pos x="T8" y="T9"/>
                </a:cxn>
              </a:cxnLst>
              <a:rect b="b" l="0" r="r" t="0"/>
              <a:pathLst>
                <a:path h="104" w="184">
                  <a:moveTo>
                    <a:pt x="0" y="7"/>
                  </a:moveTo>
                  <a:lnTo>
                    <a:pt x="16" y="0"/>
                  </a:lnTo>
                  <a:lnTo>
                    <a:pt x="184" y="94"/>
                  </a:lnTo>
                  <a:lnTo>
                    <a:pt x="164" y="104"/>
                  </a:lnTo>
                  <a:lnTo>
                    <a:pt x="0" y="7"/>
                  </a:lnTo>
                  <a:close/>
                </a:path>
              </a:pathLst>
            </a:custGeom>
            <a:solidFill>
              <a:srgbClr val="DFE8E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0" name="Freeform 146"/>
            <p:cNvSpPr/>
            <p:nvPr/>
          </p:nvSpPr>
          <p:spPr bwMode="auto">
            <a:xfrm>
              <a:off x="5792" y="2956"/>
              <a:ext cx="20" cy="337"/>
            </a:xfrm>
            <a:custGeom>
              <a:gdLst>
                <a:gd fmla="*/ 0 w 20" name="T0"/>
                <a:gd fmla="*/ 10 h 337" name="T1"/>
                <a:gd fmla="*/ 0 w 20" name="T2"/>
                <a:gd fmla="*/ 337 h 337" name="T3"/>
                <a:gd fmla="*/ 20 w 20" name="T4"/>
                <a:gd fmla="*/ 329 h 337" name="T5"/>
                <a:gd fmla="*/ 20 w 20" name="T6"/>
                <a:gd fmla="*/ 0 h 337" name="T7"/>
                <a:gd fmla="*/ 0 w 20" name="T8"/>
                <a:gd fmla="*/ 10 h 337" name="T9"/>
              </a:gdLst>
              <a:cxnLst>
                <a:cxn ang="0">
                  <a:pos x="T0" y="T1"/>
                </a:cxn>
                <a:cxn ang="0">
                  <a:pos x="T2" y="T3"/>
                </a:cxn>
                <a:cxn ang="0">
                  <a:pos x="T4" y="T5"/>
                </a:cxn>
                <a:cxn ang="0">
                  <a:pos x="T6" y="T7"/>
                </a:cxn>
                <a:cxn ang="0">
                  <a:pos x="T8" y="T9"/>
                </a:cxn>
              </a:cxnLst>
              <a:rect b="b" l="0" r="r" t="0"/>
              <a:pathLst>
                <a:path h="337" w="20">
                  <a:moveTo>
                    <a:pt x="0" y="10"/>
                  </a:moveTo>
                  <a:lnTo>
                    <a:pt x="0" y="337"/>
                  </a:lnTo>
                  <a:lnTo>
                    <a:pt x="20" y="329"/>
                  </a:lnTo>
                  <a:lnTo>
                    <a:pt x="20" y="0"/>
                  </a:lnTo>
                  <a:lnTo>
                    <a:pt x="0" y="10"/>
                  </a:lnTo>
                  <a:close/>
                </a:path>
              </a:pathLst>
            </a:custGeom>
            <a:solidFill>
              <a:srgbClr val="CCD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1" name="Freeform 147"/>
            <p:cNvSpPr/>
            <p:nvPr/>
          </p:nvSpPr>
          <p:spPr bwMode="auto">
            <a:xfrm>
              <a:off x="6516" y="2849"/>
              <a:ext cx="35" cy="454"/>
            </a:xfrm>
            <a:custGeom>
              <a:gdLst>
                <a:gd fmla="*/ 35 w 35" name="T0"/>
                <a:gd fmla="*/ 0 h 454" name="T1"/>
                <a:gd fmla="*/ 35 w 35" name="T2"/>
                <a:gd fmla="*/ 454 h 454" name="T3"/>
                <a:gd fmla="*/ 0 w 35" name="T4"/>
                <a:gd fmla="*/ 420 h 454" name="T5"/>
                <a:gd fmla="*/ 0 w 35" name="T6"/>
                <a:gd fmla="*/ 24 h 454" name="T7"/>
                <a:gd fmla="*/ 35 w 35" name="T8"/>
                <a:gd fmla="*/ 0 h 454" name="T9"/>
              </a:gdLst>
              <a:cxnLst>
                <a:cxn ang="0">
                  <a:pos x="T0" y="T1"/>
                </a:cxn>
                <a:cxn ang="0">
                  <a:pos x="T2" y="T3"/>
                </a:cxn>
                <a:cxn ang="0">
                  <a:pos x="T4" y="T5"/>
                </a:cxn>
                <a:cxn ang="0">
                  <a:pos x="T6" y="T7"/>
                </a:cxn>
                <a:cxn ang="0">
                  <a:pos x="T8" y="T9"/>
                </a:cxn>
              </a:cxnLst>
              <a:rect b="b" l="0" r="r" t="0"/>
              <a:pathLst>
                <a:path h="452" w="35">
                  <a:moveTo>
                    <a:pt x="35" y="0"/>
                  </a:moveTo>
                  <a:lnTo>
                    <a:pt x="35" y="454"/>
                  </a:lnTo>
                  <a:lnTo>
                    <a:pt x="0" y="420"/>
                  </a:lnTo>
                  <a:lnTo>
                    <a:pt x="0" y="24"/>
                  </a:lnTo>
                  <a:lnTo>
                    <a:pt x="35" y="0"/>
                  </a:lnTo>
                  <a:close/>
                </a:path>
              </a:pathLst>
            </a:custGeom>
            <a:solidFill>
              <a:srgbClr val="D38A4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2" name="Freeform 148"/>
            <p:cNvSpPr/>
            <p:nvPr/>
          </p:nvSpPr>
          <p:spPr bwMode="auto">
            <a:xfrm>
              <a:off x="6353" y="2873"/>
              <a:ext cx="165" cy="461"/>
            </a:xfrm>
            <a:custGeom>
              <a:gdLst>
                <a:gd fmla="*/ 163 w 165" name="T0"/>
                <a:gd fmla="*/ 0 h 461" name="T1"/>
                <a:gd fmla="*/ 0 w 165" name="T2"/>
                <a:gd fmla="*/ 58 h 461" name="T3"/>
                <a:gd fmla="*/ 10 w 165" name="T4"/>
                <a:gd fmla="*/ 461 h 461" name="T5"/>
                <a:gd fmla="*/ 165 w 165" name="T6"/>
                <a:gd fmla="*/ 400 h 461" name="T7"/>
                <a:gd fmla="*/ 163 w 165" name="T8"/>
                <a:gd fmla="*/ 0 h 461" name="T9"/>
              </a:gdLst>
              <a:cxnLst>
                <a:cxn ang="0">
                  <a:pos x="T0" y="T1"/>
                </a:cxn>
                <a:cxn ang="0">
                  <a:pos x="T2" y="T3"/>
                </a:cxn>
                <a:cxn ang="0">
                  <a:pos x="T4" y="T5"/>
                </a:cxn>
                <a:cxn ang="0">
                  <a:pos x="T6" y="T7"/>
                </a:cxn>
                <a:cxn ang="0">
                  <a:pos x="T8" y="T9"/>
                </a:cxn>
              </a:cxnLst>
              <a:rect b="b" l="0" r="r" t="0"/>
              <a:pathLst>
                <a:path h="461" w="165">
                  <a:moveTo>
                    <a:pt x="163" y="0"/>
                  </a:moveTo>
                  <a:lnTo>
                    <a:pt x="0" y="58"/>
                  </a:lnTo>
                  <a:lnTo>
                    <a:pt x="10" y="461"/>
                  </a:lnTo>
                  <a:lnTo>
                    <a:pt x="165" y="400"/>
                  </a:lnTo>
                  <a:lnTo>
                    <a:pt x="163" y="0"/>
                  </a:lnTo>
                  <a:close/>
                </a:path>
              </a:pathLst>
            </a:custGeom>
            <a:solidFill>
              <a:srgbClr val="801D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3" name="Freeform 149"/>
            <p:cNvSpPr/>
            <p:nvPr/>
          </p:nvSpPr>
          <p:spPr bwMode="auto">
            <a:xfrm>
              <a:off x="6363" y="3273"/>
              <a:ext cx="188" cy="107"/>
            </a:xfrm>
            <a:custGeom>
              <a:gdLst>
                <a:gd fmla="*/ 0 w 188" name="T0"/>
                <a:gd fmla="*/ 61 h 107" name="T1"/>
                <a:gd fmla="*/ 4 w 188" name="T2"/>
                <a:gd fmla="*/ 107 h 107" name="T3"/>
                <a:gd fmla="*/ 188 w 188" name="T4"/>
                <a:gd fmla="*/ 30 h 107" name="T5"/>
                <a:gd fmla="*/ 155 w 188" name="T6"/>
                <a:gd fmla="*/ 0 h 107" name="T7"/>
                <a:gd fmla="*/ 0 w 188" name="T8"/>
                <a:gd fmla="*/ 61 h 107" name="T9"/>
              </a:gdLst>
              <a:cxnLst>
                <a:cxn ang="0">
                  <a:pos x="T0" y="T1"/>
                </a:cxn>
                <a:cxn ang="0">
                  <a:pos x="T2" y="T3"/>
                </a:cxn>
                <a:cxn ang="0">
                  <a:pos x="T4" y="T5"/>
                </a:cxn>
                <a:cxn ang="0">
                  <a:pos x="T6" y="T7"/>
                </a:cxn>
                <a:cxn ang="0">
                  <a:pos x="T8" y="T9"/>
                </a:cxn>
              </a:cxnLst>
              <a:rect b="b" l="0" r="r" t="0"/>
              <a:pathLst>
                <a:path h="107" w="188">
                  <a:moveTo>
                    <a:pt x="0" y="61"/>
                  </a:moveTo>
                  <a:lnTo>
                    <a:pt x="4" y="107"/>
                  </a:lnTo>
                  <a:lnTo>
                    <a:pt x="188" y="30"/>
                  </a:lnTo>
                  <a:lnTo>
                    <a:pt x="155" y="0"/>
                  </a:lnTo>
                  <a:lnTo>
                    <a:pt x="0" y="61"/>
                  </a:lnTo>
                  <a:close/>
                </a:path>
              </a:pathLst>
            </a:custGeom>
            <a:solidFill>
              <a:srgbClr val="56402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4" name="Freeform 150"/>
            <p:cNvSpPr/>
            <p:nvPr/>
          </p:nvSpPr>
          <p:spPr bwMode="auto">
            <a:xfrm>
              <a:off x="5175" y="1842"/>
              <a:ext cx="14" cy="1357"/>
            </a:xfrm>
            <a:custGeom>
              <a:gdLst>
                <a:gd fmla="*/ 0 w 14" name="T0"/>
                <a:gd fmla="*/ 1342 h 1357" name="T1"/>
                <a:gd fmla="*/ 0 w 14" name="T2"/>
                <a:gd fmla="*/ 0 h 1357" name="T3"/>
                <a:gd fmla="*/ 14 w 14" name="T4"/>
                <a:gd fmla="*/ 5 h 1357" name="T5"/>
                <a:gd fmla="*/ 10 w 14" name="T6"/>
                <a:gd fmla="*/ 1357 h 1357" name="T7"/>
                <a:gd fmla="*/ 0 w 14" name="T8"/>
                <a:gd fmla="*/ 1342 h 1357" name="T9"/>
              </a:gdLst>
              <a:cxnLst>
                <a:cxn ang="0">
                  <a:pos x="T0" y="T1"/>
                </a:cxn>
                <a:cxn ang="0">
                  <a:pos x="T2" y="T3"/>
                </a:cxn>
                <a:cxn ang="0">
                  <a:pos x="T4" y="T5"/>
                </a:cxn>
                <a:cxn ang="0">
                  <a:pos x="T6" y="T7"/>
                </a:cxn>
                <a:cxn ang="0">
                  <a:pos x="T8" y="T9"/>
                </a:cxn>
              </a:cxnLst>
              <a:rect b="b" l="0" r="r" t="0"/>
              <a:pathLst>
                <a:path h="1357" w="14">
                  <a:moveTo>
                    <a:pt x="0" y="1342"/>
                  </a:moveTo>
                  <a:lnTo>
                    <a:pt x="0" y="0"/>
                  </a:lnTo>
                  <a:lnTo>
                    <a:pt x="14" y="5"/>
                  </a:lnTo>
                  <a:lnTo>
                    <a:pt x="10" y="1357"/>
                  </a:lnTo>
                  <a:lnTo>
                    <a:pt x="0" y="1342"/>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5" name="Freeform 151"/>
            <p:cNvSpPr/>
            <p:nvPr/>
          </p:nvSpPr>
          <p:spPr bwMode="auto">
            <a:xfrm>
              <a:off x="5187" y="1854"/>
              <a:ext cx="14" cy="1357"/>
            </a:xfrm>
            <a:custGeom>
              <a:gdLst>
                <a:gd fmla="*/ 0 w 14" name="T0"/>
                <a:gd fmla="*/ 1342 h 1357" name="T1"/>
                <a:gd fmla="*/ 0 w 14" name="T2"/>
                <a:gd fmla="*/ 0 h 1357" name="T3"/>
                <a:gd fmla="*/ 14 w 14" name="T4"/>
                <a:gd fmla="*/ 5 h 1357" name="T5"/>
                <a:gd fmla="*/ 10 w 14" name="T6"/>
                <a:gd fmla="*/ 1357 h 1357" name="T7"/>
                <a:gd fmla="*/ 0 w 14" name="T8"/>
                <a:gd fmla="*/ 1342 h 1357" name="T9"/>
              </a:gdLst>
              <a:cxnLst>
                <a:cxn ang="0">
                  <a:pos x="T0" y="T1"/>
                </a:cxn>
                <a:cxn ang="0">
                  <a:pos x="T2" y="T3"/>
                </a:cxn>
                <a:cxn ang="0">
                  <a:pos x="T4" y="T5"/>
                </a:cxn>
                <a:cxn ang="0">
                  <a:pos x="T6" y="T7"/>
                </a:cxn>
                <a:cxn ang="0">
                  <a:pos x="T8" y="T9"/>
                </a:cxn>
              </a:cxnLst>
              <a:rect b="b" l="0" r="r" t="0"/>
              <a:pathLst>
                <a:path h="1357" w="14">
                  <a:moveTo>
                    <a:pt x="0" y="1342"/>
                  </a:moveTo>
                  <a:lnTo>
                    <a:pt x="0" y="0"/>
                  </a:lnTo>
                  <a:lnTo>
                    <a:pt x="14" y="5"/>
                  </a:lnTo>
                  <a:lnTo>
                    <a:pt x="10" y="1357"/>
                  </a:lnTo>
                  <a:lnTo>
                    <a:pt x="0" y="1342"/>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6" name="Freeform 152"/>
            <p:cNvSpPr/>
            <p:nvPr/>
          </p:nvSpPr>
          <p:spPr bwMode="auto">
            <a:xfrm>
              <a:off x="5323" y="1980"/>
              <a:ext cx="14" cy="1357"/>
            </a:xfrm>
            <a:custGeom>
              <a:gdLst>
                <a:gd fmla="*/ 0 w 14" name="T0"/>
                <a:gd fmla="*/ 1342 h 1357" name="T1"/>
                <a:gd fmla="*/ 0 w 14" name="T2"/>
                <a:gd fmla="*/ 0 h 1357" name="T3"/>
                <a:gd fmla="*/ 14 w 14" name="T4"/>
                <a:gd fmla="*/ 6 h 1357" name="T5"/>
                <a:gd fmla="*/ 11 w 14" name="T6"/>
                <a:gd fmla="*/ 1357 h 1357" name="T7"/>
                <a:gd fmla="*/ 0 w 14" name="T8"/>
                <a:gd fmla="*/ 1342 h 1357" name="T9"/>
              </a:gdLst>
              <a:cxnLst>
                <a:cxn ang="0">
                  <a:pos x="T0" y="T1"/>
                </a:cxn>
                <a:cxn ang="0">
                  <a:pos x="T2" y="T3"/>
                </a:cxn>
                <a:cxn ang="0">
                  <a:pos x="T4" y="T5"/>
                </a:cxn>
                <a:cxn ang="0">
                  <a:pos x="T6" y="T7"/>
                </a:cxn>
                <a:cxn ang="0">
                  <a:pos x="T8" y="T9"/>
                </a:cxn>
              </a:cxnLst>
              <a:rect b="b" l="0" r="r" t="0"/>
              <a:pathLst>
                <a:path h="1357" w="14">
                  <a:moveTo>
                    <a:pt x="0" y="1342"/>
                  </a:moveTo>
                  <a:lnTo>
                    <a:pt x="0" y="0"/>
                  </a:lnTo>
                  <a:lnTo>
                    <a:pt x="14" y="6"/>
                  </a:lnTo>
                  <a:lnTo>
                    <a:pt x="11" y="1357"/>
                  </a:lnTo>
                  <a:lnTo>
                    <a:pt x="0" y="1342"/>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7" name="Freeform 153"/>
            <p:cNvSpPr/>
            <p:nvPr/>
          </p:nvSpPr>
          <p:spPr bwMode="auto">
            <a:xfrm>
              <a:off x="5335" y="1992"/>
              <a:ext cx="14" cy="1357"/>
            </a:xfrm>
            <a:custGeom>
              <a:gdLst>
                <a:gd fmla="*/ 0 w 14" name="T0"/>
                <a:gd fmla="*/ 1342 h 1357" name="T1"/>
                <a:gd fmla="*/ 0 w 14" name="T2"/>
                <a:gd fmla="*/ 0 h 1357" name="T3"/>
                <a:gd fmla="*/ 14 w 14" name="T4"/>
                <a:gd fmla="*/ 5 h 1357" name="T5"/>
                <a:gd fmla="*/ 10 w 14" name="T6"/>
                <a:gd fmla="*/ 1357 h 1357" name="T7"/>
                <a:gd fmla="*/ 0 w 14" name="T8"/>
                <a:gd fmla="*/ 1342 h 1357" name="T9"/>
              </a:gdLst>
              <a:cxnLst>
                <a:cxn ang="0">
                  <a:pos x="T0" y="T1"/>
                </a:cxn>
                <a:cxn ang="0">
                  <a:pos x="T2" y="T3"/>
                </a:cxn>
                <a:cxn ang="0">
                  <a:pos x="T4" y="T5"/>
                </a:cxn>
                <a:cxn ang="0">
                  <a:pos x="T6" y="T7"/>
                </a:cxn>
                <a:cxn ang="0">
                  <a:pos x="T8" y="T9"/>
                </a:cxn>
              </a:cxnLst>
              <a:rect b="b" l="0" r="r" t="0"/>
              <a:pathLst>
                <a:path h="1357" w="14">
                  <a:moveTo>
                    <a:pt x="0" y="1342"/>
                  </a:moveTo>
                  <a:lnTo>
                    <a:pt x="0" y="0"/>
                  </a:lnTo>
                  <a:lnTo>
                    <a:pt x="14" y="5"/>
                  </a:lnTo>
                  <a:lnTo>
                    <a:pt x="10" y="1357"/>
                  </a:lnTo>
                  <a:lnTo>
                    <a:pt x="0" y="1342"/>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8" name="Freeform 154"/>
            <p:cNvSpPr/>
            <p:nvPr/>
          </p:nvSpPr>
          <p:spPr bwMode="auto">
            <a:xfrm>
              <a:off x="5523" y="2129"/>
              <a:ext cx="14" cy="1357"/>
            </a:xfrm>
            <a:custGeom>
              <a:gdLst>
                <a:gd fmla="*/ 0 w 14" name="T0"/>
                <a:gd fmla="*/ 1341 h 1357" name="T1"/>
                <a:gd fmla="*/ 0 w 14" name="T2"/>
                <a:gd fmla="*/ 0 h 1357" name="T3"/>
                <a:gd fmla="*/ 14 w 14" name="T4"/>
                <a:gd fmla="*/ 5 h 1357" name="T5"/>
                <a:gd fmla="*/ 10 w 14" name="T6"/>
                <a:gd fmla="*/ 1357 h 1357" name="T7"/>
                <a:gd fmla="*/ 0 w 14" name="T8"/>
                <a:gd fmla="*/ 1341 h 1357" name="T9"/>
              </a:gdLst>
              <a:cxnLst>
                <a:cxn ang="0">
                  <a:pos x="T0" y="T1"/>
                </a:cxn>
                <a:cxn ang="0">
                  <a:pos x="T2" y="T3"/>
                </a:cxn>
                <a:cxn ang="0">
                  <a:pos x="T4" y="T5"/>
                </a:cxn>
                <a:cxn ang="0">
                  <a:pos x="T6" y="T7"/>
                </a:cxn>
                <a:cxn ang="0">
                  <a:pos x="T8" y="T9"/>
                </a:cxn>
              </a:cxnLst>
              <a:rect b="b" l="0" r="r" t="0"/>
              <a:pathLst>
                <a:path h="1357" w="14">
                  <a:moveTo>
                    <a:pt x="0" y="1341"/>
                  </a:moveTo>
                  <a:lnTo>
                    <a:pt x="0" y="0"/>
                  </a:lnTo>
                  <a:lnTo>
                    <a:pt x="14" y="5"/>
                  </a:lnTo>
                  <a:lnTo>
                    <a:pt x="10" y="1357"/>
                  </a:lnTo>
                  <a:lnTo>
                    <a:pt x="0" y="1341"/>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9" name="Freeform 155"/>
            <p:cNvSpPr/>
            <p:nvPr/>
          </p:nvSpPr>
          <p:spPr bwMode="auto">
            <a:xfrm>
              <a:off x="5535" y="2140"/>
              <a:ext cx="14" cy="1358"/>
            </a:xfrm>
            <a:custGeom>
              <a:gdLst>
                <a:gd fmla="*/ 0 w 14" name="T0"/>
                <a:gd fmla="*/ 1342 h 1358" name="T1"/>
                <a:gd fmla="*/ 0 w 14" name="T2"/>
                <a:gd fmla="*/ 0 h 1358" name="T3"/>
                <a:gd fmla="*/ 14 w 14" name="T4"/>
                <a:gd fmla="*/ 6 h 1358" name="T5"/>
                <a:gd fmla="*/ 11 w 14" name="T6"/>
                <a:gd fmla="*/ 1358 h 1358" name="T7"/>
                <a:gd fmla="*/ 0 w 14" name="T8"/>
                <a:gd fmla="*/ 1342 h 1358" name="T9"/>
              </a:gdLst>
              <a:cxnLst>
                <a:cxn ang="0">
                  <a:pos x="T0" y="T1"/>
                </a:cxn>
                <a:cxn ang="0">
                  <a:pos x="T2" y="T3"/>
                </a:cxn>
                <a:cxn ang="0">
                  <a:pos x="T4" y="T5"/>
                </a:cxn>
                <a:cxn ang="0">
                  <a:pos x="T6" y="T7"/>
                </a:cxn>
                <a:cxn ang="0">
                  <a:pos x="T8" y="T9"/>
                </a:cxn>
              </a:cxnLst>
              <a:rect b="b" l="0" r="r" t="0"/>
              <a:pathLst>
                <a:path h="1358" w="14">
                  <a:moveTo>
                    <a:pt x="0" y="1342"/>
                  </a:moveTo>
                  <a:lnTo>
                    <a:pt x="0" y="0"/>
                  </a:lnTo>
                  <a:lnTo>
                    <a:pt x="14" y="6"/>
                  </a:lnTo>
                  <a:lnTo>
                    <a:pt x="11" y="1358"/>
                  </a:lnTo>
                  <a:lnTo>
                    <a:pt x="0" y="1342"/>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0" name="Freeform 156"/>
            <p:cNvSpPr/>
            <p:nvPr/>
          </p:nvSpPr>
          <p:spPr bwMode="auto">
            <a:xfrm>
              <a:off x="5708" y="2252"/>
              <a:ext cx="13" cy="1357"/>
            </a:xfrm>
            <a:custGeom>
              <a:gdLst>
                <a:gd fmla="*/ 0 w 13" name="T0"/>
                <a:gd fmla="*/ 1341 h 1357" name="T1"/>
                <a:gd fmla="*/ 0 w 13" name="T2"/>
                <a:gd fmla="*/ 0 h 1357" name="T3"/>
                <a:gd fmla="*/ 13 w 13" name="T4"/>
                <a:gd fmla="*/ 5 h 1357" name="T5"/>
                <a:gd fmla="*/ 10 w 13" name="T6"/>
                <a:gd fmla="*/ 1357 h 1357" name="T7"/>
                <a:gd fmla="*/ 0 w 13" name="T8"/>
                <a:gd fmla="*/ 1341 h 1357" name="T9"/>
              </a:gdLst>
              <a:cxnLst>
                <a:cxn ang="0">
                  <a:pos x="T0" y="T1"/>
                </a:cxn>
                <a:cxn ang="0">
                  <a:pos x="T2" y="T3"/>
                </a:cxn>
                <a:cxn ang="0">
                  <a:pos x="T4" y="T5"/>
                </a:cxn>
                <a:cxn ang="0">
                  <a:pos x="T6" y="T7"/>
                </a:cxn>
                <a:cxn ang="0">
                  <a:pos x="T8" y="T9"/>
                </a:cxn>
              </a:cxnLst>
              <a:rect b="b" l="0" r="r" t="0"/>
              <a:pathLst>
                <a:path h="1357" w="13">
                  <a:moveTo>
                    <a:pt x="0" y="1341"/>
                  </a:moveTo>
                  <a:lnTo>
                    <a:pt x="0" y="0"/>
                  </a:lnTo>
                  <a:lnTo>
                    <a:pt x="13" y="5"/>
                  </a:lnTo>
                  <a:lnTo>
                    <a:pt x="10" y="1357"/>
                  </a:lnTo>
                  <a:lnTo>
                    <a:pt x="0" y="1341"/>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1" name="Freeform 157"/>
            <p:cNvSpPr/>
            <p:nvPr/>
          </p:nvSpPr>
          <p:spPr bwMode="auto">
            <a:xfrm>
              <a:off x="5719" y="2263"/>
              <a:ext cx="14" cy="1357"/>
            </a:xfrm>
            <a:custGeom>
              <a:gdLst>
                <a:gd fmla="*/ 0 w 14" name="T0"/>
                <a:gd fmla="*/ 1343 h 1357" name="T1"/>
                <a:gd fmla="*/ 0 w 14" name="T2"/>
                <a:gd fmla="*/ 0 h 1357" name="T3"/>
                <a:gd fmla="*/ 14 w 14" name="T4"/>
                <a:gd fmla="*/ 6 h 1357" name="T5"/>
                <a:gd fmla="*/ 10 w 14" name="T6"/>
                <a:gd fmla="*/ 1357 h 1357" name="T7"/>
                <a:gd fmla="*/ 0 w 14" name="T8"/>
                <a:gd fmla="*/ 1343 h 1357" name="T9"/>
              </a:gdLst>
              <a:cxnLst>
                <a:cxn ang="0">
                  <a:pos x="T0" y="T1"/>
                </a:cxn>
                <a:cxn ang="0">
                  <a:pos x="T2" y="T3"/>
                </a:cxn>
                <a:cxn ang="0">
                  <a:pos x="T4" y="T5"/>
                </a:cxn>
                <a:cxn ang="0">
                  <a:pos x="T6" y="T7"/>
                </a:cxn>
                <a:cxn ang="0">
                  <a:pos x="T8" y="T9"/>
                </a:cxn>
              </a:cxnLst>
              <a:rect b="b" l="0" r="r" t="0"/>
              <a:pathLst>
                <a:path h="1357" w="14">
                  <a:moveTo>
                    <a:pt x="0" y="1343"/>
                  </a:moveTo>
                  <a:lnTo>
                    <a:pt x="0" y="0"/>
                  </a:lnTo>
                  <a:lnTo>
                    <a:pt x="14" y="6"/>
                  </a:lnTo>
                  <a:lnTo>
                    <a:pt x="10" y="1357"/>
                  </a:lnTo>
                  <a:lnTo>
                    <a:pt x="0" y="1343"/>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2" name="Freeform 158"/>
            <p:cNvSpPr/>
            <p:nvPr/>
          </p:nvSpPr>
          <p:spPr bwMode="auto">
            <a:xfrm>
              <a:off x="4974" y="2994"/>
              <a:ext cx="751" cy="332"/>
            </a:xfrm>
            <a:custGeom>
              <a:gdLst>
                <a:gd fmla="*/ 0 w 751" name="T0"/>
                <a:gd fmla="*/ 0 h 332" name="T1"/>
                <a:gd fmla="*/ 2 w 751" name="T2"/>
                <a:gd fmla="*/ 16 h 332" name="T3"/>
                <a:gd fmla="*/ 558 w 751" name="T4"/>
                <a:gd fmla="*/ 332 h 332" name="T5"/>
                <a:gd fmla="*/ 747 w 751" name="T6"/>
                <a:gd fmla="*/ 275 h 332" name="T7"/>
                <a:gd fmla="*/ 751 w 751" name="T8"/>
                <a:gd fmla="*/ 258 h 332" name="T9"/>
                <a:gd fmla="*/ 0 w 751" name="T10"/>
                <a:gd fmla="*/ 0 h 332" name="T11"/>
              </a:gdLst>
              <a:cxnLst>
                <a:cxn ang="0">
                  <a:pos x="T0" y="T1"/>
                </a:cxn>
                <a:cxn ang="0">
                  <a:pos x="T2" y="T3"/>
                </a:cxn>
                <a:cxn ang="0">
                  <a:pos x="T4" y="T5"/>
                </a:cxn>
                <a:cxn ang="0">
                  <a:pos x="T6" y="T7"/>
                </a:cxn>
                <a:cxn ang="0">
                  <a:pos x="T8" y="T9"/>
                </a:cxn>
                <a:cxn ang="0">
                  <a:pos x="T10" y="T11"/>
                </a:cxn>
              </a:cxnLst>
              <a:rect b="b" l="0" r="r" t="0"/>
              <a:pathLst>
                <a:path h="332" w="751">
                  <a:moveTo>
                    <a:pt x="0" y="0"/>
                  </a:moveTo>
                  <a:lnTo>
                    <a:pt x="2" y="16"/>
                  </a:lnTo>
                  <a:lnTo>
                    <a:pt x="558" y="332"/>
                  </a:lnTo>
                  <a:lnTo>
                    <a:pt x="747" y="275"/>
                  </a:lnTo>
                  <a:lnTo>
                    <a:pt x="751" y="258"/>
                  </a:lnTo>
                  <a:lnTo>
                    <a:pt x="0" y="0"/>
                  </a:lnTo>
                  <a:close/>
                </a:path>
              </a:pathLst>
            </a:custGeom>
            <a:solidFill>
              <a:srgbClr val="4C262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3" name="Freeform 159"/>
            <p:cNvSpPr/>
            <p:nvPr/>
          </p:nvSpPr>
          <p:spPr bwMode="auto">
            <a:xfrm>
              <a:off x="4974" y="2935"/>
              <a:ext cx="751" cy="373"/>
            </a:xfrm>
            <a:custGeom>
              <a:gdLst>
                <a:gd fmla="*/ 187 w 751" name="T0"/>
                <a:gd fmla="*/ 0 h 373" name="T1"/>
                <a:gd fmla="*/ 751 w 751" name="T2"/>
                <a:gd fmla="*/ 317 h 373" name="T3"/>
                <a:gd fmla="*/ 559 w 751" name="T4"/>
                <a:gd fmla="*/ 373 h 373" name="T5"/>
                <a:gd fmla="*/ 0 w 751" name="T6"/>
                <a:gd fmla="*/ 59 h 373" name="T7"/>
                <a:gd fmla="*/ 187 w 751" name="T8"/>
                <a:gd fmla="*/ 0 h 373" name="T9"/>
              </a:gdLst>
              <a:cxnLst>
                <a:cxn ang="0">
                  <a:pos x="T0" y="T1"/>
                </a:cxn>
                <a:cxn ang="0">
                  <a:pos x="T2" y="T3"/>
                </a:cxn>
                <a:cxn ang="0">
                  <a:pos x="T4" y="T5"/>
                </a:cxn>
                <a:cxn ang="0">
                  <a:pos x="T6" y="T7"/>
                </a:cxn>
                <a:cxn ang="0">
                  <a:pos x="T8" y="T9"/>
                </a:cxn>
              </a:cxnLst>
              <a:rect b="b" l="0" r="r" t="0"/>
              <a:pathLst>
                <a:path h="373" w="751">
                  <a:moveTo>
                    <a:pt x="187" y="0"/>
                  </a:moveTo>
                  <a:lnTo>
                    <a:pt x="751" y="317"/>
                  </a:lnTo>
                  <a:lnTo>
                    <a:pt x="559" y="373"/>
                  </a:lnTo>
                  <a:lnTo>
                    <a:pt x="0" y="59"/>
                  </a:lnTo>
                  <a:lnTo>
                    <a:pt x="187" y="0"/>
                  </a:lnTo>
                  <a:close/>
                </a:path>
              </a:pathLst>
            </a:custGeom>
            <a:solidFill>
              <a:srgbClr val="723D3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4" name="Freeform 160"/>
            <p:cNvSpPr/>
            <p:nvPr/>
          </p:nvSpPr>
          <p:spPr bwMode="auto">
            <a:xfrm>
              <a:off x="4974" y="2618"/>
              <a:ext cx="751" cy="333"/>
            </a:xfrm>
            <a:custGeom>
              <a:gdLst>
                <a:gd fmla="*/ 0 w 751" name="T0"/>
                <a:gd fmla="*/ 0 h 333" name="T1"/>
                <a:gd fmla="*/ 2 w 751" name="T2"/>
                <a:gd fmla="*/ 16 h 333" name="T3"/>
                <a:gd fmla="*/ 558 w 751" name="T4"/>
                <a:gd fmla="*/ 333 h 333" name="T5"/>
                <a:gd fmla="*/ 747 w 751" name="T6"/>
                <a:gd fmla="*/ 276 h 333" name="T7"/>
                <a:gd fmla="*/ 751 w 751" name="T8"/>
                <a:gd fmla="*/ 259 h 333" name="T9"/>
                <a:gd fmla="*/ 0 w 751" name="T10"/>
                <a:gd fmla="*/ 0 h 333" name="T11"/>
              </a:gdLst>
              <a:cxnLst>
                <a:cxn ang="0">
                  <a:pos x="T0" y="T1"/>
                </a:cxn>
                <a:cxn ang="0">
                  <a:pos x="T2" y="T3"/>
                </a:cxn>
                <a:cxn ang="0">
                  <a:pos x="T4" y="T5"/>
                </a:cxn>
                <a:cxn ang="0">
                  <a:pos x="T6" y="T7"/>
                </a:cxn>
                <a:cxn ang="0">
                  <a:pos x="T8" y="T9"/>
                </a:cxn>
                <a:cxn ang="0">
                  <a:pos x="T10" y="T11"/>
                </a:cxn>
              </a:cxnLst>
              <a:rect b="b" l="0" r="r" t="0"/>
              <a:pathLst>
                <a:path h="333" w="751">
                  <a:moveTo>
                    <a:pt x="0" y="0"/>
                  </a:moveTo>
                  <a:lnTo>
                    <a:pt x="2" y="16"/>
                  </a:lnTo>
                  <a:lnTo>
                    <a:pt x="558" y="333"/>
                  </a:lnTo>
                  <a:lnTo>
                    <a:pt x="747" y="276"/>
                  </a:lnTo>
                  <a:lnTo>
                    <a:pt x="751" y="259"/>
                  </a:lnTo>
                  <a:lnTo>
                    <a:pt x="0" y="0"/>
                  </a:lnTo>
                  <a:close/>
                </a:path>
              </a:pathLst>
            </a:custGeom>
            <a:solidFill>
              <a:srgbClr val="4C262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5" name="Freeform 161"/>
            <p:cNvSpPr/>
            <p:nvPr/>
          </p:nvSpPr>
          <p:spPr bwMode="auto">
            <a:xfrm>
              <a:off x="4974" y="2560"/>
              <a:ext cx="751" cy="373"/>
            </a:xfrm>
            <a:custGeom>
              <a:gdLst>
                <a:gd fmla="*/ 187 w 751" name="T0"/>
                <a:gd fmla="*/ 0 h 373" name="T1"/>
                <a:gd fmla="*/ 751 w 751" name="T2"/>
                <a:gd fmla="*/ 317 h 373" name="T3"/>
                <a:gd fmla="*/ 559 w 751" name="T4"/>
                <a:gd fmla="*/ 373 h 373" name="T5"/>
                <a:gd fmla="*/ 0 w 751" name="T6"/>
                <a:gd fmla="*/ 58 h 373" name="T7"/>
                <a:gd fmla="*/ 187 w 751" name="T8"/>
                <a:gd fmla="*/ 0 h 373" name="T9"/>
              </a:gdLst>
              <a:cxnLst>
                <a:cxn ang="0">
                  <a:pos x="T0" y="T1"/>
                </a:cxn>
                <a:cxn ang="0">
                  <a:pos x="T2" y="T3"/>
                </a:cxn>
                <a:cxn ang="0">
                  <a:pos x="T4" y="T5"/>
                </a:cxn>
                <a:cxn ang="0">
                  <a:pos x="T6" y="T7"/>
                </a:cxn>
                <a:cxn ang="0">
                  <a:pos x="T8" y="T9"/>
                </a:cxn>
              </a:cxnLst>
              <a:rect b="b" l="0" r="r" t="0"/>
              <a:pathLst>
                <a:path h="373" w="751">
                  <a:moveTo>
                    <a:pt x="187" y="0"/>
                  </a:moveTo>
                  <a:lnTo>
                    <a:pt x="751" y="317"/>
                  </a:lnTo>
                  <a:lnTo>
                    <a:pt x="559" y="373"/>
                  </a:lnTo>
                  <a:lnTo>
                    <a:pt x="0" y="58"/>
                  </a:lnTo>
                  <a:lnTo>
                    <a:pt x="187" y="0"/>
                  </a:lnTo>
                  <a:close/>
                </a:path>
              </a:pathLst>
            </a:custGeom>
            <a:solidFill>
              <a:srgbClr val="723D3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6" name="Freeform 162"/>
            <p:cNvSpPr/>
            <p:nvPr/>
          </p:nvSpPr>
          <p:spPr bwMode="auto">
            <a:xfrm>
              <a:off x="4987" y="2202"/>
              <a:ext cx="752" cy="333"/>
            </a:xfrm>
            <a:custGeom>
              <a:gdLst>
                <a:gd fmla="*/ 0 w 752" name="T0"/>
                <a:gd fmla="*/ 0 h 333" name="T1"/>
                <a:gd fmla="*/ 2 w 752" name="T2"/>
                <a:gd fmla="*/ 15 h 333" name="T3"/>
                <a:gd fmla="*/ 559 w 752" name="T4"/>
                <a:gd fmla="*/ 333 h 333" name="T5"/>
                <a:gd fmla="*/ 748 w 752" name="T6"/>
                <a:gd fmla="*/ 275 h 333" name="T7"/>
                <a:gd fmla="*/ 752 w 752" name="T8"/>
                <a:gd fmla="*/ 258 h 333" name="T9"/>
                <a:gd fmla="*/ 0 w 752" name="T10"/>
                <a:gd fmla="*/ 0 h 333" name="T11"/>
              </a:gdLst>
              <a:cxnLst>
                <a:cxn ang="0">
                  <a:pos x="T0" y="T1"/>
                </a:cxn>
                <a:cxn ang="0">
                  <a:pos x="T2" y="T3"/>
                </a:cxn>
                <a:cxn ang="0">
                  <a:pos x="T4" y="T5"/>
                </a:cxn>
                <a:cxn ang="0">
                  <a:pos x="T6" y="T7"/>
                </a:cxn>
                <a:cxn ang="0">
                  <a:pos x="T8" y="T9"/>
                </a:cxn>
                <a:cxn ang="0">
                  <a:pos x="T10" y="T11"/>
                </a:cxn>
              </a:cxnLst>
              <a:rect b="b" l="0" r="r" t="0"/>
              <a:pathLst>
                <a:path h="333" w="752">
                  <a:moveTo>
                    <a:pt x="0" y="0"/>
                  </a:moveTo>
                  <a:lnTo>
                    <a:pt x="2" y="15"/>
                  </a:lnTo>
                  <a:lnTo>
                    <a:pt x="559" y="333"/>
                  </a:lnTo>
                  <a:lnTo>
                    <a:pt x="748" y="275"/>
                  </a:lnTo>
                  <a:lnTo>
                    <a:pt x="752" y="258"/>
                  </a:lnTo>
                  <a:lnTo>
                    <a:pt x="0" y="0"/>
                  </a:lnTo>
                  <a:close/>
                </a:path>
              </a:pathLst>
            </a:custGeom>
            <a:solidFill>
              <a:srgbClr val="4C262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7" name="Freeform 163"/>
            <p:cNvSpPr/>
            <p:nvPr/>
          </p:nvSpPr>
          <p:spPr bwMode="auto">
            <a:xfrm>
              <a:off x="4987" y="2144"/>
              <a:ext cx="752" cy="373"/>
            </a:xfrm>
            <a:custGeom>
              <a:gdLst>
                <a:gd fmla="*/ 187 w 752" name="T0"/>
                <a:gd fmla="*/ 0 h 373" name="T1"/>
                <a:gd fmla="*/ 752 w 752" name="T2"/>
                <a:gd fmla="*/ 316 h 373" name="T3"/>
                <a:gd fmla="*/ 559 w 752" name="T4"/>
                <a:gd fmla="*/ 373 h 373" name="T5"/>
                <a:gd fmla="*/ 0 w 752" name="T6"/>
                <a:gd fmla="*/ 58 h 373" name="T7"/>
                <a:gd fmla="*/ 187 w 752" name="T8"/>
                <a:gd fmla="*/ 0 h 373" name="T9"/>
              </a:gdLst>
              <a:cxnLst>
                <a:cxn ang="0">
                  <a:pos x="T0" y="T1"/>
                </a:cxn>
                <a:cxn ang="0">
                  <a:pos x="T2" y="T3"/>
                </a:cxn>
                <a:cxn ang="0">
                  <a:pos x="T4" y="T5"/>
                </a:cxn>
                <a:cxn ang="0">
                  <a:pos x="T6" y="T7"/>
                </a:cxn>
                <a:cxn ang="0">
                  <a:pos x="T8" y="T9"/>
                </a:cxn>
              </a:cxnLst>
              <a:rect b="b" l="0" r="r" t="0"/>
              <a:pathLst>
                <a:path h="373" w="752">
                  <a:moveTo>
                    <a:pt x="187" y="0"/>
                  </a:moveTo>
                  <a:lnTo>
                    <a:pt x="752" y="316"/>
                  </a:lnTo>
                  <a:lnTo>
                    <a:pt x="559" y="373"/>
                  </a:lnTo>
                  <a:lnTo>
                    <a:pt x="0" y="58"/>
                  </a:lnTo>
                  <a:lnTo>
                    <a:pt x="187" y="0"/>
                  </a:lnTo>
                  <a:close/>
                </a:path>
              </a:pathLst>
            </a:custGeom>
            <a:solidFill>
              <a:srgbClr val="723D3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8" name="Freeform 164"/>
            <p:cNvSpPr/>
            <p:nvPr/>
          </p:nvSpPr>
          <p:spPr bwMode="auto">
            <a:xfrm>
              <a:off x="4960" y="1883"/>
              <a:ext cx="14" cy="1357"/>
            </a:xfrm>
            <a:custGeom>
              <a:gdLst>
                <a:gd fmla="*/ 0 w 14" name="T0"/>
                <a:gd fmla="*/ 1342 h 1357" name="T1"/>
                <a:gd fmla="*/ 0 w 14" name="T2"/>
                <a:gd fmla="*/ 0 h 1357" name="T3"/>
                <a:gd fmla="*/ 14 w 14" name="T4"/>
                <a:gd fmla="*/ 5 h 1357" name="T5"/>
                <a:gd fmla="*/ 10 w 14" name="T6"/>
                <a:gd fmla="*/ 1357 h 1357" name="T7"/>
                <a:gd fmla="*/ 0 w 14" name="T8"/>
                <a:gd fmla="*/ 1342 h 1357" name="T9"/>
              </a:gdLst>
              <a:cxnLst>
                <a:cxn ang="0">
                  <a:pos x="T0" y="T1"/>
                </a:cxn>
                <a:cxn ang="0">
                  <a:pos x="T2" y="T3"/>
                </a:cxn>
                <a:cxn ang="0">
                  <a:pos x="T4" y="T5"/>
                </a:cxn>
                <a:cxn ang="0">
                  <a:pos x="T6" y="T7"/>
                </a:cxn>
                <a:cxn ang="0">
                  <a:pos x="T8" y="T9"/>
                </a:cxn>
              </a:cxnLst>
              <a:rect b="b" l="0" r="r" t="0"/>
              <a:pathLst>
                <a:path h="1357" w="14">
                  <a:moveTo>
                    <a:pt x="0" y="1342"/>
                  </a:moveTo>
                  <a:lnTo>
                    <a:pt x="0" y="0"/>
                  </a:lnTo>
                  <a:lnTo>
                    <a:pt x="14" y="5"/>
                  </a:lnTo>
                  <a:lnTo>
                    <a:pt x="10" y="1357"/>
                  </a:lnTo>
                  <a:lnTo>
                    <a:pt x="0" y="1342"/>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9" name="Freeform 165"/>
            <p:cNvSpPr/>
            <p:nvPr/>
          </p:nvSpPr>
          <p:spPr bwMode="auto">
            <a:xfrm>
              <a:off x="4971" y="1895"/>
              <a:ext cx="15" cy="1357"/>
            </a:xfrm>
            <a:custGeom>
              <a:gdLst>
                <a:gd fmla="*/ 0 w 15" name="T0"/>
                <a:gd fmla="*/ 1341 h 1357" name="T1"/>
                <a:gd fmla="*/ 0 w 15" name="T2"/>
                <a:gd fmla="*/ 0 h 1357" name="T3"/>
                <a:gd fmla="*/ 15 w 15" name="T4"/>
                <a:gd fmla="*/ 5 h 1357" name="T5"/>
                <a:gd fmla="*/ 11 w 15" name="T6"/>
                <a:gd fmla="*/ 1357 h 1357" name="T7"/>
                <a:gd fmla="*/ 0 w 15" name="T8"/>
                <a:gd fmla="*/ 1341 h 1357" name="T9"/>
              </a:gdLst>
              <a:cxnLst>
                <a:cxn ang="0">
                  <a:pos x="T0" y="T1"/>
                </a:cxn>
                <a:cxn ang="0">
                  <a:pos x="T2" y="T3"/>
                </a:cxn>
                <a:cxn ang="0">
                  <a:pos x="T4" y="T5"/>
                </a:cxn>
                <a:cxn ang="0">
                  <a:pos x="T6" y="T7"/>
                </a:cxn>
                <a:cxn ang="0">
                  <a:pos x="T8" y="T9"/>
                </a:cxn>
              </a:cxnLst>
              <a:rect b="b" l="0" r="r" t="0"/>
              <a:pathLst>
                <a:path h="1357" w="15">
                  <a:moveTo>
                    <a:pt x="0" y="1341"/>
                  </a:moveTo>
                  <a:lnTo>
                    <a:pt x="0" y="0"/>
                  </a:lnTo>
                  <a:lnTo>
                    <a:pt x="15" y="5"/>
                  </a:lnTo>
                  <a:lnTo>
                    <a:pt x="11" y="1357"/>
                  </a:lnTo>
                  <a:lnTo>
                    <a:pt x="0" y="1341"/>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0" name="Freeform 166"/>
            <p:cNvSpPr/>
            <p:nvPr/>
          </p:nvSpPr>
          <p:spPr bwMode="auto">
            <a:xfrm>
              <a:off x="5108" y="2021"/>
              <a:ext cx="14" cy="1357"/>
            </a:xfrm>
            <a:custGeom>
              <a:gdLst>
                <a:gd fmla="*/ 0 w 14" name="T0"/>
                <a:gd fmla="*/ 1342 h 1357" name="T1"/>
                <a:gd fmla="*/ 0 w 14" name="T2"/>
                <a:gd fmla="*/ 0 h 1357" name="T3"/>
                <a:gd fmla="*/ 14 w 14" name="T4"/>
                <a:gd fmla="*/ 5 h 1357" name="T5"/>
                <a:gd fmla="*/ 10 w 14" name="T6"/>
                <a:gd fmla="*/ 1357 h 1357" name="T7"/>
                <a:gd fmla="*/ 0 w 14" name="T8"/>
                <a:gd fmla="*/ 1342 h 1357" name="T9"/>
              </a:gdLst>
              <a:cxnLst>
                <a:cxn ang="0">
                  <a:pos x="T0" y="T1"/>
                </a:cxn>
                <a:cxn ang="0">
                  <a:pos x="T2" y="T3"/>
                </a:cxn>
                <a:cxn ang="0">
                  <a:pos x="T4" y="T5"/>
                </a:cxn>
                <a:cxn ang="0">
                  <a:pos x="T6" y="T7"/>
                </a:cxn>
                <a:cxn ang="0">
                  <a:pos x="T8" y="T9"/>
                </a:cxn>
              </a:cxnLst>
              <a:rect b="b" l="0" r="r" t="0"/>
              <a:pathLst>
                <a:path h="1357" w="14">
                  <a:moveTo>
                    <a:pt x="0" y="1342"/>
                  </a:moveTo>
                  <a:lnTo>
                    <a:pt x="0" y="0"/>
                  </a:lnTo>
                  <a:lnTo>
                    <a:pt x="14" y="5"/>
                  </a:lnTo>
                  <a:lnTo>
                    <a:pt x="10" y="1357"/>
                  </a:lnTo>
                  <a:lnTo>
                    <a:pt x="0" y="1342"/>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1" name="Freeform 167"/>
            <p:cNvSpPr/>
            <p:nvPr/>
          </p:nvSpPr>
          <p:spPr bwMode="auto">
            <a:xfrm>
              <a:off x="5120" y="2033"/>
              <a:ext cx="14" cy="1357"/>
            </a:xfrm>
            <a:custGeom>
              <a:gdLst>
                <a:gd fmla="*/ 0 w 14" name="T0"/>
                <a:gd fmla="*/ 1342 h 1357" name="T1"/>
                <a:gd fmla="*/ 0 w 14" name="T2"/>
                <a:gd fmla="*/ 0 h 1357" name="T3"/>
                <a:gd fmla="*/ 14 w 14" name="T4"/>
                <a:gd fmla="*/ 5 h 1357" name="T5"/>
                <a:gd fmla="*/ 10 w 14" name="T6"/>
                <a:gd fmla="*/ 1357 h 1357" name="T7"/>
                <a:gd fmla="*/ 0 w 14" name="T8"/>
                <a:gd fmla="*/ 1342 h 1357" name="T9"/>
              </a:gdLst>
              <a:cxnLst>
                <a:cxn ang="0">
                  <a:pos x="T0" y="T1"/>
                </a:cxn>
                <a:cxn ang="0">
                  <a:pos x="T2" y="T3"/>
                </a:cxn>
                <a:cxn ang="0">
                  <a:pos x="T4" y="T5"/>
                </a:cxn>
                <a:cxn ang="0">
                  <a:pos x="T6" y="T7"/>
                </a:cxn>
                <a:cxn ang="0">
                  <a:pos x="T8" y="T9"/>
                </a:cxn>
              </a:cxnLst>
              <a:rect b="b" l="0" r="r" t="0"/>
              <a:pathLst>
                <a:path h="1357" w="14">
                  <a:moveTo>
                    <a:pt x="0" y="1342"/>
                  </a:moveTo>
                  <a:lnTo>
                    <a:pt x="0" y="0"/>
                  </a:lnTo>
                  <a:lnTo>
                    <a:pt x="14" y="5"/>
                  </a:lnTo>
                  <a:lnTo>
                    <a:pt x="10" y="1357"/>
                  </a:lnTo>
                  <a:lnTo>
                    <a:pt x="0" y="1342"/>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2" name="Freeform 168"/>
            <p:cNvSpPr/>
            <p:nvPr/>
          </p:nvSpPr>
          <p:spPr bwMode="auto">
            <a:xfrm>
              <a:off x="5308" y="2169"/>
              <a:ext cx="14" cy="1358"/>
            </a:xfrm>
            <a:custGeom>
              <a:gdLst>
                <a:gd fmla="*/ 0 w 14" name="T0"/>
                <a:gd fmla="*/ 1342 h 1358" name="T1"/>
                <a:gd fmla="*/ 0 w 14" name="T2"/>
                <a:gd fmla="*/ 0 h 1358" name="T3"/>
                <a:gd fmla="*/ 14 w 14" name="T4"/>
                <a:gd fmla="*/ 6 h 1358" name="T5"/>
                <a:gd fmla="*/ 10 w 14" name="T6"/>
                <a:gd fmla="*/ 1358 h 1358" name="T7"/>
                <a:gd fmla="*/ 0 w 14" name="T8"/>
                <a:gd fmla="*/ 1342 h 1358" name="T9"/>
              </a:gdLst>
              <a:cxnLst>
                <a:cxn ang="0">
                  <a:pos x="T0" y="T1"/>
                </a:cxn>
                <a:cxn ang="0">
                  <a:pos x="T2" y="T3"/>
                </a:cxn>
                <a:cxn ang="0">
                  <a:pos x="T4" y="T5"/>
                </a:cxn>
                <a:cxn ang="0">
                  <a:pos x="T6" y="T7"/>
                </a:cxn>
                <a:cxn ang="0">
                  <a:pos x="T8" y="T9"/>
                </a:cxn>
              </a:cxnLst>
              <a:rect b="b" l="0" r="r" t="0"/>
              <a:pathLst>
                <a:path h="1358" w="14">
                  <a:moveTo>
                    <a:pt x="0" y="1342"/>
                  </a:moveTo>
                  <a:lnTo>
                    <a:pt x="0" y="0"/>
                  </a:lnTo>
                  <a:lnTo>
                    <a:pt x="14" y="6"/>
                  </a:lnTo>
                  <a:lnTo>
                    <a:pt x="10" y="1358"/>
                  </a:lnTo>
                  <a:lnTo>
                    <a:pt x="0" y="1342"/>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3" name="Freeform 169"/>
            <p:cNvSpPr/>
            <p:nvPr/>
          </p:nvSpPr>
          <p:spPr bwMode="auto">
            <a:xfrm>
              <a:off x="5320" y="2182"/>
              <a:ext cx="14" cy="1356"/>
            </a:xfrm>
            <a:custGeom>
              <a:gdLst>
                <a:gd fmla="*/ 0 w 14" name="T0"/>
                <a:gd fmla="*/ 1341 h 1356" name="T1"/>
                <a:gd fmla="*/ 0 w 14" name="T2"/>
                <a:gd fmla="*/ 0 h 1356" name="T3"/>
                <a:gd fmla="*/ 14 w 14" name="T4"/>
                <a:gd fmla="*/ 5 h 1356" name="T5"/>
                <a:gd fmla="*/ 10 w 14" name="T6"/>
                <a:gd fmla="*/ 1356 h 1356" name="T7"/>
                <a:gd fmla="*/ 0 w 14" name="T8"/>
                <a:gd fmla="*/ 1341 h 1356" name="T9"/>
              </a:gdLst>
              <a:cxnLst>
                <a:cxn ang="0">
                  <a:pos x="T0" y="T1"/>
                </a:cxn>
                <a:cxn ang="0">
                  <a:pos x="T2" y="T3"/>
                </a:cxn>
                <a:cxn ang="0">
                  <a:pos x="T4" y="T5"/>
                </a:cxn>
                <a:cxn ang="0">
                  <a:pos x="T6" y="T7"/>
                </a:cxn>
                <a:cxn ang="0">
                  <a:pos x="T8" y="T9"/>
                </a:cxn>
              </a:cxnLst>
              <a:rect b="b" l="0" r="r" t="0"/>
              <a:pathLst>
                <a:path h="1356" w="14">
                  <a:moveTo>
                    <a:pt x="0" y="1341"/>
                  </a:moveTo>
                  <a:lnTo>
                    <a:pt x="0" y="0"/>
                  </a:lnTo>
                  <a:lnTo>
                    <a:pt x="14" y="5"/>
                  </a:lnTo>
                  <a:lnTo>
                    <a:pt x="10" y="1356"/>
                  </a:lnTo>
                  <a:lnTo>
                    <a:pt x="0" y="1341"/>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4" name="Freeform 170"/>
            <p:cNvSpPr/>
            <p:nvPr/>
          </p:nvSpPr>
          <p:spPr bwMode="auto">
            <a:xfrm>
              <a:off x="5492" y="2292"/>
              <a:ext cx="14" cy="1357"/>
            </a:xfrm>
            <a:custGeom>
              <a:gdLst>
                <a:gd fmla="*/ 0 w 14" name="T0"/>
                <a:gd fmla="*/ 1343 h 1357" name="T1"/>
                <a:gd fmla="*/ 0 w 14" name="T2"/>
                <a:gd fmla="*/ 0 h 1357" name="T3"/>
                <a:gd fmla="*/ 14 w 14" name="T4"/>
                <a:gd fmla="*/ 6 h 1357" name="T5"/>
                <a:gd fmla="*/ 11 w 14" name="T6"/>
                <a:gd fmla="*/ 1357 h 1357" name="T7"/>
                <a:gd fmla="*/ 0 w 14" name="T8"/>
                <a:gd fmla="*/ 1343 h 1357" name="T9"/>
              </a:gdLst>
              <a:cxnLst>
                <a:cxn ang="0">
                  <a:pos x="T0" y="T1"/>
                </a:cxn>
                <a:cxn ang="0">
                  <a:pos x="T2" y="T3"/>
                </a:cxn>
                <a:cxn ang="0">
                  <a:pos x="T4" y="T5"/>
                </a:cxn>
                <a:cxn ang="0">
                  <a:pos x="T6" y="T7"/>
                </a:cxn>
                <a:cxn ang="0">
                  <a:pos x="T8" y="T9"/>
                </a:cxn>
              </a:cxnLst>
              <a:rect b="b" l="0" r="r" t="0"/>
              <a:pathLst>
                <a:path h="1357" w="14">
                  <a:moveTo>
                    <a:pt x="0" y="1343"/>
                  </a:moveTo>
                  <a:lnTo>
                    <a:pt x="0" y="0"/>
                  </a:lnTo>
                  <a:lnTo>
                    <a:pt x="14" y="6"/>
                  </a:lnTo>
                  <a:lnTo>
                    <a:pt x="11" y="1357"/>
                  </a:lnTo>
                  <a:lnTo>
                    <a:pt x="0" y="1343"/>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5" name="Freeform 171"/>
            <p:cNvSpPr/>
            <p:nvPr/>
          </p:nvSpPr>
          <p:spPr bwMode="auto">
            <a:xfrm>
              <a:off x="5504" y="2305"/>
              <a:ext cx="14" cy="1357"/>
            </a:xfrm>
            <a:custGeom>
              <a:gdLst>
                <a:gd fmla="*/ 0 w 14" name="T0"/>
                <a:gd fmla="*/ 1341 h 1357" name="T1"/>
                <a:gd fmla="*/ 0 w 14" name="T2"/>
                <a:gd fmla="*/ 0 h 1357" name="T3"/>
                <a:gd fmla="*/ 14 w 14" name="T4"/>
                <a:gd fmla="*/ 4 h 1357" name="T5"/>
                <a:gd fmla="*/ 10 w 14" name="T6"/>
                <a:gd fmla="*/ 1357 h 1357" name="T7"/>
                <a:gd fmla="*/ 0 w 14" name="T8"/>
                <a:gd fmla="*/ 1341 h 1357" name="T9"/>
              </a:gdLst>
              <a:cxnLst>
                <a:cxn ang="0">
                  <a:pos x="T0" y="T1"/>
                </a:cxn>
                <a:cxn ang="0">
                  <a:pos x="T2" y="T3"/>
                </a:cxn>
                <a:cxn ang="0">
                  <a:pos x="T4" y="T5"/>
                </a:cxn>
                <a:cxn ang="0">
                  <a:pos x="T6" y="T7"/>
                </a:cxn>
                <a:cxn ang="0">
                  <a:pos x="T8" y="T9"/>
                </a:cxn>
              </a:cxnLst>
              <a:rect b="b" l="0" r="r" t="0"/>
              <a:pathLst>
                <a:path h="1357" w="14">
                  <a:moveTo>
                    <a:pt x="0" y="1341"/>
                  </a:moveTo>
                  <a:lnTo>
                    <a:pt x="0" y="0"/>
                  </a:lnTo>
                  <a:lnTo>
                    <a:pt x="14" y="4"/>
                  </a:lnTo>
                  <a:lnTo>
                    <a:pt x="10" y="1357"/>
                  </a:lnTo>
                  <a:lnTo>
                    <a:pt x="0" y="1341"/>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6" name="Freeform 172"/>
            <p:cNvSpPr/>
            <p:nvPr/>
          </p:nvSpPr>
          <p:spPr bwMode="auto">
            <a:xfrm>
              <a:off x="4911" y="3057"/>
              <a:ext cx="611" cy="337"/>
            </a:xfrm>
            <a:custGeom>
              <a:gdLst>
                <a:gd fmla="*/ 599 w 611" name="T0"/>
                <a:gd fmla="*/ 337 h 337" name="T1"/>
                <a:gd fmla="*/ 0 w 611" name="T2"/>
                <a:gd fmla="*/ 11 h 337" name="T3"/>
                <a:gd fmla="*/ 10 w 611" name="T4"/>
                <a:gd fmla="*/ 0 h 337" name="T5"/>
                <a:gd fmla="*/ 611 w 611" name="T6"/>
                <a:gd fmla="*/ 331 h 337" name="T7"/>
                <a:gd fmla="*/ 599 w 611" name="T8"/>
                <a:gd fmla="*/ 337 h 337" name="T9"/>
              </a:gdLst>
              <a:cxnLst>
                <a:cxn ang="0">
                  <a:pos x="T0" y="T1"/>
                </a:cxn>
                <a:cxn ang="0">
                  <a:pos x="T2" y="T3"/>
                </a:cxn>
                <a:cxn ang="0">
                  <a:pos x="T4" y="T5"/>
                </a:cxn>
                <a:cxn ang="0">
                  <a:pos x="T6" y="T7"/>
                </a:cxn>
                <a:cxn ang="0">
                  <a:pos x="T8" y="T9"/>
                </a:cxn>
              </a:cxnLst>
              <a:rect b="b" l="0" r="r" t="0"/>
              <a:pathLst>
                <a:path h="337" w="611">
                  <a:moveTo>
                    <a:pt x="599" y="337"/>
                  </a:moveTo>
                  <a:lnTo>
                    <a:pt x="0" y="11"/>
                  </a:lnTo>
                  <a:lnTo>
                    <a:pt x="10" y="0"/>
                  </a:lnTo>
                  <a:lnTo>
                    <a:pt x="611" y="331"/>
                  </a:lnTo>
                  <a:lnTo>
                    <a:pt x="599" y="337"/>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7" name="Freeform 173"/>
            <p:cNvSpPr/>
            <p:nvPr/>
          </p:nvSpPr>
          <p:spPr bwMode="auto">
            <a:xfrm>
              <a:off x="4923" y="3049"/>
              <a:ext cx="610" cy="337"/>
            </a:xfrm>
            <a:custGeom>
              <a:gdLst>
                <a:gd fmla="*/ 598 w 610" name="T0"/>
                <a:gd fmla="*/ 337 h 337" name="T1"/>
                <a:gd fmla="*/ 0 w 610" name="T2"/>
                <a:gd fmla="*/ 11 h 337" name="T3"/>
                <a:gd fmla="*/ 9 w 610" name="T4"/>
                <a:gd fmla="*/ 0 h 337" name="T5"/>
                <a:gd fmla="*/ 610 w 610" name="T6"/>
                <a:gd fmla="*/ 332 h 337" name="T7"/>
                <a:gd fmla="*/ 598 w 610" name="T8"/>
                <a:gd fmla="*/ 337 h 337" name="T9"/>
              </a:gdLst>
              <a:cxnLst>
                <a:cxn ang="0">
                  <a:pos x="T0" y="T1"/>
                </a:cxn>
                <a:cxn ang="0">
                  <a:pos x="T2" y="T3"/>
                </a:cxn>
                <a:cxn ang="0">
                  <a:pos x="T4" y="T5"/>
                </a:cxn>
                <a:cxn ang="0">
                  <a:pos x="T6" y="T7"/>
                </a:cxn>
                <a:cxn ang="0">
                  <a:pos x="T8" y="T9"/>
                </a:cxn>
              </a:cxnLst>
              <a:rect b="b" l="0" r="r" t="0"/>
              <a:pathLst>
                <a:path h="337" w="610">
                  <a:moveTo>
                    <a:pt x="598" y="337"/>
                  </a:moveTo>
                  <a:lnTo>
                    <a:pt x="0" y="11"/>
                  </a:lnTo>
                  <a:lnTo>
                    <a:pt x="9" y="0"/>
                  </a:lnTo>
                  <a:lnTo>
                    <a:pt x="610" y="332"/>
                  </a:lnTo>
                  <a:lnTo>
                    <a:pt x="598" y="337"/>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8" name="Freeform 174"/>
            <p:cNvSpPr/>
            <p:nvPr/>
          </p:nvSpPr>
          <p:spPr bwMode="auto">
            <a:xfrm>
              <a:off x="4911" y="2760"/>
              <a:ext cx="611" cy="336"/>
            </a:xfrm>
            <a:custGeom>
              <a:gdLst>
                <a:gd fmla="*/ 599 w 611" name="T0"/>
                <a:gd fmla="*/ 336 h 336" name="T1"/>
                <a:gd fmla="*/ 0 w 611" name="T2"/>
                <a:gd fmla="*/ 11 h 336" name="T3"/>
                <a:gd fmla="*/ 10 w 611" name="T4"/>
                <a:gd fmla="*/ 0 h 336" name="T5"/>
                <a:gd fmla="*/ 611 w 611" name="T6"/>
                <a:gd fmla="*/ 332 h 336" name="T7"/>
                <a:gd fmla="*/ 599 w 611" name="T8"/>
                <a:gd fmla="*/ 336 h 336" name="T9"/>
              </a:gdLst>
              <a:cxnLst>
                <a:cxn ang="0">
                  <a:pos x="T0" y="T1"/>
                </a:cxn>
                <a:cxn ang="0">
                  <a:pos x="T2" y="T3"/>
                </a:cxn>
                <a:cxn ang="0">
                  <a:pos x="T4" y="T5"/>
                </a:cxn>
                <a:cxn ang="0">
                  <a:pos x="T6" y="T7"/>
                </a:cxn>
                <a:cxn ang="0">
                  <a:pos x="T8" y="T9"/>
                </a:cxn>
              </a:cxnLst>
              <a:rect b="b" l="0" r="r" t="0"/>
              <a:pathLst>
                <a:path h="336" w="611">
                  <a:moveTo>
                    <a:pt x="599" y="336"/>
                  </a:moveTo>
                  <a:lnTo>
                    <a:pt x="0" y="11"/>
                  </a:lnTo>
                  <a:lnTo>
                    <a:pt x="10" y="0"/>
                  </a:lnTo>
                  <a:lnTo>
                    <a:pt x="611" y="332"/>
                  </a:lnTo>
                  <a:lnTo>
                    <a:pt x="599" y="336"/>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9" name="Freeform 175"/>
            <p:cNvSpPr/>
            <p:nvPr/>
          </p:nvSpPr>
          <p:spPr bwMode="auto">
            <a:xfrm>
              <a:off x="4923" y="2753"/>
              <a:ext cx="610" cy="336"/>
            </a:xfrm>
            <a:custGeom>
              <a:gdLst>
                <a:gd fmla="*/ 598 w 610" name="T0"/>
                <a:gd fmla="*/ 336 h 336" name="T1"/>
                <a:gd fmla="*/ 0 w 610" name="T2"/>
                <a:gd fmla="*/ 10 h 336" name="T3"/>
                <a:gd fmla="*/ 9 w 610" name="T4"/>
                <a:gd fmla="*/ 0 h 336" name="T5"/>
                <a:gd fmla="*/ 610 w 610" name="T6"/>
                <a:gd fmla="*/ 331 h 336" name="T7"/>
                <a:gd fmla="*/ 598 w 610" name="T8"/>
                <a:gd fmla="*/ 336 h 336" name="T9"/>
              </a:gdLst>
              <a:cxnLst>
                <a:cxn ang="0">
                  <a:pos x="T0" y="T1"/>
                </a:cxn>
                <a:cxn ang="0">
                  <a:pos x="T2" y="T3"/>
                </a:cxn>
                <a:cxn ang="0">
                  <a:pos x="T4" y="T5"/>
                </a:cxn>
                <a:cxn ang="0">
                  <a:pos x="T6" y="T7"/>
                </a:cxn>
                <a:cxn ang="0">
                  <a:pos x="T8" y="T9"/>
                </a:cxn>
              </a:cxnLst>
              <a:rect b="b" l="0" r="r" t="0"/>
              <a:pathLst>
                <a:path h="336" w="610">
                  <a:moveTo>
                    <a:pt x="598" y="336"/>
                  </a:moveTo>
                  <a:lnTo>
                    <a:pt x="0" y="10"/>
                  </a:lnTo>
                  <a:lnTo>
                    <a:pt x="9" y="0"/>
                  </a:lnTo>
                  <a:lnTo>
                    <a:pt x="610" y="331"/>
                  </a:lnTo>
                  <a:lnTo>
                    <a:pt x="598" y="336"/>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0" name="Freeform 176"/>
            <p:cNvSpPr/>
            <p:nvPr/>
          </p:nvSpPr>
          <p:spPr bwMode="auto">
            <a:xfrm>
              <a:off x="4932" y="2338"/>
              <a:ext cx="610" cy="336"/>
            </a:xfrm>
            <a:custGeom>
              <a:gdLst>
                <a:gd fmla="*/ 599 w 610" name="T0"/>
                <a:gd fmla="*/ 336 h 336" name="T1"/>
                <a:gd fmla="*/ 0 w 610" name="T2"/>
                <a:gd fmla="*/ 11 h 336" name="T3"/>
                <a:gd fmla="*/ 9 w 610" name="T4"/>
                <a:gd fmla="*/ 0 h 336" name="T5"/>
                <a:gd fmla="*/ 610 w 610" name="T6"/>
                <a:gd fmla="*/ 331 h 336" name="T7"/>
                <a:gd fmla="*/ 599 w 610" name="T8"/>
                <a:gd fmla="*/ 336 h 336" name="T9"/>
              </a:gdLst>
              <a:cxnLst>
                <a:cxn ang="0">
                  <a:pos x="T0" y="T1"/>
                </a:cxn>
                <a:cxn ang="0">
                  <a:pos x="T2" y="T3"/>
                </a:cxn>
                <a:cxn ang="0">
                  <a:pos x="T4" y="T5"/>
                </a:cxn>
                <a:cxn ang="0">
                  <a:pos x="T6" y="T7"/>
                </a:cxn>
                <a:cxn ang="0">
                  <a:pos x="T8" y="T9"/>
                </a:cxn>
              </a:cxnLst>
              <a:rect b="b" l="0" r="r" t="0"/>
              <a:pathLst>
                <a:path h="336" w="610">
                  <a:moveTo>
                    <a:pt x="599" y="336"/>
                  </a:moveTo>
                  <a:lnTo>
                    <a:pt x="0" y="11"/>
                  </a:lnTo>
                  <a:lnTo>
                    <a:pt x="9" y="0"/>
                  </a:lnTo>
                  <a:lnTo>
                    <a:pt x="610" y="331"/>
                  </a:lnTo>
                  <a:lnTo>
                    <a:pt x="599" y="336"/>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1" name="Freeform 177"/>
            <p:cNvSpPr/>
            <p:nvPr/>
          </p:nvSpPr>
          <p:spPr bwMode="auto">
            <a:xfrm>
              <a:off x="4943" y="2330"/>
              <a:ext cx="610" cy="337"/>
            </a:xfrm>
            <a:custGeom>
              <a:gdLst>
                <a:gd fmla="*/ 599 w 610" name="T0"/>
                <a:gd fmla="*/ 337 h 337" name="T1"/>
                <a:gd fmla="*/ 0 w 610" name="T2"/>
                <a:gd fmla="*/ 11 h 337" name="T3"/>
                <a:gd fmla="*/ 9 w 610" name="T4"/>
                <a:gd fmla="*/ 0 h 337" name="T5"/>
                <a:gd fmla="*/ 610 w 610" name="T6"/>
                <a:gd fmla="*/ 331 h 337" name="T7"/>
                <a:gd fmla="*/ 599 w 610" name="T8"/>
                <a:gd fmla="*/ 337 h 337" name="T9"/>
              </a:gdLst>
              <a:cxnLst>
                <a:cxn ang="0">
                  <a:pos x="T0" y="T1"/>
                </a:cxn>
                <a:cxn ang="0">
                  <a:pos x="T2" y="T3"/>
                </a:cxn>
                <a:cxn ang="0">
                  <a:pos x="T4" y="T5"/>
                </a:cxn>
                <a:cxn ang="0">
                  <a:pos x="T6" y="T7"/>
                </a:cxn>
                <a:cxn ang="0">
                  <a:pos x="T8" y="T9"/>
                </a:cxn>
              </a:cxnLst>
              <a:rect b="b" l="0" r="r" t="0"/>
              <a:pathLst>
                <a:path h="337" w="610">
                  <a:moveTo>
                    <a:pt x="599" y="337"/>
                  </a:moveTo>
                  <a:lnTo>
                    <a:pt x="0" y="11"/>
                  </a:lnTo>
                  <a:lnTo>
                    <a:pt x="9" y="0"/>
                  </a:lnTo>
                  <a:lnTo>
                    <a:pt x="610" y="331"/>
                  </a:lnTo>
                  <a:lnTo>
                    <a:pt x="599" y="337"/>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2" name="Freeform 178"/>
            <p:cNvSpPr/>
            <p:nvPr/>
          </p:nvSpPr>
          <p:spPr bwMode="auto">
            <a:xfrm>
              <a:off x="6616" y="1954"/>
              <a:ext cx="17" cy="1357"/>
            </a:xfrm>
            <a:custGeom>
              <a:gdLst>
                <a:gd fmla="*/ 17 w 17" name="T0"/>
                <a:gd fmla="*/ 1341 h 1357" name="T1"/>
                <a:gd fmla="*/ 17 w 17" name="T2"/>
                <a:gd fmla="*/ 0 h 1357" name="T3"/>
                <a:gd fmla="*/ 0 w 17" name="T4"/>
                <a:gd fmla="*/ 5 h 1357" name="T5"/>
                <a:gd fmla="*/ 4 w 17" name="T6"/>
                <a:gd fmla="*/ 1357 h 1357" name="T7"/>
                <a:gd fmla="*/ 17 w 17" name="T8"/>
                <a:gd fmla="*/ 1341 h 1357" name="T9"/>
              </a:gdLst>
              <a:cxnLst>
                <a:cxn ang="0">
                  <a:pos x="T0" y="T1"/>
                </a:cxn>
                <a:cxn ang="0">
                  <a:pos x="T2" y="T3"/>
                </a:cxn>
                <a:cxn ang="0">
                  <a:pos x="T4" y="T5"/>
                </a:cxn>
                <a:cxn ang="0">
                  <a:pos x="T6" y="T7"/>
                </a:cxn>
                <a:cxn ang="0">
                  <a:pos x="T8" y="T9"/>
                </a:cxn>
              </a:cxnLst>
              <a:rect b="b" l="0" r="r" t="0"/>
              <a:pathLst>
                <a:path h="1357" w="17">
                  <a:moveTo>
                    <a:pt x="17" y="1341"/>
                  </a:moveTo>
                  <a:lnTo>
                    <a:pt x="17" y="0"/>
                  </a:lnTo>
                  <a:lnTo>
                    <a:pt x="0" y="5"/>
                  </a:lnTo>
                  <a:lnTo>
                    <a:pt x="4" y="1357"/>
                  </a:lnTo>
                  <a:lnTo>
                    <a:pt x="17" y="1341"/>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3" name="Freeform 179"/>
            <p:cNvSpPr/>
            <p:nvPr/>
          </p:nvSpPr>
          <p:spPr bwMode="auto">
            <a:xfrm>
              <a:off x="6602" y="1966"/>
              <a:ext cx="17" cy="1356"/>
            </a:xfrm>
            <a:custGeom>
              <a:gdLst>
                <a:gd fmla="*/ 17 w 17" name="T0"/>
                <a:gd fmla="*/ 1342 h 1356" name="T1"/>
                <a:gd fmla="*/ 17 w 17" name="T2"/>
                <a:gd fmla="*/ 0 h 1356" name="T3"/>
                <a:gd fmla="*/ 0 w 17" name="T4"/>
                <a:gd fmla="*/ 5 h 1356" name="T5"/>
                <a:gd fmla="*/ 4 w 17" name="T6"/>
                <a:gd fmla="*/ 1356 h 1356" name="T7"/>
                <a:gd fmla="*/ 17 w 17" name="T8"/>
                <a:gd fmla="*/ 1342 h 1356" name="T9"/>
              </a:gdLst>
              <a:cxnLst>
                <a:cxn ang="0">
                  <a:pos x="T0" y="T1"/>
                </a:cxn>
                <a:cxn ang="0">
                  <a:pos x="T2" y="T3"/>
                </a:cxn>
                <a:cxn ang="0">
                  <a:pos x="T4" y="T5"/>
                </a:cxn>
                <a:cxn ang="0">
                  <a:pos x="T6" y="T7"/>
                </a:cxn>
                <a:cxn ang="0">
                  <a:pos x="T8" y="T9"/>
                </a:cxn>
              </a:cxnLst>
              <a:rect b="b" l="0" r="r" t="0"/>
              <a:pathLst>
                <a:path h="1356" w="17">
                  <a:moveTo>
                    <a:pt x="17" y="1342"/>
                  </a:moveTo>
                  <a:lnTo>
                    <a:pt x="17" y="0"/>
                  </a:lnTo>
                  <a:lnTo>
                    <a:pt x="0" y="5"/>
                  </a:lnTo>
                  <a:lnTo>
                    <a:pt x="4" y="1356"/>
                  </a:lnTo>
                  <a:lnTo>
                    <a:pt x="17" y="1342"/>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4" name="Freeform 180"/>
            <p:cNvSpPr/>
            <p:nvPr/>
          </p:nvSpPr>
          <p:spPr bwMode="auto">
            <a:xfrm>
              <a:off x="6441" y="2092"/>
              <a:ext cx="16" cy="1357"/>
            </a:xfrm>
            <a:custGeom>
              <a:gdLst>
                <a:gd fmla="*/ 16 w 16" name="T0"/>
                <a:gd fmla="*/ 1341 h 1357" name="T1"/>
                <a:gd fmla="*/ 16 w 16" name="T2"/>
                <a:gd fmla="*/ 0 h 1357" name="T3"/>
                <a:gd fmla="*/ 0 w 16" name="T4"/>
                <a:gd fmla="*/ 5 h 1357" name="T5"/>
                <a:gd fmla="*/ 4 w 16" name="T6"/>
                <a:gd fmla="*/ 1357 h 1357" name="T7"/>
                <a:gd fmla="*/ 16 w 16" name="T8"/>
                <a:gd fmla="*/ 1341 h 1357" name="T9"/>
              </a:gdLst>
              <a:cxnLst>
                <a:cxn ang="0">
                  <a:pos x="T0" y="T1"/>
                </a:cxn>
                <a:cxn ang="0">
                  <a:pos x="T2" y="T3"/>
                </a:cxn>
                <a:cxn ang="0">
                  <a:pos x="T4" y="T5"/>
                </a:cxn>
                <a:cxn ang="0">
                  <a:pos x="T6" y="T7"/>
                </a:cxn>
                <a:cxn ang="0">
                  <a:pos x="T8" y="T9"/>
                </a:cxn>
              </a:cxnLst>
              <a:rect b="b" l="0" r="r" t="0"/>
              <a:pathLst>
                <a:path h="1357" w="16">
                  <a:moveTo>
                    <a:pt x="16" y="1341"/>
                  </a:moveTo>
                  <a:lnTo>
                    <a:pt x="16" y="0"/>
                  </a:lnTo>
                  <a:lnTo>
                    <a:pt x="0" y="5"/>
                  </a:lnTo>
                  <a:lnTo>
                    <a:pt x="4" y="1357"/>
                  </a:lnTo>
                  <a:lnTo>
                    <a:pt x="16" y="1341"/>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5" name="Freeform 181"/>
            <p:cNvSpPr/>
            <p:nvPr/>
          </p:nvSpPr>
          <p:spPr bwMode="auto">
            <a:xfrm>
              <a:off x="6427" y="2104"/>
              <a:ext cx="16" cy="1357"/>
            </a:xfrm>
            <a:custGeom>
              <a:gdLst>
                <a:gd fmla="*/ 16 w 16" name="T0"/>
                <a:gd fmla="*/ 1341 h 1357" name="T1"/>
                <a:gd fmla="*/ 16 w 16" name="T2"/>
                <a:gd fmla="*/ 0 h 1357" name="T3"/>
                <a:gd fmla="*/ 0 w 16" name="T4"/>
                <a:gd fmla="*/ 5 h 1357" name="T5"/>
                <a:gd fmla="*/ 4 w 16" name="T6"/>
                <a:gd fmla="*/ 1357 h 1357" name="T7"/>
                <a:gd fmla="*/ 16 w 16" name="T8"/>
                <a:gd fmla="*/ 1341 h 1357" name="T9"/>
              </a:gdLst>
              <a:cxnLst>
                <a:cxn ang="0">
                  <a:pos x="T0" y="T1"/>
                </a:cxn>
                <a:cxn ang="0">
                  <a:pos x="T2" y="T3"/>
                </a:cxn>
                <a:cxn ang="0">
                  <a:pos x="T4" y="T5"/>
                </a:cxn>
                <a:cxn ang="0">
                  <a:pos x="T6" y="T7"/>
                </a:cxn>
                <a:cxn ang="0">
                  <a:pos x="T8" y="T9"/>
                </a:cxn>
              </a:cxnLst>
              <a:rect b="b" l="0" r="r" t="0"/>
              <a:pathLst>
                <a:path h="1357" w="16">
                  <a:moveTo>
                    <a:pt x="16" y="1341"/>
                  </a:moveTo>
                  <a:lnTo>
                    <a:pt x="16" y="0"/>
                  </a:lnTo>
                  <a:lnTo>
                    <a:pt x="0" y="5"/>
                  </a:lnTo>
                  <a:lnTo>
                    <a:pt x="4" y="1357"/>
                  </a:lnTo>
                  <a:lnTo>
                    <a:pt x="16" y="1341"/>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6" name="Freeform 182"/>
            <p:cNvSpPr/>
            <p:nvPr/>
          </p:nvSpPr>
          <p:spPr bwMode="auto">
            <a:xfrm>
              <a:off x="6205" y="2241"/>
              <a:ext cx="16" cy="1357"/>
            </a:xfrm>
            <a:custGeom>
              <a:gdLst>
                <a:gd fmla="*/ 16 w 16" name="T0"/>
                <a:gd fmla="*/ 1341 h 1357" name="T1"/>
                <a:gd fmla="*/ 16 w 16" name="T2"/>
                <a:gd fmla="*/ 0 h 1357" name="T3"/>
                <a:gd fmla="*/ 0 w 16" name="T4"/>
                <a:gd fmla="*/ 4 h 1357" name="T5"/>
                <a:gd fmla="*/ 4 w 16" name="T6"/>
                <a:gd fmla="*/ 1357 h 1357" name="T7"/>
                <a:gd fmla="*/ 16 w 16" name="T8"/>
                <a:gd fmla="*/ 1341 h 1357" name="T9"/>
              </a:gdLst>
              <a:cxnLst>
                <a:cxn ang="0">
                  <a:pos x="T0" y="T1"/>
                </a:cxn>
                <a:cxn ang="0">
                  <a:pos x="T2" y="T3"/>
                </a:cxn>
                <a:cxn ang="0">
                  <a:pos x="T4" y="T5"/>
                </a:cxn>
                <a:cxn ang="0">
                  <a:pos x="T6" y="T7"/>
                </a:cxn>
                <a:cxn ang="0">
                  <a:pos x="T8" y="T9"/>
                </a:cxn>
              </a:cxnLst>
              <a:rect b="b" l="0" r="r" t="0"/>
              <a:pathLst>
                <a:path h="1357" w="16">
                  <a:moveTo>
                    <a:pt x="16" y="1341"/>
                  </a:moveTo>
                  <a:lnTo>
                    <a:pt x="16" y="0"/>
                  </a:lnTo>
                  <a:lnTo>
                    <a:pt x="0" y="4"/>
                  </a:lnTo>
                  <a:lnTo>
                    <a:pt x="4" y="1357"/>
                  </a:lnTo>
                  <a:lnTo>
                    <a:pt x="16" y="1341"/>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7" name="Freeform 183"/>
            <p:cNvSpPr/>
            <p:nvPr/>
          </p:nvSpPr>
          <p:spPr bwMode="auto">
            <a:xfrm>
              <a:off x="6191" y="2252"/>
              <a:ext cx="16" cy="1357"/>
            </a:xfrm>
            <a:custGeom>
              <a:gdLst>
                <a:gd fmla="*/ 16 w 16" name="T0"/>
                <a:gd fmla="*/ 1342 h 1357" name="T1"/>
                <a:gd fmla="*/ 16 w 16" name="T2"/>
                <a:gd fmla="*/ 0 h 1357" name="T3"/>
                <a:gd fmla="*/ 0 w 16" name="T4"/>
                <a:gd fmla="*/ 6 h 1357" name="T5"/>
                <a:gd fmla="*/ 4 w 16" name="T6"/>
                <a:gd fmla="*/ 1357 h 1357" name="T7"/>
                <a:gd fmla="*/ 16 w 16" name="T8"/>
                <a:gd fmla="*/ 1342 h 1357" name="T9"/>
              </a:gdLst>
              <a:cxnLst>
                <a:cxn ang="0">
                  <a:pos x="T0" y="T1"/>
                </a:cxn>
                <a:cxn ang="0">
                  <a:pos x="T2" y="T3"/>
                </a:cxn>
                <a:cxn ang="0">
                  <a:pos x="T4" y="T5"/>
                </a:cxn>
                <a:cxn ang="0">
                  <a:pos x="T6" y="T7"/>
                </a:cxn>
                <a:cxn ang="0">
                  <a:pos x="T8" y="T9"/>
                </a:cxn>
              </a:cxnLst>
              <a:rect b="b" l="0" r="r" t="0"/>
              <a:pathLst>
                <a:path h="1357" w="16">
                  <a:moveTo>
                    <a:pt x="16" y="1342"/>
                  </a:moveTo>
                  <a:lnTo>
                    <a:pt x="16" y="0"/>
                  </a:lnTo>
                  <a:lnTo>
                    <a:pt x="0" y="6"/>
                  </a:lnTo>
                  <a:lnTo>
                    <a:pt x="4" y="1357"/>
                  </a:lnTo>
                  <a:lnTo>
                    <a:pt x="16" y="1342"/>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8" name="Freeform 184"/>
            <p:cNvSpPr/>
            <p:nvPr/>
          </p:nvSpPr>
          <p:spPr bwMode="auto">
            <a:xfrm>
              <a:off x="5988" y="2363"/>
              <a:ext cx="16" cy="1358"/>
            </a:xfrm>
            <a:custGeom>
              <a:gdLst>
                <a:gd fmla="*/ 16 w 16" name="T0"/>
                <a:gd fmla="*/ 1342 h 1358" name="T1"/>
                <a:gd fmla="*/ 16 w 16" name="T2"/>
                <a:gd fmla="*/ 0 h 1358" name="T3"/>
                <a:gd fmla="*/ 0 w 16" name="T4"/>
                <a:gd fmla="*/ 6 h 1358" name="T5"/>
                <a:gd fmla="*/ 3 w 16" name="T6"/>
                <a:gd fmla="*/ 1358 h 1358" name="T7"/>
                <a:gd fmla="*/ 16 w 16" name="T8"/>
                <a:gd fmla="*/ 1342 h 1358" name="T9"/>
              </a:gdLst>
              <a:cxnLst>
                <a:cxn ang="0">
                  <a:pos x="T0" y="T1"/>
                </a:cxn>
                <a:cxn ang="0">
                  <a:pos x="T2" y="T3"/>
                </a:cxn>
                <a:cxn ang="0">
                  <a:pos x="T4" y="T5"/>
                </a:cxn>
                <a:cxn ang="0">
                  <a:pos x="T6" y="T7"/>
                </a:cxn>
                <a:cxn ang="0">
                  <a:pos x="T8" y="T9"/>
                </a:cxn>
              </a:cxnLst>
              <a:rect b="b" l="0" r="r" t="0"/>
              <a:pathLst>
                <a:path h="1358" w="16">
                  <a:moveTo>
                    <a:pt x="16" y="1342"/>
                  </a:moveTo>
                  <a:lnTo>
                    <a:pt x="16" y="0"/>
                  </a:lnTo>
                  <a:lnTo>
                    <a:pt x="0" y="6"/>
                  </a:lnTo>
                  <a:lnTo>
                    <a:pt x="3" y="1358"/>
                  </a:lnTo>
                  <a:lnTo>
                    <a:pt x="16" y="1342"/>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9" name="Freeform 185"/>
            <p:cNvSpPr/>
            <p:nvPr/>
          </p:nvSpPr>
          <p:spPr bwMode="auto">
            <a:xfrm>
              <a:off x="5973" y="2375"/>
              <a:ext cx="17" cy="1357"/>
            </a:xfrm>
            <a:custGeom>
              <a:gdLst>
                <a:gd fmla="*/ 17 w 17" name="T0"/>
                <a:gd fmla="*/ 1342 h 1357" name="T1"/>
                <a:gd fmla="*/ 17 w 17" name="T2"/>
                <a:gd fmla="*/ 0 h 1357" name="T3"/>
                <a:gd fmla="*/ 0 w 17" name="T4"/>
                <a:gd fmla="*/ 6 h 1357" name="T5"/>
                <a:gd fmla="*/ 4 w 17" name="T6"/>
                <a:gd fmla="*/ 1357 h 1357" name="T7"/>
                <a:gd fmla="*/ 17 w 17" name="T8"/>
                <a:gd fmla="*/ 1342 h 1357" name="T9"/>
              </a:gdLst>
              <a:cxnLst>
                <a:cxn ang="0">
                  <a:pos x="T0" y="T1"/>
                </a:cxn>
                <a:cxn ang="0">
                  <a:pos x="T2" y="T3"/>
                </a:cxn>
                <a:cxn ang="0">
                  <a:pos x="T4" y="T5"/>
                </a:cxn>
                <a:cxn ang="0">
                  <a:pos x="T6" y="T7"/>
                </a:cxn>
                <a:cxn ang="0">
                  <a:pos x="T8" y="T9"/>
                </a:cxn>
              </a:cxnLst>
              <a:rect b="b" l="0" r="r" t="0"/>
              <a:pathLst>
                <a:path h="1357" w="17">
                  <a:moveTo>
                    <a:pt x="17" y="1342"/>
                  </a:moveTo>
                  <a:lnTo>
                    <a:pt x="17" y="0"/>
                  </a:lnTo>
                  <a:lnTo>
                    <a:pt x="0" y="6"/>
                  </a:lnTo>
                  <a:lnTo>
                    <a:pt x="4" y="1357"/>
                  </a:lnTo>
                  <a:lnTo>
                    <a:pt x="17" y="1342"/>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0" name="Freeform 186"/>
            <p:cNvSpPr/>
            <p:nvPr/>
          </p:nvSpPr>
          <p:spPr bwMode="auto">
            <a:xfrm>
              <a:off x="5983" y="3106"/>
              <a:ext cx="888" cy="332"/>
            </a:xfrm>
            <a:custGeom>
              <a:gdLst>
                <a:gd fmla="*/ 888 w 888" name="T0"/>
                <a:gd fmla="*/ 0 h 332" name="T1"/>
                <a:gd fmla="*/ 885 w 888" name="T2"/>
                <a:gd fmla="*/ 15 h 332" name="T3"/>
                <a:gd fmla="*/ 228 w 888" name="T4"/>
                <a:gd fmla="*/ 332 h 332" name="T5"/>
                <a:gd fmla="*/ 5 w 888" name="T6"/>
                <a:gd fmla="*/ 275 h 332" name="T7"/>
                <a:gd fmla="*/ 0 w 888" name="T8"/>
                <a:gd fmla="*/ 258 h 332" name="T9"/>
                <a:gd fmla="*/ 888 w 888" name="T10"/>
                <a:gd fmla="*/ 0 h 332" name="T11"/>
              </a:gdLst>
              <a:cxnLst>
                <a:cxn ang="0">
                  <a:pos x="T0" y="T1"/>
                </a:cxn>
                <a:cxn ang="0">
                  <a:pos x="T2" y="T3"/>
                </a:cxn>
                <a:cxn ang="0">
                  <a:pos x="T4" y="T5"/>
                </a:cxn>
                <a:cxn ang="0">
                  <a:pos x="T6" y="T7"/>
                </a:cxn>
                <a:cxn ang="0">
                  <a:pos x="T8" y="T9"/>
                </a:cxn>
                <a:cxn ang="0">
                  <a:pos x="T10" y="T11"/>
                </a:cxn>
              </a:cxnLst>
              <a:rect b="b" l="0" r="r" t="0"/>
              <a:pathLst>
                <a:path h="332" w="886">
                  <a:moveTo>
                    <a:pt x="888" y="0"/>
                  </a:moveTo>
                  <a:lnTo>
                    <a:pt x="885" y="15"/>
                  </a:lnTo>
                  <a:lnTo>
                    <a:pt x="228" y="332"/>
                  </a:lnTo>
                  <a:lnTo>
                    <a:pt x="5" y="275"/>
                  </a:lnTo>
                  <a:lnTo>
                    <a:pt x="0" y="258"/>
                  </a:lnTo>
                  <a:lnTo>
                    <a:pt x="888" y="0"/>
                  </a:lnTo>
                  <a:close/>
                </a:path>
              </a:pathLst>
            </a:custGeom>
            <a:solidFill>
              <a:srgbClr val="4C262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1" name="Freeform 187"/>
            <p:cNvSpPr/>
            <p:nvPr/>
          </p:nvSpPr>
          <p:spPr bwMode="auto">
            <a:xfrm>
              <a:off x="5983" y="3047"/>
              <a:ext cx="888" cy="373"/>
            </a:xfrm>
            <a:custGeom>
              <a:gdLst>
                <a:gd fmla="*/ 666 w 888" name="T0"/>
                <a:gd fmla="*/ 0 h 373" name="T1"/>
                <a:gd fmla="*/ 0 w 888" name="T2"/>
                <a:gd fmla="*/ 317 h 373" name="T3"/>
                <a:gd fmla="*/ 227 w 888" name="T4"/>
                <a:gd fmla="*/ 373 h 373" name="T5"/>
                <a:gd fmla="*/ 888 w 888" name="T6"/>
                <a:gd fmla="*/ 59 h 373" name="T7"/>
                <a:gd fmla="*/ 666 w 888" name="T8"/>
                <a:gd fmla="*/ 0 h 373" name="T9"/>
              </a:gdLst>
              <a:cxnLst>
                <a:cxn ang="0">
                  <a:pos x="T0" y="T1"/>
                </a:cxn>
                <a:cxn ang="0">
                  <a:pos x="T2" y="T3"/>
                </a:cxn>
                <a:cxn ang="0">
                  <a:pos x="T4" y="T5"/>
                </a:cxn>
                <a:cxn ang="0">
                  <a:pos x="T6" y="T7"/>
                </a:cxn>
                <a:cxn ang="0">
                  <a:pos x="T8" y="T9"/>
                </a:cxn>
              </a:cxnLst>
              <a:rect b="b" l="0" r="r" t="0"/>
              <a:pathLst>
                <a:path h="373" w="886">
                  <a:moveTo>
                    <a:pt x="666" y="0"/>
                  </a:moveTo>
                  <a:lnTo>
                    <a:pt x="0" y="317"/>
                  </a:lnTo>
                  <a:lnTo>
                    <a:pt x="227" y="373"/>
                  </a:lnTo>
                  <a:lnTo>
                    <a:pt x="888" y="59"/>
                  </a:lnTo>
                  <a:lnTo>
                    <a:pt x="666" y="0"/>
                  </a:lnTo>
                  <a:close/>
                </a:path>
              </a:pathLst>
            </a:custGeom>
            <a:solidFill>
              <a:srgbClr val="723D3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2" name="Freeform 188"/>
            <p:cNvSpPr/>
            <p:nvPr/>
          </p:nvSpPr>
          <p:spPr bwMode="auto">
            <a:xfrm>
              <a:off x="5983" y="2730"/>
              <a:ext cx="888" cy="333"/>
            </a:xfrm>
            <a:custGeom>
              <a:gdLst>
                <a:gd fmla="*/ 888 w 888" name="T0"/>
                <a:gd fmla="*/ 0 h 333" name="T1"/>
                <a:gd fmla="*/ 885 w 888" name="T2"/>
                <a:gd fmla="*/ 16 h 333" name="T3"/>
                <a:gd fmla="*/ 228 w 888" name="T4"/>
                <a:gd fmla="*/ 333 h 333" name="T5"/>
                <a:gd fmla="*/ 5 w 888" name="T6"/>
                <a:gd fmla="*/ 275 h 333" name="T7"/>
                <a:gd fmla="*/ 0 w 888" name="T8"/>
                <a:gd fmla="*/ 258 h 333" name="T9"/>
                <a:gd fmla="*/ 888 w 888" name="T10"/>
                <a:gd fmla="*/ 0 h 333" name="T11"/>
              </a:gdLst>
              <a:cxnLst>
                <a:cxn ang="0">
                  <a:pos x="T0" y="T1"/>
                </a:cxn>
                <a:cxn ang="0">
                  <a:pos x="T2" y="T3"/>
                </a:cxn>
                <a:cxn ang="0">
                  <a:pos x="T4" y="T5"/>
                </a:cxn>
                <a:cxn ang="0">
                  <a:pos x="T6" y="T7"/>
                </a:cxn>
                <a:cxn ang="0">
                  <a:pos x="T8" y="T9"/>
                </a:cxn>
                <a:cxn ang="0">
                  <a:pos x="T10" y="T11"/>
                </a:cxn>
              </a:cxnLst>
              <a:rect b="b" l="0" r="r" t="0"/>
              <a:pathLst>
                <a:path h="333" w="886">
                  <a:moveTo>
                    <a:pt x="888" y="0"/>
                  </a:moveTo>
                  <a:lnTo>
                    <a:pt x="885" y="16"/>
                  </a:lnTo>
                  <a:lnTo>
                    <a:pt x="228" y="333"/>
                  </a:lnTo>
                  <a:lnTo>
                    <a:pt x="5" y="275"/>
                  </a:lnTo>
                  <a:lnTo>
                    <a:pt x="0" y="258"/>
                  </a:lnTo>
                  <a:lnTo>
                    <a:pt x="888" y="0"/>
                  </a:lnTo>
                  <a:close/>
                </a:path>
              </a:pathLst>
            </a:custGeom>
            <a:solidFill>
              <a:srgbClr val="4C262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3" name="Freeform 189"/>
            <p:cNvSpPr/>
            <p:nvPr/>
          </p:nvSpPr>
          <p:spPr bwMode="auto">
            <a:xfrm>
              <a:off x="5983" y="2672"/>
              <a:ext cx="888" cy="373"/>
            </a:xfrm>
            <a:custGeom>
              <a:gdLst>
                <a:gd fmla="*/ 666 w 888" name="T0"/>
                <a:gd fmla="*/ 0 h 373" name="T1"/>
                <a:gd fmla="*/ 0 w 888" name="T2"/>
                <a:gd fmla="*/ 316 h 373" name="T3"/>
                <a:gd fmla="*/ 227 w 888" name="T4"/>
                <a:gd fmla="*/ 373 h 373" name="T5"/>
                <a:gd fmla="*/ 888 w 888" name="T6"/>
                <a:gd fmla="*/ 58 h 373" name="T7"/>
                <a:gd fmla="*/ 666 w 888" name="T8"/>
                <a:gd fmla="*/ 0 h 373" name="T9"/>
              </a:gdLst>
              <a:cxnLst>
                <a:cxn ang="0">
                  <a:pos x="T0" y="T1"/>
                </a:cxn>
                <a:cxn ang="0">
                  <a:pos x="T2" y="T3"/>
                </a:cxn>
                <a:cxn ang="0">
                  <a:pos x="T4" y="T5"/>
                </a:cxn>
                <a:cxn ang="0">
                  <a:pos x="T6" y="T7"/>
                </a:cxn>
                <a:cxn ang="0">
                  <a:pos x="T8" y="T9"/>
                </a:cxn>
              </a:cxnLst>
              <a:rect b="b" l="0" r="r" t="0"/>
              <a:pathLst>
                <a:path h="373" w="886">
                  <a:moveTo>
                    <a:pt x="666" y="0"/>
                  </a:moveTo>
                  <a:lnTo>
                    <a:pt x="0" y="316"/>
                  </a:lnTo>
                  <a:lnTo>
                    <a:pt x="227" y="373"/>
                  </a:lnTo>
                  <a:lnTo>
                    <a:pt x="888" y="58"/>
                  </a:lnTo>
                  <a:lnTo>
                    <a:pt x="666" y="0"/>
                  </a:lnTo>
                  <a:close/>
                </a:path>
              </a:pathLst>
            </a:custGeom>
            <a:solidFill>
              <a:srgbClr val="723D3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4" name="Freeform 190"/>
            <p:cNvSpPr/>
            <p:nvPr/>
          </p:nvSpPr>
          <p:spPr bwMode="auto">
            <a:xfrm>
              <a:off x="5967" y="2314"/>
              <a:ext cx="887" cy="333"/>
            </a:xfrm>
            <a:custGeom>
              <a:gdLst>
                <a:gd fmla="*/ 887 w 887" name="T0"/>
                <a:gd fmla="*/ 0 h 333" name="T1"/>
                <a:gd fmla="*/ 884 w 887" name="T2"/>
                <a:gd fmla="*/ 15 h 333" name="T3"/>
                <a:gd fmla="*/ 228 w 887" name="T4"/>
                <a:gd fmla="*/ 333 h 333" name="T5"/>
                <a:gd fmla="*/ 4 w 887" name="T6"/>
                <a:gd fmla="*/ 275 h 333" name="T7"/>
                <a:gd fmla="*/ 0 w 887" name="T8"/>
                <a:gd fmla="*/ 258 h 333" name="T9"/>
                <a:gd fmla="*/ 887 w 887" name="T10"/>
                <a:gd fmla="*/ 0 h 333" name="T11"/>
              </a:gdLst>
              <a:cxnLst>
                <a:cxn ang="0">
                  <a:pos x="T0" y="T1"/>
                </a:cxn>
                <a:cxn ang="0">
                  <a:pos x="T2" y="T3"/>
                </a:cxn>
                <a:cxn ang="0">
                  <a:pos x="T4" y="T5"/>
                </a:cxn>
                <a:cxn ang="0">
                  <a:pos x="T6" y="T7"/>
                </a:cxn>
                <a:cxn ang="0">
                  <a:pos x="T8" y="T9"/>
                </a:cxn>
                <a:cxn ang="0">
                  <a:pos x="T10" y="T11"/>
                </a:cxn>
              </a:cxnLst>
              <a:rect b="b" l="0" r="r" t="0"/>
              <a:pathLst>
                <a:path h="333" w="885">
                  <a:moveTo>
                    <a:pt x="887" y="0"/>
                  </a:moveTo>
                  <a:lnTo>
                    <a:pt x="884" y="15"/>
                  </a:lnTo>
                  <a:lnTo>
                    <a:pt x="228" y="333"/>
                  </a:lnTo>
                  <a:lnTo>
                    <a:pt x="4" y="275"/>
                  </a:lnTo>
                  <a:lnTo>
                    <a:pt x="0" y="258"/>
                  </a:lnTo>
                  <a:lnTo>
                    <a:pt x="887" y="0"/>
                  </a:lnTo>
                  <a:close/>
                </a:path>
              </a:pathLst>
            </a:custGeom>
            <a:solidFill>
              <a:srgbClr val="4C262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5" name="Freeform 191"/>
            <p:cNvSpPr/>
            <p:nvPr/>
          </p:nvSpPr>
          <p:spPr bwMode="auto">
            <a:xfrm>
              <a:off x="5967" y="2255"/>
              <a:ext cx="887" cy="374"/>
            </a:xfrm>
            <a:custGeom>
              <a:gdLst>
                <a:gd fmla="*/ 667 w 887" name="T0"/>
                <a:gd fmla="*/ 0 h 374" name="T1"/>
                <a:gd fmla="*/ 0 w 887" name="T2"/>
                <a:gd fmla="*/ 317 h 374" name="T3"/>
                <a:gd fmla="*/ 226 w 887" name="T4"/>
                <a:gd fmla="*/ 374 h 374" name="T5"/>
                <a:gd fmla="*/ 887 w 887" name="T6"/>
                <a:gd fmla="*/ 59 h 374" name="T7"/>
                <a:gd fmla="*/ 667 w 887" name="T8"/>
                <a:gd fmla="*/ 0 h 374" name="T9"/>
              </a:gdLst>
              <a:cxnLst>
                <a:cxn ang="0">
                  <a:pos x="T0" y="T1"/>
                </a:cxn>
                <a:cxn ang="0">
                  <a:pos x="T2" y="T3"/>
                </a:cxn>
                <a:cxn ang="0">
                  <a:pos x="T4" y="T5"/>
                </a:cxn>
                <a:cxn ang="0">
                  <a:pos x="T6" y="T7"/>
                </a:cxn>
                <a:cxn ang="0">
                  <a:pos x="T8" y="T9"/>
                </a:cxn>
              </a:cxnLst>
              <a:rect b="b" l="0" r="r" t="0"/>
              <a:pathLst>
                <a:path h="374" w="885">
                  <a:moveTo>
                    <a:pt x="667" y="0"/>
                  </a:moveTo>
                  <a:lnTo>
                    <a:pt x="0" y="317"/>
                  </a:lnTo>
                  <a:lnTo>
                    <a:pt x="226" y="374"/>
                  </a:lnTo>
                  <a:lnTo>
                    <a:pt x="887" y="59"/>
                  </a:lnTo>
                  <a:lnTo>
                    <a:pt x="667" y="0"/>
                  </a:lnTo>
                  <a:close/>
                </a:path>
              </a:pathLst>
            </a:custGeom>
            <a:solidFill>
              <a:srgbClr val="723D3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6" name="Freeform 192"/>
            <p:cNvSpPr/>
            <p:nvPr/>
          </p:nvSpPr>
          <p:spPr bwMode="auto">
            <a:xfrm>
              <a:off x="6871" y="1995"/>
              <a:ext cx="15" cy="1356"/>
            </a:xfrm>
            <a:custGeom>
              <a:gdLst>
                <a:gd fmla="*/ 15 w 15" name="T0"/>
                <a:gd fmla="*/ 1341 h 1356" name="T1"/>
                <a:gd fmla="*/ 15 w 15" name="T2"/>
                <a:gd fmla="*/ 0 h 1356" name="T3"/>
                <a:gd fmla="*/ 0 w 15" name="T4"/>
                <a:gd fmla="*/ 5 h 1356" name="T5"/>
                <a:gd fmla="*/ 4 w 15" name="T6"/>
                <a:gd fmla="*/ 1356 h 1356" name="T7"/>
                <a:gd fmla="*/ 15 w 15" name="T8"/>
                <a:gd fmla="*/ 1341 h 1356" name="T9"/>
              </a:gdLst>
              <a:cxnLst>
                <a:cxn ang="0">
                  <a:pos x="T0" y="T1"/>
                </a:cxn>
                <a:cxn ang="0">
                  <a:pos x="T2" y="T3"/>
                </a:cxn>
                <a:cxn ang="0">
                  <a:pos x="T4" y="T5"/>
                </a:cxn>
                <a:cxn ang="0">
                  <a:pos x="T6" y="T7"/>
                </a:cxn>
                <a:cxn ang="0">
                  <a:pos x="T8" y="T9"/>
                </a:cxn>
              </a:cxnLst>
              <a:rect b="b" l="0" r="r" t="0"/>
              <a:pathLst>
                <a:path h="1356" w="15">
                  <a:moveTo>
                    <a:pt x="15" y="1341"/>
                  </a:moveTo>
                  <a:lnTo>
                    <a:pt x="15" y="0"/>
                  </a:lnTo>
                  <a:lnTo>
                    <a:pt x="0" y="5"/>
                  </a:lnTo>
                  <a:lnTo>
                    <a:pt x="4" y="1356"/>
                  </a:lnTo>
                  <a:lnTo>
                    <a:pt x="15" y="1341"/>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7" name="Freeform 193"/>
            <p:cNvSpPr/>
            <p:nvPr/>
          </p:nvSpPr>
          <p:spPr bwMode="auto">
            <a:xfrm>
              <a:off x="6857" y="2007"/>
              <a:ext cx="15" cy="1357"/>
            </a:xfrm>
            <a:custGeom>
              <a:gdLst>
                <a:gd fmla="*/ 15 w 15" name="T0"/>
                <a:gd fmla="*/ 1341 h 1357" name="T1"/>
                <a:gd fmla="*/ 15 w 15" name="T2"/>
                <a:gd fmla="*/ 0 h 1357" name="T3"/>
                <a:gd fmla="*/ 0 w 15" name="T4"/>
                <a:gd fmla="*/ 4 h 1357" name="T5"/>
                <a:gd fmla="*/ 4 w 15" name="T6"/>
                <a:gd fmla="*/ 1357 h 1357" name="T7"/>
                <a:gd fmla="*/ 15 w 15" name="T8"/>
                <a:gd fmla="*/ 1341 h 1357" name="T9"/>
              </a:gdLst>
              <a:cxnLst>
                <a:cxn ang="0">
                  <a:pos x="T0" y="T1"/>
                </a:cxn>
                <a:cxn ang="0">
                  <a:pos x="T2" y="T3"/>
                </a:cxn>
                <a:cxn ang="0">
                  <a:pos x="T4" y="T5"/>
                </a:cxn>
                <a:cxn ang="0">
                  <a:pos x="T6" y="T7"/>
                </a:cxn>
                <a:cxn ang="0">
                  <a:pos x="T8" y="T9"/>
                </a:cxn>
              </a:cxnLst>
              <a:rect b="b" l="0" r="r" t="0"/>
              <a:pathLst>
                <a:path h="1357" w="15">
                  <a:moveTo>
                    <a:pt x="15" y="1341"/>
                  </a:moveTo>
                  <a:lnTo>
                    <a:pt x="15" y="0"/>
                  </a:lnTo>
                  <a:lnTo>
                    <a:pt x="0" y="4"/>
                  </a:lnTo>
                  <a:lnTo>
                    <a:pt x="4" y="1357"/>
                  </a:lnTo>
                  <a:lnTo>
                    <a:pt x="15" y="1341"/>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8" name="Freeform 194"/>
            <p:cNvSpPr/>
            <p:nvPr/>
          </p:nvSpPr>
          <p:spPr bwMode="auto">
            <a:xfrm>
              <a:off x="6695" y="2133"/>
              <a:ext cx="16" cy="1357"/>
            </a:xfrm>
            <a:custGeom>
              <a:gdLst>
                <a:gd fmla="*/ 16 w 16" name="T0"/>
                <a:gd fmla="*/ 1342 h 1357" name="T1"/>
                <a:gd fmla="*/ 16 w 16" name="T2"/>
                <a:gd fmla="*/ 0 h 1357" name="T3"/>
                <a:gd fmla="*/ 0 w 16" name="T4"/>
                <a:gd fmla="*/ 5 h 1357" name="T5"/>
                <a:gd fmla="*/ 4 w 16" name="T6"/>
                <a:gd fmla="*/ 1357 h 1357" name="T7"/>
                <a:gd fmla="*/ 16 w 16" name="T8"/>
                <a:gd fmla="*/ 1342 h 1357" name="T9"/>
              </a:gdLst>
              <a:cxnLst>
                <a:cxn ang="0">
                  <a:pos x="T0" y="T1"/>
                </a:cxn>
                <a:cxn ang="0">
                  <a:pos x="T2" y="T3"/>
                </a:cxn>
                <a:cxn ang="0">
                  <a:pos x="T4" y="T5"/>
                </a:cxn>
                <a:cxn ang="0">
                  <a:pos x="T6" y="T7"/>
                </a:cxn>
                <a:cxn ang="0">
                  <a:pos x="T8" y="T9"/>
                </a:cxn>
              </a:cxnLst>
              <a:rect b="b" l="0" r="r" t="0"/>
              <a:pathLst>
                <a:path h="1357" w="16">
                  <a:moveTo>
                    <a:pt x="16" y="1342"/>
                  </a:moveTo>
                  <a:lnTo>
                    <a:pt x="16" y="0"/>
                  </a:lnTo>
                  <a:lnTo>
                    <a:pt x="0" y="5"/>
                  </a:lnTo>
                  <a:lnTo>
                    <a:pt x="4" y="1357"/>
                  </a:lnTo>
                  <a:lnTo>
                    <a:pt x="16" y="1342"/>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9" name="Freeform 195"/>
            <p:cNvSpPr/>
            <p:nvPr/>
          </p:nvSpPr>
          <p:spPr bwMode="auto">
            <a:xfrm>
              <a:off x="6681" y="2145"/>
              <a:ext cx="16" cy="1357"/>
            </a:xfrm>
            <a:custGeom>
              <a:gdLst>
                <a:gd fmla="*/ 16 w 16" name="T0"/>
                <a:gd fmla="*/ 1342 h 1357" name="T1"/>
                <a:gd fmla="*/ 16 w 16" name="T2"/>
                <a:gd fmla="*/ 0 h 1357" name="T3"/>
                <a:gd fmla="*/ 0 w 16" name="T4"/>
                <a:gd fmla="*/ 5 h 1357" name="T5"/>
                <a:gd fmla="*/ 4 w 16" name="T6"/>
                <a:gd fmla="*/ 1357 h 1357" name="T7"/>
                <a:gd fmla="*/ 16 w 16" name="T8"/>
                <a:gd fmla="*/ 1342 h 1357" name="T9"/>
              </a:gdLst>
              <a:cxnLst>
                <a:cxn ang="0">
                  <a:pos x="T0" y="T1"/>
                </a:cxn>
                <a:cxn ang="0">
                  <a:pos x="T2" y="T3"/>
                </a:cxn>
                <a:cxn ang="0">
                  <a:pos x="T4" y="T5"/>
                </a:cxn>
                <a:cxn ang="0">
                  <a:pos x="T6" y="T7"/>
                </a:cxn>
                <a:cxn ang="0">
                  <a:pos x="T8" y="T9"/>
                </a:cxn>
              </a:cxnLst>
              <a:rect b="b" l="0" r="r" t="0"/>
              <a:pathLst>
                <a:path h="1357" w="16">
                  <a:moveTo>
                    <a:pt x="16" y="1342"/>
                  </a:moveTo>
                  <a:lnTo>
                    <a:pt x="16" y="0"/>
                  </a:lnTo>
                  <a:lnTo>
                    <a:pt x="0" y="5"/>
                  </a:lnTo>
                  <a:lnTo>
                    <a:pt x="4" y="1357"/>
                  </a:lnTo>
                  <a:lnTo>
                    <a:pt x="16" y="1342"/>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0" name="Freeform 196"/>
            <p:cNvSpPr/>
            <p:nvPr/>
          </p:nvSpPr>
          <p:spPr bwMode="auto">
            <a:xfrm>
              <a:off x="6459" y="2281"/>
              <a:ext cx="17" cy="1357"/>
            </a:xfrm>
            <a:custGeom>
              <a:gdLst>
                <a:gd fmla="*/ 17 w 17" name="T0"/>
                <a:gd fmla="*/ 1342 h 1357" name="T1"/>
                <a:gd fmla="*/ 17 w 17" name="T2"/>
                <a:gd fmla="*/ 0 h 1357" name="T3"/>
                <a:gd fmla="*/ 0 w 17" name="T4"/>
                <a:gd fmla="*/ 6 h 1357" name="T5"/>
                <a:gd fmla="*/ 4 w 17" name="T6"/>
                <a:gd fmla="*/ 1357 h 1357" name="T7"/>
                <a:gd fmla="*/ 17 w 17" name="T8"/>
                <a:gd fmla="*/ 1342 h 1357" name="T9"/>
              </a:gdLst>
              <a:cxnLst>
                <a:cxn ang="0">
                  <a:pos x="T0" y="T1"/>
                </a:cxn>
                <a:cxn ang="0">
                  <a:pos x="T2" y="T3"/>
                </a:cxn>
                <a:cxn ang="0">
                  <a:pos x="T4" y="T5"/>
                </a:cxn>
                <a:cxn ang="0">
                  <a:pos x="T6" y="T7"/>
                </a:cxn>
                <a:cxn ang="0">
                  <a:pos x="T8" y="T9"/>
                </a:cxn>
              </a:cxnLst>
              <a:rect b="b" l="0" r="r" t="0"/>
              <a:pathLst>
                <a:path h="1357" w="17">
                  <a:moveTo>
                    <a:pt x="17" y="1342"/>
                  </a:moveTo>
                  <a:lnTo>
                    <a:pt x="17" y="0"/>
                  </a:lnTo>
                  <a:lnTo>
                    <a:pt x="0" y="6"/>
                  </a:lnTo>
                  <a:lnTo>
                    <a:pt x="4" y="1357"/>
                  </a:lnTo>
                  <a:lnTo>
                    <a:pt x="17" y="1342"/>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1" name="Freeform 197"/>
            <p:cNvSpPr/>
            <p:nvPr/>
          </p:nvSpPr>
          <p:spPr bwMode="auto">
            <a:xfrm>
              <a:off x="6445" y="2294"/>
              <a:ext cx="17" cy="1356"/>
            </a:xfrm>
            <a:custGeom>
              <a:gdLst>
                <a:gd fmla="*/ 17 w 17" name="T0"/>
                <a:gd fmla="*/ 1341 h 1356" name="T1"/>
                <a:gd fmla="*/ 17 w 17" name="T2"/>
                <a:gd fmla="*/ 0 h 1356" name="T3"/>
                <a:gd fmla="*/ 0 w 17" name="T4"/>
                <a:gd fmla="*/ 4 h 1356" name="T5"/>
                <a:gd fmla="*/ 4 w 17" name="T6"/>
                <a:gd fmla="*/ 1356 h 1356" name="T7"/>
                <a:gd fmla="*/ 17 w 17" name="T8"/>
                <a:gd fmla="*/ 1341 h 1356" name="T9"/>
              </a:gdLst>
              <a:cxnLst>
                <a:cxn ang="0">
                  <a:pos x="T0" y="T1"/>
                </a:cxn>
                <a:cxn ang="0">
                  <a:pos x="T2" y="T3"/>
                </a:cxn>
                <a:cxn ang="0">
                  <a:pos x="T4" y="T5"/>
                </a:cxn>
                <a:cxn ang="0">
                  <a:pos x="T6" y="T7"/>
                </a:cxn>
                <a:cxn ang="0">
                  <a:pos x="T8" y="T9"/>
                </a:cxn>
              </a:cxnLst>
              <a:rect b="b" l="0" r="r" t="0"/>
              <a:pathLst>
                <a:path h="1356" w="17">
                  <a:moveTo>
                    <a:pt x="17" y="1341"/>
                  </a:moveTo>
                  <a:lnTo>
                    <a:pt x="17" y="0"/>
                  </a:lnTo>
                  <a:lnTo>
                    <a:pt x="0" y="4"/>
                  </a:lnTo>
                  <a:lnTo>
                    <a:pt x="4" y="1356"/>
                  </a:lnTo>
                  <a:lnTo>
                    <a:pt x="17" y="1341"/>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2" name="Freeform 198"/>
            <p:cNvSpPr/>
            <p:nvPr/>
          </p:nvSpPr>
          <p:spPr bwMode="auto">
            <a:xfrm>
              <a:off x="6242" y="2404"/>
              <a:ext cx="15" cy="1357"/>
            </a:xfrm>
            <a:custGeom>
              <a:gdLst>
                <a:gd fmla="*/ 15 w 15" name="T0"/>
                <a:gd fmla="*/ 1342 h 1357" name="T1"/>
                <a:gd fmla="*/ 15 w 15" name="T2"/>
                <a:gd fmla="*/ 0 h 1357" name="T3"/>
                <a:gd fmla="*/ 0 w 15" name="T4"/>
                <a:gd fmla="*/ 6 h 1357" name="T5"/>
                <a:gd fmla="*/ 4 w 15" name="T6"/>
                <a:gd fmla="*/ 1357 h 1357" name="T7"/>
                <a:gd fmla="*/ 15 w 15" name="T8"/>
                <a:gd fmla="*/ 1342 h 1357" name="T9"/>
              </a:gdLst>
              <a:cxnLst>
                <a:cxn ang="0">
                  <a:pos x="T0" y="T1"/>
                </a:cxn>
                <a:cxn ang="0">
                  <a:pos x="T2" y="T3"/>
                </a:cxn>
                <a:cxn ang="0">
                  <a:pos x="T4" y="T5"/>
                </a:cxn>
                <a:cxn ang="0">
                  <a:pos x="T6" y="T7"/>
                </a:cxn>
                <a:cxn ang="0">
                  <a:pos x="T8" y="T9"/>
                </a:cxn>
              </a:cxnLst>
              <a:rect b="b" l="0" r="r" t="0"/>
              <a:pathLst>
                <a:path h="1357" w="15">
                  <a:moveTo>
                    <a:pt x="15" y="1342"/>
                  </a:moveTo>
                  <a:lnTo>
                    <a:pt x="15" y="0"/>
                  </a:lnTo>
                  <a:lnTo>
                    <a:pt x="0" y="6"/>
                  </a:lnTo>
                  <a:lnTo>
                    <a:pt x="4" y="1357"/>
                  </a:lnTo>
                  <a:lnTo>
                    <a:pt x="15" y="1342"/>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3" name="Freeform 199"/>
            <p:cNvSpPr/>
            <p:nvPr/>
          </p:nvSpPr>
          <p:spPr bwMode="auto">
            <a:xfrm>
              <a:off x="6228" y="2417"/>
              <a:ext cx="15" cy="1356"/>
            </a:xfrm>
            <a:custGeom>
              <a:gdLst>
                <a:gd fmla="*/ 15 w 15" name="T0"/>
                <a:gd fmla="*/ 1341 h 1356" name="T1"/>
                <a:gd fmla="*/ 15 w 15" name="T2"/>
                <a:gd fmla="*/ 0 h 1356" name="T3"/>
                <a:gd fmla="*/ 0 w 15" name="T4"/>
                <a:gd fmla="*/ 4 h 1356" name="T5"/>
                <a:gd fmla="*/ 4 w 15" name="T6"/>
                <a:gd fmla="*/ 1356 h 1356" name="T7"/>
                <a:gd fmla="*/ 15 w 15" name="T8"/>
                <a:gd fmla="*/ 1341 h 1356" name="T9"/>
              </a:gdLst>
              <a:cxnLst>
                <a:cxn ang="0">
                  <a:pos x="T0" y="T1"/>
                </a:cxn>
                <a:cxn ang="0">
                  <a:pos x="T2" y="T3"/>
                </a:cxn>
                <a:cxn ang="0">
                  <a:pos x="T4" y="T5"/>
                </a:cxn>
                <a:cxn ang="0">
                  <a:pos x="T6" y="T7"/>
                </a:cxn>
                <a:cxn ang="0">
                  <a:pos x="T8" y="T9"/>
                </a:cxn>
              </a:cxnLst>
              <a:rect b="b" l="0" r="r" t="0"/>
              <a:pathLst>
                <a:path h="1356" w="15">
                  <a:moveTo>
                    <a:pt x="15" y="1341"/>
                  </a:moveTo>
                  <a:lnTo>
                    <a:pt x="15" y="0"/>
                  </a:lnTo>
                  <a:lnTo>
                    <a:pt x="0" y="4"/>
                  </a:lnTo>
                  <a:lnTo>
                    <a:pt x="4" y="1356"/>
                  </a:lnTo>
                  <a:lnTo>
                    <a:pt x="15" y="1341"/>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4" name="Freeform 200"/>
            <p:cNvSpPr/>
            <p:nvPr/>
          </p:nvSpPr>
          <p:spPr bwMode="auto">
            <a:xfrm>
              <a:off x="6223" y="3169"/>
              <a:ext cx="720" cy="336"/>
            </a:xfrm>
            <a:custGeom>
              <a:gdLst>
                <a:gd fmla="*/ 13 w 720" name="T0"/>
                <a:gd fmla="*/ 336 h 336" name="T1"/>
                <a:gd fmla="*/ 720 w 720" name="T2"/>
                <a:gd fmla="*/ 11 h 336" name="T3"/>
                <a:gd fmla="*/ 710 w 720" name="T4"/>
                <a:gd fmla="*/ 0 h 336" name="T5"/>
                <a:gd fmla="*/ 0 w 720" name="T6"/>
                <a:gd fmla="*/ 331 h 336" name="T7"/>
                <a:gd fmla="*/ 13 w 720" name="T8"/>
                <a:gd fmla="*/ 336 h 336" name="T9"/>
              </a:gdLst>
              <a:cxnLst>
                <a:cxn ang="0">
                  <a:pos x="T0" y="T1"/>
                </a:cxn>
                <a:cxn ang="0">
                  <a:pos x="T2" y="T3"/>
                </a:cxn>
                <a:cxn ang="0">
                  <a:pos x="T4" y="T5"/>
                </a:cxn>
                <a:cxn ang="0">
                  <a:pos x="T6" y="T7"/>
                </a:cxn>
                <a:cxn ang="0">
                  <a:pos x="T8" y="T9"/>
                </a:cxn>
              </a:cxnLst>
              <a:rect b="b" l="0" r="r" t="0"/>
              <a:pathLst>
                <a:path h="336" w="720">
                  <a:moveTo>
                    <a:pt x="13" y="336"/>
                  </a:moveTo>
                  <a:lnTo>
                    <a:pt x="720" y="11"/>
                  </a:lnTo>
                  <a:lnTo>
                    <a:pt x="710" y="0"/>
                  </a:lnTo>
                  <a:lnTo>
                    <a:pt x="0" y="331"/>
                  </a:lnTo>
                  <a:lnTo>
                    <a:pt x="13" y="336"/>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5" name="Freeform 201"/>
            <p:cNvSpPr/>
            <p:nvPr/>
          </p:nvSpPr>
          <p:spPr bwMode="auto">
            <a:xfrm>
              <a:off x="6210" y="3161"/>
              <a:ext cx="720" cy="337"/>
            </a:xfrm>
            <a:custGeom>
              <a:gdLst>
                <a:gd fmla="*/ 14 w 720" name="T0"/>
                <a:gd fmla="*/ 337 h 337" name="T1"/>
                <a:gd fmla="*/ 720 w 720" name="T2"/>
                <a:gd fmla="*/ 11 h 337" name="T3"/>
                <a:gd fmla="*/ 710 w 720" name="T4"/>
                <a:gd fmla="*/ 0 h 337" name="T5"/>
                <a:gd fmla="*/ 0 w 720" name="T6"/>
                <a:gd fmla="*/ 332 h 337" name="T7"/>
                <a:gd fmla="*/ 14 w 720" name="T8"/>
                <a:gd fmla="*/ 337 h 337" name="T9"/>
              </a:gdLst>
              <a:cxnLst>
                <a:cxn ang="0">
                  <a:pos x="T0" y="T1"/>
                </a:cxn>
                <a:cxn ang="0">
                  <a:pos x="T2" y="T3"/>
                </a:cxn>
                <a:cxn ang="0">
                  <a:pos x="T4" y="T5"/>
                </a:cxn>
                <a:cxn ang="0">
                  <a:pos x="T6" y="T7"/>
                </a:cxn>
                <a:cxn ang="0">
                  <a:pos x="T8" y="T9"/>
                </a:cxn>
              </a:cxnLst>
              <a:rect b="b" l="0" r="r" t="0"/>
              <a:pathLst>
                <a:path h="337" w="720">
                  <a:moveTo>
                    <a:pt x="14" y="337"/>
                  </a:moveTo>
                  <a:lnTo>
                    <a:pt x="720" y="11"/>
                  </a:lnTo>
                  <a:lnTo>
                    <a:pt x="710" y="0"/>
                  </a:lnTo>
                  <a:lnTo>
                    <a:pt x="0" y="332"/>
                  </a:lnTo>
                  <a:lnTo>
                    <a:pt x="14" y="337"/>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6" name="Freeform 202"/>
            <p:cNvSpPr/>
            <p:nvPr/>
          </p:nvSpPr>
          <p:spPr bwMode="auto">
            <a:xfrm>
              <a:off x="6223" y="2872"/>
              <a:ext cx="720" cy="336"/>
            </a:xfrm>
            <a:custGeom>
              <a:gdLst>
                <a:gd fmla="*/ 13 w 720" name="T0"/>
                <a:gd fmla="*/ 336 h 336" name="T1"/>
                <a:gd fmla="*/ 720 w 720" name="T2"/>
                <a:gd fmla="*/ 11 h 336" name="T3"/>
                <a:gd fmla="*/ 710 w 720" name="T4"/>
                <a:gd fmla="*/ 0 h 336" name="T5"/>
                <a:gd fmla="*/ 0 w 720" name="T6"/>
                <a:gd fmla="*/ 332 h 336" name="T7"/>
                <a:gd fmla="*/ 13 w 720" name="T8"/>
                <a:gd fmla="*/ 336 h 336" name="T9"/>
              </a:gdLst>
              <a:cxnLst>
                <a:cxn ang="0">
                  <a:pos x="T0" y="T1"/>
                </a:cxn>
                <a:cxn ang="0">
                  <a:pos x="T2" y="T3"/>
                </a:cxn>
                <a:cxn ang="0">
                  <a:pos x="T4" y="T5"/>
                </a:cxn>
                <a:cxn ang="0">
                  <a:pos x="T6" y="T7"/>
                </a:cxn>
                <a:cxn ang="0">
                  <a:pos x="T8" y="T9"/>
                </a:cxn>
              </a:cxnLst>
              <a:rect b="b" l="0" r="r" t="0"/>
              <a:pathLst>
                <a:path h="336" w="720">
                  <a:moveTo>
                    <a:pt x="13" y="336"/>
                  </a:moveTo>
                  <a:lnTo>
                    <a:pt x="720" y="11"/>
                  </a:lnTo>
                  <a:lnTo>
                    <a:pt x="710" y="0"/>
                  </a:lnTo>
                  <a:lnTo>
                    <a:pt x="0" y="332"/>
                  </a:lnTo>
                  <a:lnTo>
                    <a:pt x="13" y="336"/>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7" name="Freeform 203"/>
            <p:cNvSpPr/>
            <p:nvPr/>
          </p:nvSpPr>
          <p:spPr bwMode="auto">
            <a:xfrm>
              <a:off x="6210" y="2864"/>
              <a:ext cx="720" cy="337"/>
            </a:xfrm>
            <a:custGeom>
              <a:gdLst>
                <a:gd fmla="*/ 14 w 720" name="T0"/>
                <a:gd fmla="*/ 337 h 337" name="T1"/>
                <a:gd fmla="*/ 720 w 720" name="T2"/>
                <a:gd fmla="*/ 11 h 337" name="T3"/>
                <a:gd fmla="*/ 710 w 720" name="T4"/>
                <a:gd fmla="*/ 0 h 337" name="T5"/>
                <a:gd fmla="*/ 0 w 720" name="T6"/>
                <a:gd fmla="*/ 332 h 337" name="T7"/>
                <a:gd fmla="*/ 14 w 720" name="T8"/>
                <a:gd fmla="*/ 337 h 337" name="T9"/>
              </a:gdLst>
              <a:cxnLst>
                <a:cxn ang="0">
                  <a:pos x="T0" y="T1"/>
                </a:cxn>
                <a:cxn ang="0">
                  <a:pos x="T2" y="T3"/>
                </a:cxn>
                <a:cxn ang="0">
                  <a:pos x="T4" y="T5"/>
                </a:cxn>
                <a:cxn ang="0">
                  <a:pos x="T6" y="T7"/>
                </a:cxn>
                <a:cxn ang="0">
                  <a:pos x="T8" y="T9"/>
                </a:cxn>
              </a:cxnLst>
              <a:rect b="b" l="0" r="r" t="0"/>
              <a:pathLst>
                <a:path h="337" w="720">
                  <a:moveTo>
                    <a:pt x="14" y="337"/>
                  </a:moveTo>
                  <a:lnTo>
                    <a:pt x="720" y="11"/>
                  </a:lnTo>
                  <a:lnTo>
                    <a:pt x="710" y="0"/>
                  </a:lnTo>
                  <a:lnTo>
                    <a:pt x="0" y="332"/>
                  </a:lnTo>
                  <a:lnTo>
                    <a:pt x="14" y="337"/>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8" name="Freeform 204"/>
            <p:cNvSpPr/>
            <p:nvPr/>
          </p:nvSpPr>
          <p:spPr bwMode="auto">
            <a:xfrm>
              <a:off x="6199" y="2449"/>
              <a:ext cx="720" cy="337"/>
            </a:xfrm>
            <a:custGeom>
              <a:gdLst>
                <a:gd fmla="*/ 14 w 720" name="T0"/>
                <a:gd fmla="*/ 337 h 337" name="T1"/>
                <a:gd fmla="*/ 720 w 720" name="T2"/>
                <a:gd fmla="*/ 11 h 337" name="T3"/>
                <a:gd fmla="*/ 710 w 720" name="T4"/>
                <a:gd fmla="*/ 0 h 337" name="T5"/>
                <a:gd fmla="*/ 0 w 720" name="T6"/>
                <a:gd fmla="*/ 332 h 337" name="T7"/>
                <a:gd fmla="*/ 14 w 720" name="T8"/>
                <a:gd fmla="*/ 337 h 337" name="T9"/>
              </a:gdLst>
              <a:cxnLst>
                <a:cxn ang="0">
                  <a:pos x="T0" y="T1"/>
                </a:cxn>
                <a:cxn ang="0">
                  <a:pos x="T2" y="T3"/>
                </a:cxn>
                <a:cxn ang="0">
                  <a:pos x="T4" y="T5"/>
                </a:cxn>
                <a:cxn ang="0">
                  <a:pos x="T6" y="T7"/>
                </a:cxn>
                <a:cxn ang="0">
                  <a:pos x="T8" y="T9"/>
                </a:cxn>
              </a:cxnLst>
              <a:rect b="b" l="0" r="r" t="0"/>
              <a:pathLst>
                <a:path h="337" w="720">
                  <a:moveTo>
                    <a:pt x="14" y="337"/>
                  </a:moveTo>
                  <a:lnTo>
                    <a:pt x="720" y="11"/>
                  </a:lnTo>
                  <a:lnTo>
                    <a:pt x="710" y="0"/>
                  </a:lnTo>
                  <a:lnTo>
                    <a:pt x="0" y="332"/>
                  </a:lnTo>
                  <a:lnTo>
                    <a:pt x="14" y="337"/>
                  </a:lnTo>
                  <a:close/>
                </a:path>
              </a:pathLst>
            </a:custGeom>
            <a:solidFill>
              <a:srgbClr val="FFC01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9" name="Freeform 205"/>
            <p:cNvSpPr/>
            <p:nvPr/>
          </p:nvSpPr>
          <p:spPr bwMode="auto">
            <a:xfrm>
              <a:off x="6185" y="2442"/>
              <a:ext cx="721" cy="337"/>
            </a:xfrm>
            <a:custGeom>
              <a:gdLst>
                <a:gd fmla="*/ 15 w 721" name="T0"/>
                <a:gd fmla="*/ 337 h 337" name="T1"/>
                <a:gd fmla="*/ 721 w 721" name="T2"/>
                <a:gd fmla="*/ 11 h 337" name="T3"/>
                <a:gd fmla="*/ 711 w 721" name="T4"/>
                <a:gd fmla="*/ 0 h 337" name="T5"/>
                <a:gd fmla="*/ 0 w 721" name="T6"/>
                <a:gd fmla="*/ 331 h 337" name="T7"/>
                <a:gd fmla="*/ 15 w 721" name="T8"/>
                <a:gd fmla="*/ 337 h 337" name="T9"/>
              </a:gdLst>
              <a:cxnLst>
                <a:cxn ang="0">
                  <a:pos x="T0" y="T1"/>
                </a:cxn>
                <a:cxn ang="0">
                  <a:pos x="T2" y="T3"/>
                </a:cxn>
                <a:cxn ang="0">
                  <a:pos x="T4" y="T5"/>
                </a:cxn>
                <a:cxn ang="0">
                  <a:pos x="T6" y="T7"/>
                </a:cxn>
                <a:cxn ang="0">
                  <a:pos x="T8" y="T9"/>
                </a:cxn>
              </a:cxnLst>
              <a:rect b="b" l="0" r="r" t="0"/>
              <a:pathLst>
                <a:path h="337" w="721">
                  <a:moveTo>
                    <a:pt x="15" y="337"/>
                  </a:moveTo>
                  <a:lnTo>
                    <a:pt x="721" y="11"/>
                  </a:lnTo>
                  <a:lnTo>
                    <a:pt x="711" y="0"/>
                  </a:lnTo>
                  <a:lnTo>
                    <a:pt x="0" y="331"/>
                  </a:lnTo>
                  <a:lnTo>
                    <a:pt x="15" y="337"/>
                  </a:lnTo>
                  <a:close/>
                </a:path>
              </a:pathLst>
            </a:custGeom>
            <a:solidFill>
              <a:srgbClr val="D69D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244082112"/>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a:xfrm flipH="1">
            <a:off x="-1" y="516197"/>
            <a:ext cx="2227009" cy="766917"/>
          </a:xfrm>
          <a:custGeom>
            <a:gdLst>
              <a:gd fmla="*/ 3288891 w 3288891" name="connsiteX0"/>
              <a:gd fmla="*/ 0 h 766917" name="connsiteY0"/>
              <a:gd fmla="*/ 589936 w 3288891" name="connsiteX1"/>
              <a:gd fmla="*/ 0 h 766917" name="connsiteY1"/>
              <a:gd fmla="*/ 486697 w 3288891" name="connsiteX2"/>
              <a:gd fmla="*/ 0 h 766917" name="connsiteY2"/>
              <a:gd fmla="*/ 0 w 3288891" name="connsiteX3"/>
              <a:gd fmla="*/ 0 h 766917" name="connsiteY3"/>
              <a:gd fmla="*/ 383459 w 3288891" name="connsiteX4"/>
              <a:gd fmla="*/ 383459 h 766917" name="connsiteY4"/>
              <a:gd fmla="*/ 0 w 3288891" name="connsiteX5"/>
              <a:gd fmla="*/ 766917 h 766917" name="connsiteY5"/>
              <a:gd fmla="*/ 486697 w 3288891" name="connsiteX6"/>
              <a:gd fmla="*/ 766917 h 766917" name="connsiteY6"/>
              <a:gd fmla="*/ 589936 w 3288891" name="connsiteX7"/>
              <a:gd fmla="*/ 766917 h 766917" name="connsiteY7"/>
              <a:gd fmla="*/ 3288891 w 3288891" name="connsiteX8"/>
              <a:gd fmla="*/ 766917 h 76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66917" w="3288891">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EBF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 name="文本框 2"/>
          <p:cNvSpPr txBox="1"/>
          <p:nvPr/>
        </p:nvSpPr>
        <p:spPr>
          <a:xfrm>
            <a:off x="1312610" y="516197"/>
            <a:ext cx="560439" cy="762000"/>
          </a:xfrm>
          <a:prstGeom prst="rect">
            <a:avLst/>
          </a:prstGeom>
          <a:noFill/>
        </p:spPr>
        <p:txBody>
          <a:bodyPr rtlCol="0" wrap="square">
            <a:spAutoFit/>
          </a:bodyPr>
          <a:lstStyle/>
          <a:p>
            <a:r>
              <a:rPr altLang="zh-CN" lang="en-US" smtClean="0" sz="4400">
                <a:solidFill>
                  <a:srgbClr val="6DBFC3"/>
                </a:solidFill>
              </a:rPr>
              <a:t>4</a:t>
            </a:r>
          </a:p>
        </p:txBody>
      </p:sp>
      <p:sp>
        <p:nvSpPr>
          <p:cNvPr id="5" name="文本框 4"/>
          <p:cNvSpPr txBox="1"/>
          <p:nvPr/>
        </p:nvSpPr>
        <p:spPr>
          <a:xfrm>
            <a:off x="5034193" y="3036889"/>
            <a:ext cx="5991734" cy="914400"/>
          </a:xfrm>
          <a:prstGeom prst="rect">
            <a:avLst/>
          </a:prstGeom>
          <a:noFill/>
        </p:spPr>
        <p:txBody>
          <a:bodyPr rtlCol="0" wrap="square">
            <a:spAutoFit/>
          </a:bodyPr>
          <a:lstStyle/>
          <a:p>
            <a:pPr indent="-342900" marL="342900">
              <a:lnSpc>
                <a:spcPct val="150000"/>
              </a:lnSpc>
              <a:buFont typeface="+mj-ea"/>
              <a:buAutoNum type="circleNumDbPlain"/>
            </a:pPr>
            <a:r>
              <a:rPr altLang="en-US" lang="zh-CN" smtClean="0" sz="3600">
                <a:solidFill>
                  <a:schemeClr val="bg1"/>
                </a:solidFill>
                <a:latin charset="-122" panose="020b0300000000000000" pitchFamily="34" typeface="冬青黑体简体中文 W3"/>
                <a:ea charset="-122" panose="020b0300000000000000" pitchFamily="34" typeface="冬青黑体简体中文 W3"/>
              </a:rPr>
              <a:t> 支付配租或政府招租补贴</a:t>
            </a:r>
          </a:p>
        </p:txBody>
      </p:sp>
      <p:sp>
        <p:nvSpPr>
          <p:cNvPr id="6" name="文本框 5"/>
          <p:cNvSpPr txBox="1"/>
          <p:nvPr/>
        </p:nvSpPr>
        <p:spPr>
          <a:xfrm>
            <a:off x="6047283" y="899655"/>
            <a:ext cx="2757949" cy="1234440"/>
          </a:xfrm>
          <a:prstGeom prst="rect">
            <a:avLst/>
          </a:prstGeom>
          <a:noFill/>
        </p:spPr>
        <p:txBody>
          <a:bodyPr rtlCol="0" wrap="square">
            <a:spAutoFit/>
          </a:bodyPr>
          <a:lstStyle/>
          <a:p>
            <a:r>
              <a:rPr altLang="en-US" b="1" lang="zh-CN" sz="7500">
                <a:solidFill>
                  <a:schemeClr val="bg1"/>
                </a:solidFill>
                <a:latin charset="-122" panose="020b0300000000000000" pitchFamily="34" typeface="冬青黑体简体中文 W3"/>
                <a:ea charset="-122" panose="020b0300000000000000" pitchFamily="34" typeface="冬青黑体简体中文 W3"/>
              </a:rPr>
              <a:t>租房</a:t>
            </a:r>
          </a:p>
        </p:txBody>
      </p:sp>
      <p:cxnSp>
        <p:nvCxnSpPr>
          <p:cNvPr id="7" name="直接连接符 6"/>
          <p:cNvCxnSpPr/>
          <p:nvPr/>
        </p:nvCxnSpPr>
        <p:spPr>
          <a:xfrm>
            <a:off x="4668983" y="2513488"/>
            <a:ext cx="6317815"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766" name="组合 4765"/>
          <p:cNvGrpSpPr/>
          <p:nvPr/>
        </p:nvGrpSpPr>
        <p:grpSpPr>
          <a:xfrm>
            <a:off x="8652832" y="1231919"/>
            <a:ext cx="1073060" cy="639761"/>
            <a:chOff x="6137752" y="4684937"/>
            <a:chExt cx="1765917" cy="1094320"/>
          </a:xfrm>
        </p:grpSpPr>
        <p:grpSp>
          <p:nvGrpSpPr>
            <p:cNvPr id="4764" name="组合 4763"/>
            <p:cNvGrpSpPr/>
            <p:nvPr/>
          </p:nvGrpSpPr>
          <p:grpSpPr>
            <a:xfrm>
              <a:off x="6137752" y="4684937"/>
              <a:ext cx="1094321" cy="1094320"/>
              <a:chOff x="1312863" y="2801938"/>
              <a:chExt cx="3022601" cy="3022600"/>
            </a:xfrm>
          </p:grpSpPr>
          <p:sp>
            <p:nvSpPr>
              <p:cNvPr id="4739" name="AutoShape 1002"/>
              <p:cNvSpPr>
                <a:spLocks noChangeArrowheads="1" noChangeAspect="1" noTextEdit="1"/>
              </p:cNvSpPr>
              <p:nvPr/>
            </p:nvSpPr>
            <p:spPr bwMode="auto">
              <a:xfrm>
                <a:off x="1312863" y="2801938"/>
                <a:ext cx="3022600" cy="3022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1" name="Freeform 1004"/>
              <p:cNvSpPr/>
              <p:nvPr/>
            </p:nvSpPr>
            <p:spPr bwMode="auto">
              <a:xfrm>
                <a:off x="1336676" y="2801938"/>
                <a:ext cx="2998788" cy="2998788"/>
              </a:xfrm>
              <a:custGeom>
                <a:gdLst>
                  <a:gd fmla="*/ 128 w 128" name="T0"/>
                  <a:gd fmla="*/ 120 h 128" name="T1"/>
                  <a:gd fmla="*/ 120 w 128" name="T2"/>
                  <a:gd fmla="*/ 128 h 128" name="T3"/>
                  <a:gd fmla="*/ 8 w 128" name="T4"/>
                  <a:gd fmla="*/ 128 h 128" name="T5"/>
                  <a:gd fmla="*/ 0 w 128" name="T6"/>
                  <a:gd fmla="*/ 120 h 128" name="T7"/>
                  <a:gd fmla="*/ 0 w 128" name="T8"/>
                  <a:gd fmla="*/ 8 h 128" name="T9"/>
                  <a:gd fmla="*/ 8 w 128" name="T10"/>
                  <a:gd fmla="*/ 0 h 128" name="T11"/>
                  <a:gd fmla="*/ 120 w 128" name="T12"/>
                  <a:gd fmla="*/ 0 h 128" name="T13"/>
                  <a:gd fmla="*/ 128 w 128" name="T14"/>
                  <a:gd fmla="*/ 8 h 128" name="T15"/>
                  <a:gd fmla="*/ 128 w 128" name="T16"/>
                  <a:gd fmla="*/ 120 h 1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8" w="128">
                    <a:moveTo>
                      <a:pt x="128" y="120"/>
                    </a:moveTo>
                    <a:cubicBezTo>
                      <a:pt x="128" y="124"/>
                      <a:pt x="124" y="128"/>
                      <a:pt x="120" y="128"/>
                    </a:cubicBezTo>
                    <a:cubicBezTo>
                      <a:pt x="8" y="128"/>
                      <a:pt x="8" y="128"/>
                      <a:pt x="8" y="128"/>
                    </a:cubicBezTo>
                    <a:cubicBezTo>
                      <a:pt x="4" y="128"/>
                      <a:pt x="0" y="124"/>
                      <a:pt x="0" y="120"/>
                    </a:cubicBezTo>
                    <a:cubicBezTo>
                      <a:pt x="0" y="8"/>
                      <a:pt x="0" y="8"/>
                      <a:pt x="0" y="8"/>
                    </a:cubicBezTo>
                    <a:cubicBezTo>
                      <a:pt x="0" y="4"/>
                      <a:pt x="4" y="0"/>
                      <a:pt x="8" y="0"/>
                    </a:cubicBezTo>
                    <a:cubicBezTo>
                      <a:pt x="120" y="0"/>
                      <a:pt x="120" y="0"/>
                      <a:pt x="120" y="0"/>
                    </a:cubicBezTo>
                    <a:cubicBezTo>
                      <a:pt x="124" y="0"/>
                      <a:pt x="128" y="4"/>
                      <a:pt x="128" y="8"/>
                    </a:cubicBezTo>
                    <a:cubicBezTo>
                      <a:pt x="128" y="120"/>
                      <a:pt x="128" y="120"/>
                      <a:pt x="128" y="120"/>
                    </a:cubicBezTo>
                  </a:path>
                </a:pathLst>
              </a:custGeom>
              <a:solidFill>
                <a:srgbClr val="EF4D4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2" name="Freeform 1005"/>
              <p:cNvSpPr/>
              <p:nvPr/>
            </p:nvSpPr>
            <p:spPr bwMode="auto">
              <a:xfrm>
                <a:off x="1524001" y="2989263"/>
                <a:ext cx="2624138" cy="2624138"/>
              </a:xfrm>
              <a:custGeom>
                <a:gdLst>
                  <a:gd fmla="*/ 112 w 112" name="T0"/>
                  <a:gd fmla="*/ 108 h 112" name="T1"/>
                  <a:gd fmla="*/ 108 w 112" name="T2"/>
                  <a:gd fmla="*/ 112 h 112" name="T3"/>
                  <a:gd fmla="*/ 4 w 112" name="T4"/>
                  <a:gd fmla="*/ 112 h 112" name="T5"/>
                  <a:gd fmla="*/ 0 w 112" name="T6"/>
                  <a:gd fmla="*/ 108 h 112" name="T7"/>
                  <a:gd fmla="*/ 0 w 112" name="T8"/>
                  <a:gd fmla="*/ 4 h 112" name="T9"/>
                  <a:gd fmla="*/ 4 w 112" name="T10"/>
                  <a:gd fmla="*/ 0 h 112" name="T11"/>
                  <a:gd fmla="*/ 108 w 112" name="T12"/>
                  <a:gd fmla="*/ 0 h 112" name="T13"/>
                  <a:gd fmla="*/ 112 w 112" name="T14"/>
                  <a:gd fmla="*/ 4 h 112" name="T15"/>
                  <a:gd fmla="*/ 112 w 112" name="T16"/>
                  <a:gd fmla="*/ 108 h 1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2" w="112">
                    <a:moveTo>
                      <a:pt x="112" y="108"/>
                    </a:moveTo>
                    <a:cubicBezTo>
                      <a:pt x="112" y="110"/>
                      <a:pt x="110" y="112"/>
                      <a:pt x="108" y="112"/>
                    </a:cubicBezTo>
                    <a:cubicBezTo>
                      <a:pt x="4" y="112"/>
                      <a:pt x="4" y="112"/>
                      <a:pt x="4" y="112"/>
                    </a:cubicBezTo>
                    <a:cubicBezTo>
                      <a:pt x="2" y="112"/>
                      <a:pt x="0" y="110"/>
                      <a:pt x="0" y="108"/>
                    </a:cubicBezTo>
                    <a:cubicBezTo>
                      <a:pt x="0" y="4"/>
                      <a:pt x="0" y="4"/>
                      <a:pt x="0" y="4"/>
                    </a:cubicBezTo>
                    <a:cubicBezTo>
                      <a:pt x="0" y="2"/>
                      <a:pt x="2" y="0"/>
                      <a:pt x="4" y="0"/>
                    </a:cubicBezTo>
                    <a:cubicBezTo>
                      <a:pt x="108" y="0"/>
                      <a:pt x="108" y="0"/>
                      <a:pt x="108" y="0"/>
                    </a:cubicBezTo>
                    <a:cubicBezTo>
                      <a:pt x="110" y="0"/>
                      <a:pt x="112" y="2"/>
                      <a:pt x="112" y="4"/>
                    </a:cubicBezTo>
                    <a:cubicBezTo>
                      <a:pt x="112" y="108"/>
                      <a:pt x="112" y="108"/>
                      <a:pt x="112" y="108"/>
                    </a:cubicBezTo>
                  </a:path>
                </a:pathLst>
              </a:custGeom>
              <a:solidFill>
                <a:srgbClr val="EAEAE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4" name="Freeform 1006"/>
              <p:cNvSpPr/>
              <p:nvPr/>
            </p:nvSpPr>
            <p:spPr bwMode="auto">
              <a:xfrm>
                <a:off x="1524001" y="5519738"/>
                <a:ext cx="2624138" cy="187325"/>
              </a:xfrm>
              <a:custGeom>
                <a:gdLst>
                  <a:gd fmla="*/ 112 w 112" name="T0"/>
                  <a:gd fmla="*/ 0 h 8" name="T1"/>
                  <a:gd fmla="*/ 112 w 112" name="T2"/>
                  <a:gd fmla="*/ 0 h 8" name="T3"/>
                  <a:gd fmla="*/ 108 w 112" name="T4"/>
                  <a:gd fmla="*/ 4 h 8" name="T5"/>
                  <a:gd fmla="*/ 4 w 112" name="T6"/>
                  <a:gd fmla="*/ 4 h 8" name="T7"/>
                  <a:gd fmla="*/ 0 w 112" name="T8"/>
                  <a:gd fmla="*/ 0 h 8" name="T9"/>
                  <a:gd fmla="*/ 0 w 112" name="T10"/>
                  <a:gd fmla="*/ 4 h 8" name="T11"/>
                  <a:gd fmla="*/ 4 w 112" name="T12"/>
                  <a:gd fmla="*/ 8 h 8" name="T13"/>
                  <a:gd fmla="*/ 108 w 112" name="T14"/>
                  <a:gd fmla="*/ 8 h 8" name="T15"/>
                  <a:gd fmla="*/ 112 w 112" name="T16"/>
                  <a:gd fmla="*/ 4 h 8" name="T17"/>
                  <a:gd fmla="*/ 112 w 112" name="T18"/>
                  <a:gd fmla="*/ 0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12">
                    <a:moveTo>
                      <a:pt x="112" y="0"/>
                    </a:moveTo>
                    <a:cubicBezTo>
                      <a:pt x="112" y="0"/>
                      <a:pt x="112" y="0"/>
                      <a:pt x="112" y="0"/>
                    </a:cubicBezTo>
                    <a:cubicBezTo>
                      <a:pt x="112" y="2"/>
                      <a:pt x="110" y="4"/>
                      <a:pt x="108" y="4"/>
                    </a:cubicBezTo>
                    <a:cubicBezTo>
                      <a:pt x="4" y="4"/>
                      <a:pt x="4" y="4"/>
                      <a:pt x="4" y="4"/>
                    </a:cubicBezTo>
                    <a:cubicBezTo>
                      <a:pt x="2" y="4"/>
                      <a:pt x="0" y="2"/>
                      <a:pt x="0" y="0"/>
                    </a:cubicBezTo>
                    <a:cubicBezTo>
                      <a:pt x="0" y="4"/>
                      <a:pt x="0" y="4"/>
                      <a:pt x="0" y="4"/>
                    </a:cubicBezTo>
                    <a:cubicBezTo>
                      <a:pt x="0" y="6"/>
                      <a:pt x="2" y="8"/>
                      <a:pt x="4" y="8"/>
                    </a:cubicBezTo>
                    <a:cubicBezTo>
                      <a:pt x="108" y="8"/>
                      <a:pt x="108" y="8"/>
                      <a:pt x="108" y="8"/>
                    </a:cubicBezTo>
                    <a:cubicBezTo>
                      <a:pt x="110" y="8"/>
                      <a:pt x="112" y="6"/>
                      <a:pt x="112" y="4"/>
                    </a:cubicBezTo>
                    <a:cubicBezTo>
                      <a:pt x="112" y="0"/>
                      <a:pt x="112" y="0"/>
                      <a:pt x="112" y="0"/>
                    </a:cubicBezTo>
                  </a:path>
                </a:pathLst>
              </a:custGeom>
              <a:solidFill>
                <a:srgbClr val="CB42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5" name="Freeform 1007"/>
              <p:cNvSpPr/>
              <p:nvPr/>
            </p:nvSpPr>
            <p:spPr bwMode="auto">
              <a:xfrm>
                <a:off x="1336676" y="4300538"/>
                <a:ext cx="2998788" cy="938213"/>
              </a:xfrm>
              <a:custGeom>
                <a:gdLst>
                  <a:gd fmla="*/ 8 w 128" name="T0"/>
                  <a:gd fmla="*/ 0 h 40" name="T1"/>
                  <a:gd fmla="*/ 0 w 128" name="T2"/>
                  <a:gd fmla="*/ 36 h 40" name="T3"/>
                  <a:gd fmla="*/ 4 w 128" name="T4"/>
                  <a:gd fmla="*/ 40 h 40" name="T5"/>
                  <a:gd fmla="*/ 124 w 128" name="T6"/>
                  <a:gd fmla="*/ 40 h 40" name="T7"/>
                  <a:gd fmla="*/ 128 w 128" name="T8"/>
                  <a:gd fmla="*/ 36 h 40" name="T9"/>
                  <a:gd fmla="*/ 120 w 128" name="T10"/>
                  <a:gd fmla="*/ 0 h 40" name="T11"/>
                  <a:gd fmla="*/ 8 w 128" name="T12"/>
                  <a:gd fmla="*/ 0 h 40" name="T13"/>
                </a:gdLst>
                <a:cxnLst>
                  <a:cxn ang="0">
                    <a:pos x="T0" y="T1"/>
                  </a:cxn>
                  <a:cxn ang="0">
                    <a:pos x="T2" y="T3"/>
                  </a:cxn>
                  <a:cxn ang="0">
                    <a:pos x="T4" y="T5"/>
                  </a:cxn>
                  <a:cxn ang="0">
                    <a:pos x="T6" y="T7"/>
                  </a:cxn>
                  <a:cxn ang="0">
                    <a:pos x="T8" y="T9"/>
                  </a:cxn>
                  <a:cxn ang="0">
                    <a:pos x="T10" y="T11"/>
                  </a:cxn>
                  <a:cxn ang="0">
                    <a:pos x="T12" y="T13"/>
                  </a:cxn>
                </a:cxnLst>
                <a:rect b="b" l="0" r="r" t="0"/>
                <a:pathLst>
                  <a:path h="40" w="128">
                    <a:moveTo>
                      <a:pt x="8" y="0"/>
                    </a:moveTo>
                    <a:cubicBezTo>
                      <a:pt x="0" y="36"/>
                      <a:pt x="0" y="36"/>
                      <a:pt x="0" y="36"/>
                    </a:cubicBezTo>
                    <a:cubicBezTo>
                      <a:pt x="0" y="38"/>
                      <a:pt x="2" y="40"/>
                      <a:pt x="4" y="40"/>
                    </a:cubicBezTo>
                    <a:cubicBezTo>
                      <a:pt x="124" y="40"/>
                      <a:pt x="124" y="40"/>
                      <a:pt x="124" y="40"/>
                    </a:cubicBezTo>
                    <a:cubicBezTo>
                      <a:pt x="126" y="40"/>
                      <a:pt x="128" y="38"/>
                      <a:pt x="128" y="36"/>
                    </a:cubicBezTo>
                    <a:cubicBezTo>
                      <a:pt x="120" y="0"/>
                      <a:pt x="120" y="0"/>
                      <a:pt x="120" y="0"/>
                    </a:cubicBezTo>
                    <a:cubicBezTo>
                      <a:pt x="8" y="0"/>
                      <a:pt x="8" y="0"/>
                      <a:pt x="8"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8" name="Freeform 1008"/>
              <p:cNvSpPr>
                <a:spLocks noEditPoints="1"/>
              </p:cNvSpPr>
              <p:nvPr/>
            </p:nvSpPr>
            <p:spPr bwMode="auto">
              <a:xfrm>
                <a:off x="1336676" y="5191126"/>
                <a:ext cx="2998788" cy="141288"/>
              </a:xfrm>
              <a:custGeom>
                <a:gdLst>
                  <a:gd fmla="*/ 0 w 128" name="T0"/>
                  <a:gd fmla="*/ 0 h 6" name="T1"/>
                  <a:gd fmla="*/ 0 w 128" name="T2"/>
                  <a:gd fmla="*/ 2 h 6" name="T3"/>
                  <a:gd fmla="*/ 4 w 128" name="T4"/>
                  <a:gd fmla="*/ 6 h 6" name="T5"/>
                  <a:gd fmla="*/ 8 w 128" name="T6"/>
                  <a:gd fmla="*/ 6 h 6" name="T7"/>
                  <a:gd fmla="*/ 8 w 128" name="T8"/>
                  <a:gd fmla="*/ 2 h 6" name="T9"/>
                  <a:gd fmla="*/ 4 w 128" name="T10"/>
                  <a:gd fmla="*/ 2 h 6" name="T11"/>
                  <a:gd fmla="*/ 4 w 128" name="T12"/>
                  <a:gd fmla="*/ 2 h 6" name="T13"/>
                  <a:gd fmla="*/ 4 w 128" name="T14"/>
                  <a:gd fmla="*/ 2 h 6" name="T15"/>
                  <a:gd fmla="*/ 0 w 128" name="T16"/>
                  <a:gd fmla="*/ 0 h 6" name="T17"/>
                  <a:gd fmla="*/ 128 w 128" name="T18"/>
                  <a:gd fmla="*/ 0 h 6" name="T19"/>
                  <a:gd fmla="*/ 124 w 128" name="T20"/>
                  <a:gd fmla="*/ 2 h 6" name="T21"/>
                  <a:gd fmla="*/ 124 w 128" name="T22"/>
                  <a:gd fmla="*/ 2 h 6" name="T23"/>
                  <a:gd fmla="*/ 124 w 128" name="T24"/>
                  <a:gd fmla="*/ 2 h 6" name="T25"/>
                  <a:gd fmla="*/ 120 w 128" name="T26"/>
                  <a:gd fmla="*/ 2 h 6" name="T27"/>
                  <a:gd fmla="*/ 120 w 128" name="T28"/>
                  <a:gd fmla="*/ 6 h 6" name="T29"/>
                  <a:gd fmla="*/ 124 w 128" name="T30"/>
                  <a:gd fmla="*/ 6 h 6" name="T31"/>
                  <a:gd fmla="*/ 128 w 128" name="T32"/>
                  <a:gd fmla="*/ 2 h 6" name="T33"/>
                  <a:gd fmla="*/ 128 w 128" name="T34"/>
                  <a:gd fmla="*/ 2 h 6" name="T35"/>
                  <a:gd fmla="*/ 128 w 128" name="T36"/>
                  <a:gd fmla="*/ 0 h 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 w="128">
                    <a:moveTo>
                      <a:pt x="0" y="0"/>
                    </a:moveTo>
                    <a:cubicBezTo>
                      <a:pt x="0" y="2"/>
                      <a:pt x="0" y="2"/>
                      <a:pt x="0" y="2"/>
                    </a:cubicBezTo>
                    <a:cubicBezTo>
                      <a:pt x="0" y="4"/>
                      <a:pt x="2" y="6"/>
                      <a:pt x="4" y="6"/>
                    </a:cubicBezTo>
                    <a:cubicBezTo>
                      <a:pt x="8" y="6"/>
                      <a:pt x="8" y="6"/>
                      <a:pt x="8" y="6"/>
                    </a:cubicBezTo>
                    <a:cubicBezTo>
                      <a:pt x="8" y="2"/>
                      <a:pt x="8" y="2"/>
                      <a:pt x="8" y="2"/>
                    </a:cubicBezTo>
                    <a:cubicBezTo>
                      <a:pt x="4" y="2"/>
                      <a:pt x="4" y="2"/>
                      <a:pt x="4" y="2"/>
                    </a:cubicBezTo>
                    <a:cubicBezTo>
                      <a:pt x="4" y="2"/>
                      <a:pt x="4" y="2"/>
                      <a:pt x="4" y="2"/>
                    </a:cubicBezTo>
                    <a:cubicBezTo>
                      <a:pt x="4" y="2"/>
                      <a:pt x="4" y="2"/>
                      <a:pt x="4" y="2"/>
                    </a:cubicBezTo>
                    <a:cubicBezTo>
                      <a:pt x="2" y="2"/>
                      <a:pt x="1" y="1"/>
                      <a:pt x="0" y="0"/>
                    </a:cubicBezTo>
                    <a:moveTo>
                      <a:pt x="128" y="0"/>
                    </a:moveTo>
                    <a:cubicBezTo>
                      <a:pt x="127" y="1"/>
                      <a:pt x="126" y="2"/>
                      <a:pt x="124" y="2"/>
                    </a:cubicBezTo>
                    <a:cubicBezTo>
                      <a:pt x="124" y="2"/>
                      <a:pt x="124" y="2"/>
                      <a:pt x="124" y="2"/>
                    </a:cubicBezTo>
                    <a:cubicBezTo>
                      <a:pt x="124" y="2"/>
                      <a:pt x="124" y="2"/>
                      <a:pt x="124" y="2"/>
                    </a:cubicBezTo>
                    <a:cubicBezTo>
                      <a:pt x="120" y="2"/>
                      <a:pt x="120" y="2"/>
                      <a:pt x="120" y="2"/>
                    </a:cubicBezTo>
                    <a:cubicBezTo>
                      <a:pt x="120" y="6"/>
                      <a:pt x="120" y="6"/>
                      <a:pt x="120" y="6"/>
                    </a:cubicBezTo>
                    <a:cubicBezTo>
                      <a:pt x="124" y="6"/>
                      <a:pt x="124" y="6"/>
                      <a:pt x="124" y="6"/>
                    </a:cubicBezTo>
                    <a:cubicBezTo>
                      <a:pt x="126" y="6"/>
                      <a:pt x="128" y="4"/>
                      <a:pt x="128" y="2"/>
                    </a:cubicBezTo>
                    <a:cubicBezTo>
                      <a:pt x="128" y="2"/>
                      <a:pt x="128" y="2"/>
                      <a:pt x="128" y="2"/>
                    </a:cubicBezTo>
                    <a:cubicBezTo>
                      <a:pt x="128" y="0"/>
                      <a:pt x="128" y="0"/>
                      <a:pt x="128" y="0"/>
                    </a:cubicBezTo>
                  </a:path>
                </a:pathLst>
              </a:custGeom>
              <a:solidFill>
                <a:srgbClr val="D745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0" name="Rectangle 1009"/>
              <p:cNvSpPr>
                <a:spLocks noChangeArrowheads="1"/>
              </p:cNvSpPr>
              <p:nvPr/>
            </p:nvSpPr>
            <p:spPr bwMode="auto">
              <a:xfrm>
                <a:off x="1524001" y="5238751"/>
                <a:ext cx="2624138" cy="93663"/>
              </a:xfrm>
              <a:prstGeom prst="rect">
                <a:avLst/>
              </a:prstGeom>
              <a:solidFill>
                <a:srgbClr val="D2D2D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1" name="Rectangle 1010"/>
              <p:cNvSpPr>
                <a:spLocks noChangeArrowheads="1"/>
              </p:cNvSpPr>
              <p:nvPr/>
            </p:nvSpPr>
            <p:spPr bwMode="auto">
              <a:xfrm>
                <a:off x="1524001" y="5238751"/>
                <a:ext cx="2624138" cy="93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2" name="Freeform 1011"/>
              <p:cNvSpPr>
                <a:spLocks noEditPoints="1"/>
              </p:cNvSpPr>
              <p:nvPr/>
            </p:nvSpPr>
            <p:spPr bwMode="auto">
              <a:xfrm>
                <a:off x="1336676" y="5191126"/>
                <a:ext cx="2998788" cy="47625"/>
              </a:xfrm>
              <a:custGeom>
                <a:gdLst>
                  <a:gd fmla="*/ 4 w 128" name="T0"/>
                  <a:gd fmla="*/ 2 h 2" name="T1"/>
                  <a:gd fmla="*/ 4 w 128" name="T2"/>
                  <a:gd fmla="*/ 2 h 2" name="T3"/>
                  <a:gd fmla="*/ 8 w 128" name="T4"/>
                  <a:gd fmla="*/ 2 h 2" name="T5"/>
                  <a:gd fmla="*/ 120 w 128" name="T6"/>
                  <a:gd fmla="*/ 2 h 2" name="T7"/>
                  <a:gd fmla="*/ 124 w 128" name="T8"/>
                  <a:gd fmla="*/ 2 h 2" name="T9"/>
                  <a:gd fmla="*/ 124 w 128" name="T10"/>
                  <a:gd fmla="*/ 2 h 2" name="T11"/>
                  <a:gd fmla="*/ 124 w 128" name="T12"/>
                  <a:gd fmla="*/ 2 h 2" name="T13"/>
                  <a:gd fmla="*/ 4 w 128" name="T14"/>
                  <a:gd fmla="*/ 2 h 2" name="T15"/>
                  <a:gd fmla="*/ 4 w 128" name="T16"/>
                  <a:gd fmla="*/ 2 h 2" name="T17"/>
                  <a:gd fmla="*/ 0 w 128" name="T18"/>
                  <a:gd fmla="*/ 0 h 2" name="T19"/>
                  <a:gd fmla="*/ 0 w 128" name="T20"/>
                  <a:gd fmla="*/ 0 h 2" name="T21"/>
                  <a:gd fmla="*/ 4 w 128" name="T22"/>
                  <a:gd fmla="*/ 2 h 2" name="T23"/>
                  <a:gd fmla="*/ 0 w 128" name="T24"/>
                  <a:gd fmla="*/ 0 h 2" name="T25"/>
                  <a:gd fmla="*/ 128 w 128" name="T26"/>
                  <a:gd fmla="*/ 0 h 2" name="T27"/>
                  <a:gd fmla="*/ 124 w 128" name="T28"/>
                  <a:gd fmla="*/ 2 h 2" name="T29"/>
                  <a:gd fmla="*/ 128 w 128" name="T30"/>
                  <a:gd fmla="*/ 0 h 2" name="T31"/>
                  <a:gd fmla="*/ 128 w 128" name="T32"/>
                  <a:gd fmla="*/ 0 h 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 w="128">
                    <a:moveTo>
                      <a:pt x="4" y="2"/>
                    </a:moveTo>
                    <a:cubicBezTo>
                      <a:pt x="4" y="2"/>
                      <a:pt x="4" y="2"/>
                      <a:pt x="4" y="2"/>
                    </a:cubicBezTo>
                    <a:cubicBezTo>
                      <a:pt x="8" y="2"/>
                      <a:pt x="8" y="2"/>
                      <a:pt x="8" y="2"/>
                    </a:cubicBezTo>
                    <a:cubicBezTo>
                      <a:pt x="120" y="2"/>
                      <a:pt x="120" y="2"/>
                      <a:pt x="120" y="2"/>
                    </a:cubicBezTo>
                    <a:cubicBezTo>
                      <a:pt x="124" y="2"/>
                      <a:pt x="124" y="2"/>
                      <a:pt x="124" y="2"/>
                    </a:cubicBezTo>
                    <a:cubicBezTo>
                      <a:pt x="124" y="2"/>
                      <a:pt x="124" y="2"/>
                      <a:pt x="124" y="2"/>
                    </a:cubicBezTo>
                    <a:cubicBezTo>
                      <a:pt x="124" y="2"/>
                      <a:pt x="124" y="2"/>
                      <a:pt x="124" y="2"/>
                    </a:cubicBezTo>
                    <a:cubicBezTo>
                      <a:pt x="4" y="2"/>
                      <a:pt x="4" y="2"/>
                      <a:pt x="4" y="2"/>
                    </a:cubicBezTo>
                    <a:cubicBezTo>
                      <a:pt x="4" y="2"/>
                      <a:pt x="4" y="2"/>
                      <a:pt x="4" y="2"/>
                    </a:cubicBezTo>
                    <a:moveTo>
                      <a:pt x="0" y="0"/>
                    </a:moveTo>
                    <a:cubicBezTo>
                      <a:pt x="0" y="0"/>
                      <a:pt x="0" y="0"/>
                      <a:pt x="0" y="0"/>
                    </a:cubicBezTo>
                    <a:cubicBezTo>
                      <a:pt x="1" y="1"/>
                      <a:pt x="2" y="2"/>
                      <a:pt x="4" y="2"/>
                    </a:cubicBezTo>
                    <a:cubicBezTo>
                      <a:pt x="2" y="2"/>
                      <a:pt x="1" y="1"/>
                      <a:pt x="0" y="0"/>
                    </a:cubicBezTo>
                    <a:moveTo>
                      <a:pt x="128" y="0"/>
                    </a:moveTo>
                    <a:cubicBezTo>
                      <a:pt x="127" y="1"/>
                      <a:pt x="126" y="2"/>
                      <a:pt x="124" y="2"/>
                    </a:cubicBezTo>
                    <a:cubicBezTo>
                      <a:pt x="126" y="2"/>
                      <a:pt x="127" y="1"/>
                      <a:pt x="128" y="0"/>
                    </a:cubicBezTo>
                    <a:cubicBezTo>
                      <a:pt x="128" y="0"/>
                      <a:pt x="128" y="0"/>
                      <a:pt x="128" y="0"/>
                    </a:cubicBezTo>
                  </a:path>
                </a:pathLst>
              </a:custGeom>
              <a:solidFill>
                <a:srgbClr val="E5E5E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4" name="Freeform 1012"/>
              <p:cNvSpPr/>
              <p:nvPr/>
            </p:nvSpPr>
            <p:spPr bwMode="auto">
              <a:xfrm>
                <a:off x="3867151" y="4113213"/>
                <a:ext cx="187325" cy="376238"/>
              </a:xfrm>
              <a:custGeom>
                <a:gdLst>
                  <a:gd fmla="*/ 4 w 8" name="T0"/>
                  <a:gd fmla="*/ 0 h 16" name="T1"/>
                  <a:gd fmla="*/ 0 w 8" name="T2"/>
                  <a:gd fmla="*/ 4 h 16" name="T3"/>
                  <a:gd fmla="*/ 0 w 8" name="T4"/>
                  <a:gd fmla="*/ 12 h 16" name="T5"/>
                  <a:gd fmla="*/ 4 w 8" name="T6"/>
                  <a:gd fmla="*/ 16 h 16" name="T7"/>
                  <a:gd fmla="*/ 8 w 8" name="T8"/>
                  <a:gd fmla="*/ 12 h 16" name="T9"/>
                  <a:gd fmla="*/ 8 w 8" name="T10"/>
                  <a:gd fmla="*/ 4 h 16" name="T11"/>
                  <a:gd fmla="*/ 4 w 8" name="T12"/>
                  <a:gd fmla="*/ 0 h 16" name="T13"/>
                </a:gdLst>
                <a:cxnLst>
                  <a:cxn ang="0">
                    <a:pos x="T0" y="T1"/>
                  </a:cxn>
                  <a:cxn ang="0">
                    <a:pos x="T2" y="T3"/>
                  </a:cxn>
                  <a:cxn ang="0">
                    <a:pos x="T4" y="T5"/>
                  </a:cxn>
                  <a:cxn ang="0">
                    <a:pos x="T6" y="T7"/>
                  </a:cxn>
                  <a:cxn ang="0">
                    <a:pos x="T8" y="T9"/>
                  </a:cxn>
                  <a:cxn ang="0">
                    <a:pos x="T10" y="T11"/>
                  </a:cxn>
                  <a:cxn ang="0">
                    <a:pos x="T12" y="T13"/>
                  </a:cxn>
                </a:cxnLst>
                <a:rect b="b" l="0" r="r" t="0"/>
                <a:pathLst>
                  <a:path h="16" w="8">
                    <a:moveTo>
                      <a:pt x="4" y="0"/>
                    </a:moveTo>
                    <a:cubicBezTo>
                      <a:pt x="2" y="0"/>
                      <a:pt x="0" y="2"/>
                      <a:pt x="0" y="4"/>
                    </a:cubicBezTo>
                    <a:cubicBezTo>
                      <a:pt x="0" y="12"/>
                      <a:pt x="0" y="12"/>
                      <a:pt x="0" y="12"/>
                    </a:cubicBezTo>
                    <a:cubicBezTo>
                      <a:pt x="0" y="14"/>
                      <a:pt x="2" y="16"/>
                      <a:pt x="4" y="16"/>
                    </a:cubicBezTo>
                    <a:cubicBezTo>
                      <a:pt x="6" y="16"/>
                      <a:pt x="8" y="14"/>
                      <a:pt x="8" y="12"/>
                    </a:cubicBezTo>
                    <a:cubicBezTo>
                      <a:pt x="8" y="4"/>
                      <a:pt x="8" y="4"/>
                      <a:pt x="8" y="4"/>
                    </a:cubicBezTo>
                    <a:cubicBezTo>
                      <a:pt x="8" y="2"/>
                      <a:pt x="6" y="0"/>
                      <a:pt x="4" y="0"/>
                    </a:cubicBezTo>
                  </a:path>
                </a:pathLst>
              </a:custGeom>
              <a:solidFill>
                <a:srgbClr val="3AAD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5" name="Freeform 1013"/>
              <p:cNvSpPr/>
              <p:nvPr/>
            </p:nvSpPr>
            <p:spPr bwMode="auto">
              <a:xfrm>
                <a:off x="1617663" y="4113213"/>
                <a:ext cx="187325" cy="376238"/>
              </a:xfrm>
              <a:custGeom>
                <a:gdLst>
                  <a:gd fmla="*/ 4 w 8" name="T0"/>
                  <a:gd fmla="*/ 0 h 16" name="T1"/>
                  <a:gd fmla="*/ 0 w 8" name="T2"/>
                  <a:gd fmla="*/ 4 h 16" name="T3"/>
                  <a:gd fmla="*/ 0 w 8" name="T4"/>
                  <a:gd fmla="*/ 12 h 16" name="T5"/>
                  <a:gd fmla="*/ 4 w 8" name="T6"/>
                  <a:gd fmla="*/ 16 h 16" name="T7"/>
                  <a:gd fmla="*/ 8 w 8" name="T8"/>
                  <a:gd fmla="*/ 12 h 16" name="T9"/>
                  <a:gd fmla="*/ 8 w 8" name="T10"/>
                  <a:gd fmla="*/ 4 h 16" name="T11"/>
                  <a:gd fmla="*/ 4 w 8" name="T12"/>
                  <a:gd fmla="*/ 0 h 16" name="T13"/>
                </a:gdLst>
                <a:cxnLst>
                  <a:cxn ang="0">
                    <a:pos x="T0" y="T1"/>
                  </a:cxn>
                  <a:cxn ang="0">
                    <a:pos x="T2" y="T3"/>
                  </a:cxn>
                  <a:cxn ang="0">
                    <a:pos x="T4" y="T5"/>
                  </a:cxn>
                  <a:cxn ang="0">
                    <a:pos x="T6" y="T7"/>
                  </a:cxn>
                  <a:cxn ang="0">
                    <a:pos x="T8" y="T9"/>
                  </a:cxn>
                  <a:cxn ang="0">
                    <a:pos x="T10" y="T11"/>
                  </a:cxn>
                  <a:cxn ang="0">
                    <a:pos x="T12" y="T13"/>
                  </a:cxn>
                </a:cxnLst>
                <a:rect b="b" l="0" r="r" t="0"/>
                <a:pathLst>
                  <a:path h="16" w="8">
                    <a:moveTo>
                      <a:pt x="4" y="0"/>
                    </a:moveTo>
                    <a:cubicBezTo>
                      <a:pt x="2" y="0"/>
                      <a:pt x="0" y="2"/>
                      <a:pt x="0" y="4"/>
                    </a:cubicBezTo>
                    <a:cubicBezTo>
                      <a:pt x="0" y="12"/>
                      <a:pt x="0" y="12"/>
                      <a:pt x="0" y="12"/>
                    </a:cubicBezTo>
                    <a:cubicBezTo>
                      <a:pt x="0" y="14"/>
                      <a:pt x="2" y="16"/>
                      <a:pt x="4" y="16"/>
                    </a:cubicBezTo>
                    <a:cubicBezTo>
                      <a:pt x="6" y="16"/>
                      <a:pt x="8" y="14"/>
                      <a:pt x="8" y="12"/>
                    </a:cubicBezTo>
                    <a:cubicBezTo>
                      <a:pt x="8" y="4"/>
                      <a:pt x="8" y="4"/>
                      <a:pt x="8" y="4"/>
                    </a:cubicBezTo>
                    <a:cubicBezTo>
                      <a:pt x="8" y="2"/>
                      <a:pt x="6" y="0"/>
                      <a:pt x="4" y="0"/>
                    </a:cubicBezTo>
                  </a:path>
                </a:pathLst>
              </a:custGeom>
              <a:solidFill>
                <a:srgbClr val="3AAD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0" name="Freeform 1016"/>
              <p:cNvSpPr/>
              <p:nvPr/>
            </p:nvSpPr>
            <p:spPr bwMode="auto">
              <a:xfrm>
                <a:off x="3867151" y="4394201"/>
                <a:ext cx="187325" cy="188913"/>
              </a:xfrm>
              <a:custGeom>
                <a:gdLst>
                  <a:gd fmla="*/ 8 w 8" name="T0"/>
                  <a:gd fmla="*/ 0 h 8" name="T1"/>
                  <a:gd fmla="*/ 8 w 8" name="T2"/>
                  <a:gd fmla="*/ 0 h 8" name="T3"/>
                  <a:gd fmla="*/ 4 w 8" name="T4"/>
                  <a:gd fmla="*/ 4 h 8" name="T5"/>
                  <a:gd fmla="*/ 0 w 8" name="T6"/>
                  <a:gd fmla="*/ 0 h 8" name="T7"/>
                  <a:gd fmla="*/ 0 w 8" name="T8"/>
                  <a:gd fmla="*/ 4 h 8" name="T9"/>
                  <a:gd fmla="*/ 4 w 8" name="T10"/>
                  <a:gd fmla="*/ 8 h 8" name="T11"/>
                  <a:gd fmla="*/ 8 w 8" name="T12"/>
                  <a:gd fmla="*/ 4 h 8" name="T13"/>
                  <a:gd fmla="*/ 8 w 8" name="T14"/>
                  <a:gd fmla="*/ 0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8">
                    <a:moveTo>
                      <a:pt x="8" y="0"/>
                    </a:moveTo>
                    <a:cubicBezTo>
                      <a:pt x="8" y="0"/>
                      <a:pt x="8" y="0"/>
                      <a:pt x="8" y="0"/>
                    </a:cubicBezTo>
                    <a:cubicBezTo>
                      <a:pt x="8" y="2"/>
                      <a:pt x="6" y="4"/>
                      <a:pt x="4" y="4"/>
                    </a:cubicBezTo>
                    <a:cubicBezTo>
                      <a:pt x="2" y="4"/>
                      <a:pt x="0" y="2"/>
                      <a:pt x="0" y="0"/>
                    </a:cubicBezTo>
                    <a:cubicBezTo>
                      <a:pt x="0" y="4"/>
                      <a:pt x="0" y="4"/>
                      <a:pt x="0" y="4"/>
                    </a:cubicBezTo>
                    <a:cubicBezTo>
                      <a:pt x="0" y="6"/>
                      <a:pt x="2" y="8"/>
                      <a:pt x="4" y="8"/>
                    </a:cubicBezTo>
                    <a:cubicBezTo>
                      <a:pt x="6" y="8"/>
                      <a:pt x="8" y="6"/>
                      <a:pt x="8" y="4"/>
                    </a:cubicBezTo>
                    <a:cubicBezTo>
                      <a:pt x="8" y="0"/>
                      <a:pt x="8" y="0"/>
                      <a:pt x="8" y="0"/>
                    </a:cubicBezTo>
                  </a:path>
                </a:pathLst>
              </a:custGeom>
              <a:solidFill>
                <a:srgbClr val="CCCCC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1" name="Freeform 1017"/>
              <p:cNvSpPr/>
              <p:nvPr/>
            </p:nvSpPr>
            <p:spPr bwMode="auto">
              <a:xfrm>
                <a:off x="1617663" y="4394201"/>
                <a:ext cx="187325" cy="188913"/>
              </a:xfrm>
              <a:custGeom>
                <a:gdLst>
                  <a:gd fmla="*/ 8 w 8" name="T0"/>
                  <a:gd fmla="*/ 0 h 8" name="T1"/>
                  <a:gd fmla="*/ 8 w 8" name="T2"/>
                  <a:gd fmla="*/ 0 h 8" name="T3"/>
                  <a:gd fmla="*/ 4 w 8" name="T4"/>
                  <a:gd fmla="*/ 4 h 8" name="T5"/>
                  <a:gd fmla="*/ 0 w 8" name="T6"/>
                  <a:gd fmla="*/ 0 h 8" name="T7"/>
                  <a:gd fmla="*/ 0 w 8" name="T8"/>
                  <a:gd fmla="*/ 4 h 8" name="T9"/>
                  <a:gd fmla="*/ 4 w 8" name="T10"/>
                  <a:gd fmla="*/ 8 h 8" name="T11"/>
                  <a:gd fmla="*/ 8 w 8" name="T12"/>
                  <a:gd fmla="*/ 4 h 8" name="T13"/>
                  <a:gd fmla="*/ 8 w 8" name="T14"/>
                  <a:gd fmla="*/ 0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8">
                    <a:moveTo>
                      <a:pt x="8" y="0"/>
                    </a:moveTo>
                    <a:cubicBezTo>
                      <a:pt x="8" y="0"/>
                      <a:pt x="8" y="0"/>
                      <a:pt x="8" y="0"/>
                    </a:cubicBezTo>
                    <a:cubicBezTo>
                      <a:pt x="8" y="2"/>
                      <a:pt x="6" y="4"/>
                      <a:pt x="4" y="4"/>
                    </a:cubicBezTo>
                    <a:cubicBezTo>
                      <a:pt x="2" y="4"/>
                      <a:pt x="0" y="2"/>
                      <a:pt x="0" y="0"/>
                    </a:cubicBezTo>
                    <a:cubicBezTo>
                      <a:pt x="0" y="4"/>
                      <a:pt x="0" y="4"/>
                      <a:pt x="0" y="4"/>
                    </a:cubicBezTo>
                    <a:cubicBezTo>
                      <a:pt x="0" y="6"/>
                      <a:pt x="2" y="8"/>
                      <a:pt x="4" y="8"/>
                    </a:cubicBezTo>
                    <a:cubicBezTo>
                      <a:pt x="6" y="8"/>
                      <a:pt x="8" y="6"/>
                      <a:pt x="8" y="4"/>
                    </a:cubicBezTo>
                    <a:cubicBezTo>
                      <a:pt x="8" y="0"/>
                      <a:pt x="8" y="0"/>
                      <a:pt x="8" y="0"/>
                    </a:cubicBezTo>
                  </a:path>
                </a:pathLst>
              </a:custGeom>
              <a:solidFill>
                <a:srgbClr val="CCCCC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763" name="文本框 4762"/>
            <p:cNvSpPr txBox="1"/>
            <p:nvPr/>
          </p:nvSpPr>
          <p:spPr>
            <a:xfrm>
              <a:off x="6185708" y="4701409"/>
              <a:ext cx="1717963" cy="990593"/>
            </a:xfrm>
            <a:prstGeom prst="rect">
              <a:avLst/>
            </a:prstGeom>
            <a:noFill/>
          </p:spPr>
          <p:txBody>
            <a:bodyPr rtlCol="0" wrap="square">
              <a:spAutoFit/>
            </a:bodyPr>
            <a:lstStyle/>
            <a:p>
              <a:r>
                <a:rPr altLang="en-US" b="1" lang="zh-CN" smtClean="0" sz="3200">
                  <a:solidFill>
                    <a:srgbClr val="434854"/>
                  </a:solidFill>
                  <a:latin charset="-122" panose="020b0503020204020204" pitchFamily="34" typeface="Microsoft YaHei UI"/>
                  <a:ea charset="-122" panose="020b0503020204020204" pitchFamily="34" typeface="Microsoft YaHei UI"/>
                </a:rPr>
                <a:t>￥</a:t>
              </a:r>
            </a:p>
          </p:txBody>
        </p:sp>
      </p:grpSp>
      <p:sp>
        <p:nvSpPr>
          <p:cNvPr id="4767" name="矩形 4766"/>
          <p:cNvSpPr/>
          <p:nvPr/>
        </p:nvSpPr>
        <p:spPr>
          <a:xfrm>
            <a:off x="5034193" y="4522951"/>
            <a:ext cx="6096000" cy="914400"/>
          </a:xfrm>
          <a:prstGeom prst="rect">
            <a:avLst/>
          </a:prstGeom>
        </p:spPr>
        <p:txBody>
          <a:bodyPr>
            <a:spAutoFit/>
          </a:bodyPr>
          <a:lstStyle/>
          <a:p>
            <a:pPr>
              <a:lnSpc>
                <a:spcPct val="150000"/>
              </a:lnSpc>
            </a:pPr>
            <a:r>
              <a:rPr altLang="en-US" lang="zh-CN" smtClean="0" sz="3600">
                <a:solidFill>
                  <a:schemeClr val="bg1"/>
                </a:solidFill>
                <a:latin charset="-122" panose="020b0300000000000000" pitchFamily="34" typeface="冬青黑体简体中文 W3"/>
                <a:ea charset="-122" panose="020b0300000000000000" pitchFamily="34" typeface="冬青黑体简体中文 W3"/>
              </a:rPr>
              <a:t>② 支付市场租房房租</a:t>
            </a:r>
          </a:p>
        </p:txBody>
      </p:sp>
      <p:sp>
        <p:nvSpPr>
          <p:cNvPr id="4769" name="矩形 4768"/>
          <p:cNvSpPr/>
          <p:nvPr/>
        </p:nvSpPr>
        <p:spPr>
          <a:xfrm>
            <a:off x="5634522" y="3779921"/>
            <a:ext cx="3840480" cy="914400"/>
          </a:xfrm>
          <a:prstGeom prst="rect">
            <a:avLst/>
          </a:prstGeom>
        </p:spPr>
        <p:txBody>
          <a:bodyPr wrap="none">
            <a:spAutoFit/>
          </a:bodyPr>
          <a:lstStyle/>
          <a:p>
            <a:pPr>
              <a:lnSpc>
                <a:spcPct val="150000"/>
              </a:lnSpc>
            </a:pPr>
            <a:r>
              <a:rPr altLang="en-US" lang="zh-CN" smtClean="0" sz="3600">
                <a:solidFill>
                  <a:schemeClr val="bg1"/>
                </a:solidFill>
                <a:latin charset="-122" panose="020b0300000000000000" pitchFamily="34" typeface="冬青黑体简体中文 W3"/>
                <a:ea charset="-122" panose="020b0300000000000000" pitchFamily="34" typeface="冬青黑体简体中文 W3"/>
              </a:rPr>
              <a:t>的经济租赁房房租</a:t>
            </a:r>
          </a:p>
        </p:txBody>
      </p:sp>
      <p:pic>
        <p:nvPicPr>
          <p:cNvPr id="4775" name="图片 4774"/>
          <p:cNvPicPr>
            <a:picLocks noChangeAspect="1"/>
          </p:cNvPicPr>
          <p:nvPr/>
        </p:nvPicPr>
        <p:blipFill>
          <a:blip r:embed="rId2"/>
          <a:stretch>
            <a:fillRect/>
          </a:stretch>
        </p:blipFill>
        <p:spPr>
          <a:xfrm>
            <a:off x="1321328" y="2262094"/>
            <a:ext cx="3229448" cy="3229448"/>
          </a:xfrm>
          <a:prstGeom prst="rect">
            <a:avLst/>
          </a:prstGeom>
        </p:spPr>
      </p:pic>
    </p:spTree>
    <p:extLst>
      <p:ext uri="{BB962C8B-B14F-4D97-AF65-F5344CB8AC3E}">
        <p14:creationId val="834866440"/>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任意多边形 17"/>
          <p:cNvSpPr/>
          <p:nvPr/>
        </p:nvSpPr>
        <p:spPr>
          <a:xfrm flipH="1">
            <a:off x="-1" y="516197"/>
            <a:ext cx="2227009" cy="766917"/>
          </a:xfrm>
          <a:custGeom>
            <a:gdLst>
              <a:gd fmla="*/ 3288891 w 3288891" name="connsiteX0"/>
              <a:gd fmla="*/ 0 h 766917" name="connsiteY0"/>
              <a:gd fmla="*/ 589936 w 3288891" name="connsiteX1"/>
              <a:gd fmla="*/ 0 h 766917" name="connsiteY1"/>
              <a:gd fmla="*/ 486697 w 3288891" name="connsiteX2"/>
              <a:gd fmla="*/ 0 h 766917" name="connsiteY2"/>
              <a:gd fmla="*/ 0 w 3288891" name="connsiteX3"/>
              <a:gd fmla="*/ 0 h 766917" name="connsiteY3"/>
              <a:gd fmla="*/ 383459 w 3288891" name="connsiteX4"/>
              <a:gd fmla="*/ 383459 h 766917" name="connsiteY4"/>
              <a:gd fmla="*/ 0 w 3288891" name="connsiteX5"/>
              <a:gd fmla="*/ 766917 h 766917" name="connsiteY5"/>
              <a:gd fmla="*/ 486697 w 3288891" name="connsiteX6"/>
              <a:gd fmla="*/ 766917 h 766917" name="connsiteY6"/>
              <a:gd fmla="*/ 589936 w 3288891" name="connsiteX7"/>
              <a:gd fmla="*/ 766917 h 766917" name="connsiteY7"/>
              <a:gd fmla="*/ 3288891 w 3288891" name="connsiteX8"/>
              <a:gd fmla="*/ 766917 h 76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66917" w="3288891">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3DAD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文本框 18"/>
          <p:cNvSpPr txBox="1"/>
          <p:nvPr/>
        </p:nvSpPr>
        <p:spPr>
          <a:xfrm>
            <a:off x="1312610" y="516197"/>
            <a:ext cx="560439" cy="762000"/>
          </a:xfrm>
          <a:prstGeom prst="rect">
            <a:avLst/>
          </a:prstGeom>
          <a:noFill/>
        </p:spPr>
        <p:txBody>
          <a:bodyPr rtlCol="0" wrap="square">
            <a:spAutoFit/>
          </a:bodyPr>
          <a:lstStyle/>
          <a:p>
            <a:r>
              <a:rPr altLang="zh-CN" lang="en-US" smtClean="0" sz="4400">
                <a:solidFill>
                  <a:schemeClr val="bg1"/>
                </a:solidFill>
              </a:rPr>
              <a:t>5</a:t>
            </a:r>
          </a:p>
        </p:txBody>
      </p:sp>
      <p:sp>
        <p:nvSpPr>
          <p:cNvPr id="21" name="文本框 20"/>
          <p:cNvSpPr txBox="1"/>
          <p:nvPr/>
        </p:nvSpPr>
        <p:spPr>
          <a:xfrm>
            <a:off x="2923309" y="1008585"/>
            <a:ext cx="8645237" cy="853440"/>
          </a:xfrm>
          <a:prstGeom prst="rect">
            <a:avLst/>
          </a:prstGeom>
          <a:noFill/>
        </p:spPr>
        <p:txBody>
          <a:bodyPr rtlCol="0" wrap="square">
            <a:spAutoFit/>
          </a:bodyPr>
          <a:lstStyle/>
          <a:p>
            <a:r>
              <a:rPr altLang="en-US" b="1" lang="zh-CN" smtClean="0" sz="5000">
                <a:solidFill>
                  <a:schemeClr val="bg1"/>
                </a:solidFill>
                <a:latin charset="-122" panose="020b0300000000000000" pitchFamily="34" typeface="冬青黑体简体中文 W3"/>
                <a:ea charset="-122" panose="020b0300000000000000" pitchFamily="34" typeface="冬青黑体简体中文 W3"/>
              </a:rPr>
              <a:t>提取父母住房公积金购房</a:t>
            </a:r>
          </a:p>
        </p:txBody>
      </p:sp>
      <p:cxnSp>
        <p:nvCxnSpPr>
          <p:cNvPr id="22" name="直接连接符 21"/>
          <p:cNvCxnSpPr/>
          <p:nvPr/>
        </p:nvCxnSpPr>
        <p:spPr>
          <a:xfrm>
            <a:off x="1592829" y="2208688"/>
            <a:ext cx="9296990"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1592829" y="2533163"/>
            <a:ext cx="5871243" cy="3166422"/>
            <a:chOff x="4606439" y="2463888"/>
            <a:chExt cx="5871243" cy="3166422"/>
          </a:xfrm>
        </p:grpSpPr>
        <p:sp>
          <p:nvSpPr>
            <p:cNvPr id="24" name="文本框 23"/>
            <p:cNvSpPr txBox="1"/>
            <p:nvPr/>
          </p:nvSpPr>
          <p:spPr>
            <a:xfrm>
              <a:off x="4606439" y="2463888"/>
              <a:ext cx="5715206" cy="1371600"/>
            </a:xfrm>
            <a:prstGeom prst="rect">
              <a:avLst/>
            </a:prstGeom>
            <a:noFill/>
          </p:spPr>
          <p:txBody>
            <a:bodyPr rtlCol="0" wrap="square">
              <a:spAutoFit/>
            </a:bodyPr>
            <a:lstStyle/>
            <a:p>
              <a:pPr indent="-342900" marL="342900">
                <a:lnSpc>
                  <a:spcPct val="150000"/>
                </a:lnSpc>
                <a:buFont typeface="+mj-ea"/>
                <a:buAutoNum type="circleNumDbPlain"/>
              </a:pPr>
              <a:r>
                <a:rPr altLang="en-US" lang="zh-CN" smtClean="0" sz="2800">
                  <a:solidFill>
                    <a:schemeClr val="bg1"/>
                  </a:solidFill>
                  <a:latin charset="-122" panose="020b0300000000000000" pitchFamily="34" typeface="冬青黑体简体中文 W3"/>
                  <a:ea charset="-122" panose="020b0300000000000000" pitchFamily="34" typeface="冬青黑体简体中文 W3"/>
                </a:rPr>
                <a:t> 未使用住房贷款购买自有住房</a:t>
              </a:r>
            </a:p>
            <a:p>
              <a:pPr indent="-342900" marL="342900">
                <a:lnSpc>
                  <a:spcPct val="150000"/>
                </a:lnSpc>
                <a:buFont typeface="+mj-ea"/>
                <a:buAutoNum type="circleNumDbPlain"/>
              </a:pPr>
              <a:r>
                <a:rPr altLang="en-US" lang="zh-CN" smtClean="0" sz="2800">
                  <a:solidFill>
                    <a:schemeClr val="bg1"/>
                  </a:solidFill>
                  <a:latin charset="-122" panose="020b0300000000000000" pitchFamily="34" typeface="冬青黑体简体中文 W3"/>
                  <a:ea charset="-122" panose="020b0300000000000000" pitchFamily="34" typeface="冬青黑体简体中文 W3"/>
                </a:rPr>
                <a:t> 使用商业银行个人住房贷款购买</a:t>
              </a:r>
            </a:p>
          </p:txBody>
        </p:sp>
        <p:sp>
          <p:nvSpPr>
            <p:cNvPr id="27" name="矩形 26"/>
            <p:cNvSpPr/>
            <p:nvPr/>
          </p:nvSpPr>
          <p:spPr>
            <a:xfrm>
              <a:off x="5337786" y="3710547"/>
              <a:ext cx="5139896" cy="731520"/>
            </a:xfrm>
            <a:prstGeom prst="rect">
              <a:avLst/>
            </a:prstGeom>
          </p:spPr>
          <p:txBody>
            <a:bodyPr wrap="square">
              <a:spAutoFit/>
            </a:bodyPr>
            <a:lstStyle/>
            <a:p>
              <a:pPr>
                <a:lnSpc>
                  <a:spcPct val="150000"/>
                </a:lnSpc>
              </a:pPr>
              <a:r>
                <a:rPr altLang="en-US" lang="zh-CN" smtClean="0" sz="2800">
                  <a:solidFill>
                    <a:schemeClr val="bg1"/>
                  </a:solidFill>
                  <a:latin charset="-122" panose="020b0300000000000000" pitchFamily="34" typeface="冬青黑体简体中文 W3"/>
                  <a:ea charset="-122" panose="020b0300000000000000" pitchFamily="34" typeface="冬青黑体简体中文 W3"/>
                </a:rPr>
                <a:t>自有住房，支付首付款后</a:t>
              </a:r>
            </a:p>
          </p:txBody>
        </p:sp>
        <p:sp>
          <p:nvSpPr>
            <p:cNvPr id="28" name="矩形 27"/>
            <p:cNvSpPr/>
            <p:nvPr/>
          </p:nvSpPr>
          <p:spPr>
            <a:xfrm>
              <a:off x="4606439" y="4374610"/>
              <a:ext cx="5715206" cy="731520"/>
            </a:xfrm>
            <a:prstGeom prst="rect">
              <a:avLst/>
            </a:prstGeom>
          </p:spPr>
          <p:txBody>
            <a:bodyPr wrap="square">
              <a:spAutoFit/>
            </a:bodyPr>
            <a:lstStyle/>
            <a:p>
              <a:pPr>
                <a:lnSpc>
                  <a:spcPct val="150000"/>
                </a:lnSpc>
              </a:pPr>
              <a:r>
                <a:rPr altLang="en-US" lang="zh-CN" smtClean="0" sz="2800">
                  <a:solidFill>
                    <a:schemeClr val="bg1"/>
                  </a:solidFill>
                  <a:latin charset="-122" panose="020b0300000000000000" pitchFamily="34" typeface="冬青黑体简体中文 W3"/>
                  <a:ea charset="-122" panose="020b0300000000000000" pitchFamily="34" typeface="冬青黑体简体中文 W3"/>
                </a:rPr>
                <a:t>③ 使用个人住房公积金贷款购买自</a:t>
              </a:r>
            </a:p>
          </p:txBody>
        </p:sp>
        <p:sp>
          <p:nvSpPr>
            <p:cNvPr id="29" name="矩形 28"/>
            <p:cNvSpPr/>
            <p:nvPr/>
          </p:nvSpPr>
          <p:spPr>
            <a:xfrm>
              <a:off x="5070913" y="4974937"/>
              <a:ext cx="3738880" cy="731520"/>
            </a:xfrm>
            <a:prstGeom prst="rect">
              <a:avLst/>
            </a:prstGeom>
          </p:spPr>
          <p:txBody>
            <a:bodyPr wrap="none">
              <a:spAutoFit/>
            </a:bodyPr>
            <a:lstStyle/>
            <a:p>
              <a:pPr>
                <a:lnSpc>
                  <a:spcPct val="150000"/>
                </a:lnSpc>
              </a:pPr>
              <a:r>
                <a:rPr altLang="en-US" lang="zh-CN" smtClean="0" sz="2800">
                  <a:solidFill>
                    <a:schemeClr val="bg1"/>
                  </a:solidFill>
                  <a:latin charset="-122" panose="020b0300000000000000" pitchFamily="34" typeface="冬青黑体简体中文 W3"/>
                  <a:ea charset="-122" panose="020b0300000000000000" pitchFamily="34" typeface="冬青黑体简体中文 W3"/>
                </a:rPr>
                <a:t>有住房，支付首付款后</a:t>
              </a:r>
            </a:p>
          </p:txBody>
        </p:sp>
      </p:grpSp>
      <p:pic>
        <p:nvPicPr>
          <p:cNvPr id="35" name="图片 34"/>
          <p:cNvPicPr>
            <a:picLocks noChangeAspect="1"/>
          </p:cNvPicPr>
          <p:nvPr/>
        </p:nvPicPr>
        <p:blipFill>
          <a:blip r:embed="rId2"/>
          <a:stretch>
            <a:fillRect/>
          </a:stretch>
        </p:blipFill>
        <p:spPr>
          <a:xfrm>
            <a:off x="7620108" y="2462948"/>
            <a:ext cx="2639025" cy="3450490"/>
          </a:xfrm>
          <a:prstGeom prst="rect">
            <a:avLst/>
          </a:prstGeom>
        </p:spPr>
      </p:pic>
    </p:spTree>
    <p:extLst>
      <p:ext uri="{BB962C8B-B14F-4D97-AF65-F5344CB8AC3E}">
        <p14:creationId val="1083963357"/>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2087565" y="2398992"/>
            <a:ext cx="6802583" cy="1280160"/>
          </a:xfrm>
          <a:prstGeom prst="rect">
            <a:avLst/>
          </a:prstGeom>
        </p:spPr>
        <p:txBody>
          <a:bodyPr wrap="square">
            <a:spAutoFit/>
          </a:bodyPr>
          <a:lstStyle/>
          <a:p>
            <a:pPr indent="-342900" marL="342900">
              <a:lnSpc>
                <a:spcPct val="150000"/>
              </a:lnSpc>
              <a:buFont typeface="+mj-ea"/>
              <a:buAutoNum type="circleNumDbPlain"/>
            </a:pPr>
            <a:r>
              <a:rPr altLang="en-US" lang="zh-CN" smtClean="0" sz="2600">
                <a:solidFill>
                  <a:schemeClr val="bg1"/>
                </a:solidFill>
                <a:latin charset="-122" panose="020b0300000000000000" pitchFamily="34" typeface="冬青黑体简体中文 W3"/>
                <a:ea charset="-122" panose="020b0300000000000000" pitchFamily="34" typeface="冬青黑体简体中文 W3"/>
              </a:rPr>
              <a:t> 离、退休的</a:t>
            </a:r>
          </a:p>
          <a:p>
            <a:pPr indent="-342900" marL="342900">
              <a:lnSpc>
                <a:spcPct val="150000"/>
              </a:lnSpc>
              <a:buFont typeface="+mj-ea"/>
              <a:buAutoNum type="circleNumDbPlain"/>
            </a:pPr>
            <a:r>
              <a:rPr altLang="en-US" lang="zh-CN" smtClean="0" sz="2600">
                <a:solidFill>
                  <a:schemeClr val="bg1"/>
                </a:solidFill>
                <a:latin charset="-122" panose="020b0300000000000000" pitchFamily="34" typeface="冬青黑体简体中文 W3"/>
                <a:ea charset="-122" panose="020b0300000000000000" pitchFamily="34" typeface="冬青黑体简体中文 W3"/>
              </a:rPr>
              <a:t> 农业户籍职工男满60周岁，女满55周岁</a:t>
            </a:r>
          </a:p>
        </p:txBody>
      </p:sp>
      <p:pic>
        <p:nvPicPr>
          <p:cNvPr id="13" name="图片 12"/>
          <p:cNvPicPr>
            <a:picLocks noChangeAspect="1"/>
          </p:cNvPicPr>
          <p:nvPr/>
        </p:nvPicPr>
        <p:blipFill>
          <a:blip r:embed="rId2"/>
          <a:stretch>
            <a:fillRect/>
          </a:stretch>
        </p:blipFill>
        <p:spPr>
          <a:xfrm>
            <a:off x="2227008" y="4161279"/>
            <a:ext cx="932726" cy="1343570"/>
          </a:xfrm>
          <a:prstGeom prst="rect">
            <a:avLst/>
          </a:prstGeom>
        </p:spPr>
      </p:pic>
      <p:sp>
        <p:nvSpPr>
          <p:cNvPr id="27" name="文本框 26"/>
          <p:cNvSpPr txBox="1"/>
          <p:nvPr/>
        </p:nvSpPr>
        <p:spPr>
          <a:xfrm>
            <a:off x="3514394" y="3847509"/>
            <a:ext cx="6890365" cy="1280160"/>
          </a:xfrm>
          <a:prstGeom prst="rect">
            <a:avLst/>
          </a:prstGeom>
          <a:noFill/>
        </p:spPr>
        <p:txBody>
          <a:bodyPr rtlCol="0" wrap="square">
            <a:spAutoFit/>
          </a:bodyPr>
          <a:lstStyle/>
          <a:p>
            <a:pPr>
              <a:lnSpc>
                <a:spcPct val="150000"/>
              </a:lnSpc>
            </a:pPr>
            <a:r>
              <a:rPr altLang="en-US" lang="zh-CN" smtClean="0" sz="2600">
                <a:solidFill>
                  <a:schemeClr val="bg1"/>
                </a:solidFill>
                <a:latin charset="-122" panose="020b0300000000000000" pitchFamily="34" typeface="冬青黑体简体中文 W3"/>
                <a:ea charset="-122" panose="020b0300000000000000" pitchFamily="34" typeface="冬青黑体简体中文 W3"/>
              </a:rPr>
              <a:t>③ 到国外、港、澳、台地区定居的</a:t>
            </a:r>
          </a:p>
          <a:p>
            <a:pPr>
              <a:lnSpc>
                <a:spcPct val="150000"/>
              </a:lnSpc>
            </a:pPr>
            <a:r>
              <a:rPr altLang="en-US" lang="zh-CN" smtClean="0" sz="2600">
                <a:solidFill>
                  <a:schemeClr val="bg1"/>
                </a:solidFill>
                <a:latin charset="-122" panose="020b0300000000000000" pitchFamily="34" typeface="冬青黑体简体中文 W3"/>
                <a:ea charset="-122" panose="020b0300000000000000" pitchFamily="34" typeface="冬青黑体简体中文 W3"/>
              </a:rPr>
              <a:t>④ 完全丧失劳动能力、大部分丧失劳动能力</a:t>
            </a:r>
          </a:p>
        </p:txBody>
      </p:sp>
      <p:sp>
        <p:nvSpPr>
          <p:cNvPr id="2" name="任意多边形 1"/>
          <p:cNvSpPr/>
          <p:nvPr/>
        </p:nvSpPr>
        <p:spPr>
          <a:xfrm flipH="1">
            <a:off x="-1" y="516197"/>
            <a:ext cx="2227009" cy="766917"/>
          </a:xfrm>
          <a:custGeom>
            <a:gdLst>
              <a:gd fmla="*/ 3288891 w 3288891" name="connsiteX0"/>
              <a:gd fmla="*/ 0 h 766917" name="connsiteY0"/>
              <a:gd fmla="*/ 589936 w 3288891" name="connsiteX1"/>
              <a:gd fmla="*/ 0 h 766917" name="connsiteY1"/>
              <a:gd fmla="*/ 486697 w 3288891" name="connsiteX2"/>
              <a:gd fmla="*/ 0 h 766917" name="connsiteY2"/>
              <a:gd fmla="*/ 0 w 3288891" name="connsiteX3"/>
              <a:gd fmla="*/ 0 h 766917" name="connsiteY3"/>
              <a:gd fmla="*/ 383459 w 3288891" name="connsiteX4"/>
              <a:gd fmla="*/ 383459 h 766917" name="connsiteY4"/>
              <a:gd fmla="*/ 0 w 3288891" name="connsiteX5"/>
              <a:gd fmla="*/ 766917 h 766917" name="connsiteY5"/>
              <a:gd fmla="*/ 486697 w 3288891" name="connsiteX6"/>
              <a:gd fmla="*/ 766917 h 766917" name="connsiteY6"/>
              <a:gd fmla="*/ 589936 w 3288891" name="connsiteX7"/>
              <a:gd fmla="*/ 766917 h 766917" name="connsiteY7"/>
              <a:gd fmla="*/ 3288891 w 3288891" name="connsiteX8"/>
              <a:gd fmla="*/ 766917 h 76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66917" w="3288891">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EBF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 name="文本框 2"/>
          <p:cNvSpPr txBox="1"/>
          <p:nvPr/>
        </p:nvSpPr>
        <p:spPr>
          <a:xfrm>
            <a:off x="1312610" y="516197"/>
            <a:ext cx="560439" cy="762000"/>
          </a:xfrm>
          <a:prstGeom prst="rect">
            <a:avLst/>
          </a:prstGeom>
          <a:noFill/>
        </p:spPr>
        <p:txBody>
          <a:bodyPr rtlCol="0" wrap="square">
            <a:spAutoFit/>
          </a:bodyPr>
          <a:lstStyle/>
          <a:p>
            <a:r>
              <a:rPr altLang="zh-CN" lang="en-US" sz="4400">
                <a:solidFill>
                  <a:srgbClr val="6DBFC3"/>
                </a:solidFill>
              </a:rPr>
              <a:t>6</a:t>
            </a:r>
          </a:p>
        </p:txBody>
      </p:sp>
      <p:sp>
        <p:nvSpPr>
          <p:cNvPr id="6" name="文本框 5"/>
          <p:cNvSpPr txBox="1"/>
          <p:nvPr/>
        </p:nvSpPr>
        <p:spPr>
          <a:xfrm>
            <a:off x="3290228" y="877732"/>
            <a:ext cx="6740463" cy="1005840"/>
          </a:xfrm>
          <a:prstGeom prst="rect">
            <a:avLst/>
          </a:prstGeom>
          <a:noFill/>
        </p:spPr>
        <p:txBody>
          <a:bodyPr rtlCol="0" wrap="square">
            <a:spAutoFit/>
          </a:bodyPr>
          <a:lstStyle/>
          <a:p>
            <a:r>
              <a:rPr altLang="en-US" b="1" lang="zh-CN" sz="6000">
                <a:solidFill>
                  <a:schemeClr val="bg1"/>
                </a:solidFill>
                <a:latin charset="-122" panose="020b0300000000000000" pitchFamily="34" typeface="冬青黑体简体中文 W3"/>
                <a:ea charset="-122" panose="020b0300000000000000" pitchFamily="34" typeface="冬青黑体简体中文 W3"/>
              </a:rPr>
              <a:t>销户提取全部余额</a:t>
            </a:r>
          </a:p>
        </p:txBody>
      </p:sp>
      <p:cxnSp>
        <p:nvCxnSpPr>
          <p:cNvPr id="7" name="直接连接符 6"/>
          <p:cNvCxnSpPr/>
          <p:nvPr/>
        </p:nvCxnSpPr>
        <p:spPr>
          <a:xfrm>
            <a:off x="1592829" y="2105891"/>
            <a:ext cx="8895062"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8898780" y="2437592"/>
            <a:ext cx="1131911" cy="1057687"/>
            <a:chOff x="1592829" y="3713019"/>
            <a:chExt cx="1912534" cy="1787122"/>
          </a:xfrm>
        </p:grpSpPr>
        <p:pic>
          <p:nvPicPr>
            <p:cNvPr id="8" name="图片 7"/>
            <p:cNvPicPr>
              <a:picLocks noChangeAspect="1"/>
            </p:cNvPicPr>
            <p:nvPr/>
          </p:nvPicPr>
          <p:blipFill>
            <a:blip r:embed="rId3"/>
            <a:stretch>
              <a:fillRect/>
            </a:stretch>
          </p:blipFill>
          <p:spPr>
            <a:xfrm>
              <a:off x="1592829" y="3713019"/>
              <a:ext cx="1912534" cy="1787122"/>
            </a:xfrm>
            <a:prstGeom prst="rect">
              <a:avLst/>
            </a:prstGeom>
          </p:spPr>
        </p:pic>
        <p:sp>
          <p:nvSpPr>
            <p:cNvPr id="11" name="文本框 10"/>
            <p:cNvSpPr txBox="1"/>
            <p:nvPr/>
          </p:nvSpPr>
          <p:spPr>
            <a:xfrm>
              <a:off x="2177375" y="3949950"/>
              <a:ext cx="762000" cy="669507"/>
            </a:xfrm>
            <a:prstGeom prst="rect">
              <a:avLst/>
            </a:prstGeom>
            <a:noFill/>
          </p:spPr>
          <p:txBody>
            <a:bodyPr rtlCol="0" wrap="square">
              <a:spAutoFit/>
            </a:bodyPr>
            <a:lstStyle/>
            <a:p>
              <a:r>
                <a:rPr altLang="en-US" b="1" lang="zh-CN" sz="2000">
                  <a:solidFill>
                    <a:srgbClr val="70A349"/>
                  </a:solidFill>
                  <a:latin charset="-122" panose="020b0503020204020204" pitchFamily="34" typeface="Microsoft YaHei UI"/>
                  <a:ea charset="-122" panose="020b0503020204020204" pitchFamily="34" typeface="Microsoft YaHei UI"/>
                </a:rPr>
                <a:t>￥</a:t>
              </a:r>
            </a:p>
          </p:txBody>
        </p:sp>
      </p:grpSp>
      <p:sp>
        <p:nvSpPr>
          <p:cNvPr id="15" name="矩形 14"/>
          <p:cNvSpPr/>
          <p:nvPr/>
        </p:nvSpPr>
        <p:spPr>
          <a:xfrm>
            <a:off x="3956282" y="5071601"/>
            <a:ext cx="6126480" cy="685800"/>
          </a:xfrm>
          <a:prstGeom prst="rect">
            <a:avLst/>
          </a:prstGeom>
        </p:spPr>
        <p:txBody>
          <a:bodyPr wrap="none">
            <a:spAutoFit/>
          </a:bodyPr>
          <a:lstStyle/>
          <a:p>
            <a:pPr>
              <a:lnSpc>
                <a:spcPct val="150000"/>
              </a:lnSpc>
            </a:pPr>
            <a:r>
              <a:rPr altLang="en-US" lang="zh-CN" smtClean="0" sz="2600">
                <a:solidFill>
                  <a:schemeClr val="bg1"/>
                </a:solidFill>
                <a:latin charset="-122" panose="020b0300000000000000" pitchFamily="34" typeface="冬青黑体简体中文 W3"/>
                <a:ea charset="-122" panose="020b0300000000000000" pitchFamily="34" typeface="冬青黑体简体中文 W3"/>
              </a:rPr>
              <a:t>或重度残疾并与单位解除或终止劳动关系。</a:t>
            </a:r>
          </a:p>
        </p:txBody>
      </p:sp>
    </p:spTree>
    <p:extLst>
      <p:ext uri="{BB962C8B-B14F-4D97-AF65-F5344CB8AC3E}">
        <p14:creationId val="1977540858"/>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任意多边形 17"/>
          <p:cNvSpPr/>
          <p:nvPr/>
        </p:nvSpPr>
        <p:spPr>
          <a:xfrm flipH="1">
            <a:off x="-1" y="516197"/>
            <a:ext cx="2227009" cy="766917"/>
          </a:xfrm>
          <a:custGeom>
            <a:gdLst>
              <a:gd fmla="*/ 3288891 w 3288891" name="connsiteX0"/>
              <a:gd fmla="*/ 0 h 766917" name="connsiteY0"/>
              <a:gd fmla="*/ 589936 w 3288891" name="connsiteX1"/>
              <a:gd fmla="*/ 0 h 766917" name="connsiteY1"/>
              <a:gd fmla="*/ 486697 w 3288891" name="connsiteX2"/>
              <a:gd fmla="*/ 0 h 766917" name="connsiteY2"/>
              <a:gd fmla="*/ 0 w 3288891" name="connsiteX3"/>
              <a:gd fmla="*/ 0 h 766917" name="connsiteY3"/>
              <a:gd fmla="*/ 383459 w 3288891" name="connsiteX4"/>
              <a:gd fmla="*/ 383459 h 766917" name="connsiteY4"/>
              <a:gd fmla="*/ 0 w 3288891" name="connsiteX5"/>
              <a:gd fmla="*/ 766917 h 766917" name="connsiteY5"/>
              <a:gd fmla="*/ 486697 w 3288891" name="connsiteX6"/>
              <a:gd fmla="*/ 766917 h 766917" name="connsiteY6"/>
              <a:gd fmla="*/ 589936 w 3288891" name="connsiteX7"/>
              <a:gd fmla="*/ 766917 h 766917" name="connsiteY7"/>
              <a:gd fmla="*/ 3288891 w 3288891" name="connsiteX8"/>
              <a:gd fmla="*/ 766917 h 76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66917" w="3288891">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3DAD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文本框 18"/>
          <p:cNvSpPr txBox="1"/>
          <p:nvPr/>
        </p:nvSpPr>
        <p:spPr>
          <a:xfrm>
            <a:off x="1312610" y="516197"/>
            <a:ext cx="560439" cy="762000"/>
          </a:xfrm>
          <a:prstGeom prst="rect">
            <a:avLst/>
          </a:prstGeom>
          <a:noFill/>
        </p:spPr>
        <p:txBody>
          <a:bodyPr rtlCol="0" wrap="square">
            <a:spAutoFit/>
          </a:bodyPr>
          <a:lstStyle/>
          <a:p>
            <a:r>
              <a:rPr altLang="zh-CN" lang="en-US" sz="4400">
                <a:solidFill>
                  <a:schemeClr val="bg1"/>
                </a:solidFill>
              </a:rPr>
              <a:t>7</a:t>
            </a:r>
          </a:p>
        </p:txBody>
      </p:sp>
      <p:sp>
        <p:nvSpPr>
          <p:cNvPr id="8" name="文本框 7"/>
          <p:cNvSpPr txBox="1"/>
          <p:nvPr/>
        </p:nvSpPr>
        <p:spPr>
          <a:xfrm>
            <a:off x="1030373" y="2318388"/>
            <a:ext cx="11203188" cy="2103120"/>
          </a:xfrm>
          <a:prstGeom prst="rect">
            <a:avLst/>
          </a:prstGeom>
          <a:noFill/>
        </p:spPr>
        <p:txBody>
          <a:bodyPr rtlCol="0" wrap="square">
            <a:spAutoFit/>
          </a:bodyPr>
          <a:lstStyle/>
          <a:p>
            <a:pPr>
              <a:lnSpc>
                <a:spcPct val="150000"/>
              </a:lnSpc>
            </a:pPr>
            <a:r>
              <a:rPr altLang="en-US" lang="zh-CN" smtClean="0" sz="2200">
                <a:solidFill>
                  <a:schemeClr val="bg1"/>
                </a:solidFill>
                <a:latin charset="-122" panose="020b0300000000000000" pitchFamily="34" typeface="冬青黑体简体中文 W3"/>
                <a:ea charset="-122" panose="020b0300000000000000" pitchFamily="34" typeface="冬青黑体简体中文 W3"/>
              </a:rPr>
              <a:t>⑤ 领取失业保险金的</a:t>
            </a:r>
          </a:p>
          <a:p>
            <a:pPr>
              <a:lnSpc>
                <a:spcPct val="150000"/>
              </a:lnSpc>
            </a:pPr>
            <a:r>
              <a:rPr altLang="en-US" lang="zh-CN" smtClean="0" sz="2200">
                <a:solidFill>
                  <a:schemeClr val="bg1"/>
                </a:solidFill>
                <a:latin charset="-122" panose="020b0300000000000000" pitchFamily="34" typeface="冬青黑体简体中文 W3"/>
                <a:ea charset="-122" panose="020b0300000000000000" pitchFamily="34" typeface="冬青黑体简体中文 W3"/>
              </a:rPr>
              <a:t>⑥ 被判处刑罚、户口迁出本市、非本市户口职工与所在单位解除或终止劳动关系</a:t>
            </a:r>
          </a:p>
          <a:p>
            <a:pPr>
              <a:lnSpc>
                <a:spcPct val="150000"/>
              </a:lnSpc>
            </a:pPr>
            <a:r>
              <a:rPr altLang="en-US" lang="zh-CN" smtClean="0" sz="2200">
                <a:solidFill>
                  <a:schemeClr val="bg1"/>
                </a:solidFill>
                <a:latin charset="-122" panose="020b0300000000000000" pitchFamily="34" typeface="冬青黑体简体中文 W3"/>
                <a:ea charset="-122" panose="020b0300000000000000" pitchFamily="34" typeface="冬青黑体简体中文 W3"/>
              </a:rPr>
              <a:t>⑦ 公积金账户转入集中封存户满两年或与原单位终止劳动关系满两年的</a:t>
            </a:r>
          </a:p>
          <a:p>
            <a:pPr>
              <a:lnSpc>
                <a:spcPct val="150000"/>
              </a:lnSpc>
            </a:pPr>
            <a:r>
              <a:rPr altLang="en-US" lang="zh-CN" smtClean="0" sz="2200">
                <a:solidFill>
                  <a:schemeClr val="bg1"/>
                </a:solidFill>
                <a:latin charset="-122" panose="020b0300000000000000" pitchFamily="34" typeface="冬青黑体简体中文 W3"/>
                <a:ea charset="-122" panose="020b0300000000000000" pitchFamily="34" typeface="冬青黑体简体中文 W3"/>
              </a:rPr>
              <a:t>⑧ 到本市行政区域外工作并在当地建立和缴存住房公积金的</a:t>
            </a:r>
          </a:p>
        </p:txBody>
      </p:sp>
      <p:sp>
        <p:nvSpPr>
          <p:cNvPr id="9" name="文本框 8"/>
          <p:cNvSpPr txBox="1"/>
          <p:nvPr/>
        </p:nvSpPr>
        <p:spPr>
          <a:xfrm>
            <a:off x="3290228" y="877732"/>
            <a:ext cx="6740463" cy="1005840"/>
          </a:xfrm>
          <a:prstGeom prst="rect">
            <a:avLst/>
          </a:prstGeom>
          <a:noFill/>
        </p:spPr>
        <p:txBody>
          <a:bodyPr rtlCol="0" wrap="square">
            <a:spAutoFit/>
          </a:bodyPr>
          <a:lstStyle/>
          <a:p>
            <a:r>
              <a:rPr altLang="en-US" b="1" lang="zh-CN" sz="6000">
                <a:solidFill>
                  <a:schemeClr val="bg1"/>
                </a:solidFill>
                <a:latin charset="-122" panose="020b0300000000000000" pitchFamily="34" typeface="冬青黑体简体中文 W3"/>
                <a:ea charset="-122" panose="020b0300000000000000" pitchFamily="34" typeface="冬青黑体简体中文 W3"/>
              </a:rPr>
              <a:t>销户提取全部余额</a:t>
            </a:r>
          </a:p>
        </p:txBody>
      </p:sp>
      <p:cxnSp>
        <p:nvCxnSpPr>
          <p:cNvPr id="10" name="直接连接符 9"/>
          <p:cNvCxnSpPr/>
          <p:nvPr/>
        </p:nvCxnSpPr>
        <p:spPr>
          <a:xfrm>
            <a:off x="1071938" y="2105891"/>
            <a:ext cx="10069427"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5392" name="组合 5391"/>
          <p:cNvGrpSpPr/>
          <p:nvPr/>
        </p:nvGrpSpPr>
        <p:grpSpPr>
          <a:xfrm>
            <a:off x="1071938" y="4692120"/>
            <a:ext cx="10025393" cy="1452096"/>
            <a:chOff x="1071938" y="4654542"/>
            <a:chExt cx="10025393" cy="1452096"/>
          </a:xfrm>
        </p:grpSpPr>
        <p:sp>
          <p:nvSpPr>
            <p:cNvPr id="490" name="Freeform 190"/>
            <p:cNvSpPr/>
            <p:nvPr/>
          </p:nvSpPr>
          <p:spPr bwMode="auto">
            <a:xfrm>
              <a:off x="1613620" y="4857516"/>
              <a:ext cx="683649" cy="1228797"/>
            </a:xfrm>
            <a:custGeom>
              <a:gdLst>
                <a:gd fmla="*/ 665 w 665" name="T0"/>
                <a:gd fmla="*/ 1572 h 1572" name="T1"/>
                <a:gd fmla="*/ 0 w 665" name="T2"/>
                <a:gd fmla="*/ 1572 h 1572" name="T3"/>
                <a:gd fmla="*/ 0 w 665" name="T4"/>
                <a:gd fmla="*/ 246 h 1572" name="T5"/>
                <a:gd fmla="*/ 135 w 665" name="T6"/>
                <a:gd fmla="*/ 0 h 1572" name="T7"/>
                <a:gd fmla="*/ 525 w 665" name="T8"/>
                <a:gd fmla="*/ 0 h 1572" name="T9"/>
                <a:gd fmla="*/ 665 w 665" name="T10"/>
                <a:gd fmla="*/ 246 h 1572" name="T11"/>
                <a:gd fmla="*/ 665 w 665" name="T12"/>
                <a:gd fmla="*/ 1572 h 1572" name="T13"/>
              </a:gdLst>
              <a:cxnLst>
                <a:cxn ang="0">
                  <a:pos x="T0" y="T1"/>
                </a:cxn>
                <a:cxn ang="0">
                  <a:pos x="T2" y="T3"/>
                </a:cxn>
                <a:cxn ang="0">
                  <a:pos x="T4" y="T5"/>
                </a:cxn>
                <a:cxn ang="0">
                  <a:pos x="T6" y="T7"/>
                </a:cxn>
                <a:cxn ang="0">
                  <a:pos x="T8" y="T9"/>
                </a:cxn>
                <a:cxn ang="0">
                  <a:pos x="T10" y="T11"/>
                </a:cxn>
                <a:cxn ang="0">
                  <a:pos x="T12" y="T13"/>
                </a:cxn>
              </a:cxnLst>
              <a:rect b="b" l="0" r="r" t="0"/>
              <a:pathLst>
                <a:path h="1572" w="665">
                  <a:moveTo>
                    <a:pt x="665" y="1572"/>
                  </a:moveTo>
                  <a:lnTo>
                    <a:pt x="0" y="1572"/>
                  </a:lnTo>
                  <a:lnTo>
                    <a:pt x="0" y="246"/>
                  </a:lnTo>
                  <a:lnTo>
                    <a:pt x="135" y="0"/>
                  </a:lnTo>
                  <a:lnTo>
                    <a:pt x="525" y="0"/>
                  </a:lnTo>
                  <a:lnTo>
                    <a:pt x="665" y="246"/>
                  </a:lnTo>
                  <a:lnTo>
                    <a:pt x="665" y="1572"/>
                  </a:ln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4" name="Freeform 207"/>
            <p:cNvSpPr/>
            <p:nvPr/>
          </p:nvSpPr>
          <p:spPr bwMode="auto">
            <a:xfrm>
              <a:off x="1226555" y="4960397"/>
              <a:ext cx="536944" cy="988041"/>
            </a:xfrm>
            <a:custGeom>
              <a:gdLst>
                <a:gd fmla="*/ 664 w 664" name="T0"/>
                <a:gd fmla="*/ 1264 h 1264" name="T1"/>
                <a:gd fmla="*/ 0 w 664" name="T2"/>
                <a:gd fmla="*/ 1264 h 1264" name="T3"/>
                <a:gd fmla="*/ 0 w 664" name="T4"/>
                <a:gd fmla="*/ 450 h 1264" name="T5"/>
                <a:gd fmla="*/ 331 w 664" name="T6"/>
                <a:gd fmla="*/ 0 h 1264" name="T7"/>
                <a:gd fmla="*/ 664 w 664" name="T8"/>
                <a:gd fmla="*/ 450 h 1264" name="T9"/>
                <a:gd fmla="*/ 664 w 664" name="T10"/>
                <a:gd fmla="*/ 1264 h 1264" name="T11"/>
              </a:gdLst>
              <a:cxnLst>
                <a:cxn ang="0">
                  <a:pos x="T0" y="T1"/>
                </a:cxn>
                <a:cxn ang="0">
                  <a:pos x="T2" y="T3"/>
                </a:cxn>
                <a:cxn ang="0">
                  <a:pos x="T4" y="T5"/>
                </a:cxn>
                <a:cxn ang="0">
                  <a:pos x="T6" y="T7"/>
                </a:cxn>
                <a:cxn ang="0">
                  <a:pos x="T8" y="T9"/>
                </a:cxn>
                <a:cxn ang="0">
                  <a:pos x="T10" y="T11"/>
                </a:cxn>
              </a:cxnLst>
              <a:rect b="b" l="0" r="r" t="0"/>
              <a:pathLst>
                <a:path h="1264" w="664">
                  <a:moveTo>
                    <a:pt x="664" y="1264"/>
                  </a:moveTo>
                  <a:lnTo>
                    <a:pt x="0" y="1264"/>
                  </a:lnTo>
                  <a:lnTo>
                    <a:pt x="0" y="450"/>
                  </a:lnTo>
                  <a:lnTo>
                    <a:pt x="331" y="0"/>
                  </a:lnTo>
                  <a:lnTo>
                    <a:pt x="664" y="450"/>
                  </a:lnTo>
                  <a:lnTo>
                    <a:pt x="664" y="1264"/>
                  </a:lnTo>
                  <a:close/>
                </a:path>
              </a:pathLst>
            </a:custGeom>
            <a:solidFill>
              <a:srgbClr val="4FDDDA"/>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88" name="Rectangle 13"/>
            <p:cNvSpPr>
              <a:spLocks noChangeArrowheads="1"/>
            </p:cNvSpPr>
            <p:nvPr/>
          </p:nvSpPr>
          <p:spPr bwMode="auto">
            <a:xfrm>
              <a:off x="10183399" y="5124069"/>
              <a:ext cx="656921" cy="84343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91" name="Freeform 16"/>
            <p:cNvSpPr/>
            <p:nvPr/>
          </p:nvSpPr>
          <p:spPr bwMode="auto">
            <a:xfrm>
              <a:off x="10183399" y="4787166"/>
              <a:ext cx="656921" cy="1180333"/>
            </a:xfrm>
            <a:custGeom>
              <a:gdLst>
                <a:gd fmla="*/ 378 w 639" name="T0"/>
                <a:gd fmla="*/ 206 h 1510" name="T1"/>
                <a:gd fmla="*/ 378 w 639" name="T2"/>
                <a:gd fmla="*/ 99 h 1510" name="T3"/>
                <a:gd fmla="*/ 639 w 639" name="T4"/>
                <a:gd fmla="*/ 99 h 1510" name="T5"/>
                <a:gd fmla="*/ 639 w 639" name="T6"/>
                <a:gd fmla="*/ 0 h 1510" name="T7"/>
                <a:gd fmla="*/ 0 w 639" name="T8"/>
                <a:gd fmla="*/ 0 h 1510" name="T9"/>
                <a:gd fmla="*/ 0 w 639" name="T10"/>
                <a:gd fmla="*/ 99 h 1510" name="T11"/>
                <a:gd fmla="*/ 262 w 639" name="T12"/>
                <a:gd fmla="*/ 99 h 1510" name="T13"/>
                <a:gd fmla="*/ 262 w 639" name="T14"/>
                <a:gd fmla="*/ 206 h 1510" name="T15"/>
                <a:gd fmla="*/ 0 w 639" name="T16"/>
                <a:gd fmla="*/ 206 h 1510" name="T17"/>
                <a:gd fmla="*/ 0 w 639" name="T18"/>
                <a:gd fmla="*/ 346 h 1510" name="T19"/>
                <a:gd fmla="*/ 262 w 639" name="T20"/>
                <a:gd fmla="*/ 346 h 1510" name="T21"/>
                <a:gd fmla="*/ 262 w 639" name="T22"/>
                <a:gd fmla="*/ 452 h 1510" name="T23"/>
                <a:gd fmla="*/ 0 w 639" name="T24"/>
                <a:gd fmla="*/ 452 h 1510" name="T25"/>
                <a:gd fmla="*/ 0 w 639" name="T26"/>
                <a:gd fmla="*/ 592 h 1510" name="T27"/>
                <a:gd fmla="*/ 262 w 639" name="T28"/>
                <a:gd fmla="*/ 592 h 1510" name="T29"/>
                <a:gd fmla="*/ 262 w 639" name="T30"/>
                <a:gd fmla="*/ 698 h 1510" name="T31"/>
                <a:gd fmla="*/ 0 w 639" name="T32"/>
                <a:gd fmla="*/ 698 h 1510" name="T33"/>
                <a:gd fmla="*/ 0 w 639" name="T34"/>
                <a:gd fmla="*/ 838 h 1510" name="T35"/>
                <a:gd fmla="*/ 262 w 639" name="T36"/>
                <a:gd fmla="*/ 838 h 1510" name="T37"/>
                <a:gd fmla="*/ 262 w 639" name="T38"/>
                <a:gd fmla="*/ 945 h 1510" name="T39"/>
                <a:gd fmla="*/ 0 w 639" name="T40"/>
                <a:gd fmla="*/ 945 h 1510" name="T41"/>
                <a:gd fmla="*/ 0 w 639" name="T42"/>
                <a:gd fmla="*/ 1084 h 1510" name="T43"/>
                <a:gd fmla="*/ 262 w 639" name="T44"/>
                <a:gd fmla="*/ 1084 h 1510" name="T45"/>
                <a:gd fmla="*/ 262 w 639" name="T46"/>
                <a:gd fmla="*/ 1188 h 1510" name="T47"/>
                <a:gd fmla="*/ 0 w 639" name="T48"/>
                <a:gd fmla="*/ 1188 h 1510" name="T49"/>
                <a:gd fmla="*/ 0 w 639" name="T50"/>
                <a:gd fmla="*/ 1331 h 1510" name="T51"/>
                <a:gd fmla="*/ 262 w 639" name="T52"/>
                <a:gd fmla="*/ 1331 h 1510" name="T53"/>
                <a:gd fmla="*/ 262 w 639" name="T54"/>
                <a:gd fmla="*/ 1435 h 1510" name="T55"/>
                <a:gd fmla="*/ 0 w 639" name="T56"/>
                <a:gd fmla="*/ 1435 h 1510" name="T57"/>
                <a:gd fmla="*/ 0 w 639" name="T58"/>
                <a:gd fmla="*/ 1510 h 1510" name="T59"/>
                <a:gd fmla="*/ 639 w 639" name="T60"/>
                <a:gd fmla="*/ 1510 h 1510" name="T61"/>
                <a:gd fmla="*/ 639 w 639" name="T62"/>
                <a:gd fmla="*/ 1435 h 1510" name="T63"/>
                <a:gd fmla="*/ 378 w 639" name="T64"/>
                <a:gd fmla="*/ 1435 h 1510" name="T65"/>
                <a:gd fmla="*/ 378 w 639" name="T66"/>
                <a:gd fmla="*/ 1331 h 1510" name="T67"/>
                <a:gd fmla="*/ 639 w 639" name="T68"/>
                <a:gd fmla="*/ 1331 h 1510" name="T69"/>
                <a:gd fmla="*/ 639 w 639" name="T70"/>
                <a:gd fmla="*/ 1188 h 1510" name="T71"/>
                <a:gd fmla="*/ 378 w 639" name="T72"/>
                <a:gd fmla="*/ 1188 h 1510" name="T73"/>
                <a:gd fmla="*/ 378 w 639" name="T74"/>
                <a:gd fmla="*/ 1084 h 1510" name="T75"/>
                <a:gd fmla="*/ 639 w 639" name="T76"/>
                <a:gd fmla="*/ 1084 h 1510" name="T77"/>
                <a:gd fmla="*/ 639 w 639" name="T78"/>
                <a:gd fmla="*/ 945 h 1510" name="T79"/>
                <a:gd fmla="*/ 378 w 639" name="T80"/>
                <a:gd fmla="*/ 945 h 1510" name="T81"/>
                <a:gd fmla="*/ 378 w 639" name="T82"/>
                <a:gd fmla="*/ 838 h 1510" name="T83"/>
                <a:gd fmla="*/ 639 w 639" name="T84"/>
                <a:gd fmla="*/ 838 h 1510" name="T85"/>
                <a:gd fmla="*/ 639 w 639" name="T86"/>
                <a:gd fmla="*/ 698 h 1510" name="T87"/>
                <a:gd fmla="*/ 378 w 639" name="T88"/>
                <a:gd fmla="*/ 698 h 1510" name="T89"/>
                <a:gd fmla="*/ 378 w 639" name="T90"/>
                <a:gd fmla="*/ 592 h 1510" name="T91"/>
                <a:gd fmla="*/ 639 w 639" name="T92"/>
                <a:gd fmla="*/ 592 h 1510" name="T93"/>
                <a:gd fmla="*/ 639 w 639" name="T94"/>
                <a:gd fmla="*/ 452 h 1510" name="T95"/>
                <a:gd fmla="*/ 378 w 639" name="T96"/>
                <a:gd fmla="*/ 452 h 1510" name="T97"/>
                <a:gd fmla="*/ 378 w 639" name="T98"/>
                <a:gd fmla="*/ 346 h 1510" name="T99"/>
                <a:gd fmla="*/ 639 w 639" name="T100"/>
                <a:gd fmla="*/ 346 h 1510" name="T101"/>
                <a:gd fmla="*/ 639 w 639" name="T102"/>
                <a:gd fmla="*/ 206 h 1510" name="T103"/>
                <a:gd fmla="*/ 378 w 639" name="T104"/>
                <a:gd fmla="*/ 206 h 151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510" w="639">
                  <a:moveTo>
                    <a:pt x="378" y="206"/>
                  </a:moveTo>
                  <a:lnTo>
                    <a:pt x="378" y="99"/>
                  </a:lnTo>
                  <a:lnTo>
                    <a:pt x="639" y="99"/>
                  </a:lnTo>
                  <a:lnTo>
                    <a:pt x="639" y="0"/>
                  </a:lnTo>
                  <a:lnTo>
                    <a:pt x="0" y="0"/>
                  </a:lnTo>
                  <a:lnTo>
                    <a:pt x="0" y="99"/>
                  </a:lnTo>
                  <a:lnTo>
                    <a:pt x="262" y="99"/>
                  </a:lnTo>
                  <a:lnTo>
                    <a:pt x="262" y="206"/>
                  </a:lnTo>
                  <a:lnTo>
                    <a:pt x="0" y="206"/>
                  </a:lnTo>
                  <a:lnTo>
                    <a:pt x="0" y="346"/>
                  </a:lnTo>
                  <a:lnTo>
                    <a:pt x="262" y="346"/>
                  </a:lnTo>
                  <a:lnTo>
                    <a:pt x="262" y="452"/>
                  </a:lnTo>
                  <a:lnTo>
                    <a:pt x="0" y="452"/>
                  </a:lnTo>
                  <a:lnTo>
                    <a:pt x="0" y="592"/>
                  </a:lnTo>
                  <a:lnTo>
                    <a:pt x="262" y="592"/>
                  </a:lnTo>
                  <a:lnTo>
                    <a:pt x="262" y="698"/>
                  </a:lnTo>
                  <a:lnTo>
                    <a:pt x="0" y="698"/>
                  </a:lnTo>
                  <a:lnTo>
                    <a:pt x="0" y="838"/>
                  </a:lnTo>
                  <a:lnTo>
                    <a:pt x="262" y="838"/>
                  </a:lnTo>
                  <a:lnTo>
                    <a:pt x="262" y="945"/>
                  </a:lnTo>
                  <a:lnTo>
                    <a:pt x="0" y="945"/>
                  </a:lnTo>
                  <a:lnTo>
                    <a:pt x="0" y="1084"/>
                  </a:lnTo>
                  <a:lnTo>
                    <a:pt x="262" y="1084"/>
                  </a:lnTo>
                  <a:lnTo>
                    <a:pt x="262" y="1188"/>
                  </a:lnTo>
                  <a:lnTo>
                    <a:pt x="0" y="1188"/>
                  </a:lnTo>
                  <a:lnTo>
                    <a:pt x="0" y="1331"/>
                  </a:lnTo>
                  <a:lnTo>
                    <a:pt x="262" y="1331"/>
                  </a:lnTo>
                  <a:lnTo>
                    <a:pt x="262" y="1435"/>
                  </a:lnTo>
                  <a:lnTo>
                    <a:pt x="0" y="1435"/>
                  </a:lnTo>
                  <a:lnTo>
                    <a:pt x="0" y="1510"/>
                  </a:lnTo>
                  <a:lnTo>
                    <a:pt x="639" y="1510"/>
                  </a:lnTo>
                  <a:lnTo>
                    <a:pt x="639" y="1435"/>
                  </a:lnTo>
                  <a:lnTo>
                    <a:pt x="378" y="1435"/>
                  </a:lnTo>
                  <a:lnTo>
                    <a:pt x="378" y="1331"/>
                  </a:lnTo>
                  <a:lnTo>
                    <a:pt x="639" y="1331"/>
                  </a:lnTo>
                  <a:lnTo>
                    <a:pt x="639" y="1188"/>
                  </a:lnTo>
                  <a:lnTo>
                    <a:pt x="378" y="1188"/>
                  </a:lnTo>
                  <a:lnTo>
                    <a:pt x="378" y="1084"/>
                  </a:lnTo>
                  <a:lnTo>
                    <a:pt x="639" y="1084"/>
                  </a:lnTo>
                  <a:lnTo>
                    <a:pt x="639" y="945"/>
                  </a:lnTo>
                  <a:lnTo>
                    <a:pt x="378" y="945"/>
                  </a:lnTo>
                  <a:lnTo>
                    <a:pt x="378" y="838"/>
                  </a:lnTo>
                  <a:lnTo>
                    <a:pt x="639" y="838"/>
                  </a:lnTo>
                  <a:lnTo>
                    <a:pt x="639" y="698"/>
                  </a:lnTo>
                  <a:lnTo>
                    <a:pt x="378" y="698"/>
                  </a:lnTo>
                  <a:lnTo>
                    <a:pt x="378" y="592"/>
                  </a:lnTo>
                  <a:lnTo>
                    <a:pt x="639" y="592"/>
                  </a:lnTo>
                  <a:lnTo>
                    <a:pt x="639" y="452"/>
                  </a:lnTo>
                  <a:lnTo>
                    <a:pt x="378" y="452"/>
                  </a:lnTo>
                  <a:lnTo>
                    <a:pt x="378" y="346"/>
                  </a:lnTo>
                  <a:lnTo>
                    <a:pt x="639" y="346"/>
                  </a:lnTo>
                  <a:lnTo>
                    <a:pt x="639" y="206"/>
                  </a:lnTo>
                  <a:lnTo>
                    <a:pt x="378" y="206"/>
                  </a:lnTo>
                  <a:close/>
                </a:path>
              </a:pathLst>
            </a:custGeom>
            <a:solidFill>
              <a:srgbClr val="FF5B4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92" name="Rectangle 17"/>
            <p:cNvSpPr>
              <a:spLocks noChangeArrowheads="1"/>
            </p:cNvSpPr>
            <p:nvPr/>
          </p:nvSpPr>
          <p:spPr bwMode="auto">
            <a:xfrm>
              <a:off x="10183399" y="4864552"/>
              <a:ext cx="269348" cy="83639"/>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93" name="Rectangle 18"/>
            <p:cNvSpPr>
              <a:spLocks noChangeArrowheads="1"/>
            </p:cNvSpPr>
            <p:nvPr/>
          </p:nvSpPr>
          <p:spPr bwMode="auto">
            <a:xfrm>
              <a:off x="10572000" y="4864552"/>
              <a:ext cx="268320" cy="83639"/>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94" name="Rectangle 19"/>
            <p:cNvSpPr>
              <a:spLocks noChangeArrowheads="1"/>
            </p:cNvSpPr>
            <p:nvPr/>
          </p:nvSpPr>
          <p:spPr bwMode="auto">
            <a:xfrm>
              <a:off x="10183399" y="5057626"/>
              <a:ext cx="269348" cy="82858"/>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95" name="Rectangle 20"/>
            <p:cNvSpPr>
              <a:spLocks noChangeArrowheads="1"/>
            </p:cNvSpPr>
            <p:nvPr/>
          </p:nvSpPr>
          <p:spPr bwMode="auto">
            <a:xfrm>
              <a:off x="10572000" y="5057626"/>
              <a:ext cx="268320" cy="82858"/>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96" name="Rectangle 21"/>
            <p:cNvSpPr>
              <a:spLocks noChangeArrowheads="1"/>
            </p:cNvSpPr>
            <p:nvPr/>
          </p:nvSpPr>
          <p:spPr bwMode="auto">
            <a:xfrm>
              <a:off x="10183399" y="5249919"/>
              <a:ext cx="269348" cy="82858"/>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97" name="Rectangle 22"/>
            <p:cNvSpPr>
              <a:spLocks noChangeArrowheads="1"/>
            </p:cNvSpPr>
            <p:nvPr/>
          </p:nvSpPr>
          <p:spPr bwMode="auto">
            <a:xfrm>
              <a:off x="10572000" y="5249919"/>
              <a:ext cx="268320" cy="82858"/>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98" name="Rectangle 23"/>
            <p:cNvSpPr>
              <a:spLocks noChangeArrowheads="1"/>
            </p:cNvSpPr>
            <p:nvPr/>
          </p:nvSpPr>
          <p:spPr bwMode="auto">
            <a:xfrm>
              <a:off x="10183399" y="5442212"/>
              <a:ext cx="269348" cy="83639"/>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99" name="Rectangle 24"/>
            <p:cNvSpPr>
              <a:spLocks noChangeArrowheads="1"/>
            </p:cNvSpPr>
            <p:nvPr/>
          </p:nvSpPr>
          <p:spPr bwMode="auto">
            <a:xfrm>
              <a:off x="10572000" y="5442212"/>
              <a:ext cx="268320" cy="83639"/>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00" name="Rectangle 25"/>
            <p:cNvSpPr>
              <a:spLocks noChangeArrowheads="1"/>
            </p:cNvSpPr>
            <p:nvPr/>
          </p:nvSpPr>
          <p:spPr bwMode="auto">
            <a:xfrm>
              <a:off x="10183399" y="5634505"/>
              <a:ext cx="269348" cy="81295"/>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01" name="Rectangle 26"/>
            <p:cNvSpPr>
              <a:spLocks noChangeArrowheads="1"/>
            </p:cNvSpPr>
            <p:nvPr/>
          </p:nvSpPr>
          <p:spPr bwMode="auto">
            <a:xfrm>
              <a:off x="10572000" y="5634505"/>
              <a:ext cx="268320" cy="81295"/>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02" name="Rectangle 27"/>
            <p:cNvSpPr>
              <a:spLocks noChangeArrowheads="1"/>
            </p:cNvSpPr>
            <p:nvPr/>
          </p:nvSpPr>
          <p:spPr bwMode="auto">
            <a:xfrm>
              <a:off x="10183399" y="5815854"/>
              <a:ext cx="284768" cy="10787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03" name="Rectangle 28"/>
            <p:cNvSpPr>
              <a:spLocks noChangeArrowheads="1"/>
            </p:cNvSpPr>
            <p:nvPr/>
          </p:nvSpPr>
          <p:spPr bwMode="auto">
            <a:xfrm>
              <a:off x="10545271" y="5803347"/>
              <a:ext cx="295049" cy="131322"/>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10" name="Rectangle 35"/>
            <p:cNvSpPr>
              <a:spLocks noChangeArrowheads="1"/>
            </p:cNvSpPr>
            <p:nvPr/>
          </p:nvSpPr>
          <p:spPr bwMode="auto">
            <a:xfrm>
              <a:off x="9461712" y="5297601"/>
              <a:ext cx="490377" cy="63316"/>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11" name="Rectangle 36"/>
            <p:cNvSpPr>
              <a:spLocks noChangeArrowheads="1"/>
            </p:cNvSpPr>
            <p:nvPr/>
          </p:nvSpPr>
          <p:spPr bwMode="auto">
            <a:xfrm>
              <a:off x="9461712" y="5507091"/>
              <a:ext cx="490377" cy="60971"/>
            </a:xfrm>
            <a:prstGeom prst="rect">
              <a:avLst/>
            </a:prstGeom>
            <a:solidFill>
              <a:srgbClr val="FFFFFF"/>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12" name="Rectangle 37"/>
            <p:cNvSpPr>
              <a:spLocks noChangeArrowheads="1"/>
            </p:cNvSpPr>
            <p:nvPr/>
          </p:nvSpPr>
          <p:spPr bwMode="auto">
            <a:xfrm>
              <a:off x="9461712" y="5714236"/>
              <a:ext cx="490377" cy="63316"/>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19" name="Rectangle 44"/>
            <p:cNvSpPr>
              <a:spLocks noChangeArrowheads="1"/>
            </p:cNvSpPr>
            <p:nvPr/>
          </p:nvSpPr>
          <p:spPr bwMode="auto">
            <a:xfrm>
              <a:off x="9461712" y="5297601"/>
              <a:ext cx="490377" cy="63316"/>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20" name="Rectangle 45"/>
            <p:cNvSpPr>
              <a:spLocks noChangeArrowheads="1"/>
            </p:cNvSpPr>
            <p:nvPr/>
          </p:nvSpPr>
          <p:spPr bwMode="auto">
            <a:xfrm>
              <a:off x="9461712" y="5507091"/>
              <a:ext cx="490377" cy="60971"/>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21" name="Rectangle 46"/>
            <p:cNvSpPr>
              <a:spLocks noChangeArrowheads="1"/>
            </p:cNvSpPr>
            <p:nvPr/>
          </p:nvSpPr>
          <p:spPr bwMode="auto">
            <a:xfrm>
              <a:off x="9461712" y="5714236"/>
              <a:ext cx="490377" cy="63316"/>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28" name="Oval 53"/>
            <p:cNvSpPr>
              <a:spLocks noChangeArrowheads="1"/>
            </p:cNvSpPr>
            <p:nvPr/>
          </p:nvSpPr>
          <p:spPr bwMode="auto">
            <a:xfrm>
              <a:off x="8921989" y="5170188"/>
              <a:ext cx="164487" cy="125850"/>
            </a:xfrm>
            <a:prstGeom prst="ellipse">
              <a:avLst/>
            </a:pr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30" name="Oval 55"/>
            <p:cNvSpPr>
              <a:spLocks noChangeArrowheads="1"/>
            </p:cNvSpPr>
            <p:nvPr/>
          </p:nvSpPr>
          <p:spPr bwMode="auto">
            <a:xfrm>
              <a:off x="8921989" y="5346065"/>
              <a:ext cx="164487" cy="125850"/>
            </a:xfrm>
            <a:prstGeom prst="ellipse">
              <a:avLst/>
            </a:pr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31" name="Oval 56"/>
            <p:cNvSpPr>
              <a:spLocks noChangeArrowheads="1"/>
            </p:cNvSpPr>
            <p:nvPr/>
          </p:nvSpPr>
          <p:spPr bwMode="auto">
            <a:xfrm>
              <a:off x="9147131" y="5346065"/>
              <a:ext cx="165515" cy="125850"/>
            </a:xfrm>
            <a:prstGeom prst="ellipse">
              <a:avLst/>
            </a:pr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32" name="Oval 57"/>
            <p:cNvSpPr>
              <a:spLocks noChangeArrowheads="1"/>
            </p:cNvSpPr>
            <p:nvPr/>
          </p:nvSpPr>
          <p:spPr bwMode="auto">
            <a:xfrm>
              <a:off x="8921989" y="5521943"/>
              <a:ext cx="164487" cy="123505"/>
            </a:xfrm>
            <a:prstGeom prst="ellipse">
              <a:avLst/>
            </a:pr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33" name="Oval 58"/>
            <p:cNvSpPr>
              <a:spLocks noChangeArrowheads="1"/>
            </p:cNvSpPr>
            <p:nvPr/>
          </p:nvSpPr>
          <p:spPr bwMode="auto">
            <a:xfrm>
              <a:off x="9147131" y="5521943"/>
              <a:ext cx="165515" cy="123505"/>
            </a:xfrm>
            <a:prstGeom prst="ellipse">
              <a:avLst/>
            </a:pr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34" name="Oval 59"/>
            <p:cNvSpPr>
              <a:spLocks noChangeArrowheads="1"/>
            </p:cNvSpPr>
            <p:nvPr/>
          </p:nvSpPr>
          <p:spPr bwMode="auto">
            <a:xfrm>
              <a:off x="8921989" y="5695475"/>
              <a:ext cx="164487" cy="125850"/>
            </a:xfrm>
            <a:prstGeom prst="ellipse">
              <a:avLst/>
            </a:pr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35" name="Oval 60"/>
            <p:cNvSpPr>
              <a:spLocks noChangeArrowheads="1"/>
            </p:cNvSpPr>
            <p:nvPr/>
          </p:nvSpPr>
          <p:spPr bwMode="auto">
            <a:xfrm>
              <a:off x="9147131" y="5695475"/>
              <a:ext cx="165515" cy="125850"/>
            </a:xfrm>
            <a:prstGeom prst="ellipse">
              <a:avLst/>
            </a:pr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40" name="Oval 65"/>
            <p:cNvSpPr>
              <a:spLocks noChangeArrowheads="1"/>
            </p:cNvSpPr>
            <p:nvPr/>
          </p:nvSpPr>
          <p:spPr bwMode="auto">
            <a:xfrm>
              <a:off x="8145815" y="4975550"/>
              <a:ext cx="165515"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42" name="Oval 67"/>
            <p:cNvSpPr>
              <a:spLocks noChangeArrowheads="1"/>
            </p:cNvSpPr>
            <p:nvPr/>
          </p:nvSpPr>
          <p:spPr bwMode="auto">
            <a:xfrm>
              <a:off x="8145815" y="5151428"/>
              <a:ext cx="165515" cy="124287"/>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43" name="Oval 68"/>
            <p:cNvSpPr>
              <a:spLocks noChangeArrowheads="1"/>
            </p:cNvSpPr>
            <p:nvPr/>
          </p:nvSpPr>
          <p:spPr bwMode="auto">
            <a:xfrm>
              <a:off x="7919646" y="5325742"/>
              <a:ext cx="165515"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44" name="Oval 69"/>
            <p:cNvSpPr>
              <a:spLocks noChangeArrowheads="1"/>
            </p:cNvSpPr>
            <p:nvPr/>
          </p:nvSpPr>
          <p:spPr bwMode="auto">
            <a:xfrm>
              <a:off x="8145815" y="5325742"/>
              <a:ext cx="165515"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45" name="Oval 70"/>
            <p:cNvSpPr>
              <a:spLocks noChangeArrowheads="1"/>
            </p:cNvSpPr>
            <p:nvPr/>
          </p:nvSpPr>
          <p:spPr bwMode="auto">
            <a:xfrm>
              <a:off x="7919646" y="5501619"/>
              <a:ext cx="165515"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46" name="Oval 71"/>
            <p:cNvSpPr>
              <a:spLocks noChangeArrowheads="1"/>
            </p:cNvSpPr>
            <p:nvPr/>
          </p:nvSpPr>
          <p:spPr bwMode="auto">
            <a:xfrm>
              <a:off x="8145815" y="5501619"/>
              <a:ext cx="165515"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47" name="Oval 72"/>
            <p:cNvSpPr>
              <a:spLocks noChangeArrowheads="1"/>
            </p:cNvSpPr>
            <p:nvPr/>
          </p:nvSpPr>
          <p:spPr bwMode="auto">
            <a:xfrm>
              <a:off x="7919646" y="5677497"/>
              <a:ext cx="165515"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48" name="Oval 73"/>
            <p:cNvSpPr>
              <a:spLocks noChangeArrowheads="1"/>
            </p:cNvSpPr>
            <p:nvPr/>
          </p:nvSpPr>
          <p:spPr bwMode="auto">
            <a:xfrm>
              <a:off x="8145815" y="5677497"/>
              <a:ext cx="165515"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60" name="Rectangle 85"/>
            <p:cNvSpPr>
              <a:spLocks noChangeArrowheads="1"/>
            </p:cNvSpPr>
            <p:nvPr/>
          </p:nvSpPr>
          <p:spPr bwMode="auto">
            <a:xfrm>
              <a:off x="8391518" y="5145956"/>
              <a:ext cx="62711"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63" name="Rectangle 88"/>
            <p:cNvSpPr>
              <a:spLocks noChangeArrowheads="1"/>
            </p:cNvSpPr>
            <p:nvPr/>
          </p:nvSpPr>
          <p:spPr bwMode="auto">
            <a:xfrm>
              <a:off x="8680399" y="5145956"/>
              <a:ext cx="63739"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64" name="Rectangle 89"/>
            <p:cNvSpPr>
              <a:spLocks noChangeArrowheads="1"/>
            </p:cNvSpPr>
            <p:nvPr/>
          </p:nvSpPr>
          <p:spPr bwMode="auto">
            <a:xfrm>
              <a:off x="8778063" y="5145956"/>
              <a:ext cx="60655"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65" name="Rectangle 90"/>
            <p:cNvSpPr>
              <a:spLocks noChangeArrowheads="1"/>
            </p:cNvSpPr>
            <p:nvPr/>
          </p:nvSpPr>
          <p:spPr bwMode="auto">
            <a:xfrm>
              <a:off x="8391518" y="5290566"/>
              <a:ext cx="62711"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66" name="Rectangle 91"/>
            <p:cNvSpPr>
              <a:spLocks noChangeArrowheads="1"/>
            </p:cNvSpPr>
            <p:nvPr/>
          </p:nvSpPr>
          <p:spPr bwMode="auto">
            <a:xfrm>
              <a:off x="8489182" y="5290566"/>
              <a:ext cx="60655"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67" name="Rectangle 92"/>
            <p:cNvSpPr>
              <a:spLocks noChangeArrowheads="1"/>
            </p:cNvSpPr>
            <p:nvPr/>
          </p:nvSpPr>
          <p:spPr bwMode="auto">
            <a:xfrm>
              <a:off x="8583763" y="5290566"/>
              <a:ext cx="62711"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68" name="Rectangle 93"/>
            <p:cNvSpPr>
              <a:spLocks noChangeArrowheads="1"/>
            </p:cNvSpPr>
            <p:nvPr/>
          </p:nvSpPr>
          <p:spPr bwMode="auto">
            <a:xfrm>
              <a:off x="8680399" y="5290566"/>
              <a:ext cx="63739"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69" name="Rectangle 94"/>
            <p:cNvSpPr>
              <a:spLocks noChangeArrowheads="1"/>
            </p:cNvSpPr>
            <p:nvPr/>
          </p:nvSpPr>
          <p:spPr bwMode="auto">
            <a:xfrm>
              <a:off x="8778063" y="5290566"/>
              <a:ext cx="60655"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70" name="Rectangle 95"/>
            <p:cNvSpPr>
              <a:spLocks noChangeArrowheads="1"/>
            </p:cNvSpPr>
            <p:nvPr/>
          </p:nvSpPr>
          <p:spPr bwMode="auto">
            <a:xfrm>
              <a:off x="8391518" y="5435177"/>
              <a:ext cx="62711"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71" name="Rectangle 96"/>
            <p:cNvSpPr>
              <a:spLocks noChangeArrowheads="1"/>
            </p:cNvSpPr>
            <p:nvPr/>
          </p:nvSpPr>
          <p:spPr bwMode="auto">
            <a:xfrm>
              <a:off x="8489182" y="5435177"/>
              <a:ext cx="60655"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72" name="Rectangle 97"/>
            <p:cNvSpPr>
              <a:spLocks noChangeArrowheads="1"/>
            </p:cNvSpPr>
            <p:nvPr/>
          </p:nvSpPr>
          <p:spPr bwMode="auto">
            <a:xfrm>
              <a:off x="8583763" y="5435177"/>
              <a:ext cx="62711"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73" name="Rectangle 98"/>
            <p:cNvSpPr>
              <a:spLocks noChangeArrowheads="1"/>
            </p:cNvSpPr>
            <p:nvPr/>
          </p:nvSpPr>
          <p:spPr bwMode="auto">
            <a:xfrm>
              <a:off x="8680399" y="5435177"/>
              <a:ext cx="63739"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74" name="Rectangle 99"/>
            <p:cNvSpPr>
              <a:spLocks noChangeArrowheads="1"/>
            </p:cNvSpPr>
            <p:nvPr/>
          </p:nvSpPr>
          <p:spPr bwMode="auto">
            <a:xfrm>
              <a:off x="8778063" y="5435177"/>
              <a:ext cx="60655"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75" name="Rectangle 100"/>
            <p:cNvSpPr>
              <a:spLocks noChangeArrowheads="1"/>
            </p:cNvSpPr>
            <p:nvPr/>
          </p:nvSpPr>
          <p:spPr bwMode="auto">
            <a:xfrm>
              <a:off x="8391518" y="5579005"/>
              <a:ext cx="62711"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76" name="Rectangle 101"/>
            <p:cNvSpPr>
              <a:spLocks noChangeArrowheads="1"/>
            </p:cNvSpPr>
            <p:nvPr/>
          </p:nvSpPr>
          <p:spPr bwMode="auto">
            <a:xfrm>
              <a:off x="8489182" y="5579005"/>
              <a:ext cx="60655"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77" name="Rectangle 102"/>
            <p:cNvSpPr>
              <a:spLocks noChangeArrowheads="1"/>
            </p:cNvSpPr>
            <p:nvPr/>
          </p:nvSpPr>
          <p:spPr bwMode="auto">
            <a:xfrm>
              <a:off x="8583763" y="5579005"/>
              <a:ext cx="62711"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78" name="Rectangle 103"/>
            <p:cNvSpPr>
              <a:spLocks noChangeArrowheads="1"/>
            </p:cNvSpPr>
            <p:nvPr/>
          </p:nvSpPr>
          <p:spPr bwMode="auto">
            <a:xfrm>
              <a:off x="8680399" y="5579005"/>
              <a:ext cx="63739"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79" name="Rectangle 104"/>
            <p:cNvSpPr>
              <a:spLocks noChangeArrowheads="1"/>
            </p:cNvSpPr>
            <p:nvPr/>
          </p:nvSpPr>
          <p:spPr bwMode="auto">
            <a:xfrm>
              <a:off x="8778063" y="5579005"/>
              <a:ext cx="60655"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80" name="Rectangle 105"/>
            <p:cNvSpPr>
              <a:spLocks noChangeArrowheads="1"/>
            </p:cNvSpPr>
            <p:nvPr/>
          </p:nvSpPr>
          <p:spPr bwMode="auto">
            <a:xfrm>
              <a:off x="8391518" y="5723616"/>
              <a:ext cx="62711"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81" name="Rectangle 106"/>
            <p:cNvSpPr>
              <a:spLocks noChangeArrowheads="1"/>
            </p:cNvSpPr>
            <p:nvPr/>
          </p:nvSpPr>
          <p:spPr bwMode="auto">
            <a:xfrm>
              <a:off x="8489182" y="5723616"/>
              <a:ext cx="60655"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82" name="Rectangle 107"/>
            <p:cNvSpPr>
              <a:spLocks noChangeArrowheads="1"/>
            </p:cNvSpPr>
            <p:nvPr/>
          </p:nvSpPr>
          <p:spPr bwMode="auto">
            <a:xfrm>
              <a:off x="8583763" y="5723616"/>
              <a:ext cx="62711"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83" name="Rectangle 108"/>
            <p:cNvSpPr>
              <a:spLocks noChangeArrowheads="1"/>
            </p:cNvSpPr>
            <p:nvPr/>
          </p:nvSpPr>
          <p:spPr bwMode="auto">
            <a:xfrm>
              <a:off x="8680399" y="5723616"/>
              <a:ext cx="63739"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284" name="Rectangle 109"/>
            <p:cNvSpPr>
              <a:spLocks noChangeArrowheads="1"/>
            </p:cNvSpPr>
            <p:nvPr/>
          </p:nvSpPr>
          <p:spPr bwMode="auto">
            <a:xfrm>
              <a:off x="8778063" y="5723616"/>
              <a:ext cx="60655" cy="112562"/>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01" name="Rectangle 126"/>
            <p:cNvSpPr>
              <a:spLocks noChangeArrowheads="1"/>
            </p:cNvSpPr>
            <p:nvPr/>
          </p:nvSpPr>
          <p:spPr bwMode="auto">
            <a:xfrm>
              <a:off x="6455710" y="5059190"/>
              <a:ext cx="544863" cy="25796"/>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02" name="Rectangle 127"/>
            <p:cNvSpPr>
              <a:spLocks noChangeArrowheads="1"/>
            </p:cNvSpPr>
            <p:nvPr/>
          </p:nvSpPr>
          <p:spPr bwMode="auto">
            <a:xfrm>
              <a:off x="6455710" y="5149864"/>
              <a:ext cx="544863" cy="25796"/>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03" name="Rectangle 128"/>
            <p:cNvSpPr>
              <a:spLocks noChangeArrowheads="1"/>
            </p:cNvSpPr>
            <p:nvPr/>
          </p:nvSpPr>
          <p:spPr bwMode="auto">
            <a:xfrm>
              <a:off x="6455710" y="5242102"/>
              <a:ext cx="544863" cy="25796"/>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04" name="Rectangle 129"/>
            <p:cNvSpPr>
              <a:spLocks noChangeArrowheads="1"/>
            </p:cNvSpPr>
            <p:nvPr/>
          </p:nvSpPr>
          <p:spPr bwMode="auto">
            <a:xfrm>
              <a:off x="6455710" y="5332777"/>
              <a:ext cx="544863" cy="25796"/>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05" name="Rectangle 130"/>
            <p:cNvSpPr>
              <a:spLocks noChangeArrowheads="1"/>
            </p:cNvSpPr>
            <p:nvPr/>
          </p:nvSpPr>
          <p:spPr bwMode="auto">
            <a:xfrm>
              <a:off x="6455710" y="5423452"/>
              <a:ext cx="544863" cy="25796"/>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06" name="Rectangle 131"/>
            <p:cNvSpPr>
              <a:spLocks noChangeArrowheads="1"/>
            </p:cNvSpPr>
            <p:nvPr/>
          </p:nvSpPr>
          <p:spPr bwMode="auto">
            <a:xfrm>
              <a:off x="6455710" y="5514126"/>
              <a:ext cx="544863" cy="26577"/>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07" name="Rectangle 132"/>
            <p:cNvSpPr>
              <a:spLocks noChangeArrowheads="1"/>
            </p:cNvSpPr>
            <p:nvPr/>
          </p:nvSpPr>
          <p:spPr bwMode="auto">
            <a:xfrm>
              <a:off x="6455710" y="5607146"/>
              <a:ext cx="544863" cy="25796"/>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08" name="Rectangle 133"/>
            <p:cNvSpPr>
              <a:spLocks noChangeArrowheads="1"/>
            </p:cNvSpPr>
            <p:nvPr/>
          </p:nvSpPr>
          <p:spPr bwMode="auto">
            <a:xfrm>
              <a:off x="6455710" y="5697820"/>
              <a:ext cx="544863" cy="25796"/>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09" name="Rectangle 134"/>
            <p:cNvSpPr>
              <a:spLocks noChangeArrowheads="1"/>
            </p:cNvSpPr>
            <p:nvPr/>
          </p:nvSpPr>
          <p:spPr bwMode="auto">
            <a:xfrm>
              <a:off x="6455710" y="5788495"/>
              <a:ext cx="544863" cy="25796"/>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32" name="Rectangle 157"/>
            <p:cNvSpPr>
              <a:spLocks noChangeArrowheads="1"/>
            </p:cNvSpPr>
            <p:nvPr/>
          </p:nvSpPr>
          <p:spPr bwMode="auto">
            <a:xfrm>
              <a:off x="7440577" y="5160808"/>
              <a:ext cx="67851" cy="121942"/>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33" name="Rectangle 158"/>
            <p:cNvSpPr>
              <a:spLocks noChangeArrowheads="1"/>
            </p:cNvSpPr>
            <p:nvPr/>
          </p:nvSpPr>
          <p:spPr bwMode="auto">
            <a:xfrm>
              <a:off x="7567026" y="5160808"/>
              <a:ext cx="67851" cy="121942"/>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34" name="Rectangle 159"/>
            <p:cNvSpPr>
              <a:spLocks noChangeArrowheads="1"/>
            </p:cNvSpPr>
            <p:nvPr/>
          </p:nvSpPr>
          <p:spPr bwMode="auto">
            <a:xfrm>
              <a:off x="7185622" y="5329650"/>
              <a:ext cx="67851" cy="119597"/>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35" name="Rectangle 160"/>
            <p:cNvSpPr>
              <a:spLocks noChangeArrowheads="1"/>
            </p:cNvSpPr>
            <p:nvPr/>
          </p:nvSpPr>
          <p:spPr bwMode="auto">
            <a:xfrm>
              <a:off x="7314127" y="5329650"/>
              <a:ext cx="67851" cy="119597"/>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36" name="Rectangle 161"/>
            <p:cNvSpPr>
              <a:spLocks noChangeArrowheads="1"/>
            </p:cNvSpPr>
            <p:nvPr/>
          </p:nvSpPr>
          <p:spPr bwMode="auto">
            <a:xfrm>
              <a:off x="7440577" y="5329650"/>
              <a:ext cx="67851" cy="119597"/>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37" name="Rectangle 162"/>
            <p:cNvSpPr>
              <a:spLocks noChangeArrowheads="1"/>
            </p:cNvSpPr>
            <p:nvPr/>
          </p:nvSpPr>
          <p:spPr bwMode="auto">
            <a:xfrm>
              <a:off x="7567026" y="5329650"/>
              <a:ext cx="67851" cy="119597"/>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38" name="Rectangle 163"/>
            <p:cNvSpPr>
              <a:spLocks noChangeArrowheads="1"/>
            </p:cNvSpPr>
            <p:nvPr/>
          </p:nvSpPr>
          <p:spPr bwMode="auto">
            <a:xfrm>
              <a:off x="7185622" y="5496148"/>
              <a:ext cx="67851" cy="121942"/>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39" name="Rectangle 164"/>
            <p:cNvSpPr>
              <a:spLocks noChangeArrowheads="1"/>
            </p:cNvSpPr>
            <p:nvPr/>
          </p:nvSpPr>
          <p:spPr bwMode="auto">
            <a:xfrm>
              <a:off x="7314127" y="5496148"/>
              <a:ext cx="67851" cy="121942"/>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40" name="Rectangle 165"/>
            <p:cNvSpPr>
              <a:spLocks noChangeArrowheads="1"/>
            </p:cNvSpPr>
            <p:nvPr/>
          </p:nvSpPr>
          <p:spPr bwMode="auto">
            <a:xfrm>
              <a:off x="7440577" y="5496148"/>
              <a:ext cx="67851" cy="121942"/>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41" name="Rectangle 166"/>
            <p:cNvSpPr>
              <a:spLocks noChangeArrowheads="1"/>
            </p:cNvSpPr>
            <p:nvPr/>
          </p:nvSpPr>
          <p:spPr bwMode="auto">
            <a:xfrm>
              <a:off x="7567026" y="5496148"/>
              <a:ext cx="67851" cy="121942"/>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42" name="Rectangle 167"/>
            <p:cNvSpPr>
              <a:spLocks noChangeArrowheads="1"/>
            </p:cNvSpPr>
            <p:nvPr/>
          </p:nvSpPr>
          <p:spPr bwMode="auto">
            <a:xfrm>
              <a:off x="7185622" y="5664208"/>
              <a:ext cx="67851" cy="120378"/>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43" name="Rectangle 168"/>
            <p:cNvSpPr>
              <a:spLocks noChangeArrowheads="1"/>
            </p:cNvSpPr>
            <p:nvPr/>
          </p:nvSpPr>
          <p:spPr bwMode="auto">
            <a:xfrm>
              <a:off x="7314127" y="5664208"/>
              <a:ext cx="67851" cy="120378"/>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44" name="Rectangle 169"/>
            <p:cNvSpPr>
              <a:spLocks noChangeArrowheads="1"/>
            </p:cNvSpPr>
            <p:nvPr/>
          </p:nvSpPr>
          <p:spPr bwMode="auto">
            <a:xfrm>
              <a:off x="7440577" y="5664208"/>
              <a:ext cx="67851" cy="120378"/>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45" name="Rectangle 170"/>
            <p:cNvSpPr>
              <a:spLocks noChangeArrowheads="1"/>
            </p:cNvSpPr>
            <p:nvPr/>
          </p:nvSpPr>
          <p:spPr bwMode="auto">
            <a:xfrm>
              <a:off x="7567026" y="5664208"/>
              <a:ext cx="67851" cy="120378"/>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46" name="Rectangle 171"/>
            <p:cNvSpPr>
              <a:spLocks noChangeArrowheads="1"/>
            </p:cNvSpPr>
            <p:nvPr/>
          </p:nvSpPr>
          <p:spPr bwMode="auto">
            <a:xfrm>
              <a:off x="5247758" y="4654542"/>
              <a:ext cx="739164" cy="1415357"/>
            </a:xfrm>
            <a:prstGeom prst="rect">
              <a:avLst/>
            </a:prstGeom>
            <a:solidFill>
              <a:srgbClr val="4FDDD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53" name="Rectangle 178"/>
            <p:cNvSpPr>
              <a:spLocks noChangeArrowheads="1"/>
            </p:cNvSpPr>
            <p:nvPr/>
          </p:nvSpPr>
          <p:spPr bwMode="auto">
            <a:xfrm>
              <a:off x="5349535" y="4722287"/>
              <a:ext cx="92524" cy="153209"/>
            </a:xfrm>
            <a:prstGeom prst="rect">
              <a:avLst/>
            </a:prstGeom>
            <a:solidFill>
              <a:srgbClr val="00BEC5"/>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54" name="Rectangle 179"/>
            <p:cNvSpPr>
              <a:spLocks noChangeArrowheads="1"/>
            </p:cNvSpPr>
            <p:nvPr/>
          </p:nvSpPr>
          <p:spPr bwMode="auto">
            <a:xfrm>
              <a:off x="5493461" y="4722287"/>
              <a:ext cx="89440" cy="153209"/>
            </a:xfrm>
            <a:prstGeom prst="rect">
              <a:avLst/>
            </a:prstGeom>
            <a:solidFill>
              <a:srgbClr val="00BEC5"/>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55" name="Rectangle 180"/>
            <p:cNvSpPr>
              <a:spLocks noChangeArrowheads="1"/>
            </p:cNvSpPr>
            <p:nvPr/>
          </p:nvSpPr>
          <p:spPr bwMode="auto">
            <a:xfrm>
              <a:off x="5634303" y="4722287"/>
              <a:ext cx="92524" cy="153209"/>
            </a:xfrm>
            <a:prstGeom prst="rect">
              <a:avLst/>
            </a:prstGeom>
            <a:solidFill>
              <a:srgbClr val="00BEC5"/>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56" name="Rectangle 181"/>
            <p:cNvSpPr>
              <a:spLocks noChangeArrowheads="1"/>
            </p:cNvSpPr>
            <p:nvPr/>
          </p:nvSpPr>
          <p:spPr bwMode="auto">
            <a:xfrm>
              <a:off x="5777201" y="4722287"/>
              <a:ext cx="90468" cy="153209"/>
            </a:xfrm>
            <a:prstGeom prst="rect">
              <a:avLst/>
            </a:prstGeom>
            <a:solidFill>
              <a:srgbClr val="00BEC5"/>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57" name="Rectangle 182"/>
            <p:cNvSpPr>
              <a:spLocks noChangeArrowheads="1"/>
            </p:cNvSpPr>
            <p:nvPr/>
          </p:nvSpPr>
          <p:spPr bwMode="auto">
            <a:xfrm>
              <a:off x="5349535" y="4931776"/>
              <a:ext cx="92524" cy="153209"/>
            </a:xfrm>
            <a:prstGeom prst="rect">
              <a:avLst/>
            </a:prstGeom>
            <a:solidFill>
              <a:srgbClr val="00BEC5"/>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58" name="Rectangle 183"/>
            <p:cNvSpPr>
              <a:spLocks noChangeArrowheads="1"/>
            </p:cNvSpPr>
            <p:nvPr/>
          </p:nvSpPr>
          <p:spPr bwMode="auto">
            <a:xfrm>
              <a:off x="5493461" y="4931776"/>
              <a:ext cx="89440" cy="153209"/>
            </a:xfrm>
            <a:prstGeom prst="rect">
              <a:avLst/>
            </a:prstGeom>
            <a:solidFill>
              <a:srgbClr val="00BEC5"/>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59" name="Rectangle 184"/>
            <p:cNvSpPr>
              <a:spLocks noChangeArrowheads="1"/>
            </p:cNvSpPr>
            <p:nvPr/>
          </p:nvSpPr>
          <p:spPr bwMode="auto">
            <a:xfrm>
              <a:off x="5634303" y="4931776"/>
              <a:ext cx="92524" cy="153209"/>
            </a:xfrm>
            <a:prstGeom prst="rect">
              <a:avLst/>
            </a:prstGeom>
            <a:solidFill>
              <a:srgbClr val="00BEC5"/>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60" name="Rectangle 185"/>
            <p:cNvSpPr>
              <a:spLocks noChangeArrowheads="1"/>
            </p:cNvSpPr>
            <p:nvPr/>
          </p:nvSpPr>
          <p:spPr bwMode="auto">
            <a:xfrm>
              <a:off x="5777201" y="4931776"/>
              <a:ext cx="90468" cy="153209"/>
            </a:xfrm>
            <a:prstGeom prst="rect">
              <a:avLst/>
            </a:prstGeom>
            <a:solidFill>
              <a:srgbClr val="00BEC5"/>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61" name="Rectangle 186"/>
            <p:cNvSpPr>
              <a:spLocks noChangeArrowheads="1"/>
            </p:cNvSpPr>
            <p:nvPr/>
          </p:nvSpPr>
          <p:spPr bwMode="auto">
            <a:xfrm>
              <a:off x="5349535" y="5140484"/>
              <a:ext cx="92524" cy="153991"/>
            </a:xfrm>
            <a:prstGeom prst="rect">
              <a:avLst/>
            </a:prstGeom>
            <a:solidFill>
              <a:srgbClr val="00BEC5"/>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62" name="Rectangle 187"/>
            <p:cNvSpPr>
              <a:spLocks noChangeArrowheads="1"/>
            </p:cNvSpPr>
            <p:nvPr/>
          </p:nvSpPr>
          <p:spPr bwMode="auto">
            <a:xfrm>
              <a:off x="5493461" y="5140484"/>
              <a:ext cx="89440" cy="153991"/>
            </a:xfrm>
            <a:prstGeom prst="rect">
              <a:avLst/>
            </a:prstGeom>
            <a:solidFill>
              <a:srgbClr val="00BEC5"/>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63" name="Rectangle 188"/>
            <p:cNvSpPr>
              <a:spLocks noChangeArrowheads="1"/>
            </p:cNvSpPr>
            <p:nvPr/>
          </p:nvSpPr>
          <p:spPr bwMode="auto">
            <a:xfrm>
              <a:off x="5634303" y="5140484"/>
              <a:ext cx="92524" cy="153991"/>
            </a:xfrm>
            <a:prstGeom prst="rect">
              <a:avLst/>
            </a:prstGeom>
            <a:solidFill>
              <a:srgbClr val="00BEC5"/>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64" name="Rectangle 189"/>
            <p:cNvSpPr>
              <a:spLocks noChangeArrowheads="1"/>
            </p:cNvSpPr>
            <p:nvPr/>
          </p:nvSpPr>
          <p:spPr bwMode="auto">
            <a:xfrm>
              <a:off x="5777201" y="5140484"/>
              <a:ext cx="90468" cy="153991"/>
            </a:xfrm>
            <a:prstGeom prst="rect">
              <a:avLst/>
            </a:prstGeom>
            <a:solidFill>
              <a:srgbClr val="00BEC5"/>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65" name="Freeform 190"/>
            <p:cNvSpPr/>
            <p:nvPr/>
          </p:nvSpPr>
          <p:spPr bwMode="auto">
            <a:xfrm>
              <a:off x="5848136" y="4816870"/>
              <a:ext cx="683649" cy="1228797"/>
            </a:xfrm>
            <a:custGeom>
              <a:gdLst>
                <a:gd fmla="*/ 665 w 665" name="T0"/>
                <a:gd fmla="*/ 1572 h 1572" name="T1"/>
                <a:gd fmla="*/ 0 w 665" name="T2"/>
                <a:gd fmla="*/ 1572 h 1572" name="T3"/>
                <a:gd fmla="*/ 0 w 665" name="T4"/>
                <a:gd fmla="*/ 246 h 1572" name="T5"/>
                <a:gd fmla="*/ 135 w 665" name="T6"/>
                <a:gd fmla="*/ 0 h 1572" name="T7"/>
                <a:gd fmla="*/ 525 w 665" name="T8"/>
                <a:gd fmla="*/ 0 h 1572" name="T9"/>
                <a:gd fmla="*/ 665 w 665" name="T10"/>
                <a:gd fmla="*/ 246 h 1572" name="T11"/>
                <a:gd fmla="*/ 665 w 665" name="T12"/>
                <a:gd fmla="*/ 1572 h 1572" name="T13"/>
              </a:gdLst>
              <a:cxnLst>
                <a:cxn ang="0">
                  <a:pos x="T0" y="T1"/>
                </a:cxn>
                <a:cxn ang="0">
                  <a:pos x="T2" y="T3"/>
                </a:cxn>
                <a:cxn ang="0">
                  <a:pos x="T4" y="T5"/>
                </a:cxn>
                <a:cxn ang="0">
                  <a:pos x="T6" y="T7"/>
                </a:cxn>
                <a:cxn ang="0">
                  <a:pos x="T8" y="T9"/>
                </a:cxn>
                <a:cxn ang="0">
                  <a:pos x="T10" y="T11"/>
                </a:cxn>
                <a:cxn ang="0">
                  <a:pos x="T12" y="T13"/>
                </a:cxn>
              </a:cxnLst>
              <a:rect b="b" l="0" r="r" t="0"/>
              <a:pathLst>
                <a:path h="1572" w="665">
                  <a:moveTo>
                    <a:pt x="665" y="1572"/>
                  </a:moveTo>
                  <a:lnTo>
                    <a:pt x="0" y="1572"/>
                  </a:lnTo>
                  <a:lnTo>
                    <a:pt x="0" y="246"/>
                  </a:lnTo>
                  <a:lnTo>
                    <a:pt x="135" y="0"/>
                  </a:lnTo>
                  <a:lnTo>
                    <a:pt x="525" y="0"/>
                  </a:lnTo>
                  <a:lnTo>
                    <a:pt x="665" y="246"/>
                  </a:lnTo>
                  <a:lnTo>
                    <a:pt x="665" y="1572"/>
                  </a:ln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366" name="Rectangle 191"/>
            <p:cNvSpPr>
              <a:spLocks noChangeArrowheads="1"/>
            </p:cNvSpPr>
            <p:nvPr/>
          </p:nvSpPr>
          <p:spPr bwMode="auto">
            <a:xfrm>
              <a:off x="6001315" y="5013071"/>
              <a:ext cx="92524"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67" name="Rectangle 192"/>
            <p:cNvSpPr>
              <a:spLocks noChangeArrowheads="1"/>
            </p:cNvSpPr>
            <p:nvPr/>
          </p:nvSpPr>
          <p:spPr bwMode="auto">
            <a:xfrm>
              <a:off x="6145241" y="5013071"/>
              <a:ext cx="89440"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68" name="Rectangle 193"/>
            <p:cNvSpPr>
              <a:spLocks noChangeArrowheads="1"/>
            </p:cNvSpPr>
            <p:nvPr/>
          </p:nvSpPr>
          <p:spPr bwMode="auto">
            <a:xfrm>
              <a:off x="6286083" y="5013071"/>
              <a:ext cx="92524"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69" name="Rectangle 194"/>
            <p:cNvSpPr>
              <a:spLocks noChangeArrowheads="1"/>
            </p:cNvSpPr>
            <p:nvPr/>
          </p:nvSpPr>
          <p:spPr bwMode="auto">
            <a:xfrm>
              <a:off x="6001315" y="5205364"/>
              <a:ext cx="92524"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70" name="Rectangle 195"/>
            <p:cNvSpPr>
              <a:spLocks noChangeArrowheads="1"/>
            </p:cNvSpPr>
            <p:nvPr/>
          </p:nvSpPr>
          <p:spPr bwMode="auto">
            <a:xfrm>
              <a:off x="6145241" y="5205364"/>
              <a:ext cx="89440"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71" name="Rectangle 196"/>
            <p:cNvSpPr>
              <a:spLocks noChangeArrowheads="1"/>
            </p:cNvSpPr>
            <p:nvPr/>
          </p:nvSpPr>
          <p:spPr bwMode="auto">
            <a:xfrm>
              <a:off x="6286083" y="5205364"/>
              <a:ext cx="92524"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72" name="Rectangle 197"/>
            <p:cNvSpPr>
              <a:spLocks noChangeArrowheads="1"/>
            </p:cNvSpPr>
            <p:nvPr/>
          </p:nvSpPr>
          <p:spPr bwMode="auto">
            <a:xfrm>
              <a:off x="6001315" y="5400001"/>
              <a:ext cx="92524"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73" name="Rectangle 198"/>
            <p:cNvSpPr>
              <a:spLocks noChangeArrowheads="1"/>
            </p:cNvSpPr>
            <p:nvPr/>
          </p:nvSpPr>
          <p:spPr bwMode="auto">
            <a:xfrm>
              <a:off x="6145241" y="5400001"/>
              <a:ext cx="89440"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74" name="Rectangle 199"/>
            <p:cNvSpPr>
              <a:spLocks noChangeArrowheads="1"/>
            </p:cNvSpPr>
            <p:nvPr/>
          </p:nvSpPr>
          <p:spPr bwMode="auto">
            <a:xfrm>
              <a:off x="6286083" y="5400001"/>
              <a:ext cx="92524"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75" name="Freeform 200"/>
            <p:cNvSpPr/>
            <p:nvPr/>
          </p:nvSpPr>
          <p:spPr bwMode="auto">
            <a:xfrm>
              <a:off x="7900113" y="4938811"/>
              <a:ext cx="685706" cy="1106856"/>
            </a:xfrm>
            <a:custGeom>
              <a:gdLst>
                <a:gd fmla="*/ 667 w 667" name="T0"/>
                <a:gd fmla="*/ 1416 h 1416" name="T1"/>
                <a:gd fmla="*/ 0 w 667" name="T2"/>
                <a:gd fmla="*/ 1416 h 1416" name="T3"/>
                <a:gd fmla="*/ 0 w 667" name="T4"/>
                <a:gd fmla="*/ 450 h 1416" name="T5"/>
                <a:gd fmla="*/ 334 w 667" name="T6"/>
                <a:gd fmla="*/ 0 h 1416" name="T7"/>
                <a:gd fmla="*/ 667 w 667" name="T8"/>
                <a:gd fmla="*/ 450 h 1416" name="T9"/>
                <a:gd fmla="*/ 667 w 667" name="T10"/>
                <a:gd fmla="*/ 1416 h 1416" name="T11"/>
              </a:gdLst>
              <a:cxnLst>
                <a:cxn ang="0">
                  <a:pos x="T0" y="T1"/>
                </a:cxn>
                <a:cxn ang="0">
                  <a:pos x="T2" y="T3"/>
                </a:cxn>
                <a:cxn ang="0">
                  <a:pos x="T4" y="T5"/>
                </a:cxn>
                <a:cxn ang="0">
                  <a:pos x="T6" y="T7"/>
                </a:cxn>
                <a:cxn ang="0">
                  <a:pos x="T8" y="T9"/>
                </a:cxn>
                <a:cxn ang="0">
                  <a:pos x="T10" y="T11"/>
                </a:cxn>
              </a:cxnLst>
              <a:rect b="b" l="0" r="r" t="0"/>
              <a:pathLst>
                <a:path h="1416" w="667">
                  <a:moveTo>
                    <a:pt x="667" y="1416"/>
                  </a:moveTo>
                  <a:lnTo>
                    <a:pt x="0" y="1416"/>
                  </a:lnTo>
                  <a:lnTo>
                    <a:pt x="0" y="450"/>
                  </a:lnTo>
                  <a:lnTo>
                    <a:pt x="334" y="0"/>
                  </a:lnTo>
                  <a:lnTo>
                    <a:pt x="667" y="450"/>
                  </a:lnTo>
                  <a:lnTo>
                    <a:pt x="667" y="1416"/>
                  </a:lnTo>
                  <a:close/>
                </a:path>
              </a:pathLst>
            </a:custGeom>
            <a:solidFill>
              <a:srgbClr val="FF5B4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376" name="Rectangle 201"/>
            <p:cNvSpPr>
              <a:spLocks noChangeArrowheads="1"/>
            </p:cNvSpPr>
            <p:nvPr/>
          </p:nvSpPr>
          <p:spPr bwMode="auto">
            <a:xfrm>
              <a:off x="7994693" y="5639976"/>
              <a:ext cx="496546" cy="198546"/>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77" name="Freeform 202"/>
            <p:cNvSpPr/>
            <p:nvPr/>
          </p:nvSpPr>
          <p:spPr bwMode="auto">
            <a:xfrm>
              <a:off x="7934038" y="5538358"/>
              <a:ext cx="615799" cy="136794"/>
            </a:xfrm>
            <a:custGeom>
              <a:gdLst>
                <a:gd fmla="*/ 253 w 253" name="T0"/>
                <a:gd fmla="*/ 60 h 74" name="T1"/>
                <a:gd fmla="*/ 238 w 253" name="T2"/>
                <a:gd fmla="*/ 0 h 74" name="T3"/>
                <a:gd fmla="*/ 154 w 253" name="T4"/>
                <a:gd fmla="*/ 0 h 74" name="T5"/>
                <a:gd fmla="*/ 102 w 253" name="T6"/>
                <a:gd fmla="*/ 0 h 74" name="T7"/>
                <a:gd fmla="*/ 15 w 253" name="T8"/>
                <a:gd fmla="*/ 0 h 74" name="T9"/>
                <a:gd fmla="*/ 1 w 253" name="T10"/>
                <a:gd fmla="*/ 60 h 74" name="T11"/>
                <a:gd fmla="*/ 0 w 253" name="T12"/>
                <a:gd fmla="*/ 64 h 74" name="T13"/>
                <a:gd fmla="*/ 10 w 253" name="T14"/>
                <a:gd fmla="*/ 74 h 74" name="T15"/>
                <a:gd fmla="*/ 20 w 253" name="T16"/>
                <a:gd fmla="*/ 64 h 74" name="T17"/>
                <a:gd fmla="*/ 30 w 253" name="T18"/>
                <a:gd fmla="*/ 74 h 74" name="T19"/>
                <a:gd fmla="*/ 39 w 253" name="T20"/>
                <a:gd fmla="*/ 64 h 74" name="T21"/>
                <a:gd fmla="*/ 49 w 253" name="T22"/>
                <a:gd fmla="*/ 74 h 74" name="T23"/>
                <a:gd fmla="*/ 59 w 253" name="T24"/>
                <a:gd fmla="*/ 64 h 74" name="T25"/>
                <a:gd fmla="*/ 68 w 253" name="T26"/>
                <a:gd fmla="*/ 74 h 74" name="T27"/>
                <a:gd fmla="*/ 78 w 253" name="T28"/>
                <a:gd fmla="*/ 64 h 74" name="T29"/>
                <a:gd fmla="*/ 88 w 253" name="T30"/>
                <a:gd fmla="*/ 74 h 74" name="T31"/>
                <a:gd fmla="*/ 98 w 253" name="T32"/>
                <a:gd fmla="*/ 64 h 74" name="T33"/>
                <a:gd fmla="*/ 107 w 253" name="T34"/>
                <a:gd fmla="*/ 74 h 74" name="T35"/>
                <a:gd fmla="*/ 117 w 253" name="T36"/>
                <a:gd fmla="*/ 64 h 74" name="T37"/>
                <a:gd fmla="*/ 127 w 253" name="T38"/>
                <a:gd fmla="*/ 74 h 74" name="T39"/>
                <a:gd fmla="*/ 137 w 253" name="T40"/>
                <a:gd fmla="*/ 64 h 74" name="T41"/>
                <a:gd fmla="*/ 146 w 253" name="T42"/>
                <a:gd fmla="*/ 74 h 74" name="T43"/>
                <a:gd fmla="*/ 156 w 253" name="T44"/>
                <a:gd fmla="*/ 64 h 74" name="T45"/>
                <a:gd fmla="*/ 166 w 253" name="T46"/>
                <a:gd fmla="*/ 74 h 74" name="T47"/>
                <a:gd fmla="*/ 176 w 253" name="T48"/>
                <a:gd fmla="*/ 64 h 74" name="T49"/>
                <a:gd fmla="*/ 185 w 253" name="T50"/>
                <a:gd fmla="*/ 74 h 74" name="T51"/>
                <a:gd fmla="*/ 195 w 253" name="T52"/>
                <a:gd fmla="*/ 64 h 74" name="T53"/>
                <a:gd fmla="*/ 205 w 253" name="T54"/>
                <a:gd fmla="*/ 74 h 74" name="T55"/>
                <a:gd fmla="*/ 215 w 253" name="T56"/>
                <a:gd fmla="*/ 64 h 74" name="T57"/>
                <a:gd fmla="*/ 224 w 253" name="T58"/>
                <a:gd fmla="*/ 74 h 74" name="T59"/>
                <a:gd fmla="*/ 234 w 253" name="T60"/>
                <a:gd fmla="*/ 64 h 74" name="T61"/>
                <a:gd fmla="*/ 244 w 253" name="T62"/>
                <a:gd fmla="*/ 74 h 74" name="T63"/>
                <a:gd fmla="*/ 253 w 253" name="T64"/>
                <a:gd fmla="*/ 64 h 74" name="T65"/>
                <a:gd fmla="*/ 253 w 253" name="T66"/>
                <a:gd fmla="*/ 60 h 7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4" w="253">
                  <a:moveTo>
                    <a:pt x="253" y="60"/>
                  </a:moveTo>
                  <a:cubicBezTo>
                    <a:pt x="238" y="0"/>
                    <a:pt x="238" y="0"/>
                    <a:pt x="238" y="0"/>
                  </a:cubicBezTo>
                  <a:cubicBezTo>
                    <a:pt x="154" y="0"/>
                    <a:pt x="154" y="0"/>
                    <a:pt x="154" y="0"/>
                  </a:cubicBezTo>
                  <a:cubicBezTo>
                    <a:pt x="102" y="0"/>
                    <a:pt x="102" y="0"/>
                    <a:pt x="102" y="0"/>
                  </a:cubicBezTo>
                  <a:cubicBezTo>
                    <a:pt x="15" y="0"/>
                    <a:pt x="15" y="0"/>
                    <a:pt x="15" y="0"/>
                  </a:cubicBezTo>
                  <a:cubicBezTo>
                    <a:pt x="1" y="60"/>
                    <a:pt x="1" y="60"/>
                    <a:pt x="1" y="60"/>
                  </a:cubicBezTo>
                  <a:cubicBezTo>
                    <a:pt x="1" y="62"/>
                    <a:pt x="0" y="63"/>
                    <a:pt x="0" y="64"/>
                  </a:cubicBezTo>
                  <a:cubicBezTo>
                    <a:pt x="0" y="69"/>
                    <a:pt x="5" y="74"/>
                    <a:pt x="10" y="74"/>
                  </a:cubicBezTo>
                  <a:cubicBezTo>
                    <a:pt x="15" y="74"/>
                    <a:pt x="20" y="69"/>
                    <a:pt x="20" y="64"/>
                  </a:cubicBezTo>
                  <a:cubicBezTo>
                    <a:pt x="20" y="69"/>
                    <a:pt x="24" y="74"/>
                    <a:pt x="30" y="74"/>
                  </a:cubicBezTo>
                  <a:cubicBezTo>
                    <a:pt x="35" y="74"/>
                    <a:pt x="39" y="69"/>
                    <a:pt x="39" y="64"/>
                  </a:cubicBezTo>
                  <a:cubicBezTo>
                    <a:pt x="39" y="69"/>
                    <a:pt x="44" y="74"/>
                    <a:pt x="49" y="74"/>
                  </a:cubicBezTo>
                  <a:cubicBezTo>
                    <a:pt x="54" y="74"/>
                    <a:pt x="59" y="69"/>
                    <a:pt x="59" y="64"/>
                  </a:cubicBezTo>
                  <a:cubicBezTo>
                    <a:pt x="59" y="69"/>
                    <a:pt x="63" y="74"/>
                    <a:pt x="68" y="74"/>
                  </a:cubicBezTo>
                  <a:cubicBezTo>
                    <a:pt x="74" y="74"/>
                    <a:pt x="78" y="69"/>
                    <a:pt x="78" y="64"/>
                  </a:cubicBezTo>
                  <a:cubicBezTo>
                    <a:pt x="78" y="69"/>
                    <a:pt x="83" y="74"/>
                    <a:pt x="88" y="74"/>
                  </a:cubicBezTo>
                  <a:cubicBezTo>
                    <a:pt x="93" y="74"/>
                    <a:pt x="98" y="69"/>
                    <a:pt x="98" y="64"/>
                  </a:cubicBezTo>
                  <a:cubicBezTo>
                    <a:pt x="98" y="69"/>
                    <a:pt x="102" y="74"/>
                    <a:pt x="107" y="74"/>
                  </a:cubicBezTo>
                  <a:cubicBezTo>
                    <a:pt x="113" y="74"/>
                    <a:pt x="117" y="69"/>
                    <a:pt x="117" y="64"/>
                  </a:cubicBezTo>
                  <a:cubicBezTo>
                    <a:pt x="117" y="69"/>
                    <a:pt x="121" y="74"/>
                    <a:pt x="127" y="74"/>
                  </a:cubicBezTo>
                  <a:cubicBezTo>
                    <a:pt x="132" y="74"/>
                    <a:pt x="137" y="69"/>
                    <a:pt x="137" y="64"/>
                  </a:cubicBezTo>
                  <a:cubicBezTo>
                    <a:pt x="137" y="69"/>
                    <a:pt x="141" y="74"/>
                    <a:pt x="146" y="74"/>
                  </a:cubicBezTo>
                  <a:cubicBezTo>
                    <a:pt x="152" y="74"/>
                    <a:pt x="156" y="69"/>
                    <a:pt x="156" y="64"/>
                  </a:cubicBezTo>
                  <a:cubicBezTo>
                    <a:pt x="156" y="69"/>
                    <a:pt x="160" y="74"/>
                    <a:pt x="166" y="74"/>
                  </a:cubicBezTo>
                  <a:cubicBezTo>
                    <a:pt x="171" y="74"/>
                    <a:pt x="176" y="69"/>
                    <a:pt x="176" y="64"/>
                  </a:cubicBezTo>
                  <a:cubicBezTo>
                    <a:pt x="176" y="69"/>
                    <a:pt x="180" y="74"/>
                    <a:pt x="185" y="74"/>
                  </a:cubicBezTo>
                  <a:cubicBezTo>
                    <a:pt x="191" y="74"/>
                    <a:pt x="195" y="69"/>
                    <a:pt x="195" y="64"/>
                  </a:cubicBezTo>
                  <a:cubicBezTo>
                    <a:pt x="195" y="69"/>
                    <a:pt x="199" y="74"/>
                    <a:pt x="205" y="74"/>
                  </a:cubicBezTo>
                  <a:cubicBezTo>
                    <a:pt x="210" y="74"/>
                    <a:pt x="215" y="69"/>
                    <a:pt x="215" y="64"/>
                  </a:cubicBezTo>
                  <a:cubicBezTo>
                    <a:pt x="215" y="69"/>
                    <a:pt x="219" y="74"/>
                    <a:pt x="224" y="74"/>
                  </a:cubicBezTo>
                  <a:cubicBezTo>
                    <a:pt x="230" y="74"/>
                    <a:pt x="234" y="69"/>
                    <a:pt x="234" y="64"/>
                  </a:cubicBezTo>
                  <a:cubicBezTo>
                    <a:pt x="234" y="69"/>
                    <a:pt x="238" y="74"/>
                    <a:pt x="244" y="74"/>
                  </a:cubicBezTo>
                  <a:cubicBezTo>
                    <a:pt x="249" y="74"/>
                    <a:pt x="253" y="69"/>
                    <a:pt x="253" y="64"/>
                  </a:cubicBezTo>
                  <a:cubicBezTo>
                    <a:pt x="253" y="63"/>
                    <a:pt x="253" y="62"/>
                    <a:pt x="253" y="60"/>
                  </a:cubicBezTo>
                  <a:close/>
                </a:path>
              </a:pathLst>
            </a:cu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378" name="Rectangle 203"/>
            <p:cNvSpPr>
              <a:spLocks noChangeArrowheads="1"/>
            </p:cNvSpPr>
            <p:nvPr/>
          </p:nvSpPr>
          <p:spPr bwMode="auto">
            <a:xfrm>
              <a:off x="7997777" y="5320270"/>
              <a:ext cx="77103" cy="138357"/>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79" name="Rectangle 204"/>
            <p:cNvSpPr>
              <a:spLocks noChangeArrowheads="1"/>
            </p:cNvSpPr>
            <p:nvPr/>
          </p:nvSpPr>
          <p:spPr bwMode="auto">
            <a:xfrm>
              <a:off x="8124226" y="5320270"/>
              <a:ext cx="80187" cy="138357"/>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80" name="Rectangle 205"/>
            <p:cNvSpPr>
              <a:spLocks noChangeArrowheads="1"/>
            </p:cNvSpPr>
            <p:nvPr/>
          </p:nvSpPr>
          <p:spPr bwMode="auto">
            <a:xfrm>
              <a:off x="8252732" y="5320270"/>
              <a:ext cx="78131" cy="138357"/>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81" name="Rectangle 206"/>
            <p:cNvSpPr>
              <a:spLocks noChangeArrowheads="1"/>
            </p:cNvSpPr>
            <p:nvPr/>
          </p:nvSpPr>
          <p:spPr bwMode="auto">
            <a:xfrm>
              <a:off x="8379182" y="5320270"/>
              <a:ext cx="78131" cy="138357"/>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382" name="Freeform 207"/>
            <p:cNvSpPr/>
            <p:nvPr/>
          </p:nvSpPr>
          <p:spPr bwMode="auto">
            <a:xfrm>
              <a:off x="7217491" y="4942719"/>
              <a:ext cx="682622" cy="988041"/>
            </a:xfrm>
            <a:custGeom>
              <a:gdLst>
                <a:gd fmla="*/ 664 w 664" name="T0"/>
                <a:gd fmla="*/ 1264 h 1264" name="T1"/>
                <a:gd fmla="*/ 0 w 664" name="T2"/>
                <a:gd fmla="*/ 1264 h 1264" name="T3"/>
                <a:gd fmla="*/ 0 w 664" name="T4"/>
                <a:gd fmla="*/ 450 h 1264" name="T5"/>
                <a:gd fmla="*/ 331 w 664" name="T6"/>
                <a:gd fmla="*/ 0 h 1264" name="T7"/>
                <a:gd fmla="*/ 664 w 664" name="T8"/>
                <a:gd fmla="*/ 450 h 1264" name="T9"/>
                <a:gd fmla="*/ 664 w 664" name="T10"/>
                <a:gd fmla="*/ 1264 h 1264" name="T11"/>
              </a:gdLst>
              <a:cxnLst>
                <a:cxn ang="0">
                  <a:pos x="T0" y="T1"/>
                </a:cxn>
                <a:cxn ang="0">
                  <a:pos x="T2" y="T3"/>
                </a:cxn>
                <a:cxn ang="0">
                  <a:pos x="T4" y="T5"/>
                </a:cxn>
                <a:cxn ang="0">
                  <a:pos x="T6" y="T7"/>
                </a:cxn>
                <a:cxn ang="0">
                  <a:pos x="T8" y="T9"/>
                </a:cxn>
                <a:cxn ang="0">
                  <a:pos x="T10" y="T11"/>
                </a:cxn>
              </a:cxnLst>
              <a:rect b="b" l="0" r="r" t="0"/>
              <a:pathLst>
                <a:path h="1264" w="664">
                  <a:moveTo>
                    <a:pt x="664" y="1264"/>
                  </a:moveTo>
                  <a:lnTo>
                    <a:pt x="0" y="1264"/>
                  </a:lnTo>
                  <a:lnTo>
                    <a:pt x="0" y="450"/>
                  </a:lnTo>
                  <a:lnTo>
                    <a:pt x="331" y="0"/>
                  </a:lnTo>
                  <a:lnTo>
                    <a:pt x="664" y="450"/>
                  </a:lnTo>
                  <a:lnTo>
                    <a:pt x="664" y="1264"/>
                  </a:lnTo>
                  <a:close/>
                </a:path>
              </a:pathLst>
            </a:custGeom>
            <a:solidFill>
              <a:srgbClr val="4FDDDA"/>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383" name="Freeform 208"/>
            <p:cNvSpPr/>
            <p:nvPr/>
          </p:nvSpPr>
          <p:spPr bwMode="auto">
            <a:xfrm>
              <a:off x="7304875" y="5338249"/>
              <a:ext cx="99720" cy="161026"/>
            </a:xfrm>
            <a:custGeom>
              <a:gdLst>
                <a:gd fmla="*/ 41 w 41" name="T0"/>
                <a:gd fmla="*/ 21 h 87" name="T1"/>
                <a:gd fmla="*/ 41 w 41" name="T2"/>
                <a:gd fmla="*/ 21 h 87" name="T3"/>
                <a:gd fmla="*/ 20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384" name="Freeform 209"/>
            <p:cNvSpPr/>
            <p:nvPr/>
          </p:nvSpPr>
          <p:spPr bwMode="auto">
            <a:xfrm>
              <a:off x="7440577" y="5338249"/>
              <a:ext cx="99720" cy="161026"/>
            </a:xfrm>
            <a:custGeom>
              <a:gdLst>
                <a:gd fmla="*/ 41 w 41" name="T0"/>
                <a:gd fmla="*/ 21 h 87" name="T1"/>
                <a:gd fmla="*/ 41 w 41" name="T2"/>
                <a:gd fmla="*/ 21 h 87" name="T3"/>
                <a:gd fmla="*/ 20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385" name="Freeform 210"/>
            <p:cNvSpPr/>
            <p:nvPr/>
          </p:nvSpPr>
          <p:spPr bwMode="auto">
            <a:xfrm>
              <a:off x="7577307" y="5338249"/>
              <a:ext cx="99720" cy="161026"/>
            </a:xfrm>
            <a:custGeom>
              <a:gdLst>
                <a:gd fmla="*/ 41 w 41" name="T0"/>
                <a:gd fmla="*/ 21 h 87" name="T1"/>
                <a:gd fmla="*/ 41 w 41" name="T2"/>
                <a:gd fmla="*/ 21 h 87" name="T3"/>
                <a:gd fmla="*/ 21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386" name="Freeform 211"/>
            <p:cNvSpPr/>
            <p:nvPr/>
          </p:nvSpPr>
          <p:spPr bwMode="auto">
            <a:xfrm>
              <a:off x="7713009" y="5338249"/>
              <a:ext cx="99720" cy="161026"/>
            </a:xfrm>
            <a:custGeom>
              <a:gdLst>
                <a:gd fmla="*/ 41 w 41" name="T0"/>
                <a:gd fmla="*/ 21 h 87" name="T1"/>
                <a:gd fmla="*/ 41 w 41" name="T2"/>
                <a:gd fmla="*/ 21 h 87" name="T3"/>
                <a:gd fmla="*/ 21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387" name="Freeform 212"/>
            <p:cNvSpPr/>
            <p:nvPr/>
          </p:nvSpPr>
          <p:spPr bwMode="auto">
            <a:xfrm>
              <a:off x="7304875" y="5536795"/>
              <a:ext cx="99720" cy="161026"/>
            </a:xfrm>
            <a:custGeom>
              <a:gdLst>
                <a:gd fmla="*/ 41 w 41" name="T0"/>
                <a:gd fmla="*/ 21 h 87" name="T1"/>
                <a:gd fmla="*/ 41 w 41" name="T2"/>
                <a:gd fmla="*/ 21 h 87" name="T3"/>
                <a:gd fmla="*/ 20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214"/>
            <p:cNvSpPr/>
            <p:nvPr/>
          </p:nvSpPr>
          <p:spPr bwMode="auto">
            <a:xfrm>
              <a:off x="7440577" y="5536794"/>
              <a:ext cx="99720" cy="161026"/>
            </a:xfrm>
            <a:custGeom>
              <a:gdLst>
                <a:gd fmla="*/ 41 w 41" name="T0"/>
                <a:gd fmla="*/ 21 h 87" name="T1"/>
                <a:gd fmla="*/ 41 w 41" name="T2"/>
                <a:gd fmla="*/ 21 h 87" name="T3"/>
                <a:gd fmla="*/ 20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215"/>
            <p:cNvSpPr/>
            <p:nvPr/>
          </p:nvSpPr>
          <p:spPr bwMode="auto">
            <a:xfrm>
              <a:off x="7577307" y="5536794"/>
              <a:ext cx="99720" cy="161026"/>
            </a:xfrm>
            <a:custGeom>
              <a:gdLst>
                <a:gd fmla="*/ 41 w 41" name="T0"/>
                <a:gd fmla="*/ 21 h 87" name="T1"/>
                <a:gd fmla="*/ 41 w 41" name="T2"/>
                <a:gd fmla="*/ 21 h 87" name="T3"/>
                <a:gd fmla="*/ 21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20" name="Freeform 216"/>
            <p:cNvSpPr/>
            <p:nvPr/>
          </p:nvSpPr>
          <p:spPr bwMode="auto">
            <a:xfrm>
              <a:off x="7713009" y="5536794"/>
              <a:ext cx="99720" cy="161026"/>
            </a:xfrm>
            <a:custGeom>
              <a:gdLst>
                <a:gd fmla="*/ 41 w 41" name="T0"/>
                <a:gd fmla="*/ 21 h 87" name="T1"/>
                <a:gd fmla="*/ 41 w 41" name="T2"/>
                <a:gd fmla="*/ 21 h 87" name="T3"/>
                <a:gd fmla="*/ 21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21" name="Freeform 217"/>
            <p:cNvSpPr/>
            <p:nvPr/>
          </p:nvSpPr>
          <p:spPr bwMode="auto">
            <a:xfrm>
              <a:off x="9269468" y="5175660"/>
              <a:ext cx="682622" cy="903620"/>
            </a:xfrm>
            <a:custGeom>
              <a:gdLst>
                <a:gd fmla="*/ 664 w 664" name="T0"/>
                <a:gd fmla="*/ 1156 h 1156" name="T1"/>
                <a:gd fmla="*/ 0 w 664" name="T2"/>
                <a:gd fmla="*/ 1156 h 1156" name="T3"/>
                <a:gd fmla="*/ 0 w 664" name="T4"/>
                <a:gd fmla="*/ 180 h 1156" name="T5"/>
                <a:gd fmla="*/ 135 w 664" name="T6"/>
                <a:gd fmla="*/ 0 h 1156" name="T7"/>
                <a:gd fmla="*/ 525 w 664" name="T8"/>
                <a:gd fmla="*/ 0 h 1156" name="T9"/>
                <a:gd fmla="*/ 664 w 664" name="T10"/>
                <a:gd fmla="*/ 180 h 1156" name="T11"/>
                <a:gd fmla="*/ 664 w 664" name="T12"/>
                <a:gd fmla="*/ 1156 h 1156" name="T13"/>
              </a:gdLst>
              <a:cxnLst>
                <a:cxn ang="0">
                  <a:pos x="T0" y="T1"/>
                </a:cxn>
                <a:cxn ang="0">
                  <a:pos x="T2" y="T3"/>
                </a:cxn>
                <a:cxn ang="0">
                  <a:pos x="T4" y="T5"/>
                </a:cxn>
                <a:cxn ang="0">
                  <a:pos x="T6" y="T7"/>
                </a:cxn>
                <a:cxn ang="0">
                  <a:pos x="T8" y="T9"/>
                </a:cxn>
                <a:cxn ang="0">
                  <a:pos x="T10" y="T11"/>
                </a:cxn>
                <a:cxn ang="0">
                  <a:pos x="T12" y="T13"/>
                </a:cxn>
              </a:cxnLst>
              <a:rect b="b" l="0" r="r" t="0"/>
              <a:pathLst>
                <a:path h="1156" w="664">
                  <a:moveTo>
                    <a:pt x="664" y="1156"/>
                  </a:moveTo>
                  <a:lnTo>
                    <a:pt x="0" y="1156"/>
                  </a:lnTo>
                  <a:lnTo>
                    <a:pt x="0" y="180"/>
                  </a:lnTo>
                  <a:lnTo>
                    <a:pt x="135" y="0"/>
                  </a:lnTo>
                  <a:lnTo>
                    <a:pt x="525" y="0"/>
                  </a:lnTo>
                  <a:lnTo>
                    <a:pt x="664" y="180"/>
                  </a:lnTo>
                  <a:lnTo>
                    <a:pt x="664" y="1156"/>
                  </a:lnTo>
                  <a:close/>
                </a:path>
              </a:pathLst>
            </a:custGeom>
            <a:solidFill>
              <a:srgbClr val="FFA033"/>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22" name="Rectangle 218"/>
            <p:cNvSpPr>
              <a:spLocks noChangeArrowheads="1"/>
            </p:cNvSpPr>
            <p:nvPr/>
          </p:nvSpPr>
          <p:spPr bwMode="auto">
            <a:xfrm>
              <a:off x="9424703" y="5357009"/>
              <a:ext cx="372152" cy="129759"/>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23" name="Rectangle 219"/>
            <p:cNvSpPr>
              <a:spLocks noChangeArrowheads="1"/>
            </p:cNvSpPr>
            <p:nvPr/>
          </p:nvSpPr>
          <p:spPr bwMode="auto">
            <a:xfrm>
              <a:off x="9424703" y="5554773"/>
              <a:ext cx="372152" cy="129759"/>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24" name="Rectangle 220"/>
            <p:cNvSpPr>
              <a:spLocks noChangeArrowheads="1"/>
            </p:cNvSpPr>
            <p:nvPr/>
          </p:nvSpPr>
          <p:spPr bwMode="auto">
            <a:xfrm>
              <a:off x="6531785" y="5059190"/>
              <a:ext cx="685705" cy="986477"/>
            </a:xfrm>
            <a:prstGeom prst="rect">
              <a:avLst/>
            </a:prstGeom>
            <a:solidFill>
              <a:srgbClr val="FF5B45"/>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26" name="Rectangle 221"/>
            <p:cNvSpPr>
              <a:spLocks noChangeArrowheads="1"/>
            </p:cNvSpPr>
            <p:nvPr/>
          </p:nvSpPr>
          <p:spPr bwMode="auto">
            <a:xfrm>
              <a:off x="6642814" y="5175660"/>
              <a:ext cx="138786"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27" name="Rectangle 222"/>
            <p:cNvSpPr>
              <a:spLocks noChangeArrowheads="1"/>
            </p:cNvSpPr>
            <p:nvPr/>
          </p:nvSpPr>
          <p:spPr bwMode="auto">
            <a:xfrm>
              <a:off x="6806274" y="5175660"/>
              <a:ext cx="135702"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28" name="Rectangle 223"/>
            <p:cNvSpPr>
              <a:spLocks noChangeArrowheads="1"/>
            </p:cNvSpPr>
            <p:nvPr/>
          </p:nvSpPr>
          <p:spPr bwMode="auto">
            <a:xfrm>
              <a:off x="6966648" y="5175660"/>
              <a:ext cx="138786"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30" name="Rectangle 224"/>
            <p:cNvSpPr>
              <a:spLocks noChangeArrowheads="1"/>
            </p:cNvSpPr>
            <p:nvPr/>
          </p:nvSpPr>
          <p:spPr bwMode="auto">
            <a:xfrm>
              <a:off x="6642814" y="5270243"/>
              <a:ext cx="138786"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31" name="Rectangle 225"/>
            <p:cNvSpPr>
              <a:spLocks noChangeArrowheads="1"/>
            </p:cNvSpPr>
            <p:nvPr/>
          </p:nvSpPr>
          <p:spPr bwMode="auto">
            <a:xfrm>
              <a:off x="6806274" y="5270243"/>
              <a:ext cx="135702"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32" name="Rectangle 226"/>
            <p:cNvSpPr>
              <a:spLocks noChangeArrowheads="1"/>
            </p:cNvSpPr>
            <p:nvPr/>
          </p:nvSpPr>
          <p:spPr bwMode="auto">
            <a:xfrm>
              <a:off x="6966648" y="5270243"/>
              <a:ext cx="138786"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33" name="Rectangle 227"/>
            <p:cNvSpPr>
              <a:spLocks noChangeArrowheads="1"/>
            </p:cNvSpPr>
            <p:nvPr/>
          </p:nvSpPr>
          <p:spPr bwMode="auto">
            <a:xfrm>
              <a:off x="6642814" y="5364826"/>
              <a:ext cx="138786"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34" name="Rectangle 228"/>
            <p:cNvSpPr>
              <a:spLocks noChangeArrowheads="1"/>
            </p:cNvSpPr>
            <p:nvPr/>
          </p:nvSpPr>
          <p:spPr bwMode="auto">
            <a:xfrm>
              <a:off x="6806274" y="5364826"/>
              <a:ext cx="135702"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35" name="Rectangle 229"/>
            <p:cNvSpPr>
              <a:spLocks noChangeArrowheads="1"/>
            </p:cNvSpPr>
            <p:nvPr/>
          </p:nvSpPr>
          <p:spPr bwMode="auto">
            <a:xfrm>
              <a:off x="6966648" y="5364826"/>
              <a:ext cx="138786"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36" name="Rectangle 230"/>
            <p:cNvSpPr>
              <a:spLocks noChangeArrowheads="1"/>
            </p:cNvSpPr>
            <p:nvPr/>
          </p:nvSpPr>
          <p:spPr bwMode="auto">
            <a:xfrm>
              <a:off x="6642814" y="5457063"/>
              <a:ext cx="138786"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37" name="Rectangle 231"/>
            <p:cNvSpPr>
              <a:spLocks noChangeArrowheads="1"/>
            </p:cNvSpPr>
            <p:nvPr/>
          </p:nvSpPr>
          <p:spPr bwMode="auto">
            <a:xfrm>
              <a:off x="6806274" y="5457063"/>
              <a:ext cx="135702"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38" name="Rectangle 232"/>
            <p:cNvSpPr>
              <a:spLocks noChangeArrowheads="1"/>
            </p:cNvSpPr>
            <p:nvPr/>
          </p:nvSpPr>
          <p:spPr bwMode="auto">
            <a:xfrm>
              <a:off x="6966648" y="5457063"/>
              <a:ext cx="138786"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39" name="Rectangle 233"/>
            <p:cNvSpPr>
              <a:spLocks noChangeArrowheads="1"/>
            </p:cNvSpPr>
            <p:nvPr/>
          </p:nvSpPr>
          <p:spPr bwMode="auto">
            <a:xfrm>
              <a:off x="6642814" y="5551647"/>
              <a:ext cx="138786"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40" name="Rectangle 234"/>
            <p:cNvSpPr>
              <a:spLocks noChangeArrowheads="1"/>
            </p:cNvSpPr>
            <p:nvPr/>
          </p:nvSpPr>
          <p:spPr bwMode="auto">
            <a:xfrm>
              <a:off x="6806274" y="5551647"/>
              <a:ext cx="135702"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41" name="Rectangle 235"/>
            <p:cNvSpPr>
              <a:spLocks noChangeArrowheads="1"/>
            </p:cNvSpPr>
            <p:nvPr/>
          </p:nvSpPr>
          <p:spPr bwMode="auto">
            <a:xfrm>
              <a:off x="6966648" y="5551647"/>
              <a:ext cx="138786"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42" name="Rectangle 236"/>
            <p:cNvSpPr>
              <a:spLocks noChangeArrowheads="1"/>
            </p:cNvSpPr>
            <p:nvPr/>
          </p:nvSpPr>
          <p:spPr bwMode="auto">
            <a:xfrm>
              <a:off x="6642814" y="5643885"/>
              <a:ext cx="138786"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43" name="Rectangle 237"/>
            <p:cNvSpPr>
              <a:spLocks noChangeArrowheads="1"/>
            </p:cNvSpPr>
            <p:nvPr/>
          </p:nvSpPr>
          <p:spPr bwMode="auto">
            <a:xfrm>
              <a:off x="6806274" y="5643885"/>
              <a:ext cx="135702"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44" name="Rectangle 238"/>
            <p:cNvSpPr>
              <a:spLocks noChangeArrowheads="1"/>
            </p:cNvSpPr>
            <p:nvPr/>
          </p:nvSpPr>
          <p:spPr bwMode="auto">
            <a:xfrm>
              <a:off x="6966648" y="5643885"/>
              <a:ext cx="138786" cy="5159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45" name="Freeform 239"/>
            <p:cNvSpPr/>
            <p:nvPr/>
          </p:nvSpPr>
          <p:spPr bwMode="auto">
            <a:xfrm>
              <a:off x="5162431" y="5057626"/>
              <a:ext cx="685705" cy="988041"/>
            </a:xfrm>
            <a:custGeom>
              <a:gdLst>
                <a:gd fmla="*/ 667 w 667" name="T0"/>
                <a:gd fmla="*/ 1264 h 1264" name="T1"/>
                <a:gd fmla="*/ 0 w 667" name="T2"/>
                <a:gd fmla="*/ 1264 h 1264" name="T3"/>
                <a:gd fmla="*/ 0 w 667" name="T4"/>
                <a:gd fmla="*/ 449 h 1264" name="T5"/>
                <a:gd fmla="*/ 334 w 667" name="T6"/>
                <a:gd fmla="*/ 0 h 1264" name="T7"/>
                <a:gd fmla="*/ 667 w 667" name="T8"/>
                <a:gd fmla="*/ 449 h 1264" name="T9"/>
                <a:gd fmla="*/ 667 w 667" name="T10"/>
                <a:gd fmla="*/ 1264 h 1264" name="T11"/>
              </a:gdLst>
              <a:cxnLst>
                <a:cxn ang="0">
                  <a:pos x="T0" y="T1"/>
                </a:cxn>
                <a:cxn ang="0">
                  <a:pos x="T2" y="T3"/>
                </a:cxn>
                <a:cxn ang="0">
                  <a:pos x="T4" y="T5"/>
                </a:cxn>
                <a:cxn ang="0">
                  <a:pos x="T6" y="T7"/>
                </a:cxn>
                <a:cxn ang="0">
                  <a:pos x="T8" y="T9"/>
                </a:cxn>
                <a:cxn ang="0">
                  <a:pos x="T10" y="T11"/>
                </a:cxn>
              </a:cxnLst>
              <a:rect b="b" l="0" r="r" t="0"/>
              <a:pathLst>
                <a:path h="1264" w="667">
                  <a:moveTo>
                    <a:pt x="667" y="1264"/>
                  </a:moveTo>
                  <a:lnTo>
                    <a:pt x="0" y="1264"/>
                  </a:lnTo>
                  <a:lnTo>
                    <a:pt x="0" y="449"/>
                  </a:lnTo>
                  <a:lnTo>
                    <a:pt x="334" y="0"/>
                  </a:lnTo>
                  <a:lnTo>
                    <a:pt x="667" y="449"/>
                  </a:lnTo>
                  <a:lnTo>
                    <a:pt x="667" y="1264"/>
                  </a:lnTo>
                  <a:close/>
                </a:path>
              </a:pathLst>
            </a:custGeom>
            <a:solidFill>
              <a:srgbClr val="004860"/>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46" name="Rectangle 240"/>
            <p:cNvSpPr>
              <a:spLocks noChangeArrowheads="1"/>
            </p:cNvSpPr>
            <p:nvPr/>
          </p:nvSpPr>
          <p:spPr bwMode="auto">
            <a:xfrm>
              <a:off x="5376263" y="5321833"/>
              <a:ext cx="90468" cy="153991"/>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47" name="Rectangle 241"/>
            <p:cNvSpPr>
              <a:spLocks noChangeArrowheads="1"/>
            </p:cNvSpPr>
            <p:nvPr/>
          </p:nvSpPr>
          <p:spPr bwMode="auto">
            <a:xfrm>
              <a:off x="5517105" y="5321833"/>
              <a:ext cx="92524" cy="153991"/>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48" name="Rectangle 242"/>
            <p:cNvSpPr>
              <a:spLocks noChangeArrowheads="1"/>
            </p:cNvSpPr>
            <p:nvPr/>
          </p:nvSpPr>
          <p:spPr bwMode="auto">
            <a:xfrm>
              <a:off x="5376263" y="5525851"/>
              <a:ext cx="90468" cy="153209"/>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49" name="Rectangle 243"/>
            <p:cNvSpPr>
              <a:spLocks noChangeArrowheads="1"/>
            </p:cNvSpPr>
            <p:nvPr/>
          </p:nvSpPr>
          <p:spPr bwMode="auto">
            <a:xfrm>
              <a:off x="5517105" y="5525851"/>
              <a:ext cx="92524" cy="153209"/>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50" name="Rectangle 244"/>
            <p:cNvSpPr>
              <a:spLocks noChangeArrowheads="1"/>
            </p:cNvSpPr>
            <p:nvPr/>
          </p:nvSpPr>
          <p:spPr bwMode="auto">
            <a:xfrm>
              <a:off x="8585818" y="5232722"/>
              <a:ext cx="683649" cy="812945"/>
            </a:xfrm>
            <a:prstGeom prst="rect">
              <a:avLst/>
            </a:prstGeom>
            <a:solidFill>
              <a:srgbClr val="004860"/>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51" name="Rectangle 245"/>
            <p:cNvSpPr>
              <a:spLocks noChangeArrowheads="1"/>
            </p:cNvSpPr>
            <p:nvPr/>
          </p:nvSpPr>
          <p:spPr bwMode="auto">
            <a:xfrm>
              <a:off x="8646473" y="5129541"/>
              <a:ext cx="523274" cy="207145"/>
            </a:xfrm>
            <a:prstGeom prst="rect">
              <a:avLst/>
            </a:prstGeom>
            <a:solidFill>
              <a:srgbClr val="004860"/>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52" name="Rectangle 246"/>
            <p:cNvSpPr>
              <a:spLocks noChangeArrowheads="1"/>
            </p:cNvSpPr>
            <p:nvPr/>
          </p:nvSpPr>
          <p:spPr bwMode="auto">
            <a:xfrm>
              <a:off x="8710212" y="5038866"/>
              <a:ext cx="398881" cy="157118"/>
            </a:xfrm>
            <a:prstGeom prst="rect">
              <a:avLst/>
            </a:prstGeom>
            <a:solidFill>
              <a:srgbClr val="004860"/>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53" name="Rectangle 247"/>
            <p:cNvSpPr>
              <a:spLocks noChangeArrowheads="1"/>
            </p:cNvSpPr>
            <p:nvPr/>
          </p:nvSpPr>
          <p:spPr bwMode="auto">
            <a:xfrm>
              <a:off x="8703016" y="5292130"/>
              <a:ext cx="67851" cy="122724"/>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54" name="Rectangle 248"/>
            <p:cNvSpPr>
              <a:spLocks noChangeArrowheads="1"/>
            </p:cNvSpPr>
            <p:nvPr/>
          </p:nvSpPr>
          <p:spPr bwMode="auto">
            <a:xfrm>
              <a:off x="8829465" y="5292130"/>
              <a:ext cx="67851" cy="122724"/>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55" name="Rectangle 249"/>
            <p:cNvSpPr>
              <a:spLocks noChangeArrowheads="1"/>
            </p:cNvSpPr>
            <p:nvPr/>
          </p:nvSpPr>
          <p:spPr bwMode="auto">
            <a:xfrm>
              <a:off x="8955914" y="5292130"/>
              <a:ext cx="67851" cy="122724"/>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56" name="Rectangle 250"/>
            <p:cNvSpPr>
              <a:spLocks noChangeArrowheads="1"/>
            </p:cNvSpPr>
            <p:nvPr/>
          </p:nvSpPr>
          <p:spPr bwMode="auto">
            <a:xfrm>
              <a:off x="9084420" y="5292130"/>
              <a:ext cx="67851" cy="122724"/>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57" name="Rectangle 251"/>
            <p:cNvSpPr>
              <a:spLocks noChangeArrowheads="1"/>
            </p:cNvSpPr>
            <p:nvPr/>
          </p:nvSpPr>
          <p:spPr bwMode="auto">
            <a:xfrm>
              <a:off x="8703016" y="5460972"/>
              <a:ext cx="67851" cy="120378"/>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58" name="Rectangle 252"/>
            <p:cNvSpPr>
              <a:spLocks noChangeArrowheads="1"/>
            </p:cNvSpPr>
            <p:nvPr/>
          </p:nvSpPr>
          <p:spPr bwMode="auto">
            <a:xfrm>
              <a:off x="8829465" y="5460972"/>
              <a:ext cx="67851" cy="120378"/>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59" name="Rectangle 253"/>
            <p:cNvSpPr>
              <a:spLocks noChangeArrowheads="1"/>
            </p:cNvSpPr>
            <p:nvPr/>
          </p:nvSpPr>
          <p:spPr bwMode="auto">
            <a:xfrm>
              <a:off x="8955914" y="5460972"/>
              <a:ext cx="67851" cy="120378"/>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60" name="Rectangle 254"/>
            <p:cNvSpPr>
              <a:spLocks noChangeArrowheads="1"/>
            </p:cNvSpPr>
            <p:nvPr/>
          </p:nvSpPr>
          <p:spPr bwMode="auto">
            <a:xfrm>
              <a:off x="9084420" y="5460972"/>
              <a:ext cx="67851" cy="120378"/>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61" name="Rectangle 255"/>
            <p:cNvSpPr>
              <a:spLocks noChangeArrowheads="1"/>
            </p:cNvSpPr>
            <p:nvPr/>
          </p:nvSpPr>
          <p:spPr bwMode="auto">
            <a:xfrm>
              <a:off x="8703016" y="5627469"/>
              <a:ext cx="67851" cy="121942"/>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62" name="Rectangle 256"/>
            <p:cNvSpPr>
              <a:spLocks noChangeArrowheads="1"/>
            </p:cNvSpPr>
            <p:nvPr/>
          </p:nvSpPr>
          <p:spPr bwMode="auto">
            <a:xfrm>
              <a:off x="8829465" y="5627469"/>
              <a:ext cx="67851" cy="121942"/>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63" name="Rectangle 257"/>
            <p:cNvSpPr>
              <a:spLocks noChangeArrowheads="1"/>
            </p:cNvSpPr>
            <p:nvPr/>
          </p:nvSpPr>
          <p:spPr bwMode="auto">
            <a:xfrm>
              <a:off x="8955914" y="5627469"/>
              <a:ext cx="67851" cy="121942"/>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64" name="Rectangle 258"/>
            <p:cNvSpPr>
              <a:spLocks noChangeArrowheads="1"/>
            </p:cNvSpPr>
            <p:nvPr/>
          </p:nvSpPr>
          <p:spPr bwMode="auto">
            <a:xfrm>
              <a:off x="9084420" y="5627469"/>
              <a:ext cx="67851" cy="121942"/>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65" name="Freeform 259"/>
            <p:cNvSpPr/>
            <p:nvPr/>
          </p:nvSpPr>
          <p:spPr bwMode="auto">
            <a:xfrm>
              <a:off x="9952090" y="4957572"/>
              <a:ext cx="685705" cy="988041"/>
            </a:xfrm>
            <a:custGeom>
              <a:gdLst>
                <a:gd fmla="*/ 667 w 667" name="T0"/>
                <a:gd fmla="*/ 1264 h 1264" name="T1"/>
                <a:gd fmla="*/ 0 w 667" name="T2"/>
                <a:gd fmla="*/ 1264 h 1264" name="T3"/>
                <a:gd fmla="*/ 0 w 667" name="T4"/>
                <a:gd fmla="*/ 452 h 1264" name="T5"/>
                <a:gd fmla="*/ 334 w 667" name="T6"/>
                <a:gd fmla="*/ 0 h 1264" name="T7"/>
                <a:gd fmla="*/ 667 w 667" name="T8"/>
                <a:gd fmla="*/ 452 h 1264" name="T9"/>
                <a:gd fmla="*/ 667 w 667" name="T10"/>
                <a:gd fmla="*/ 1264 h 1264" name="T11"/>
              </a:gdLst>
              <a:cxnLst>
                <a:cxn ang="0">
                  <a:pos x="T0" y="T1"/>
                </a:cxn>
                <a:cxn ang="0">
                  <a:pos x="T2" y="T3"/>
                </a:cxn>
                <a:cxn ang="0">
                  <a:pos x="T4" y="T5"/>
                </a:cxn>
                <a:cxn ang="0">
                  <a:pos x="T6" y="T7"/>
                </a:cxn>
                <a:cxn ang="0">
                  <a:pos x="T8" y="T9"/>
                </a:cxn>
                <a:cxn ang="0">
                  <a:pos x="T10" y="T11"/>
                </a:cxn>
              </a:cxnLst>
              <a:rect b="b" l="0" r="r" t="0"/>
              <a:pathLst>
                <a:path h="1264" w="667">
                  <a:moveTo>
                    <a:pt x="667" y="1264"/>
                  </a:moveTo>
                  <a:lnTo>
                    <a:pt x="0" y="1264"/>
                  </a:lnTo>
                  <a:lnTo>
                    <a:pt x="0" y="452"/>
                  </a:lnTo>
                  <a:lnTo>
                    <a:pt x="334" y="0"/>
                  </a:lnTo>
                  <a:lnTo>
                    <a:pt x="667" y="452"/>
                  </a:lnTo>
                  <a:lnTo>
                    <a:pt x="667" y="1264"/>
                  </a:ln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66" name="Oval 260"/>
            <p:cNvSpPr>
              <a:spLocks noChangeArrowheads="1"/>
            </p:cNvSpPr>
            <p:nvPr/>
          </p:nvSpPr>
          <p:spPr bwMode="auto">
            <a:xfrm>
              <a:off x="10092932" y="5294474"/>
              <a:ext cx="163458"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67" name="Oval 261"/>
            <p:cNvSpPr>
              <a:spLocks noChangeArrowheads="1"/>
            </p:cNvSpPr>
            <p:nvPr/>
          </p:nvSpPr>
          <p:spPr bwMode="auto">
            <a:xfrm>
              <a:off x="10334522" y="5294474"/>
              <a:ext cx="164487"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68" name="Oval 262"/>
            <p:cNvSpPr>
              <a:spLocks noChangeArrowheads="1"/>
            </p:cNvSpPr>
            <p:nvPr/>
          </p:nvSpPr>
          <p:spPr bwMode="auto">
            <a:xfrm>
              <a:off x="10092932" y="5473479"/>
              <a:ext cx="163458"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69" name="Oval 263"/>
            <p:cNvSpPr>
              <a:spLocks noChangeArrowheads="1"/>
            </p:cNvSpPr>
            <p:nvPr/>
          </p:nvSpPr>
          <p:spPr bwMode="auto">
            <a:xfrm>
              <a:off x="10334522" y="5473479"/>
              <a:ext cx="164487"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70" name="Oval 264"/>
            <p:cNvSpPr>
              <a:spLocks noChangeArrowheads="1"/>
            </p:cNvSpPr>
            <p:nvPr/>
          </p:nvSpPr>
          <p:spPr bwMode="auto">
            <a:xfrm>
              <a:off x="10092932" y="5651701"/>
              <a:ext cx="163458"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71" name="Oval 265"/>
            <p:cNvSpPr>
              <a:spLocks noChangeArrowheads="1"/>
            </p:cNvSpPr>
            <p:nvPr/>
          </p:nvSpPr>
          <p:spPr bwMode="auto">
            <a:xfrm>
              <a:off x="10334522" y="5651701"/>
              <a:ext cx="164487"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72" name="Rectangle 266"/>
            <p:cNvSpPr>
              <a:spLocks noChangeArrowheads="1"/>
            </p:cNvSpPr>
            <p:nvPr/>
          </p:nvSpPr>
          <p:spPr bwMode="auto">
            <a:xfrm>
              <a:off x="4897195" y="5929197"/>
              <a:ext cx="6200136" cy="177441"/>
            </a:xfrm>
            <a:prstGeom prst="rect">
              <a:avLst/>
            </a:prstGeom>
            <a:solidFill>
              <a:srgbClr val="AFC01D"/>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76" name="Rectangle 270"/>
            <p:cNvSpPr>
              <a:spLocks noChangeArrowheads="1"/>
            </p:cNvSpPr>
            <p:nvPr/>
          </p:nvSpPr>
          <p:spPr bwMode="auto">
            <a:xfrm>
              <a:off x="6266550" y="5818199"/>
              <a:ext cx="41122" cy="184476"/>
            </a:xfrm>
            <a:prstGeom prst="rect">
              <a:avLst/>
            </a:prstGeom>
            <a:solidFill>
              <a:srgbClr val="004860"/>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77" name="Freeform 271"/>
            <p:cNvSpPr/>
            <p:nvPr/>
          </p:nvSpPr>
          <p:spPr bwMode="auto">
            <a:xfrm>
              <a:off x="6106175" y="5416416"/>
              <a:ext cx="179907" cy="466662"/>
            </a:xfrm>
            <a:custGeom>
              <a:gdLst>
                <a:gd fmla="*/ 0 w 74" name="T0"/>
                <a:gd fmla="*/ 177 h 252" name="T1"/>
                <a:gd fmla="*/ 74 w 74" name="T2"/>
                <a:gd fmla="*/ 252 h 252" name="T3"/>
                <a:gd fmla="*/ 74 w 74" name="T4"/>
                <a:gd fmla="*/ 0 h 252" name="T5"/>
                <a:gd fmla="*/ 0 w 74" name="T6"/>
                <a:gd fmla="*/ 177 h 252" name="T7"/>
              </a:gdLst>
              <a:cxnLst>
                <a:cxn ang="0">
                  <a:pos x="T0" y="T1"/>
                </a:cxn>
                <a:cxn ang="0">
                  <a:pos x="T2" y="T3"/>
                </a:cxn>
                <a:cxn ang="0">
                  <a:pos x="T4" y="T5"/>
                </a:cxn>
                <a:cxn ang="0">
                  <a:pos x="T6" y="T7"/>
                </a:cxn>
              </a:cxnLst>
              <a:rect b="b" l="0" r="r" t="0"/>
              <a:pathLst>
                <a:path h="251" w="74">
                  <a:moveTo>
                    <a:pt x="0" y="177"/>
                  </a:moveTo>
                  <a:cubicBezTo>
                    <a:pt x="0" y="218"/>
                    <a:pt x="33" y="252"/>
                    <a:pt x="74" y="252"/>
                  </a:cubicBezTo>
                  <a:cubicBezTo>
                    <a:pt x="74" y="0"/>
                    <a:pt x="74" y="0"/>
                    <a:pt x="74" y="0"/>
                  </a:cubicBezTo>
                  <a:cubicBezTo>
                    <a:pt x="74" y="0"/>
                    <a:pt x="0" y="135"/>
                    <a:pt x="0" y="177"/>
                  </a:cubicBezTo>
                  <a:close/>
                </a:path>
              </a:pathLst>
            </a:custGeom>
            <a:solidFill>
              <a:srgbClr val="69E2DE"/>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78" name="Freeform 272"/>
            <p:cNvSpPr/>
            <p:nvPr/>
          </p:nvSpPr>
          <p:spPr bwMode="auto">
            <a:xfrm>
              <a:off x="6286083" y="5416416"/>
              <a:ext cx="181964" cy="466662"/>
            </a:xfrm>
            <a:custGeom>
              <a:gdLst>
                <a:gd fmla="*/ 75 w 75" name="T0"/>
                <a:gd fmla="*/ 177 h 252" name="T1"/>
                <a:gd fmla="*/ 0 w 75" name="T2"/>
                <a:gd fmla="*/ 0 h 252" name="T3"/>
                <a:gd fmla="*/ 0 w 75" name="T4"/>
                <a:gd fmla="*/ 252 h 252" name="T5"/>
                <a:gd fmla="*/ 75 w 75" name="T6"/>
                <a:gd fmla="*/ 177 h 252" name="T7"/>
              </a:gdLst>
              <a:cxnLst>
                <a:cxn ang="0">
                  <a:pos x="T0" y="T1"/>
                </a:cxn>
                <a:cxn ang="0">
                  <a:pos x="T2" y="T3"/>
                </a:cxn>
                <a:cxn ang="0">
                  <a:pos x="T4" y="T5"/>
                </a:cxn>
                <a:cxn ang="0">
                  <a:pos x="T6" y="T7"/>
                </a:cxn>
              </a:cxnLst>
              <a:rect b="b" l="0" r="r" t="0"/>
              <a:pathLst>
                <a:path h="251" w="75">
                  <a:moveTo>
                    <a:pt x="75" y="177"/>
                  </a:moveTo>
                  <a:cubicBezTo>
                    <a:pt x="75" y="135"/>
                    <a:pt x="0" y="0"/>
                    <a:pt x="0" y="0"/>
                  </a:cubicBezTo>
                  <a:cubicBezTo>
                    <a:pt x="0" y="252"/>
                    <a:pt x="0" y="252"/>
                    <a:pt x="0" y="252"/>
                  </a:cubicBezTo>
                  <a:cubicBezTo>
                    <a:pt x="42" y="252"/>
                    <a:pt x="75" y="218"/>
                    <a:pt x="75" y="177"/>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79" name="Rectangle 273"/>
            <p:cNvSpPr>
              <a:spLocks noChangeArrowheads="1"/>
            </p:cNvSpPr>
            <p:nvPr/>
          </p:nvSpPr>
          <p:spPr bwMode="auto">
            <a:xfrm>
              <a:off x="8564230" y="5818199"/>
              <a:ext cx="41122" cy="184476"/>
            </a:xfrm>
            <a:prstGeom prst="rect">
              <a:avLst/>
            </a:prstGeom>
            <a:solidFill>
              <a:srgbClr val="004860"/>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80" name="Freeform 274"/>
            <p:cNvSpPr/>
            <p:nvPr/>
          </p:nvSpPr>
          <p:spPr bwMode="auto">
            <a:xfrm>
              <a:off x="8403855" y="5416416"/>
              <a:ext cx="181964" cy="466662"/>
            </a:xfrm>
            <a:custGeom>
              <a:gdLst>
                <a:gd fmla="*/ 0 w 75" name="T0"/>
                <a:gd fmla="*/ 177 h 252" name="T1"/>
                <a:gd fmla="*/ 75 w 75" name="T2"/>
                <a:gd fmla="*/ 252 h 252" name="T3"/>
                <a:gd fmla="*/ 75 w 75" name="T4"/>
                <a:gd fmla="*/ 0 h 252" name="T5"/>
                <a:gd fmla="*/ 0 w 75" name="T6"/>
                <a:gd fmla="*/ 177 h 252" name="T7"/>
              </a:gdLst>
              <a:cxnLst>
                <a:cxn ang="0">
                  <a:pos x="T0" y="T1"/>
                </a:cxn>
                <a:cxn ang="0">
                  <a:pos x="T2" y="T3"/>
                </a:cxn>
                <a:cxn ang="0">
                  <a:pos x="T4" y="T5"/>
                </a:cxn>
                <a:cxn ang="0">
                  <a:pos x="T6" y="T7"/>
                </a:cxn>
              </a:cxnLst>
              <a:rect b="b" l="0" r="r" t="0"/>
              <a:pathLst>
                <a:path h="251" w="75">
                  <a:moveTo>
                    <a:pt x="0" y="177"/>
                  </a:moveTo>
                  <a:cubicBezTo>
                    <a:pt x="0" y="218"/>
                    <a:pt x="33" y="252"/>
                    <a:pt x="75" y="252"/>
                  </a:cubicBezTo>
                  <a:cubicBezTo>
                    <a:pt x="75" y="0"/>
                    <a:pt x="75" y="0"/>
                    <a:pt x="75" y="0"/>
                  </a:cubicBezTo>
                  <a:cubicBezTo>
                    <a:pt x="75" y="0"/>
                    <a:pt x="0" y="135"/>
                    <a:pt x="0" y="177"/>
                  </a:cubicBezTo>
                  <a:close/>
                </a:path>
              </a:pathLst>
            </a:custGeom>
            <a:solidFill>
              <a:srgbClr val="69E2DE"/>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81" name="Freeform 275"/>
            <p:cNvSpPr/>
            <p:nvPr/>
          </p:nvSpPr>
          <p:spPr bwMode="auto">
            <a:xfrm>
              <a:off x="8585818" y="5416416"/>
              <a:ext cx="179907" cy="466662"/>
            </a:xfrm>
            <a:custGeom>
              <a:gdLst>
                <a:gd fmla="*/ 74 w 74" name="T0"/>
                <a:gd fmla="*/ 177 h 252" name="T1"/>
                <a:gd fmla="*/ 0 w 74" name="T2"/>
                <a:gd fmla="*/ 0 h 252" name="T3"/>
                <a:gd fmla="*/ 0 w 74" name="T4"/>
                <a:gd fmla="*/ 252 h 252" name="T5"/>
                <a:gd fmla="*/ 74 w 74" name="T6"/>
                <a:gd fmla="*/ 177 h 252" name="T7"/>
              </a:gdLst>
              <a:cxnLst>
                <a:cxn ang="0">
                  <a:pos x="T0" y="T1"/>
                </a:cxn>
                <a:cxn ang="0">
                  <a:pos x="T2" y="T3"/>
                </a:cxn>
                <a:cxn ang="0">
                  <a:pos x="T4" y="T5"/>
                </a:cxn>
                <a:cxn ang="0">
                  <a:pos x="T6" y="T7"/>
                </a:cxn>
              </a:cxnLst>
              <a:rect b="b" l="0" r="r" t="0"/>
              <a:pathLst>
                <a:path h="251" w="74">
                  <a:moveTo>
                    <a:pt x="74" y="177"/>
                  </a:moveTo>
                  <a:cubicBezTo>
                    <a:pt x="74" y="135"/>
                    <a:pt x="0" y="0"/>
                    <a:pt x="0" y="0"/>
                  </a:cubicBezTo>
                  <a:cubicBezTo>
                    <a:pt x="0" y="252"/>
                    <a:pt x="0" y="252"/>
                    <a:pt x="0" y="252"/>
                  </a:cubicBezTo>
                  <a:cubicBezTo>
                    <a:pt x="41" y="252"/>
                    <a:pt x="74" y="218"/>
                    <a:pt x="74" y="177"/>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82" name="Rectangle 276"/>
            <p:cNvSpPr>
              <a:spLocks noChangeArrowheads="1"/>
            </p:cNvSpPr>
            <p:nvPr/>
          </p:nvSpPr>
          <p:spPr bwMode="auto">
            <a:xfrm>
              <a:off x="9932557" y="5818199"/>
              <a:ext cx="42149" cy="184476"/>
            </a:xfrm>
            <a:prstGeom prst="rect">
              <a:avLst/>
            </a:prstGeom>
            <a:solidFill>
              <a:srgbClr val="004860"/>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83" name="Freeform 277"/>
            <p:cNvSpPr/>
            <p:nvPr/>
          </p:nvSpPr>
          <p:spPr bwMode="auto">
            <a:xfrm>
              <a:off x="9772182" y="5416416"/>
              <a:ext cx="179907" cy="466662"/>
            </a:xfrm>
            <a:custGeom>
              <a:gdLst>
                <a:gd fmla="*/ 0 w 74" name="T0"/>
                <a:gd fmla="*/ 177 h 252" name="T1"/>
                <a:gd fmla="*/ 74 w 74" name="T2"/>
                <a:gd fmla="*/ 252 h 252" name="T3"/>
                <a:gd fmla="*/ 74 w 74" name="T4"/>
                <a:gd fmla="*/ 0 h 252" name="T5"/>
                <a:gd fmla="*/ 0 w 74" name="T6"/>
                <a:gd fmla="*/ 177 h 252" name="T7"/>
              </a:gdLst>
              <a:cxnLst>
                <a:cxn ang="0">
                  <a:pos x="T0" y="T1"/>
                </a:cxn>
                <a:cxn ang="0">
                  <a:pos x="T2" y="T3"/>
                </a:cxn>
                <a:cxn ang="0">
                  <a:pos x="T4" y="T5"/>
                </a:cxn>
                <a:cxn ang="0">
                  <a:pos x="T6" y="T7"/>
                </a:cxn>
              </a:cxnLst>
              <a:rect b="b" l="0" r="r" t="0"/>
              <a:pathLst>
                <a:path h="251" w="74">
                  <a:moveTo>
                    <a:pt x="0" y="177"/>
                  </a:moveTo>
                  <a:cubicBezTo>
                    <a:pt x="0" y="218"/>
                    <a:pt x="33" y="252"/>
                    <a:pt x="74" y="252"/>
                  </a:cubicBezTo>
                  <a:cubicBezTo>
                    <a:pt x="74" y="0"/>
                    <a:pt x="74" y="0"/>
                    <a:pt x="74" y="0"/>
                  </a:cubicBezTo>
                  <a:cubicBezTo>
                    <a:pt x="74" y="0"/>
                    <a:pt x="0" y="135"/>
                    <a:pt x="0" y="177"/>
                  </a:cubicBezTo>
                  <a:close/>
                </a:path>
              </a:pathLst>
            </a:custGeom>
            <a:solidFill>
              <a:srgbClr val="69E2DE"/>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84" name="Freeform 278"/>
            <p:cNvSpPr/>
            <p:nvPr/>
          </p:nvSpPr>
          <p:spPr bwMode="auto">
            <a:xfrm>
              <a:off x="9952090" y="5416416"/>
              <a:ext cx="182992" cy="466662"/>
            </a:xfrm>
            <a:custGeom>
              <a:gdLst>
                <a:gd fmla="*/ 75 w 75" name="T0"/>
                <a:gd fmla="*/ 177 h 252" name="T1"/>
                <a:gd fmla="*/ 0 w 75" name="T2"/>
                <a:gd fmla="*/ 0 h 252" name="T3"/>
                <a:gd fmla="*/ 0 w 75" name="T4"/>
                <a:gd fmla="*/ 252 h 252" name="T5"/>
                <a:gd fmla="*/ 75 w 75" name="T6"/>
                <a:gd fmla="*/ 177 h 252" name="T7"/>
              </a:gdLst>
              <a:cxnLst>
                <a:cxn ang="0">
                  <a:pos x="T0" y="T1"/>
                </a:cxn>
                <a:cxn ang="0">
                  <a:pos x="T2" y="T3"/>
                </a:cxn>
                <a:cxn ang="0">
                  <a:pos x="T4" y="T5"/>
                </a:cxn>
                <a:cxn ang="0">
                  <a:pos x="T6" y="T7"/>
                </a:cxn>
              </a:cxnLst>
              <a:rect b="b" l="0" r="r" t="0"/>
              <a:pathLst>
                <a:path h="251" w="75">
                  <a:moveTo>
                    <a:pt x="75" y="177"/>
                  </a:moveTo>
                  <a:cubicBezTo>
                    <a:pt x="75" y="135"/>
                    <a:pt x="0" y="0"/>
                    <a:pt x="0" y="0"/>
                  </a:cubicBezTo>
                  <a:cubicBezTo>
                    <a:pt x="0" y="252"/>
                    <a:pt x="0" y="252"/>
                    <a:pt x="0" y="252"/>
                  </a:cubicBezTo>
                  <a:cubicBezTo>
                    <a:pt x="42" y="252"/>
                    <a:pt x="75" y="218"/>
                    <a:pt x="75" y="177"/>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85" name="Rectangle 279"/>
            <p:cNvSpPr>
              <a:spLocks noChangeArrowheads="1"/>
            </p:cNvSpPr>
            <p:nvPr/>
          </p:nvSpPr>
          <p:spPr bwMode="auto">
            <a:xfrm>
              <a:off x="10395177" y="5818199"/>
              <a:ext cx="41122" cy="184476"/>
            </a:xfrm>
            <a:prstGeom prst="rect">
              <a:avLst/>
            </a:prstGeom>
            <a:solidFill>
              <a:srgbClr val="004860"/>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86" name="Freeform 280"/>
            <p:cNvSpPr/>
            <p:nvPr/>
          </p:nvSpPr>
          <p:spPr bwMode="auto">
            <a:xfrm>
              <a:off x="10234802" y="5416416"/>
              <a:ext cx="181964" cy="466662"/>
            </a:xfrm>
            <a:custGeom>
              <a:gdLst>
                <a:gd fmla="*/ 0 w 75" name="T0"/>
                <a:gd fmla="*/ 177 h 252" name="T1"/>
                <a:gd fmla="*/ 75 w 75" name="T2"/>
                <a:gd fmla="*/ 252 h 252" name="T3"/>
                <a:gd fmla="*/ 75 w 75" name="T4"/>
                <a:gd fmla="*/ 0 h 252" name="T5"/>
                <a:gd fmla="*/ 0 w 75" name="T6"/>
                <a:gd fmla="*/ 177 h 252" name="T7"/>
              </a:gdLst>
              <a:cxnLst>
                <a:cxn ang="0">
                  <a:pos x="T0" y="T1"/>
                </a:cxn>
                <a:cxn ang="0">
                  <a:pos x="T2" y="T3"/>
                </a:cxn>
                <a:cxn ang="0">
                  <a:pos x="T4" y="T5"/>
                </a:cxn>
                <a:cxn ang="0">
                  <a:pos x="T6" y="T7"/>
                </a:cxn>
              </a:cxnLst>
              <a:rect b="b" l="0" r="r" t="0"/>
              <a:pathLst>
                <a:path h="251" w="75">
                  <a:moveTo>
                    <a:pt x="0" y="177"/>
                  </a:moveTo>
                  <a:cubicBezTo>
                    <a:pt x="0" y="218"/>
                    <a:pt x="34" y="252"/>
                    <a:pt x="75" y="252"/>
                  </a:cubicBezTo>
                  <a:cubicBezTo>
                    <a:pt x="75" y="0"/>
                    <a:pt x="75" y="0"/>
                    <a:pt x="75" y="0"/>
                  </a:cubicBezTo>
                  <a:cubicBezTo>
                    <a:pt x="75" y="0"/>
                    <a:pt x="0" y="135"/>
                    <a:pt x="0" y="177"/>
                  </a:cubicBezTo>
                  <a:close/>
                </a:path>
              </a:pathLst>
            </a:custGeom>
            <a:solidFill>
              <a:srgbClr val="69E2DE"/>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87" name="Freeform 281"/>
            <p:cNvSpPr/>
            <p:nvPr/>
          </p:nvSpPr>
          <p:spPr bwMode="auto">
            <a:xfrm>
              <a:off x="10416766" y="5416416"/>
              <a:ext cx="181964" cy="466662"/>
            </a:xfrm>
            <a:custGeom>
              <a:gdLst>
                <a:gd fmla="*/ 75 w 75" name="T0"/>
                <a:gd fmla="*/ 177 h 252" name="T1"/>
                <a:gd fmla="*/ 0 w 75" name="T2"/>
                <a:gd fmla="*/ 0 h 252" name="T3"/>
                <a:gd fmla="*/ 0 w 75" name="T4"/>
                <a:gd fmla="*/ 252 h 252" name="T5"/>
                <a:gd fmla="*/ 75 w 75" name="T6"/>
                <a:gd fmla="*/ 177 h 252" name="T7"/>
              </a:gdLst>
              <a:cxnLst>
                <a:cxn ang="0">
                  <a:pos x="T0" y="T1"/>
                </a:cxn>
                <a:cxn ang="0">
                  <a:pos x="T2" y="T3"/>
                </a:cxn>
                <a:cxn ang="0">
                  <a:pos x="T4" y="T5"/>
                </a:cxn>
                <a:cxn ang="0">
                  <a:pos x="T6" y="T7"/>
                </a:cxn>
              </a:cxnLst>
              <a:rect b="b" l="0" r="r" t="0"/>
              <a:pathLst>
                <a:path h="251" w="75">
                  <a:moveTo>
                    <a:pt x="75" y="177"/>
                  </a:moveTo>
                  <a:cubicBezTo>
                    <a:pt x="75" y="135"/>
                    <a:pt x="0" y="0"/>
                    <a:pt x="0" y="0"/>
                  </a:cubicBezTo>
                  <a:cubicBezTo>
                    <a:pt x="0" y="252"/>
                    <a:pt x="0" y="252"/>
                    <a:pt x="0" y="252"/>
                  </a:cubicBezTo>
                  <a:cubicBezTo>
                    <a:pt x="41" y="252"/>
                    <a:pt x="75" y="218"/>
                    <a:pt x="75" y="177"/>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73" name="Rectangle 267"/>
            <p:cNvSpPr>
              <a:spLocks noChangeArrowheads="1"/>
            </p:cNvSpPr>
            <p:nvPr/>
          </p:nvSpPr>
          <p:spPr bwMode="auto">
            <a:xfrm>
              <a:off x="5332267" y="5818199"/>
              <a:ext cx="41122" cy="184476"/>
            </a:xfrm>
            <a:prstGeom prst="rect">
              <a:avLst/>
            </a:prstGeom>
            <a:solidFill>
              <a:srgbClr val="004860"/>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03" name="Rectangle 13"/>
            <p:cNvSpPr>
              <a:spLocks noChangeArrowheads="1"/>
            </p:cNvSpPr>
            <p:nvPr/>
          </p:nvSpPr>
          <p:spPr bwMode="auto">
            <a:xfrm>
              <a:off x="4571304" y="5124068"/>
              <a:ext cx="656921" cy="843430"/>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04" name="Freeform 16"/>
            <p:cNvSpPr/>
            <p:nvPr/>
          </p:nvSpPr>
          <p:spPr bwMode="auto">
            <a:xfrm>
              <a:off x="4571304" y="4957571"/>
              <a:ext cx="656921" cy="1009927"/>
            </a:xfrm>
            <a:custGeom>
              <a:gdLst>
                <a:gd fmla="*/ 378 w 639" name="T0"/>
                <a:gd fmla="*/ 206 h 1510" name="T1"/>
                <a:gd fmla="*/ 378 w 639" name="T2"/>
                <a:gd fmla="*/ 99 h 1510" name="T3"/>
                <a:gd fmla="*/ 639 w 639" name="T4"/>
                <a:gd fmla="*/ 99 h 1510" name="T5"/>
                <a:gd fmla="*/ 639 w 639" name="T6"/>
                <a:gd fmla="*/ 0 h 1510" name="T7"/>
                <a:gd fmla="*/ 0 w 639" name="T8"/>
                <a:gd fmla="*/ 0 h 1510" name="T9"/>
                <a:gd fmla="*/ 0 w 639" name="T10"/>
                <a:gd fmla="*/ 99 h 1510" name="T11"/>
                <a:gd fmla="*/ 262 w 639" name="T12"/>
                <a:gd fmla="*/ 99 h 1510" name="T13"/>
                <a:gd fmla="*/ 262 w 639" name="T14"/>
                <a:gd fmla="*/ 206 h 1510" name="T15"/>
                <a:gd fmla="*/ 0 w 639" name="T16"/>
                <a:gd fmla="*/ 206 h 1510" name="T17"/>
                <a:gd fmla="*/ 0 w 639" name="T18"/>
                <a:gd fmla="*/ 346 h 1510" name="T19"/>
                <a:gd fmla="*/ 262 w 639" name="T20"/>
                <a:gd fmla="*/ 346 h 1510" name="T21"/>
                <a:gd fmla="*/ 262 w 639" name="T22"/>
                <a:gd fmla="*/ 452 h 1510" name="T23"/>
                <a:gd fmla="*/ 0 w 639" name="T24"/>
                <a:gd fmla="*/ 452 h 1510" name="T25"/>
                <a:gd fmla="*/ 0 w 639" name="T26"/>
                <a:gd fmla="*/ 592 h 1510" name="T27"/>
                <a:gd fmla="*/ 262 w 639" name="T28"/>
                <a:gd fmla="*/ 592 h 1510" name="T29"/>
                <a:gd fmla="*/ 262 w 639" name="T30"/>
                <a:gd fmla="*/ 698 h 1510" name="T31"/>
                <a:gd fmla="*/ 0 w 639" name="T32"/>
                <a:gd fmla="*/ 698 h 1510" name="T33"/>
                <a:gd fmla="*/ 0 w 639" name="T34"/>
                <a:gd fmla="*/ 838 h 1510" name="T35"/>
                <a:gd fmla="*/ 262 w 639" name="T36"/>
                <a:gd fmla="*/ 838 h 1510" name="T37"/>
                <a:gd fmla="*/ 262 w 639" name="T38"/>
                <a:gd fmla="*/ 945 h 1510" name="T39"/>
                <a:gd fmla="*/ 0 w 639" name="T40"/>
                <a:gd fmla="*/ 945 h 1510" name="T41"/>
                <a:gd fmla="*/ 0 w 639" name="T42"/>
                <a:gd fmla="*/ 1084 h 1510" name="T43"/>
                <a:gd fmla="*/ 262 w 639" name="T44"/>
                <a:gd fmla="*/ 1084 h 1510" name="T45"/>
                <a:gd fmla="*/ 262 w 639" name="T46"/>
                <a:gd fmla="*/ 1188 h 1510" name="T47"/>
                <a:gd fmla="*/ 0 w 639" name="T48"/>
                <a:gd fmla="*/ 1188 h 1510" name="T49"/>
                <a:gd fmla="*/ 0 w 639" name="T50"/>
                <a:gd fmla="*/ 1331 h 1510" name="T51"/>
                <a:gd fmla="*/ 262 w 639" name="T52"/>
                <a:gd fmla="*/ 1331 h 1510" name="T53"/>
                <a:gd fmla="*/ 262 w 639" name="T54"/>
                <a:gd fmla="*/ 1435 h 1510" name="T55"/>
                <a:gd fmla="*/ 0 w 639" name="T56"/>
                <a:gd fmla="*/ 1435 h 1510" name="T57"/>
                <a:gd fmla="*/ 0 w 639" name="T58"/>
                <a:gd fmla="*/ 1510 h 1510" name="T59"/>
                <a:gd fmla="*/ 639 w 639" name="T60"/>
                <a:gd fmla="*/ 1510 h 1510" name="T61"/>
                <a:gd fmla="*/ 639 w 639" name="T62"/>
                <a:gd fmla="*/ 1435 h 1510" name="T63"/>
                <a:gd fmla="*/ 378 w 639" name="T64"/>
                <a:gd fmla="*/ 1435 h 1510" name="T65"/>
                <a:gd fmla="*/ 378 w 639" name="T66"/>
                <a:gd fmla="*/ 1331 h 1510" name="T67"/>
                <a:gd fmla="*/ 639 w 639" name="T68"/>
                <a:gd fmla="*/ 1331 h 1510" name="T69"/>
                <a:gd fmla="*/ 639 w 639" name="T70"/>
                <a:gd fmla="*/ 1188 h 1510" name="T71"/>
                <a:gd fmla="*/ 378 w 639" name="T72"/>
                <a:gd fmla="*/ 1188 h 1510" name="T73"/>
                <a:gd fmla="*/ 378 w 639" name="T74"/>
                <a:gd fmla="*/ 1084 h 1510" name="T75"/>
                <a:gd fmla="*/ 639 w 639" name="T76"/>
                <a:gd fmla="*/ 1084 h 1510" name="T77"/>
                <a:gd fmla="*/ 639 w 639" name="T78"/>
                <a:gd fmla="*/ 945 h 1510" name="T79"/>
                <a:gd fmla="*/ 378 w 639" name="T80"/>
                <a:gd fmla="*/ 945 h 1510" name="T81"/>
                <a:gd fmla="*/ 378 w 639" name="T82"/>
                <a:gd fmla="*/ 838 h 1510" name="T83"/>
                <a:gd fmla="*/ 639 w 639" name="T84"/>
                <a:gd fmla="*/ 838 h 1510" name="T85"/>
                <a:gd fmla="*/ 639 w 639" name="T86"/>
                <a:gd fmla="*/ 698 h 1510" name="T87"/>
                <a:gd fmla="*/ 378 w 639" name="T88"/>
                <a:gd fmla="*/ 698 h 1510" name="T89"/>
                <a:gd fmla="*/ 378 w 639" name="T90"/>
                <a:gd fmla="*/ 592 h 1510" name="T91"/>
                <a:gd fmla="*/ 639 w 639" name="T92"/>
                <a:gd fmla="*/ 592 h 1510" name="T93"/>
                <a:gd fmla="*/ 639 w 639" name="T94"/>
                <a:gd fmla="*/ 452 h 1510" name="T95"/>
                <a:gd fmla="*/ 378 w 639" name="T96"/>
                <a:gd fmla="*/ 452 h 1510" name="T97"/>
                <a:gd fmla="*/ 378 w 639" name="T98"/>
                <a:gd fmla="*/ 346 h 1510" name="T99"/>
                <a:gd fmla="*/ 639 w 639" name="T100"/>
                <a:gd fmla="*/ 346 h 1510" name="T101"/>
                <a:gd fmla="*/ 639 w 639" name="T102"/>
                <a:gd fmla="*/ 206 h 1510" name="T103"/>
                <a:gd fmla="*/ 378 w 639" name="T104"/>
                <a:gd fmla="*/ 206 h 151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510" w="639">
                  <a:moveTo>
                    <a:pt x="378" y="206"/>
                  </a:moveTo>
                  <a:lnTo>
                    <a:pt x="378" y="99"/>
                  </a:lnTo>
                  <a:lnTo>
                    <a:pt x="639" y="99"/>
                  </a:lnTo>
                  <a:lnTo>
                    <a:pt x="639" y="0"/>
                  </a:lnTo>
                  <a:lnTo>
                    <a:pt x="0" y="0"/>
                  </a:lnTo>
                  <a:lnTo>
                    <a:pt x="0" y="99"/>
                  </a:lnTo>
                  <a:lnTo>
                    <a:pt x="262" y="99"/>
                  </a:lnTo>
                  <a:lnTo>
                    <a:pt x="262" y="206"/>
                  </a:lnTo>
                  <a:lnTo>
                    <a:pt x="0" y="206"/>
                  </a:lnTo>
                  <a:lnTo>
                    <a:pt x="0" y="346"/>
                  </a:lnTo>
                  <a:lnTo>
                    <a:pt x="262" y="346"/>
                  </a:lnTo>
                  <a:lnTo>
                    <a:pt x="262" y="452"/>
                  </a:lnTo>
                  <a:lnTo>
                    <a:pt x="0" y="452"/>
                  </a:lnTo>
                  <a:lnTo>
                    <a:pt x="0" y="592"/>
                  </a:lnTo>
                  <a:lnTo>
                    <a:pt x="262" y="592"/>
                  </a:lnTo>
                  <a:lnTo>
                    <a:pt x="262" y="698"/>
                  </a:lnTo>
                  <a:lnTo>
                    <a:pt x="0" y="698"/>
                  </a:lnTo>
                  <a:lnTo>
                    <a:pt x="0" y="838"/>
                  </a:lnTo>
                  <a:lnTo>
                    <a:pt x="262" y="838"/>
                  </a:lnTo>
                  <a:lnTo>
                    <a:pt x="262" y="945"/>
                  </a:lnTo>
                  <a:lnTo>
                    <a:pt x="0" y="945"/>
                  </a:lnTo>
                  <a:lnTo>
                    <a:pt x="0" y="1084"/>
                  </a:lnTo>
                  <a:lnTo>
                    <a:pt x="262" y="1084"/>
                  </a:lnTo>
                  <a:lnTo>
                    <a:pt x="262" y="1188"/>
                  </a:lnTo>
                  <a:lnTo>
                    <a:pt x="0" y="1188"/>
                  </a:lnTo>
                  <a:lnTo>
                    <a:pt x="0" y="1331"/>
                  </a:lnTo>
                  <a:lnTo>
                    <a:pt x="262" y="1331"/>
                  </a:lnTo>
                  <a:lnTo>
                    <a:pt x="262" y="1435"/>
                  </a:lnTo>
                  <a:lnTo>
                    <a:pt x="0" y="1435"/>
                  </a:lnTo>
                  <a:lnTo>
                    <a:pt x="0" y="1510"/>
                  </a:lnTo>
                  <a:lnTo>
                    <a:pt x="639" y="1510"/>
                  </a:lnTo>
                  <a:lnTo>
                    <a:pt x="639" y="1435"/>
                  </a:lnTo>
                  <a:lnTo>
                    <a:pt x="378" y="1435"/>
                  </a:lnTo>
                  <a:lnTo>
                    <a:pt x="378" y="1331"/>
                  </a:lnTo>
                  <a:lnTo>
                    <a:pt x="639" y="1331"/>
                  </a:lnTo>
                  <a:lnTo>
                    <a:pt x="639" y="1188"/>
                  </a:lnTo>
                  <a:lnTo>
                    <a:pt x="378" y="1188"/>
                  </a:lnTo>
                  <a:lnTo>
                    <a:pt x="378" y="1084"/>
                  </a:lnTo>
                  <a:lnTo>
                    <a:pt x="639" y="1084"/>
                  </a:lnTo>
                  <a:lnTo>
                    <a:pt x="639" y="945"/>
                  </a:lnTo>
                  <a:lnTo>
                    <a:pt x="378" y="945"/>
                  </a:lnTo>
                  <a:lnTo>
                    <a:pt x="378" y="838"/>
                  </a:lnTo>
                  <a:lnTo>
                    <a:pt x="639" y="838"/>
                  </a:lnTo>
                  <a:lnTo>
                    <a:pt x="639" y="698"/>
                  </a:lnTo>
                  <a:lnTo>
                    <a:pt x="378" y="698"/>
                  </a:lnTo>
                  <a:lnTo>
                    <a:pt x="378" y="592"/>
                  </a:lnTo>
                  <a:lnTo>
                    <a:pt x="639" y="592"/>
                  </a:lnTo>
                  <a:lnTo>
                    <a:pt x="639" y="452"/>
                  </a:lnTo>
                  <a:lnTo>
                    <a:pt x="378" y="452"/>
                  </a:lnTo>
                  <a:lnTo>
                    <a:pt x="378" y="346"/>
                  </a:lnTo>
                  <a:lnTo>
                    <a:pt x="639" y="346"/>
                  </a:lnTo>
                  <a:lnTo>
                    <a:pt x="639" y="206"/>
                  </a:lnTo>
                  <a:lnTo>
                    <a:pt x="378" y="206"/>
                  </a:lnTo>
                  <a:close/>
                </a:path>
              </a:pathLst>
            </a:custGeom>
            <a:solidFill>
              <a:srgbClr val="FF5B4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07" name="Rectangle 19"/>
            <p:cNvSpPr>
              <a:spLocks noChangeArrowheads="1"/>
            </p:cNvSpPr>
            <p:nvPr/>
          </p:nvSpPr>
          <p:spPr bwMode="auto">
            <a:xfrm>
              <a:off x="4571304" y="5057626"/>
              <a:ext cx="269348" cy="82858"/>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08" name="Rectangle 20"/>
            <p:cNvSpPr>
              <a:spLocks noChangeArrowheads="1"/>
            </p:cNvSpPr>
            <p:nvPr/>
          </p:nvSpPr>
          <p:spPr bwMode="auto">
            <a:xfrm>
              <a:off x="4959905" y="5057626"/>
              <a:ext cx="268320" cy="82858"/>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09" name="Rectangle 21"/>
            <p:cNvSpPr>
              <a:spLocks noChangeArrowheads="1"/>
            </p:cNvSpPr>
            <p:nvPr/>
          </p:nvSpPr>
          <p:spPr bwMode="auto">
            <a:xfrm>
              <a:off x="4571304" y="5249919"/>
              <a:ext cx="269348" cy="82858"/>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10" name="Rectangle 22"/>
            <p:cNvSpPr>
              <a:spLocks noChangeArrowheads="1"/>
            </p:cNvSpPr>
            <p:nvPr/>
          </p:nvSpPr>
          <p:spPr bwMode="auto">
            <a:xfrm>
              <a:off x="4959905" y="5249919"/>
              <a:ext cx="268320" cy="82858"/>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11" name="Rectangle 23"/>
            <p:cNvSpPr>
              <a:spLocks noChangeArrowheads="1"/>
            </p:cNvSpPr>
            <p:nvPr/>
          </p:nvSpPr>
          <p:spPr bwMode="auto">
            <a:xfrm>
              <a:off x="4571304" y="5442211"/>
              <a:ext cx="269348" cy="83639"/>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12" name="Rectangle 24"/>
            <p:cNvSpPr>
              <a:spLocks noChangeArrowheads="1"/>
            </p:cNvSpPr>
            <p:nvPr/>
          </p:nvSpPr>
          <p:spPr bwMode="auto">
            <a:xfrm>
              <a:off x="4959905" y="5442211"/>
              <a:ext cx="268320" cy="83639"/>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13" name="Rectangle 25"/>
            <p:cNvSpPr>
              <a:spLocks noChangeArrowheads="1"/>
            </p:cNvSpPr>
            <p:nvPr/>
          </p:nvSpPr>
          <p:spPr bwMode="auto">
            <a:xfrm>
              <a:off x="4571304" y="5634504"/>
              <a:ext cx="269348" cy="81295"/>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14" name="Rectangle 26"/>
            <p:cNvSpPr>
              <a:spLocks noChangeArrowheads="1"/>
            </p:cNvSpPr>
            <p:nvPr/>
          </p:nvSpPr>
          <p:spPr bwMode="auto">
            <a:xfrm>
              <a:off x="4959905" y="5634504"/>
              <a:ext cx="268320" cy="81295"/>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15" name="Rectangle 27"/>
            <p:cNvSpPr>
              <a:spLocks noChangeArrowheads="1"/>
            </p:cNvSpPr>
            <p:nvPr/>
          </p:nvSpPr>
          <p:spPr bwMode="auto">
            <a:xfrm>
              <a:off x="4571304" y="5815853"/>
              <a:ext cx="284768" cy="107871"/>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16" name="Rectangle 28"/>
            <p:cNvSpPr>
              <a:spLocks noChangeArrowheads="1"/>
            </p:cNvSpPr>
            <p:nvPr/>
          </p:nvSpPr>
          <p:spPr bwMode="auto">
            <a:xfrm>
              <a:off x="4933176" y="5803346"/>
              <a:ext cx="295049" cy="131322"/>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17" name="Rectangle 35"/>
            <p:cNvSpPr>
              <a:spLocks noChangeArrowheads="1"/>
            </p:cNvSpPr>
            <p:nvPr/>
          </p:nvSpPr>
          <p:spPr bwMode="auto">
            <a:xfrm>
              <a:off x="3849617" y="5297601"/>
              <a:ext cx="490377" cy="63316"/>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18" name="Rectangle 36"/>
            <p:cNvSpPr>
              <a:spLocks noChangeArrowheads="1"/>
            </p:cNvSpPr>
            <p:nvPr/>
          </p:nvSpPr>
          <p:spPr bwMode="auto">
            <a:xfrm>
              <a:off x="3849617" y="5507090"/>
              <a:ext cx="490377" cy="60971"/>
            </a:xfrm>
            <a:prstGeom prst="rect">
              <a:avLst/>
            </a:prstGeom>
            <a:solidFill>
              <a:srgbClr val="FFFFFF"/>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19" name="Rectangle 37"/>
            <p:cNvSpPr>
              <a:spLocks noChangeArrowheads="1"/>
            </p:cNvSpPr>
            <p:nvPr/>
          </p:nvSpPr>
          <p:spPr bwMode="auto">
            <a:xfrm>
              <a:off x="3849617" y="5714235"/>
              <a:ext cx="490377" cy="63316"/>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20" name="Rectangle 44"/>
            <p:cNvSpPr>
              <a:spLocks noChangeArrowheads="1"/>
            </p:cNvSpPr>
            <p:nvPr/>
          </p:nvSpPr>
          <p:spPr bwMode="auto">
            <a:xfrm>
              <a:off x="3849617" y="5297601"/>
              <a:ext cx="490377" cy="63316"/>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21" name="Rectangle 45"/>
            <p:cNvSpPr>
              <a:spLocks noChangeArrowheads="1"/>
            </p:cNvSpPr>
            <p:nvPr/>
          </p:nvSpPr>
          <p:spPr bwMode="auto">
            <a:xfrm>
              <a:off x="3849617" y="5507090"/>
              <a:ext cx="490377" cy="60971"/>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22" name="Rectangle 46"/>
            <p:cNvSpPr>
              <a:spLocks noChangeArrowheads="1"/>
            </p:cNvSpPr>
            <p:nvPr/>
          </p:nvSpPr>
          <p:spPr bwMode="auto">
            <a:xfrm>
              <a:off x="3849617" y="5714235"/>
              <a:ext cx="490377" cy="63316"/>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23" name="Oval 53"/>
            <p:cNvSpPr>
              <a:spLocks noChangeArrowheads="1"/>
            </p:cNvSpPr>
            <p:nvPr/>
          </p:nvSpPr>
          <p:spPr bwMode="auto">
            <a:xfrm>
              <a:off x="3309894" y="5170187"/>
              <a:ext cx="164487" cy="125850"/>
            </a:xfrm>
            <a:prstGeom prst="ellipse">
              <a:avLst/>
            </a:pr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24" name="Oval 55"/>
            <p:cNvSpPr>
              <a:spLocks noChangeArrowheads="1"/>
            </p:cNvSpPr>
            <p:nvPr/>
          </p:nvSpPr>
          <p:spPr bwMode="auto">
            <a:xfrm>
              <a:off x="3309894" y="5346065"/>
              <a:ext cx="164487" cy="125850"/>
            </a:xfrm>
            <a:prstGeom prst="ellipse">
              <a:avLst/>
            </a:pr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25" name="Oval 56"/>
            <p:cNvSpPr>
              <a:spLocks noChangeArrowheads="1"/>
            </p:cNvSpPr>
            <p:nvPr/>
          </p:nvSpPr>
          <p:spPr bwMode="auto">
            <a:xfrm>
              <a:off x="3535036" y="5346065"/>
              <a:ext cx="165515" cy="125850"/>
            </a:xfrm>
            <a:prstGeom prst="ellipse">
              <a:avLst/>
            </a:pr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26" name="Oval 57"/>
            <p:cNvSpPr>
              <a:spLocks noChangeArrowheads="1"/>
            </p:cNvSpPr>
            <p:nvPr/>
          </p:nvSpPr>
          <p:spPr bwMode="auto">
            <a:xfrm>
              <a:off x="3309894" y="5521942"/>
              <a:ext cx="164487" cy="123505"/>
            </a:xfrm>
            <a:prstGeom prst="ellipse">
              <a:avLst/>
            </a:pr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27" name="Oval 58"/>
            <p:cNvSpPr>
              <a:spLocks noChangeArrowheads="1"/>
            </p:cNvSpPr>
            <p:nvPr/>
          </p:nvSpPr>
          <p:spPr bwMode="auto">
            <a:xfrm>
              <a:off x="3535036" y="5521942"/>
              <a:ext cx="165515" cy="123505"/>
            </a:xfrm>
            <a:prstGeom prst="ellipse">
              <a:avLst/>
            </a:pr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28" name="Oval 59"/>
            <p:cNvSpPr>
              <a:spLocks noChangeArrowheads="1"/>
            </p:cNvSpPr>
            <p:nvPr/>
          </p:nvSpPr>
          <p:spPr bwMode="auto">
            <a:xfrm>
              <a:off x="3309894" y="5695474"/>
              <a:ext cx="164487" cy="125850"/>
            </a:xfrm>
            <a:prstGeom prst="ellipse">
              <a:avLst/>
            </a:pr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29" name="Oval 60"/>
            <p:cNvSpPr>
              <a:spLocks noChangeArrowheads="1"/>
            </p:cNvSpPr>
            <p:nvPr/>
          </p:nvSpPr>
          <p:spPr bwMode="auto">
            <a:xfrm>
              <a:off x="3535036" y="5695474"/>
              <a:ext cx="165515" cy="125850"/>
            </a:xfrm>
            <a:prstGeom prst="ellipse">
              <a:avLst/>
            </a:pr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30" name="Oval 65"/>
            <p:cNvSpPr>
              <a:spLocks noChangeArrowheads="1"/>
            </p:cNvSpPr>
            <p:nvPr/>
          </p:nvSpPr>
          <p:spPr bwMode="auto">
            <a:xfrm>
              <a:off x="2533720" y="4975549"/>
              <a:ext cx="165515"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31" name="Oval 67"/>
            <p:cNvSpPr>
              <a:spLocks noChangeArrowheads="1"/>
            </p:cNvSpPr>
            <p:nvPr/>
          </p:nvSpPr>
          <p:spPr bwMode="auto">
            <a:xfrm>
              <a:off x="2533720" y="5151427"/>
              <a:ext cx="165515" cy="124287"/>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32" name="Oval 68"/>
            <p:cNvSpPr>
              <a:spLocks noChangeArrowheads="1"/>
            </p:cNvSpPr>
            <p:nvPr/>
          </p:nvSpPr>
          <p:spPr bwMode="auto">
            <a:xfrm>
              <a:off x="2307551" y="5325741"/>
              <a:ext cx="165515"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33" name="Oval 69"/>
            <p:cNvSpPr>
              <a:spLocks noChangeArrowheads="1"/>
            </p:cNvSpPr>
            <p:nvPr/>
          </p:nvSpPr>
          <p:spPr bwMode="auto">
            <a:xfrm>
              <a:off x="2533720" y="5325741"/>
              <a:ext cx="165515"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34" name="Oval 70"/>
            <p:cNvSpPr>
              <a:spLocks noChangeArrowheads="1"/>
            </p:cNvSpPr>
            <p:nvPr/>
          </p:nvSpPr>
          <p:spPr bwMode="auto">
            <a:xfrm>
              <a:off x="2307551" y="5501618"/>
              <a:ext cx="165515"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35" name="Oval 71"/>
            <p:cNvSpPr>
              <a:spLocks noChangeArrowheads="1"/>
            </p:cNvSpPr>
            <p:nvPr/>
          </p:nvSpPr>
          <p:spPr bwMode="auto">
            <a:xfrm>
              <a:off x="2533720" y="5501618"/>
              <a:ext cx="165515"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36" name="Oval 72"/>
            <p:cNvSpPr>
              <a:spLocks noChangeArrowheads="1"/>
            </p:cNvSpPr>
            <p:nvPr/>
          </p:nvSpPr>
          <p:spPr bwMode="auto">
            <a:xfrm>
              <a:off x="2307551" y="5677496"/>
              <a:ext cx="165515"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37" name="Oval 73"/>
            <p:cNvSpPr>
              <a:spLocks noChangeArrowheads="1"/>
            </p:cNvSpPr>
            <p:nvPr/>
          </p:nvSpPr>
          <p:spPr bwMode="auto">
            <a:xfrm>
              <a:off x="2533720" y="5677496"/>
              <a:ext cx="165515"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38" name="Rectangle 85"/>
            <p:cNvSpPr>
              <a:spLocks noChangeArrowheads="1"/>
            </p:cNvSpPr>
            <p:nvPr/>
          </p:nvSpPr>
          <p:spPr bwMode="auto">
            <a:xfrm>
              <a:off x="2779423" y="5145955"/>
              <a:ext cx="62711"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39" name="Rectangle 88"/>
            <p:cNvSpPr>
              <a:spLocks noChangeArrowheads="1"/>
            </p:cNvSpPr>
            <p:nvPr/>
          </p:nvSpPr>
          <p:spPr bwMode="auto">
            <a:xfrm>
              <a:off x="3068304" y="5145955"/>
              <a:ext cx="63739"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40" name="Rectangle 89"/>
            <p:cNvSpPr>
              <a:spLocks noChangeArrowheads="1"/>
            </p:cNvSpPr>
            <p:nvPr/>
          </p:nvSpPr>
          <p:spPr bwMode="auto">
            <a:xfrm>
              <a:off x="3165968" y="5145955"/>
              <a:ext cx="60655"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41" name="Rectangle 90"/>
            <p:cNvSpPr>
              <a:spLocks noChangeArrowheads="1"/>
            </p:cNvSpPr>
            <p:nvPr/>
          </p:nvSpPr>
          <p:spPr bwMode="auto">
            <a:xfrm>
              <a:off x="2779423" y="5290566"/>
              <a:ext cx="62711"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42" name="Rectangle 91"/>
            <p:cNvSpPr>
              <a:spLocks noChangeArrowheads="1"/>
            </p:cNvSpPr>
            <p:nvPr/>
          </p:nvSpPr>
          <p:spPr bwMode="auto">
            <a:xfrm>
              <a:off x="2877087" y="5290566"/>
              <a:ext cx="60655"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43" name="Rectangle 92"/>
            <p:cNvSpPr>
              <a:spLocks noChangeArrowheads="1"/>
            </p:cNvSpPr>
            <p:nvPr/>
          </p:nvSpPr>
          <p:spPr bwMode="auto">
            <a:xfrm>
              <a:off x="2971668" y="5290566"/>
              <a:ext cx="62711"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44" name="Rectangle 93"/>
            <p:cNvSpPr>
              <a:spLocks noChangeArrowheads="1"/>
            </p:cNvSpPr>
            <p:nvPr/>
          </p:nvSpPr>
          <p:spPr bwMode="auto">
            <a:xfrm>
              <a:off x="3068304" y="5290566"/>
              <a:ext cx="63739"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45" name="Rectangle 94"/>
            <p:cNvSpPr>
              <a:spLocks noChangeArrowheads="1"/>
            </p:cNvSpPr>
            <p:nvPr/>
          </p:nvSpPr>
          <p:spPr bwMode="auto">
            <a:xfrm>
              <a:off x="3165968" y="5290566"/>
              <a:ext cx="60655"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46" name="Rectangle 95"/>
            <p:cNvSpPr>
              <a:spLocks noChangeArrowheads="1"/>
            </p:cNvSpPr>
            <p:nvPr/>
          </p:nvSpPr>
          <p:spPr bwMode="auto">
            <a:xfrm>
              <a:off x="2779423" y="5435176"/>
              <a:ext cx="62711"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47" name="Rectangle 96"/>
            <p:cNvSpPr>
              <a:spLocks noChangeArrowheads="1"/>
            </p:cNvSpPr>
            <p:nvPr/>
          </p:nvSpPr>
          <p:spPr bwMode="auto">
            <a:xfrm>
              <a:off x="2877087" y="5435176"/>
              <a:ext cx="60655"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48" name="Rectangle 97"/>
            <p:cNvSpPr>
              <a:spLocks noChangeArrowheads="1"/>
            </p:cNvSpPr>
            <p:nvPr/>
          </p:nvSpPr>
          <p:spPr bwMode="auto">
            <a:xfrm>
              <a:off x="2971668" y="5435176"/>
              <a:ext cx="62711"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49" name="Rectangle 98"/>
            <p:cNvSpPr>
              <a:spLocks noChangeArrowheads="1"/>
            </p:cNvSpPr>
            <p:nvPr/>
          </p:nvSpPr>
          <p:spPr bwMode="auto">
            <a:xfrm>
              <a:off x="3068304" y="5435176"/>
              <a:ext cx="63739"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50" name="Rectangle 99"/>
            <p:cNvSpPr>
              <a:spLocks noChangeArrowheads="1"/>
            </p:cNvSpPr>
            <p:nvPr/>
          </p:nvSpPr>
          <p:spPr bwMode="auto">
            <a:xfrm>
              <a:off x="3165968" y="5435176"/>
              <a:ext cx="60655"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51" name="Rectangle 100"/>
            <p:cNvSpPr>
              <a:spLocks noChangeArrowheads="1"/>
            </p:cNvSpPr>
            <p:nvPr/>
          </p:nvSpPr>
          <p:spPr bwMode="auto">
            <a:xfrm>
              <a:off x="2779423" y="5579004"/>
              <a:ext cx="62711"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52" name="Rectangle 101"/>
            <p:cNvSpPr>
              <a:spLocks noChangeArrowheads="1"/>
            </p:cNvSpPr>
            <p:nvPr/>
          </p:nvSpPr>
          <p:spPr bwMode="auto">
            <a:xfrm>
              <a:off x="2877087" y="5579004"/>
              <a:ext cx="60655"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53" name="Rectangle 102"/>
            <p:cNvSpPr>
              <a:spLocks noChangeArrowheads="1"/>
            </p:cNvSpPr>
            <p:nvPr/>
          </p:nvSpPr>
          <p:spPr bwMode="auto">
            <a:xfrm>
              <a:off x="2971668" y="5579004"/>
              <a:ext cx="62711"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54" name="Rectangle 103"/>
            <p:cNvSpPr>
              <a:spLocks noChangeArrowheads="1"/>
            </p:cNvSpPr>
            <p:nvPr/>
          </p:nvSpPr>
          <p:spPr bwMode="auto">
            <a:xfrm>
              <a:off x="3068304" y="5579004"/>
              <a:ext cx="63739"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55" name="Rectangle 104"/>
            <p:cNvSpPr>
              <a:spLocks noChangeArrowheads="1"/>
            </p:cNvSpPr>
            <p:nvPr/>
          </p:nvSpPr>
          <p:spPr bwMode="auto">
            <a:xfrm>
              <a:off x="3165968" y="5579004"/>
              <a:ext cx="60655" cy="113343"/>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56" name="Rectangle 105"/>
            <p:cNvSpPr>
              <a:spLocks noChangeArrowheads="1"/>
            </p:cNvSpPr>
            <p:nvPr/>
          </p:nvSpPr>
          <p:spPr bwMode="auto">
            <a:xfrm>
              <a:off x="2779423" y="5723615"/>
              <a:ext cx="62711"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57" name="Rectangle 106"/>
            <p:cNvSpPr>
              <a:spLocks noChangeArrowheads="1"/>
            </p:cNvSpPr>
            <p:nvPr/>
          </p:nvSpPr>
          <p:spPr bwMode="auto">
            <a:xfrm>
              <a:off x="2877087" y="5723615"/>
              <a:ext cx="60655"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58" name="Rectangle 107"/>
            <p:cNvSpPr>
              <a:spLocks noChangeArrowheads="1"/>
            </p:cNvSpPr>
            <p:nvPr/>
          </p:nvSpPr>
          <p:spPr bwMode="auto">
            <a:xfrm>
              <a:off x="2971668" y="5723615"/>
              <a:ext cx="62711"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59" name="Rectangle 108"/>
            <p:cNvSpPr>
              <a:spLocks noChangeArrowheads="1"/>
            </p:cNvSpPr>
            <p:nvPr/>
          </p:nvSpPr>
          <p:spPr bwMode="auto">
            <a:xfrm>
              <a:off x="3068304" y="5723615"/>
              <a:ext cx="63739"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60" name="Rectangle 109"/>
            <p:cNvSpPr>
              <a:spLocks noChangeArrowheads="1"/>
            </p:cNvSpPr>
            <p:nvPr/>
          </p:nvSpPr>
          <p:spPr bwMode="auto">
            <a:xfrm>
              <a:off x="3165968" y="5723615"/>
              <a:ext cx="60655" cy="112561"/>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07" name="Freeform 200"/>
            <p:cNvSpPr/>
            <p:nvPr/>
          </p:nvSpPr>
          <p:spPr bwMode="auto">
            <a:xfrm>
              <a:off x="2288018" y="4938810"/>
              <a:ext cx="685706" cy="1106856"/>
            </a:xfrm>
            <a:custGeom>
              <a:gdLst>
                <a:gd fmla="*/ 667 w 667" name="T0"/>
                <a:gd fmla="*/ 1416 h 1416" name="T1"/>
                <a:gd fmla="*/ 0 w 667" name="T2"/>
                <a:gd fmla="*/ 1416 h 1416" name="T3"/>
                <a:gd fmla="*/ 0 w 667" name="T4"/>
                <a:gd fmla="*/ 450 h 1416" name="T5"/>
                <a:gd fmla="*/ 334 w 667" name="T6"/>
                <a:gd fmla="*/ 0 h 1416" name="T7"/>
                <a:gd fmla="*/ 667 w 667" name="T8"/>
                <a:gd fmla="*/ 450 h 1416" name="T9"/>
                <a:gd fmla="*/ 667 w 667" name="T10"/>
                <a:gd fmla="*/ 1416 h 1416" name="T11"/>
              </a:gdLst>
              <a:cxnLst>
                <a:cxn ang="0">
                  <a:pos x="T0" y="T1"/>
                </a:cxn>
                <a:cxn ang="0">
                  <a:pos x="T2" y="T3"/>
                </a:cxn>
                <a:cxn ang="0">
                  <a:pos x="T4" y="T5"/>
                </a:cxn>
                <a:cxn ang="0">
                  <a:pos x="T6" y="T7"/>
                </a:cxn>
                <a:cxn ang="0">
                  <a:pos x="T8" y="T9"/>
                </a:cxn>
                <a:cxn ang="0">
                  <a:pos x="T10" y="T11"/>
                </a:cxn>
              </a:cxnLst>
              <a:rect b="b" l="0" r="r" t="0"/>
              <a:pathLst>
                <a:path h="1416" w="667">
                  <a:moveTo>
                    <a:pt x="667" y="1416"/>
                  </a:moveTo>
                  <a:lnTo>
                    <a:pt x="0" y="1416"/>
                  </a:lnTo>
                  <a:lnTo>
                    <a:pt x="0" y="450"/>
                  </a:lnTo>
                  <a:lnTo>
                    <a:pt x="334" y="0"/>
                  </a:lnTo>
                  <a:lnTo>
                    <a:pt x="667" y="450"/>
                  </a:lnTo>
                  <a:lnTo>
                    <a:pt x="667" y="1416"/>
                  </a:lnTo>
                  <a:close/>
                </a:path>
              </a:pathLst>
            </a:custGeom>
            <a:solidFill>
              <a:srgbClr val="FF5B4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08" name="Rectangle 201"/>
            <p:cNvSpPr>
              <a:spLocks noChangeArrowheads="1"/>
            </p:cNvSpPr>
            <p:nvPr/>
          </p:nvSpPr>
          <p:spPr bwMode="auto">
            <a:xfrm>
              <a:off x="2382598" y="5639975"/>
              <a:ext cx="496546" cy="198546"/>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09" name="Freeform 202"/>
            <p:cNvSpPr/>
            <p:nvPr/>
          </p:nvSpPr>
          <p:spPr bwMode="auto">
            <a:xfrm>
              <a:off x="2321943" y="5538357"/>
              <a:ext cx="615799" cy="136793"/>
            </a:xfrm>
            <a:custGeom>
              <a:gdLst>
                <a:gd fmla="*/ 253 w 253" name="T0"/>
                <a:gd fmla="*/ 60 h 74" name="T1"/>
                <a:gd fmla="*/ 238 w 253" name="T2"/>
                <a:gd fmla="*/ 0 h 74" name="T3"/>
                <a:gd fmla="*/ 154 w 253" name="T4"/>
                <a:gd fmla="*/ 0 h 74" name="T5"/>
                <a:gd fmla="*/ 102 w 253" name="T6"/>
                <a:gd fmla="*/ 0 h 74" name="T7"/>
                <a:gd fmla="*/ 15 w 253" name="T8"/>
                <a:gd fmla="*/ 0 h 74" name="T9"/>
                <a:gd fmla="*/ 1 w 253" name="T10"/>
                <a:gd fmla="*/ 60 h 74" name="T11"/>
                <a:gd fmla="*/ 0 w 253" name="T12"/>
                <a:gd fmla="*/ 64 h 74" name="T13"/>
                <a:gd fmla="*/ 10 w 253" name="T14"/>
                <a:gd fmla="*/ 74 h 74" name="T15"/>
                <a:gd fmla="*/ 20 w 253" name="T16"/>
                <a:gd fmla="*/ 64 h 74" name="T17"/>
                <a:gd fmla="*/ 30 w 253" name="T18"/>
                <a:gd fmla="*/ 74 h 74" name="T19"/>
                <a:gd fmla="*/ 39 w 253" name="T20"/>
                <a:gd fmla="*/ 64 h 74" name="T21"/>
                <a:gd fmla="*/ 49 w 253" name="T22"/>
                <a:gd fmla="*/ 74 h 74" name="T23"/>
                <a:gd fmla="*/ 59 w 253" name="T24"/>
                <a:gd fmla="*/ 64 h 74" name="T25"/>
                <a:gd fmla="*/ 68 w 253" name="T26"/>
                <a:gd fmla="*/ 74 h 74" name="T27"/>
                <a:gd fmla="*/ 78 w 253" name="T28"/>
                <a:gd fmla="*/ 64 h 74" name="T29"/>
                <a:gd fmla="*/ 88 w 253" name="T30"/>
                <a:gd fmla="*/ 74 h 74" name="T31"/>
                <a:gd fmla="*/ 98 w 253" name="T32"/>
                <a:gd fmla="*/ 64 h 74" name="T33"/>
                <a:gd fmla="*/ 107 w 253" name="T34"/>
                <a:gd fmla="*/ 74 h 74" name="T35"/>
                <a:gd fmla="*/ 117 w 253" name="T36"/>
                <a:gd fmla="*/ 64 h 74" name="T37"/>
                <a:gd fmla="*/ 127 w 253" name="T38"/>
                <a:gd fmla="*/ 74 h 74" name="T39"/>
                <a:gd fmla="*/ 137 w 253" name="T40"/>
                <a:gd fmla="*/ 64 h 74" name="T41"/>
                <a:gd fmla="*/ 146 w 253" name="T42"/>
                <a:gd fmla="*/ 74 h 74" name="T43"/>
                <a:gd fmla="*/ 156 w 253" name="T44"/>
                <a:gd fmla="*/ 64 h 74" name="T45"/>
                <a:gd fmla="*/ 166 w 253" name="T46"/>
                <a:gd fmla="*/ 74 h 74" name="T47"/>
                <a:gd fmla="*/ 176 w 253" name="T48"/>
                <a:gd fmla="*/ 64 h 74" name="T49"/>
                <a:gd fmla="*/ 185 w 253" name="T50"/>
                <a:gd fmla="*/ 74 h 74" name="T51"/>
                <a:gd fmla="*/ 195 w 253" name="T52"/>
                <a:gd fmla="*/ 64 h 74" name="T53"/>
                <a:gd fmla="*/ 205 w 253" name="T54"/>
                <a:gd fmla="*/ 74 h 74" name="T55"/>
                <a:gd fmla="*/ 215 w 253" name="T56"/>
                <a:gd fmla="*/ 64 h 74" name="T57"/>
                <a:gd fmla="*/ 224 w 253" name="T58"/>
                <a:gd fmla="*/ 74 h 74" name="T59"/>
                <a:gd fmla="*/ 234 w 253" name="T60"/>
                <a:gd fmla="*/ 64 h 74" name="T61"/>
                <a:gd fmla="*/ 244 w 253" name="T62"/>
                <a:gd fmla="*/ 74 h 74" name="T63"/>
                <a:gd fmla="*/ 253 w 253" name="T64"/>
                <a:gd fmla="*/ 64 h 74" name="T65"/>
                <a:gd fmla="*/ 253 w 253" name="T66"/>
                <a:gd fmla="*/ 60 h 7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4" w="253">
                  <a:moveTo>
                    <a:pt x="253" y="60"/>
                  </a:moveTo>
                  <a:cubicBezTo>
                    <a:pt x="238" y="0"/>
                    <a:pt x="238" y="0"/>
                    <a:pt x="238" y="0"/>
                  </a:cubicBezTo>
                  <a:cubicBezTo>
                    <a:pt x="154" y="0"/>
                    <a:pt x="154" y="0"/>
                    <a:pt x="154" y="0"/>
                  </a:cubicBezTo>
                  <a:cubicBezTo>
                    <a:pt x="102" y="0"/>
                    <a:pt x="102" y="0"/>
                    <a:pt x="102" y="0"/>
                  </a:cubicBezTo>
                  <a:cubicBezTo>
                    <a:pt x="15" y="0"/>
                    <a:pt x="15" y="0"/>
                    <a:pt x="15" y="0"/>
                  </a:cubicBezTo>
                  <a:cubicBezTo>
                    <a:pt x="1" y="60"/>
                    <a:pt x="1" y="60"/>
                    <a:pt x="1" y="60"/>
                  </a:cubicBezTo>
                  <a:cubicBezTo>
                    <a:pt x="1" y="62"/>
                    <a:pt x="0" y="63"/>
                    <a:pt x="0" y="64"/>
                  </a:cubicBezTo>
                  <a:cubicBezTo>
                    <a:pt x="0" y="69"/>
                    <a:pt x="5" y="74"/>
                    <a:pt x="10" y="74"/>
                  </a:cubicBezTo>
                  <a:cubicBezTo>
                    <a:pt x="15" y="74"/>
                    <a:pt x="20" y="69"/>
                    <a:pt x="20" y="64"/>
                  </a:cubicBezTo>
                  <a:cubicBezTo>
                    <a:pt x="20" y="69"/>
                    <a:pt x="24" y="74"/>
                    <a:pt x="30" y="74"/>
                  </a:cubicBezTo>
                  <a:cubicBezTo>
                    <a:pt x="35" y="74"/>
                    <a:pt x="39" y="69"/>
                    <a:pt x="39" y="64"/>
                  </a:cubicBezTo>
                  <a:cubicBezTo>
                    <a:pt x="39" y="69"/>
                    <a:pt x="44" y="74"/>
                    <a:pt x="49" y="74"/>
                  </a:cubicBezTo>
                  <a:cubicBezTo>
                    <a:pt x="54" y="74"/>
                    <a:pt x="59" y="69"/>
                    <a:pt x="59" y="64"/>
                  </a:cubicBezTo>
                  <a:cubicBezTo>
                    <a:pt x="59" y="69"/>
                    <a:pt x="63" y="74"/>
                    <a:pt x="68" y="74"/>
                  </a:cubicBezTo>
                  <a:cubicBezTo>
                    <a:pt x="74" y="74"/>
                    <a:pt x="78" y="69"/>
                    <a:pt x="78" y="64"/>
                  </a:cubicBezTo>
                  <a:cubicBezTo>
                    <a:pt x="78" y="69"/>
                    <a:pt x="83" y="74"/>
                    <a:pt x="88" y="74"/>
                  </a:cubicBezTo>
                  <a:cubicBezTo>
                    <a:pt x="93" y="74"/>
                    <a:pt x="98" y="69"/>
                    <a:pt x="98" y="64"/>
                  </a:cubicBezTo>
                  <a:cubicBezTo>
                    <a:pt x="98" y="69"/>
                    <a:pt x="102" y="74"/>
                    <a:pt x="107" y="74"/>
                  </a:cubicBezTo>
                  <a:cubicBezTo>
                    <a:pt x="113" y="74"/>
                    <a:pt x="117" y="69"/>
                    <a:pt x="117" y="64"/>
                  </a:cubicBezTo>
                  <a:cubicBezTo>
                    <a:pt x="117" y="69"/>
                    <a:pt x="121" y="74"/>
                    <a:pt x="127" y="74"/>
                  </a:cubicBezTo>
                  <a:cubicBezTo>
                    <a:pt x="132" y="74"/>
                    <a:pt x="137" y="69"/>
                    <a:pt x="137" y="64"/>
                  </a:cubicBezTo>
                  <a:cubicBezTo>
                    <a:pt x="137" y="69"/>
                    <a:pt x="141" y="74"/>
                    <a:pt x="146" y="74"/>
                  </a:cubicBezTo>
                  <a:cubicBezTo>
                    <a:pt x="152" y="74"/>
                    <a:pt x="156" y="69"/>
                    <a:pt x="156" y="64"/>
                  </a:cubicBezTo>
                  <a:cubicBezTo>
                    <a:pt x="156" y="69"/>
                    <a:pt x="160" y="74"/>
                    <a:pt x="166" y="74"/>
                  </a:cubicBezTo>
                  <a:cubicBezTo>
                    <a:pt x="171" y="74"/>
                    <a:pt x="176" y="69"/>
                    <a:pt x="176" y="64"/>
                  </a:cubicBezTo>
                  <a:cubicBezTo>
                    <a:pt x="176" y="69"/>
                    <a:pt x="180" y="74"/>
                    <a:pt x="185" y="74"/>
                  </a:cubicBezTo>
                  <a:cubicBezTo>
                    <a:pt x="191" y="74"/>
                    <a:pt x="195" y="69"/>
                    <a:pt x="195" y="64"/>
                  </a:cubicBezTo>
                  <a:cubicBezTo>
                    <a:pt x="195" y="69"/>
                    <a:pt x="199" y="74"/>
                    <a:pt x="205" y="74"/>
                  </a:cubicBezTo>
                  <a:cubicBezTo>
                    <a:pt x="210" y="74"/>
                    <a:pt x="215" y="69"/>
                    <a:pt x="215" y="64"/>
                  </a:cubicBezTo>
                  <a:cubicBezTo>
                    <a:pt x="215" y="69"/>
                    <a:pt x="219" y="74"/>
                    <a:pt x="224" y="74"/>
                  </a:cubicBezTo>
                  <a:cubicBezTo>
                    <a:pt x="230" y="74"/>
                    <a:pt x="234" y="69"/>
                    <a:pt x="234" y="64"/>
                  </a:cubicBezTo>
                  <a:cubicBezTo>
                    <a:pt x="234" y="69"/>
                    <a:pt x="238" y="74"/>
                    <a:pt x="244" y="74"/>
                  </a:cubicBezTo>
                  <a:cubicBezTo>
                    <a:pt x="249" y="74"/>
                    <a:pt x="253" y="69"/>
                    <a:pt x="253" y="64"/>
                  </a:cubicBezTo>
                  <a:cubicBezTo>
                    <a:pt x="253" y="63"/>
                    <a:pt x="253" y="62"/>
                    <a:pt x="253" y="60"/>
                  </a:cubicBezTo>
                  <a:close/>
                </a:path>
              </a:pathLst>
            </a:custGeom>
            <a:solidFill>
              <a:srgbClr val="EF3522"/>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10" name="Rectangle 203"/>
            <p:cNvSpPr>
              <a:spLocks noChangeArrowheads="1"/>
            </p:cNvSpPr>
            <p:nvPr/>
          </p:nvSpPr>
          <p:spPr bwMode="auto">
            <a:xfrm>
              <a:off x="2385682" y="5320269"/>
              <a:ext cx="77103" cy="138357"/>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11" name="Rectangle 204"/>
            <p:cNvSpPr>
              <a:spLocks noChangeArrowheads="1"/>
            </p:cNvSpPr>
            <p:nvPr/>
          </p:nvSpPr>
          <p:spPr bwMode="auto">
            <a:xfrm>
              <a:off x="2512131" y="5320269"/>
              <a:ext cx="80187" cy="138357"/>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12" name="Rectangle 205"/>
            <p:cNvSpPr>
              <a:spLocks noChangeArrowheads="1"/>
            </p:cNvSpPr>
            <p:nvPr/>
          </p:nvSpPr>
          <p:spPr bwMode="auto">
            <a:xfrm>
              <a:off x="2640637" y="5320269"/>
              <a:ext cx="78131" cy="138357"/>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13" name="Rectangle 206"/>
            <p:cNvSpPr>
              <a:spLocks noChangeArrowheads="1"/>
            </p:cNvSpPr>
            <p:nvPr/>
          </p:nvSpPr>
          <p:spPr bwMode="auto">
            <a:xfrm>
              <a:off x="2767087" y="5320269"/>
              <a:ext cx="78131" cy="138357"/>
            </a:xfrm>
            <a:prstGeom prst="rect">
              <a:avLst/>
            </a:prstGeom>
            <a:solidFill>
              <a:srgbClr val="EF3522"/>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23" name="Freeform 217"/>
            <p:cNvSpPr/>
            <p:nvPr/>
          </p:nvSpPr>
          <p:spPr bwMode="auto">
            <a:xfrm>
              <a:off x="3657373" y="5175659"/>
              <a:ext cx="682622" cy="903619"/>
            </a:xfrm>
            <a:custGeom>
              <a:gdLst>
                <a:gd fmla="*/ 664 w 664" name="T0"/>
                <a:gd fmla="*/ 1156 h 1156" name="T1"/>
                <a:gd fmla="*/ 0 w 664" name="T2"/>
                <a:gd fmla="*/ 1156 h 1156" name="T3"/>
                <a:gd fmla="*/ 0 w 664" name="T4"/>
                <a:gd fmla="*/ 180 h 1156" name="T5"/>
                <a:gd fmla="*/ 135 w 664" name="T6"/>
                <a:gd fmla="*/ 0 h 1156" name="T7"/>
                <a:gd fmla="*/ 525 w 664" name="T8"/>
                <a:gd fmla="*/ 0 h 1156" name="T9"/>
                <a:gd fmla="*/ 664 w 664" name="T10"/>
                <a:gd fmla="*/ 180 h 1156" name="T11"/>
                <a:gd fmla="*/ 664 w 664" name="T12"/>
                <a:gd fmla="*/ 1156 h 1156" name="T13"/>
              </a:gdLst>
              <a:cxnLst>
                <a:cxn ang="0">
                  <a:pos x="T0" y="T1"/>
                </a:cxn>
                <a:cxn ang="0">
                  <a:pos x="T2" y="T3"/>
                </a:cxn>
                <a:cxn ang="0">
                  <a:pos x="T4" y="T5"/>
                </a:cxn>
                <a:cxn ang="0">
                  <a:pos x="T6" y="T7"/>
                </a:cxn>
                <a:cxn ang="0">
                  <a:pos x="T8" y="T9"/>
                </a:cxn>
                <a:cxn ang="0">
                  <a:pos x="T10" y="T11"/>
                </a:cxn>
                <a:cxn ang="0">
                  <a:pos x="T12" y="T13"/>
                </a:cxn>
              </a:cxnLst>
              <a:rect b="b" l="0" r="r" t="0"/>
              <a:pathLst>
                <a:path h="1156" w="664">
                  <a:moveTo>
                    <a:pt x="664" y="1156"/>
                  </a:moveTo>
                  <a:lnTo>
                    <a:pt x="0" y="1156"/>
                  </a:lnTo>
                  <a:lnTo>
                    <a:pt x="0" y="180"/>
                  </a:lnTo>
                  <a:lnTo>
                    <a:pt x="135" y="0"/>
                  </a:lnTo>
                  <a:lnTo>
                    <a:pt x="525" y="0"/>
                  </a:lnTo>
                  <a:lnTo>
                    <a:pt x="664" y="180"/>
                  </a:lnTo>
                  <a:lnTo>
                    <a:pt x="664" y="1156"/>
                  </a:lnTo>
                  <a:close/>
                </a:path>
              </a:pathLst>
            </a:custGeom>
            <a:solidFill>
              <a:srgbClr val="FFA033"/>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24" name="Rectangle 218"/>
            <p:cNvSpPr>
              <a:spLocks noChangeArrowheads="1"/>
            </p:cNvSpPr>
            <p:nvPr/>
          </p:nvSpPr>
          <p:spPr bwMode="auto">
            <a:xfrm>
              <a:off x="3812608" y="5357008"/>
              <a:ext cx="372152" cy="129759"/>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25" name="Rectangle 219"/>
            <p:cNvSpPr>
              <a:spLocks noChangeArrowheads="1"/>
            </p:cNvSpPr>
            <p:nvPr/>
          </p:nvSpPr>
          <p:spPr bwMode="auto">
            <a:xfrm>
              <a:off x="3812608" y="5554772"/>
              <a:ext cx="372152" cy="129759"/>
            </a:xfrm>
            <a:prstGeom prst="rect">
              <a:avLst/>
            </a:prstGeom>
            <a:solidFill>
              <a:srgbClr val="FCD07A"/>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50" name="Rectangle 244"/>
            <p:cNvSpPr>
              <a:spLocks noChangeArrowheads="1"/>
            </p:cNvSpPr>
            <p:nvPr/>
          </p:nvSpPr>
          <p:spPr bwMode="auto">
            <a:xfrm>
              <a:off x="2973723" y="5232722"/>
              <a:ext cx="683649" cy="812945"/>
            </a:xfrm>
            <a:prstGeom prst="rect">
              <a:avLst/>
            </a:prstGeom>
            <a:solidFill>
              <a:srgbClr val="004860"/>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51" name="Rectangle 245"/>
            <p:cNvSpPr>
              <a:spLocks noChangeArrowheads="1"/>
            </p:cNvSpPr>
            <p:nvPr/>
          </p:nvSpPr>
          <p:spPr bwMode="auto">
            <a:xfrm>
              <a:off x="3034378" y="5129540"/>
              <a:ext cx="523274" cy="207145"/>
            </a:xfrm>
            <a:prstGeom prst="rect">
              <a:avLst/>
            </a:prstGeom>
            <a:solidFill>
              <a:srgbClr val="004860"/>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52" name="Rectangle 246"/>
            <p:cNvSpPr>
              <a:spLocks noChangeArrowheads="1"/>
            </p:cNvSpPr>
            <p:nvPr/>
          </p:nvSpPr>
          <p:spPr bwMode="auto">
            <a:xfrm>
              <a:off x="3098117" y="5038866"/>
              <a:ext cx="398881" cy="157118"/>
            </a:xfrm>
            <a:prstGeom prst="rect">
              <a:avLst/>
            </a:prstGeom>
            <a:solidFill>
              <a:srgbClr val="004860"/>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53" name="Rectangle 247"/>
            <p:cNvSpPr>
              <a:spLocks noChangeArrowheads="1"/>
            </p:cNvSpPr>
            <p:nvPr/>
          </p:nvSpPr>
          <p:spPr bwMode="auto">
            <a:xfrm>
              <a:off x="3090921" y="5292129"/>
              <a:ext cx="67851" cy="122724"/>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54" name="Rectangle 248"/>
            <p:cNvSpPr>
              <a:spLocks noChangeArrowheads="1"/>
            </p:cNvSpPr>
            <p:nvPr/>
          </p:nvSpPr>
          <p:spPr bwMode="auto">
            <a:xfrm>
              <a:off x="3217370" y="5292129"/>
              <a:ext cx="67851" cy="122724"/>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55" name="Rectangle 249"/>
            <p:cNvSpPr>
              <a:spLocks noChangeArrowheads="1"/>
            </p:cNvSpPr>
            <p:nvPr/>
          </p:nvSpPr>
          <p:spPr bwMode="auto">
            <a:xfrm>
              <a:off x="3343819" y="5292129"/>
              <a:ext cx="67851" cy="122724"/>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56" name="Rectangle 250"/>
            <p:cNvSpPr>
              <a:spLocks noChangeArrowheads="1"/>
            </p:cNvSpPr>
            <p:nvPr/>
          </p:nvSpPr>
          <p:spPr bwMode="auto">
            <a:xfrm>
              <a:off x="3472325" y="5292129"/>
              <a:ext cx="67851" cy="122724"/>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57" name="Rectangle 251"/>
            <p:cNvSpPr>
              <a:spLocks noChangeArrowheads="1"/>
            </p:cNvSpPr>
            <p:nvPr/>
          </p:nvSpPr>
          <p:spPr bwMode="auto">
            <a:xfrm>
              <a:off x="3090921" y="5460972"/>
              <a:ext cx="67851" cy="120378"/>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58" name="Rectangle 252"/>
            <p:cNvSpPr>
              <a:spLocks noChangeArrowheads="1"/>
            </p:cNvSpPr>
            <p:nvPr/>
          </p:nvSpPr>
          <p:spPr bwMode="auto">
            <a:xfrm>
              <a:off x="3217370" y="5460972"/>
              <a:ext cx="67851" cy="120378"/>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59" name="Rectangle 253"/>
            <p:cNvSpPr>
              <a:spLocks noChangeArrowheads="1"/>
            </p:cNvSpPr>
            <p:nvPr/>
          </p:nvSpPr>
          <p:spPr bwMode="auto">
            <a:xfrm>
              <a:off x="3343819" y="5460972"/>
              <a:ext cx="67851" cy="120378"/>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60" name="Rectangle 254"/>
            <p:cNvSpPr>
              <a:spLocks noChangeArrowheads="1"/>
            </p:cNvSpPr>
            <p:nvPr/>
          </p:nvSpPr>
          <p:spPr bwMode="auto">
            <a:xfrm>
              <a:off x="3472325" y="5460972"/>
              <a:ext cx="67851" cy="120378"/>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61" name="Rectangle 255"/>
            <p:cNvSpPr>
              <a:spLocks noChangeArrowheads="1"/>
            </p:cNvSpPr>
            <p:nvPr/>
          </p:nvSpPr>
          <p:spPr bwMode="auto">
            <a:xfrm>
              <a:off x="3090921" y="5627468"/>
              <a:ext cx="67851" cy="121942"/>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62" name="Rectangle 256"/>
            <p:cNvSpPr>
              <a:spLocks noChangeArrowheads="1"/>
            </p:cNvSpPr>
            <p:nvPr/>
          </p:nvSpPr>
          <p:spPr bwMode="auto">
            <a:xfrm>
              <a:off x="3217370" y="5627468"/>
              <a:ext cx="67851" cy="121942"/>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63" name="Rectangle 257"/>
            <p:cNvSpPr>
              <a:spLocks noChangeArrowheads="1"/>
            </p:cNvSpPr>
            <p:nvPr/>
          </p:nvSpPr>
          <p:spPr bwMode="auto">
            <a:xfrm>
              <a:off x="3343819" y="5627468"/>
              <a:ext cx="67851" cy="121942"/>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64" name="Rectangle 258"/>
            <p:cNvSpPr>
              <a:spLocks noChangeArrowheads="1"/>
            </p:cNvSpPr>
            <p:nvPr/>
          </p:nvSpPr>
          <p:spPr bwMode="auto">
            <a:xfrm>
              <a:off x="3472325" y="5627468"/>
              <a:ext cx="67851" cy="121942"/>
            </a:xfrm>
            <a:prstGeom prst="rect">
              <a:avLst/>
            </a:prstGeom>
            <a:solidFill>
              <a:srgbClr val="002738"/>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65" name="Freeform 259"/>
            <p:cNvSpPr/>
            <p:nvPr/>
          </p:nvSpPr>
          <p:spPr bwMode="auto">
            <a:xfrm>
              <a:off x="4339995" y="4957571"/>
              <a:ext cx="685705" cy="988041"/>
            </a:xfrm>
            <a:custGeom>
              <a:gdLst>
                <a:gd fmla="*/ 667 w 667" name="T0"/>
                <a:gd fmla="*/ 1264 h 1264" name="T1"/>
                <a:gd fmla="*/ 0 w 667" name="T2"/>
                <a:gd fmla="*/ 1264 h 1264" name="T3"/>
                <a:gd fmla="*/ 0 w 667" name="T4"/>
                <a:gd fmla="*/ 452 h 1264" name="T5"/>
                <a:gd fmla="*/ 334 w 667" name="T6"/>
                <a:gd fmla="*/ 0 h 1264" name="T7"/>
                <a:gd fmla="*/ 667 w 667" name="T8"/>
                <a:gd fmla="*/ 452 h 1264" name="T9"/>
                <a:gd fmla="*/ 667 w 667" name="T10"/>
                <a:gd fmla="*/ 1264 h 1264" name="T11"/>
              </a:gdLst>
              <a:cxnLst>
                <a:cxn ang="0">
                  <a:pos x="T0" y="T1"/>
                </a:cxn>
                <a:cxn ang="0">
                  <a:pos x="T2" y="T3"/>
                </a:cxn>
                <a:cxn ang="0">
                  <a:pos x="T4" y="T5"/>
                </a:cxn>
                <a:cxn ang="0">
                  <a:pos x="T6" y="T7"/>
                </a:cxn>
                <a:cxn ang="0">
                  <a:pos x="T8" y="T9"/>
                </a:cxn>
                <a:cxn ang="0">
                  <a:pos x="T10" y="T11"/>
                </a:cxn>
              </a:cxnLst>
              <a:rect b="b" l="0" r="r" t="0"/>
              <a:pathLst>
                <a:path h="1264" w="667">
                  <a:moveTo>
                    <a:pt x="667" y="1264"/>
                  </a:moveTo>
                  <a:lnTo>
                    <a:pt x="0" y="1264"/>
                  </a:lnTo>
                  <a:lnTo>
                    <a:pt x="0" y="452"/>
                  </a:lnTo>
                  <a:lnTo>
                    <a:pt x="334" y="0"/>
                  </a:lnTo>
                  <a:lnTo>
                    <a:pt x="667" y="452"/>
                  </a:lnTo>
                  <a:lnTo>
                    <a:pt x="667" y="1264"/>
                  </a:ln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66" name="Oval 260"/>
            <p:cNvSpPr>
              <a:spLocks noChangeArrowheads="1"/>
            </p:cNvSpPr>
            <p:nvPr/>
          </p:nvSpPr>
          <p:spPr bwMode="auto">
            <a:xfrm>
              <a:off x="4480837" y="5294474"/>
              <a:ext cx="163458"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67" name="Oval 261"/>
            <p:cNvSpPr>
              <a:spLocks noChangeArrowheads="1"/>
            </p:cNvSpPr>
            <p:nvPr/>
          </p:nvSpPr>
          <p:spPr bwMode="auto">
            <a:xfrm>
              <a:off x="4722427" y="5294474"/>
              <a:ext cx="164487"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68" name="Oval 262"/>
            <p:cNvSpPr>
              <a:spLocks noChangeArrowheads="1"/>
            </p:cNvSpPr>
            <p:nvPr/>
          </p:nvSpPr>
          <p:spPr bwMode="auto">
            <a:xfrm>
              <a:off x="4480837" y="5473478"/>
              <a:ext cx="163458"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69" name="Oval 263"/>
            <p:cNvSpPr>
              <a:spLocks noChangeArrowheads="1"/>
            </p:cNvSpPr>
            <p:nvPr/>
          </p:nvSpPr>
          <p:spPr bwMode="auto">
            <a:xfrm>
              <a:off x="4722427" y="5473478"/>
              <a:ext cx="164487"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70" name="Oval 264"/>
            <p:cNvSpPr>
              <a:spLocks noChangeArrowheads="1"/>
            </p:cNvSpPr>
            <p:nvPr/>
          </p:nvSpPr>
          <p:spPr bwMode="auto">
            <a:xfrm>
              <a:off x="4480837" y="5651700"/>
              <a:ext cx="163458"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71" name="Oval 265"/>
            <p:cNvSpPr>
              <a:spLocks noChangeArrowheads="1"/>
            </p:cNvSpPr>
            <p:nvPr/>
          </p:nvSpPr>
          <p:spPr bwMode="auto">
            <a:xfrm>
              <a:off x="4722427" y="5651700"/>
              <a:ext cx="164487" cy="125850"/>
            </a:xfrm>
            <a:prstGeom prst="ellipse">
              <a:avLst/>
            </a:prstGeom>
            <a:solidFill>
              <a:srgbClr val="DCDCDC"/>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72" name="Rectangle 266"/>
            <p:cNvSpPr>
              <a:spLocks noChangeArrowheads="1"/>
            </p:cNvSpPr>
            <p:nvPr/>
          </p:nvSpPr>
          <p:spPr bwMode="auto">
            <a:xfrm>
              <a:off x="1071938" y="5929196"/>
              <a:ext cx="4413297" cy="175876"/>
            </a:xfrm>
            <a:prstGeom prst="rect">
              <a:avLst/>
            </a:prstGeom>
            <a:solidFill>
              <a:srgbClr val="AFC01D"/>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82" name="Rectangle 276"/>
            <p:cNvSpPr>
              <a:spLocks noChangeArrowheads="1"/>
            </p:cNvSpPr>
            <p:nvPr/>
          </p:nvSpPr>
          <p:spPr bwMode="auto">
            <a:xfrm>
              <a:off x="4060965" y="5818198"/>
              <a:ext cx="42149" cy="184476"/>
            </a:xfrm>
            <a:prstGeom prst="rect">
              <a:avLst/>
            </a:prstGeom>
            <a:solidFill>
              <a:srgbClr val="004860"/>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83" name="Freeform 277"/>
            <p:cNvSpPr/>
            <p:nvPr/>
          </p:nvSpPr>
          <p:spPr bwMode="auto">
            <a:xfrm>
              <a:off x="3900590" y="5416415"/>
              <a:ext cx="179907" cy="466662"/>
            </a:xfrm>
            <a:custGeom>
              <a:gdLst>
                <a:gd fmla="*/ 0 w 74" name="T0"/>
                <a:gd fmla="*/ 177 h 252" name="T1"/>
                <a:gd fmla="*/ 74 w 74" name="T2"/>
                <a:gd fmla="*/ 252 h 252" name="T3"/>
                <a:gd fmla="*/ 74 w 74" name="T4"/>
                <a:gd fmla="*/ 0 h 252" name="T5"/>
                <a:gd fmla="*/ 0 w 74" name="T6"/>
                <a:gd fmla="*/ 177 h 252" name="T7"/>
              </a:gdLst>
              <a:cxnLst>
                <a:cxn ang="0">
                  <a:pos x="T0" y="T1"/>
                </a:cxn>
                <a:cxn ang="0">
                  <a:pos x="T2" y="T3"/>
                </a:cxn>
                <a:cxn ang="0">
                  <a:pos x="T4" y="T5"/>
                </a:cxn>
                <a:cxn ang="0">
                  <a:pos x="T6" y="T7"/>
                </a:cxn>
              </a:cxnLst>
              <a:rect b="b" l="0" r="r" t="0"/>
              <a:pathLst>
                <a:path h="251" w="74">
                  <a:moveTo>
                    <a:pt x="0" y="177"/>
                  </a:moveTo>
                  <a:cubicBezTo>
                    <a:pt x="0" y="218"/>
                    <a:pt x="33" y="252"/>
                    <a:pt x="74" y="252"/>
                  </a:cubicBezTo>
                  <a:cubicBezTo>
                    <a:pt x="74" y="0"/>
                    <a:pt x="74" y="0"/>
                    <a:pt x="74" y="0"/>
                  </a:cubicBezTo>
                  <a:cubicBezTo>
                    <a:pt x="74" y="0"/>
                    <a:pt x="0" y="135"/>
                    <a:pt x="0" y="177"/>
                  </a:cubicBezTo>
                  <a:close/>
                </a:path>
              </a:pathLst>
            </a:custGeom>
            <a:solidFill>
              <a:srgbClr val="69E2DE"/>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84" name="Freeform 278"/>
            <p:cNvSpPr/>
            <p:nvPr/>
          </p:nvSpPr>
          <p:spPr bwMode="auto">
            <a:xfrm>
              <a:off x="4080498" y="5416415"/>
              <a:ext cx="182992" cy="466662"/>
            </a:xfrm>
            <a:custGeom>
              <a:gdLst>
                <a:gd fmla="*/ 75 w 75" name="T0"/>
                <a:gd fmla="*/ 177 h 252" name="T1"/>
                <a:gd fmla="*/ 0 w 75" name="T2"/>
                <a:gd fmla="*/ 0 h 252" name="T3"/>
                <a:gd fmla="*/ 0 w 75" name="T4"/>
                <a:gd fmla="*/ 252 h 252" name="T5"/>
                <a:gd fmla="*/ 75 w 75" name="T6"/>
                <a:gd fmla="*/ 177 h 252" name="T7"/>
              </a:gdLst>
              <a:cxnLst>
                <a:cxn ang="0">
                  <a:pos x="T0" y="T1"/>
                </a:cxn>
                <a:cxn ang="0">
                  <a:pos x="T2" y="T3"/>
                </a:cxn>
                <a:cxn ang="0">
                  <a:pos x="T4" y="T5"/>
                </a:cxn>
                <a:cxn ang="0">
                  <a:pos x="T6" y="T7"/>
                </a:cxn>
              </a:cxnLst>
              <a:rect b="b" l="0" r="r" t="0"/>
              <a:pathLst>
                <a:path h="251" w="75">
                  <a:moveTo>
                    <a:pt x="75" y="177"/>
                  </a:moveTo>
                  <a:cubicBezTo>
                    <a:pt x="75" y="135"/>
                    <a:pt x="0" y="0"/>
                    <a:pt x="0" y="0"/>
                  </a:cubicBezTo>
                  <a:cubicBezTo>
                    <a:pt x="0" y="252"/>
                    <a:pt x="0" y="252"/>
                    <a:pt x="0" y="252"/>
                  </a:cubicBezTo>
                  <a:cubicBezTo>
                    <a:pt x="42" y="252"/>
                    <a:pt x="75" y="218"/>
                    <a:pt x="75" y="177"/>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88" name="Rectangle 270"/>
            <p:cNvSpPr>
              <a:spLocks noChangeArrowheads="1"/>
            </p:cNvSpPr>
            <p:nvPr/>
          </p:nvSpPr>
          <p:spPr bwMode="auto">
            <a:xfrm>
              <a:off x="4985264" y="5858214"/>
              <a:ext cx="41122" cy="184476"/>
            </a:xfrm>
            <a:prstGeom prst="rect">
              <a:avLst/>
            </a:prstGeom>
            <a:solidFill>
              <a:srgbClr val="004860"/>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74" name="Freeform 268"/>
            <p:cNvSpPr/>
            <p:nvPr/>
          </p:nvSpPr>
          <p:spPr bwMode="auto">
            <a:xfrm>
              <a:off x="4813539" y="5416416"/>
              <a:ext cx="181964" cy="466662"/>
            </a:xfrm>
            <a:custGeom>
              <a:gdLst>
                <a:gd fmla="*/ 0 w 75" name="T0"/>
                <a:gd fmla="*/ 177 h 252" name="T1"/>
                <a:gd fmla="*/ 75 w 75" name="T2"/>
                <a:gd fmla="*/ 252 h 252" name="T3"/>
                <a:gd fmla="*/ 75 w 75" name="T4"/>
                <a:gd fmla="*/ 0 h 252" name="T5"/>
                <a:gd fmla="*/ 0 w 75" name="T6"/>
                <a:gd fmla="*/ 177 h 252" name="T7"/>
              </a:gdLst>
              <a:cxnLst>
                <a:cxn ang="0">
                  <a:pos x="T0" y="T1"/>
                </a:cxn>
                <a:cxn ang="0">
                  <a:pos x="T2" y="T3"/>
                </a:cxn>
                <a:cxn ang="0">
                  <a:pos x="T4" y="T5"/>
                </a:cxn>
                <a:cxn ang="0">
                  <a:pos x="T6" y="T7"/>
                </a:cxn>
              </a:cxnLst>
              <a:rect b="b" l="0" r="r" t="0"/>
              <a:pathLst>
                <a:path h="251" w="75">
                  <a:moveTo>
                    <a:pt x="0" y="177"/>
                  </a:moveTo>
                  <a:cubicBezTo>
                    <a:pt x="0" y="218"/>
                    <a:pt x="34" y="252"/>
                    <a:pt x="75" y="252"/>
                  </a:cubicBezTo>
                  <a:cubicBezTo>
                    <a:pt x="75" y="0"/>
                    <a:pt x="75" y="0"/>
                    <a:pt x="75" y="0"/>
                  </a:cubicBezTo>
                  <a:cubicBezTo>
                    <a:pt x="75" y="0"/>
                    <a:pt x="0" y="135"/>
                    <a:pt x="0" y="177"/>
                  </a:cubicBezTo>
                  <a:close/>
                </a:path>
              </a:pathLst>
            </a:custGeom>
            <a:solidFill>
              <a:srgbClr val="69E2DE"/>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75" name="Freeform 269"/>
            <p:cNvSpPr/>
            <p:nvPr/>
          </p:nvSpPr>
          <p:spPr bwMode="auto">
            <a:xfrm>
              <a:off x="4995503" y="5416416"/>
              <a:ext cx="181964" cy="466662"/>
            </a:xfrm>
            <a:custGeom>
              <a:gdLst>
                <a:gd fmla="*/ 75 w 75" name="T0"/>
                <a:gd fmla="*/ 177 h 252" name="T1"/>
                <a:gd fmla="*/ 0 w 75" name="T2"/>
                <a:gd fmla="*/ 0 h 252" name="T3"/>
                <a:gd fmla="*/ 0 w 75" name="T4"/>
                <a:gd fmla="*/ 252 h 252" name="T5"/>
                <a:gd fmla="*/ 75 w 75" name="T6"/>
                <a:gd fmla="*/ 177 h 252" name="T7"/>
              </a:gdLst>
              <a:cxnLst>
                <a:cxn ang="0">
                  <a:pos x="T0" y="T1"/>
                </a:cxn>
                <a:cxn ang="0">
                  <a:pos x="T2" y="T3"/>
                </a:cxn>
                <a:cxn ang="0">
                  <a:pos x="T4" y="T5"/>
                </a:cxn>
                <a:cxn ang="0">
                  <a:pos x="T6" y="T7"/>
                </a:cxn>
              </a:cxnLst>
              <a:rect b="b" l="0" r="r" t="0"/>
              <a:pathLst>
                <a:path h="251" w="75">
                  <a:moveTo>
                    <a:pt x="75" y="177"/>
                  </a:moveTo>
                  <a:cubicBezTo>
                    <a:pt x="75" y="135"/>
                    <a:pt x="0" y="0"/>
                    <a:pt x="0" y="0"/>
                  </a:cubicBezTo>
                  <a:cubicBezTo>
                    <a:pt x="0" y="252"/>
                    <a:pt x="0" y="252"/>
                    <a:pt x="0" y="252"/>
                  </a:cubicBezTo>
                  <a:cubicBezTo>
                    <a:pt x="41" y="252"/>
                    <a:pt x="75" y="218"/>
                    <a:pt x="75" y="177"/>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91" name="Rectangle 191"/>
            <p:cNvSpPr>
              <a:spLocks noChangeArrowheads="1"/>
            </p:cNvSpPr>
            <p:nvPr/>
          </p:nvSpPr>
          <p:spPr bwMode="auto">
            <a:xfrm>
              <a:off x="1766799" y="5053717"/>
              <a:ext cx="92524"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92" name="Rectangle 192"/>
            <p:cNvSpPr>
              <a:spLocks noChangeArrowheads="1"/>
            </p:cNvSpPr>
            <p:nvPr/>
          </p:nvSpPr>
          <p:spPr bwMode="auto">
            <a:xfrm>
              <a:off x="1910725" y="5053717"/>
              <a:ext cx="89440"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93" name="Rectangle 193"/>
            <p:cNvSpPr>
              <a:spLocks noChangeArrowheads="1"/>
            </p:cNvSpPr>
            <p:nvPr/>
          </p:nvSpPr>
          <p:spPr bwMode="auto">
            <a:xfrm>
              <a:off x="2051567" y="5053717"/>
              <a:ext cx="92524"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94" name="Rectangle 194"/>
            <p:cNvSpPr>
              <a:spLocks noChangeArrowheads="1"/>
            </p:cNvSpPr>
            <p:nvPr/>
          </p:nvSpPr>
          <p:spPr bwMode="auto">
            <a:xfrm>
              <a:off x="1766799" y="5246010"/>
              <a:ext cx="92524"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95" name="Rectangle 195"/>
            <p:cNvSpPr>
              <a:spLocks noChangeArrowheads="1"/>
            </p:cNvSpPr>
            <p:nvPr/>
          </p:nvSpPr>
          <p:spPr bwMode="auto">
            <a:xfrm>
              <a:off x="1910725" y="5246010"/>
              <a:ext cx="89440"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96" name="Rectangle 196"/>
            <p:cNvSpPr>
              <a:spLocks noChangeArrowheads="1"/>
            </p:cNvSpPr>
            <p:nvPr/>
          </p:nvSpPr>
          <p:spPr bwMode="auto">
            <a:xfrm>
              <a:off x="2051567" y="5246010"/>
              <a:ext cx="92524"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97" name="Rectangle 197"/>
            <p:cNvSpPr>
              <a:spLocks noChangeArrowheads="1"/>
            </p:cNvSpPr>
            <p:nvPr/>
          </p:nvSpPr>
          <p:spPr bwMode="auto">
            <a:xfrm>
              <a:off x="1766799" y="5440647"/>
              <a:ext cx="92524"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98" name="Rectangle 198"/>
            <p:cNvSpPr>
              <a:spLocks noChangeArrowheads="1"/>
            </p:cNvSpPr>
            <p:nvPr/>
          </p:nvSpPr>
          <p:spPr bwMode="auto">
            <a:xfrm>
              <a:off x="1910725" y="5440647"/>
              <a:ext cx="89440"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99" name="Rectangle 199"/>
            <p:cNvSpPr>
              <a:spLocks noChangeArrowheads="1"/>
            </p:cNvSpPr>
            <p:nvPr/>
          </p:nvSpPr>
          <p:spPr bwMode="auto">
            <a:xfrm>
              <a:off x="2051567" y="5440647"/>
              <a:ext cx="92524" cy="153209"/>
            </a:xfrm>
            <a:prstGeom prst="rect">
              <a:avLst/>
            </a:prstGeom>
            <a:solidFill>
              <a:srgbClr val="DCDCDC"/>
            </a:solid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15" name="Freeform 208"/>
            <p:cNvSpPr/>
            <p:nvPr/>
          </p:nvSpPr>
          <p:spPr bwMode="auto">
            <a:xfrm>
              <a:off x="1260410" y="5355927"/>
              <a:ext cx="84282" cy="161026"/>
            </a:xfrm>
            <a:custGeom>
              <a:gdLst>
                <a:gd fmla="*/ 41 w 41" name="T0"/>
                <a:gd fmla="*/ 21 h 87" name="T1"/>
                <a:gd fmla="*/ 41 w 41" name="T2"/>
                <a:gd fmla="*/ 21 h 87" name="T3"/>
                <a:gd fmla="*/ 20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7" name="Freeform 210"/>
            <p:cNvSpPr/>
            <p:nvPr/>
          </p:nvSpPr>
          <p:spPr bwMode="auto">
            <a:xfrm>
              <a:off x="1490667" y="5355927"/>
              <a:ext cx="84282" cy="161026"/>
            </a:xfrm>
            <a:custGeom>
              <a:gdLst>
                <a:gd fmla="*/ 41 w 41" name="T0"/>
                <a:gd fmla="*/ 21 h 87" name="T1"/>
                <a:gd fmla="*/ 41 w 41" name="T2"/>
                <a:gd fmla="*/ 21 h 87" name="T3"/>
                <a:gd fmla="*/ 21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8" name="Freeform 211"/>
            <p:cNvSpPr/>
            <p:nvPr/>
          </p:nvSpPr>
          <p:spPr bwMode="auto">
            <a:xfrm>
              <a:off x="1605361" y="5355927"/>
              <a:ext cx="84282" cy="161026"/>
            </a:xfrm>
            <a:custGeom>
              <a:gdLst>
                <a:gd fmla="*/ 41 w 41" name="T0"/>
                <a:gd fmla="*/ 21 h 87" name="T1"/>
                <a:gd fmla="*/ 41 w 41" name="T2"/>
                <a:gd fmla="*/ 21 h 87" name="T3"/>
                <a:gd fmla="*/ 21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19" name="Freeform 212"/>
            <p:cNvSpPr/>
            <p:nvPr/>
          </p:nvSpPr>
          <p:spPr bwMode="auto">
            <a:xfrm>
              <a:off x="1260410" y="5554473"/>
              <a:ext cx="84282" cy="161026"/>
            </a:xfrm>
            <a:custGeom>
              <a:gdLst>
                <a:gd fmla="*/ 41 w 41" name="T0"/>
                <a:gd fmla="*/ 21 h 87" name="T1"/>
                <a:gd fmla="*/ 41 w 41" name="T2"/>
                <a:gd fmla="*/ 21 h 87" name="T3"/>
                <a:gd fmla="*/ 20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1" name="Freeform 215"/>
            <p:cNvSpPr/>
            <p:nvPr/>
          </p:nvSpPr>
          <p:spPr bwMode="auto">
            <a:xfrm>
              <a:off x="1490667" y="5554472"/>
              <a:ext cx="84282" cy="161026"/>
            </a:xfrm>
            <a:custGeom>
              <a:gdLst>
                <a:gd fmla="*/ 41 w 41" name="T0"/>
                <a:gd fmla="*/ 21 h 87" name="T1"/>
                <a:gd fmla="*/ 41 w 41" name="T2"/>
                <a:gd fmla="*/ 21 h 87" name="T3"/>
                <a:gd fmla="*/ 21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2" name="Freeform 216"/>
            <p:cNvSpPr/>
            <p:nvPr/>
          </p:nvSpPr>
          <p:spPr bwMode="auto">
            <a:xfrm>
              <a:off x="1605361" y="5554472"/>
              <a:ext cx="84282" cy="161026"/>
            </a:xfrm>
            <a:custGeom>
              <a:gdLst>
                <a:gd fmla="*/ 41 w 41" name="T0"/>
                <a:gd fmla="*/ 21 h 87" name="T1"/>
                <a:gd fmla="*/ 41 w 41" name="T2"/>
                <a:gd fmla="*/ 21 h 87" name="T3"/>
                <a:gd fmla="*/ 21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4" name="Freeform 210"/>
            <p:cNvSpPr/>
            <p:nvPr/>
          </p:nvSpPr>
          <p:spPr bwMode="auto">
            <a:xfrm>
              <a:off x="1376853" y="5355927"/>
              <a:ext cx="84282" cy="161026"/>
            </a:xfrm>
            <a:custGeom>
              <a:gdLst>
                <a:gd fmla="*/ 41 w 41" name="T0"/>
                <a:gd fmla="*/ 21 h 87" name="T1"/>
                <a:gd fmla="*/ 41 w 41" name="T2"/>
                <a:gd fmla="*/ 21 h 87" name="T3"/>
                <a:gd fmla="*/ 21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525" name="Freeform 215"/>
            <p:cNvSpPr/>
            <p:nvPr/>
          </p:nvSpPr>
          <p:spPr bwMode="auto">
            <a:xfrm>
              <a:off x="1376853" y="5554472"/>
              <a:ext cx="84282" cy="161026"/>
            </a:xfrm>
            <a:custGeom>
              <a:gdLst>
                <a:gd fmla="*/ 41 w 41" name="T0"/>
                <a:gd fmla="*/ 21 h 87" name="T1"/>
                <a:gd fmla="*/ 41 w 41" name="T2"/>
                <a:gd fmla="*/ 21 h 87" name="T3"/>
                <a:gd fmla="*/ 21 w 41" name="T4"/>
                <a:gd fmla="*/ 0 h 87" name="T5"/>
                <a:gd fmla="*/ 0 w 41" name="T6"/>
                <a:gd fmla="*/ 21 h 87" name="T7"/>
                <a:gd fmla="*/ 0 w 41" name="T8"/>
                <a:gd fmla="*/ 21 h 87" name="T9"/>
                <a:gd fmla="*/ 0 w 41" name="T10"/>
                <a:gd fmla="*/ 21 h 87" name="T11"/>
                <a:gd fmla="*/ 0 w 41" name="T12"/>
                <a:gd fmla="*/ 87 h 87" name="T13"/>
                <a:gd fmla="*/ 41 w 41" name="T14"/>
                <a:gd fmla="*/ 87 h 87" name="T15"/>
                <a:gd fmla="*/ 41 w 41" name="T16"/>
                <a:gd fmla="*/ 2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41">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705539354"/>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a:xfrm flipH="1">
            <a:off x="-1" y="516197"/>
            <a:ext cx="2227009" cy="766917"/>
          </a:xfrm>
          <a:custGeom>
            <a:gdLst>
              <a:gd fmla="*/ 3288891 w 3288891" name="connsiteX0"/>
              <a:gd fmla="*/ 0 h 766917" name="connsiteY0"/>
              <a:gd fmla="*/ 589936 w 3288891" name="connsiteX1"/>
              <a:gd fmla="*/ 0 h 766917" name="connsiteY1"/>
              <a:gd fmla="*/ 486697 w 3288891" name="connsiteX2"/>
              <a:gd fmla="*/ 0 h 766917" name="connsiteY2"/>
              <a:gd fmla="*/ 0 w 3288891" name="connsiteX3"/>
              <a:gd fmla="*/ 0 h 766917" name="connsiteY3"/>
              <a:gd fmla="*/ 383459 w 3288891" name="connsiteX4"/>
              <a:gd fmla="*/ 383459 h 766917" name="connsiteY4"/>
              <a:gd fmla="*/ 0 w 3288891" name="connsiteX5"/>
              <a:gd fmla="*/ 766917 h 766917" name="connsiteY5"/>
              <a:gd fmla="*/ 486697 w 3288891" name="connsiteX6"/>
              <a:gd fmla="*/ 766917 h 766917" name="connsiteY6"/>
              <a:gd fmla="*/ 589936 w 3288891" name="connsiteX7"/>
              <a:gd fmla="*/ 766917 h 766917" name="connsiteY7"/>
              <a:gd fmla="*/ 3288891 w 3288891" name="connsiteX8"/>
              <a:gd fmla="*/ 766917 h 76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66917" w="3288891">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EBF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 name="文本框 2"/>
          <p:cNvSpPr txBox="1"/>
          <p:nvPr/>
        </p:nvSpPr>
        <p:spPr>
          <a:xfrm>
            <a:off x="1312610" y="516197"/>
            <a:ext cx="560439" cy="762000"/>
          </a:xfrm>
          <a:prstGeom prst="rect">
            <a:avLst/>
          </a:prstGeom>
          <a:noFill/>
        </p:spPr>
        <p:txBody>
          <a:bodyPr rtlCol="0" wrap="square">
            <a:spAutoFit/>
          </a:bodyPr>
          <a:lstStyle/>
          <a:p>
            <a:r>
              <a:rPr altLang="zh-CN" lang="en-US" smtClean="0" sz="4400">
                <a:solidFill>
                  <a:srgbClr val="6DBFC3"/>
                </a:solidFill>
              </a:rPr>
              <a:t>8</a:t>
            </a:r>
          </a:p>
        </p:txBody>
      </p:sp>
      <p:sp>
        <p:nvSpPr>
          <p:cNvPr id="5" name="文本框 4"/>
          <p:cNvSpPr txBox="1"/>
          <p:nvPr/>
        </p:nvSpPr>
        <p:spPr>
          <a:xfrm>
            <a:off x="4579314" y="3117114"/>
            <a:ext cx="6542879" cy="2834640"/>
          </a:xfrm>
          <a:prstGeom prst="rect">
            <a:avLst/>
          </a:prstGeom>
          <a:noFill/>
        </p:spPr>
        <p:txBody>
          <a:bodyPr rtlCol="0" wrap="square">
            <a:spAutoFit/>
          </a:bodyPr>
          <a:lstStyle/>
          <a:p>
            <a:pPr>
              <a:lnSpc>
                <a:spcPct val="150000"/>
              </a:lnSpc>
            </a:pPr>
            <a:r>
              <a:rPr altLang="en-US" lang="zh-CN" smtClean="0" sz="3000">
                <a:solidFill>
                  <a:schemeClr val="bg1"/>
                </a:solidFill>
                <a:latin charset="-122" panose="020b0300000000000000" pitchFamily="34" typeface="冬青黑体简体中文 W3"/>
                <a:ea charset="-122" panose="020b0300000000000000" pitchFamily="34" typeface="冬青黑体简体中文 W3"/>
              </a:rPr>
              <a:t>      职工被纳入本市低保或特困范围，职工本人及配偶可以申请提取公积金，提取金额不超过被纳入低保或特困范围期间及之前的公积金金额。</a:t>
            </a:r>
          </a:p>
        </p:txBody>
      </p:sp>
      <p:sp>
        <p:nvSpPr>
          <p:cNvPr id="6" name="文本框 5"/>
          <p:cNvSpPr txBox="1"/>
          <p:nvPr/>
        </p:nvSpPr>
        <p:spPr>
          <a:xfrm>
            <a:off x="5651500" y="868417"/>
            <a:ext cx="4881660" cy="1615440"/>
          </a:xfrm>
          <a:prstGeom prst="rect">
            <a:avLst/>
          </a:prstGeom>
          <a:noFill/>
        </p:spPr>
        <p:txBody>
          <a:bodyPr rtlCol="0" wrap="square">
            <a:spAutoFit/>
          </a:bodyPr>
          <a:lstStyle/>
          <a:p>
            <a:r>
              <a:rPr altLang="en-US" b="1" lang="zh-CN" smtClean="0" sz="5000">
                <a:solidFill>
                  <a:schemeClr val="bg1"/>
                </a:solidFill>
                <a:latin charset="-122" panose="020b0300000000000000" pitchFamily="34" typeface="冬青黑体简体中文 W3"/>
                <a:ea charset="-122" panose="020b0300000000000000" pitchFamily="34" typeface="冬青黑体简体中文 W3"/>
              </a:rPr>
              <a:t>纳入低保或特困范围的提取使用</a:t>
            </a:r>
          </a:p>
        </p:txBody>
      </p:sp>
      <p:cxnSp>
        <p:nvCxnSpPr>
          <p:cNvPr id="7" name="直接连接符 6"/>
          <p:cNvCxnSpPr/>
          <p:nvPr/>
        </p:nvCxnSpPr>
        <p:spPr>
          <a:xfrm>
            <a:off x="4665718" y="2789613"/>
            <a:ext cx="6317815"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890" name="组合 4889"/>
          <p:cNvGrpSpPr/>
          <p:nvPr/>
        </p:nvGrpSpPr>
        <p:grpSpPr>
          <a:xfrm>
            <a:off x="2480441" y="1258347"/>
            <a:ext cx="1802342" cy="1804126"/>
            <a:chOff x="5210175" y="5411787"/>
            <a:chExt cx="1603375" cy="1604962"/>
          </a:xfrm>
        </p:grpSpPr>
        <p:sp>
          <p:nvSpPr>
            <p:cNvPr id="4740" name="Freeform 29"/>
            <p:cNvSpPr/>
            <p:nvPr/>
          </p:nvSpPr>
          <p:spPr bwMode="auto">
            <a:xfrm>
              <a:off x="5210175" y="5411787"/>
              <a:ext cx="1603375" cy="1604962"/>
            </a:xfrm>
            <a:custGeom>
              <a:gdLst>
                <a:gd fmla="*/ 407 w 427" name="T0"/>
                <a:gd fmla="*/ 250 h 427" name="T1"/>
                <a:gd fmla="*/ 177 w 427" name="T2"/>
                <a:gd fmla="*/ 407 h 427" name="T3"/>
                <a:gd fmla="*/ 20 w 427" name="T4"/>
                <a:gd fmla="*/ 177 h 427" name="T5"/>
                <a:gd fmla="*/ 250 w 427" name="T6"/>
                <a:gd fmla="*/ 20 h 427" name="T7"/>
                <a:gd fmla="*/ 407 w 427" name="T8"/>
                <a:gd fmla="*/ 250 h 427" name="T9"/>
              </a:gdLst>
              <a:cxnLst>
                <a:cxn ang="0">
                  <a:pos x="T0" y="T1"/>
                </a:cxn>
                <a:cxn ang="0">
                  <a:pos x="T2" y="T3"/>
                </a:cxn>
                <a:cxn ang="0">
                  <a:pos x="T4" y="T5"/>
                </a:cxn>
                <a:cxn ang="0">
                  <a:pos x="T6" y="T7"/>
                </a:cxn>
                <a:cxn ang="0">
                  <a:pos x="T8" y="T9"/>
                </a:cxn>
              </a:cxnLst>
              <a:rect b="b" l="0" r="r" t="0"/>
              <a:pathLst>
                <a:path h="427" w="427">
                  <a:moveTo>
                    <a:pt x="407" y="250"/>
                  </a:moveTo>
                  <a:cubicBezTo>
                    <a:pt x="386" y="357"/>
                    <a:pt x="283" y="427"/>
                    <a:pt x="177" y="407"/>
                  </a:cubicBezTo>
                  <a:cubicBezTo>
                    <a:pt x="70" y="386"/>
                    <a:pt x="0" y="283"/>
                    <a:pt x="20" y="177"/>
                  </a:cubicBezTo>
                  <a:cubicBezTo>
                    <a:pt x="41" y="70"/>
                    <a:pt x="144" y="0"/>
                    <a:pt x="250" y="20"/>
                  </a:cubicBezTo>
                  <a:cubicBezTo>
                    <a:pt x="357" y="41"/>
                    <a:pt x="427" y="144"/>
                    <a:pt x="407" y="250"/>
                  </a:cubicBezTo>
                  <a:close/>
                </a:path>
              </a:pathLst>
            </a:custGeom>
            <a:solidFill>
              <a:srgbClr val="0048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1" name="Freeform 30"/>
            <p:cNvSpPr/>
            <p:nvPr/>
          </p:nvSpPr>
          <p:spPr bwMode="auto">
            <a:xfrm>
              <a:off x="5603875" y="6442074"/>
              <a:ext cx="173038" cy="368300"/>
            </a:xfrm>
            <a:custGeom>
              <a:gdLst>
                <a:gd fmla="*/ 46 w 46" name="T0"/>
                <a:gd fmla="*/ 0 h 98" name="T1"/>
                <a:gd fmla="*/ 0 w 46" name="T2"/>
                <a:gd fmla="*/ 98 h 98" name="T3"/>
                <a:gd fmla="*/ 46 w 46" name="T4"/>
                <a:gd fmla="*/ 98 h 98" name="T5"/>
                <a:gd fmla="*/ 46 w 46" name="T6"/>
                <a:gd fmla="*/ 38 h 98" name="T7"/>
                <a:gd fmla="*/ 46 w 46" name="T8"/>
                <a:gd fmla="*/ 0 h 98" name="T9"/>
              </a:gdLst>
              <a:cxnLst>
                <a:cxn ang="0">
                  <a:pos x="T0" y="T1"/>
                </a:cxn>
                <a:cxn ang="0">
                  <a:pos x="T2" y="T3"/>
                </a:cxn>
                <a:cxn ang="0">
                  <a:pos x="T4" y="T5"/>
                </a:cxn>
                <a:cxn ang="0">
                  <a:pos x="T6" y="T7"/>
                </a:cxn>
                <a:cxn ang="0">
                  <a:pos x="T8" y="T9"/>
                </a:cxn>
              </a:cxnLst>
              <a:rect b="b" l="0" r="r" t="0"/>
              <a:pathLst>
                <a:path h="98" w="46">
                  <a:moveTo>
                    <a:pt x="46" y="0"/>
                  </a:moveTo>
                  <a:cubicBezTo>
                    <a:pt x="18" y="22"/>
                    <a:pt x="0" y="58"/>
                    <a:pt x="0" y="98"/>
                  </a:cubicBezTo>
                  <a:cubicBezTo>
                    <a:pt x="46" y="98"/>
                    <a:pt x="46" y="98"/>
                    <a:pt x="46" y="98"/>
                  </a:cubicBezTo>
                  <a:cubicBezTo>
                    <a:pt x="46" y="38"/>
                    <a:pt x="46" y="38"/>
                    <a:pt x="46" y="38"/>
                  </a:cubicBezTo>
                  <a:lnTo>
                    <a:pt x="4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2" name="Freeform 31"/>
            <p:cNvSpPr/>
            <p:nvPr/>
          </p:nvSpPr>
          <p:spPr bwMode="auto">
            <a:xfrm>
              <a:off x="5807075" y="6359524"/>
              <a:ext cx="201613" cy="225425"/>
            </a:xfrm>
            <a:custGeom>
              <a:gdLst>
                <a:gd fmla="*/ 54 w 54" name="T0"/>
                <a:gd fmla="*/ 60 h 60" name="T1"/>
                <a:gd fmla="*/ 54 w 54" name="T2"/>
                <a:gd fmla="*/ 0 h 60" name="T3"/>
                <a:gd fmla="*/ 0 w 54" name="T4"/>
                <a:gd fmla="*/ 16 h 60" name="T5"/>
                <a:gd fmla="*/ 0 w 54" name="T6"/>
                <a:gd fmla="*/ 60 h 60" name="T7"/>
                <a:gd fmla="*/ 54 w 54" name="T8"/>
                <a:gd fmla="*/ 60 h 60" name="T9"/>
              </a:gdLst>
              <a:cxnLst>
                <a:cxn ang="0">
                  <a:pos x="T0" y="T1"/>
                </a:cxn>
                <a:cxn ang="0">
                  <a:pos x="T2" y="T3"/>
                </a:cxn>
                <a:cxn ang="0">
                  <a:pos x="T4" y="T5"/>
                </a:cxn>
                <a:cxn ang="0">
                  <a:pos x="T6" y="T7"/>
                </a:cxn>
                <a:cxn ang="0">
                  <a:pos x="T8" y="T9"/>
                </a:cxn>
              </a:cxnLst>
              <a:rect b="b" l="0" r="r" t="0"/>
              <a:pathLst>
                <a:path h="60" w="54">
                  <a:moveTo>
                    <a:pt x="54" y="60"/>
                  </a:moveTo>
                  <a:cubicBezTo>
                    <a:pt x="54" y="0"/>
                    <a:pt x="54" y="0"/>
                    <a:pt x="54" y="0"/>
                  </a:cubicBezTo>
                  <a:cubicBezTo>
                    <a:pt x="35" y="0"/>
                    <a:pt x="16" y="6"/>
                    <a:pt x="0" y="16"/>
                  </a:cubicBezTo>
                  <a:cubicBezTo>
                    <a:pt x="0" y="60"/>
                    <a:pt x="0" y="60"/>
                    <a:pt x="0" y="60"/>
                  </a:cubicBezTo>
                  <a:lnTo>
                    <a:pt x="54" y="6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3" name="Freeform 32"/>
            <p:cNvSpPr/>
            <p:nvPr/>
          </p:nvSpPr>
          <p:spPr bwMode="auto">
            <a:xfrm>
              <a:off x="5776913" y="6418262"/>
              <a:ext cx="231775" cy="392112"/>
            </a:xfrm>
            <a:custGeom>
              <a:gdLst>
                <a:gd fmla="*/ 8 w 62" name="T0"/>
                <a:gd fmla="*/ 44 h 104" name="T1"/>
                <a:gd fmla="*/ 8 w 62" name="T2"/>
                <a:gd fmla="*/ 0 h 104" name="T3"/>
                <a:gd fmla="*/ 0 w 62" name="T4"/>
                <a:gd fmla="*/ 6 h 104" name="T5"/>
                <a:gd fmla="*/ 0 w 62" name="T6"/>
                <a:gd fmla="*/ 44 h 104" name="T7"/>
                <a:gd fmla="*/ 0 w 62" name="T8"/>
                <a:gd fmla="*/ 104 h 104" name="T9"/>
                <a:gd fmla="*/ 62 w 62" name="T10"/>
                <a:gd fmla="*/ 104 h 104" name="T11"/>
                <a:gd fmla="*/ 62 w 62" name="T12"/>
                <a:gd fmla="*/ 44 h 104" name="T13"/>
                <a:gd fmla="*/ 8 w 62" name="T14"/>
                <a:gd fmla="*/ 44 h 1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 w="62">
                  <a:moveTo>
                    <a:pt x="8" y="44"/>
                  </a:moveTo>
                  <a:cubicBezTo>
                    <a:pt x="8" y="0"/>
                    <a:pt x="8" y="0"/>
                    <a:pt x="8" y="0"/>
                  </a:cubicBezTo>
                  <a:cubicBezTo>
                    <a:pt x="5" y="2"/>
                    <a:pt x="3" y="4"/>
                    <a:pt x="0" y="6"/>
                  </a:cubicBezTo>
                  <a:cubicBezTo>
                    <a:pt x="0" y="44"/>
                    <a:pt x="0" y="44"/>
                    <a:pt x="0" y="44"/>
                  </a:cubicBezTo>
                  <a:cubicBezTo>
                    <a:pt x="0" y="104"/>
                    <a:pt x="0" y="104"/>
                    <a:pt x="0" y="104"/>
                  </a:cubicBezTo>
                  <a:cubicBezTo>
                    <a:pt x="62" y="104"/>
                    <a:pt x="62" y="104"/>
                    <a:pt x="62" y="104"/>
                  </a:cubicBezTo>
                  <a:cubicBezTo>
                    <a:pt x="62" y="44"/>
                    <a:pt x="62" y="44"/>
                    <a:pt x="62" y="44"/>
                  </a:cubicBezTo>
                  <a:lnTo>
                    <a:pt x="8" y="44"/>
                  </a:lnTo>
                  <a:close/>
                </a:path>
              </a:pathLst>
            </a:custGeom>
            <a:solidFill>
              <a:srgbClr val="69E2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4" name="Freeform 33"/>
            <p:cNvSpPr/>
            <p:nvPr/>
          </p:nvSpPr>
          <p:spPr bwMode="auto">
            <a:xfrm>
              <a:off x="5694363" y="5832474"/>
              <a:ext cx="314325" cy="527050"/>
            </a:xfrm>
            <a:custGeom>
              <a:gdLst>
                <a:gd fmla="*/ 20 w 84" name="T0"/>
                <a:gd fmla="*/ 43 h 140" name="T1"/>
                <a:gd fmla="*/ 20 w 84" name="T2"/>
                <a:gd fmla="*/ 0 h 140" name="T3"/>
                <a:gd fmla="*/ 16 w 84" name="T4"/>
                <a:gd fmla="*/ 5 h 140" name="T5"/>
                <a:gd fmla="*/ 15 w 84" name="T6"/>
                <a:gd fmla="*/ 7 h 140" name="T7"/>
                <a:gd fmla="*/ 12 w 84" name="T8"/>
                <a:gd fmla="*/ 11 h 140" name="T9"/>
                <a:gd fmla="*/ 11 w 84" name="T10"/>
                <a:gd fmla="*/ 13 h 140" name="T11"/>
                <a:gd fmla="*/ 9 w 84" name="T12"/>
                <a:gd fmla="*/ 17 h 140" name="T13"/>
                <a:gd fmla="*/ 7 w 84" name="T14"/>
                <a:gd fmla="*/ 20 h 140" name="T15"/>
                <a:gd fmla="*/ 6 w 84" name="T16"/>
                <a:gd fmla="*/ 24 h 140" name="T17"/>
                <a:gd fmla="*/ 4 w 84" name="T18"/>
                <a:gd fmla="*/ 28 h 140" name="T19"/>
                <a:gd fmla="*/ 3 w 84" name="T20"/>
                <a:gd fmla="*/ 31 h 140" name="T21"/>
                <a:gd fmla="*/ 2 w 84" name="T22"/>
                <a:gd fmla="*/ 36 h 140" name="T23"/>
                <a:gd fmla="*/ 1 w 84" name="T24"/>
                <a:gd fmla="*/ 39 h 140" name="T25"/>
                <a:gd fmla="*/ 0 w 84" name="T26"/>
                <a:gd fmla="*/ 44 h 140" name="T27"/>
                <a:gd fmla="*/ 0 w 84" name="T28"/>
                <a:gd fmla="*/ 47 h 140" name="T29"/>
                <a:gd fmla="*/ 0 w 84" name="T30"/>
                <a:gd fmla="*/ 55 h 140" name="T31"/>
                <a:gd fmla="*/ 17 w 84" name="T32"/>
                <a:gd fmla="*/ 106 h 140" name="T33"/>
                <a:gd fmla="*/ 84 w 84" name="T34"/>
                <a:gd fmla="*/ 140 h 140" name="T35"/>
                <a:gd fmla="*/ 84 w 84" name="T36"/>
                <a:gd fmla="*/ 43 h 140" name="T37"/>
                <a:gd fmla="*/ 20 w 84" name="T38"/>
                <a:gd fmla="*/ 43 h 14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0" w="84">
                  <a:moveTo>
                    <a:pt x="20" y="43"/>
                  </a:moveTo>
                  <a:cubicBezTo>
                    <a:pt x="20" y="0"/>
                    <a:pt x="20" y="0"/>
                    <a:pt x="20" y="0"/>
                  </a:cubicBezTo>
                  <a:cubicBezTo>
                    <a:pt x="18" y="2"/>
                    <a:pt x="17" y="3"/>
                    <a:pt x="16" y="5"/>
                  </a:cubicBezTo>
                  <a:cubicBezTo>
                    <a:pt x="16" y="5"/>
                    <a:pt x="15" y="6"/>
                    <a:pt x="15" y="7"/>
                  </a:cubicBezTo>
                  <a:cubicBezTo>
                    <a:pt x="14" y="8"/>
                    <a:pt x="13" y="9"/>
                    <a:pt x="12" y="11"/>
                  </a:cubicBezTo>
                  <a:cubicBezTo>
                    <a:pt x="12" y="12"/>
                    <a:pt x="11" y="12"/>
                    <a:pt x="11" y="13"/>
                  </a:cubicBezTo>
                  <a:cubicBezTo>
                    <a:pt x="10" y="14"/>
                    <a:pt x="9" y="16"/>
                    <a:pt x="9" y="17"/>
                  </a:cubicBezTo>
                  <a:cubicBezTo>
                    <a:pt x="8" y="18"/>
                    <a:pt x="8" y="19"/>
                    <a:pt x="7" y="20"/>
                  </a:cubicBezTo>
                  <a:cubicBezTo>
                    <a:pt x="7" y="21"/>
                    <a:pt x="6" y="23"/>
                    <a:pt x="6" y="24"/>
                  </a:cubicBezTo>
                  <a:cubicBezTo>
                    <a:pt x="5" y="25"/>
                    <a:pt x="5" y="26"/>
                    <a:pt x="4" y="28"/>
                  </a:cubicBezTo>
                  <a:cubicBezTo>
                    <a:pt x="4" y="29"/>
                    <a:pt x="3" y="30"/>
                    <a:pt x="3" y="31"/>
                  </a:cubicBezTo>
                  <a:cubicBezTo>
                    <a:pt x="3" y="33"/>
                    <a:pt x="2" y="34"/>
                    <a:pt x="2" y="36"/>
                  </a:cubicBezTo>
                  <a:cubicBezTo>
                    <a:pt x="2" y="37"/>
                    <a:pt x="1" y="38"/>
                    <a:pt x="1" y="39"/>
                  </a:cubicBezTo>
                  <a:cubicBezTo>
                    <a:pt x="1" y="41"/>
                    <a:pt x="1" y="42"/>
                    <a:pt x="0" y="44"/>
                  </a:cubicBezTo>
                  <a:cubicBezTo>
                    <a:pt x="0" y="45"/>
                    <a:pt x="0" y="46"/>
                    <a:pt x="0" y="47"/>
                  </a:cubicBezTo>
                  <a:cubicBezTo>
                    <a:pt x="0" y="50"/>
                    <a:pt x="0" y="52"/>
                    <a:pt x="0" y="55"/>
                  </a:cubicBezTo>
                  <a:cubicBezTo>
                    <a:pt x="0" y="74"/>
                    <a:pt x="6" y="92"/>
                    <a:pt x="17" y="106"/>
                  </a:cubicBezTo>
                  <a:cubicBezTo>
                    <a:pt x="32" y="127"/>
                    <a:pt x="57" y="140"/>
                    <a:pt x="84" y="140"/>
                  </a:cubicBezTo>
                  <a:cubicBezTo>
                    <a:pt x="84" y="43"/>
                    <a:pt x="84" y="43"/>
                    <a:pt x="84" y="43"/>
                  </a:cubicBezTo>
                  <a:lnTo>
                    <a:pt x="20" y="4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5" name="Freeform 34"/>
            <p:cNvSpPr/>
            <p:nvPr/>
          </p:nvSpPr>
          <p:spPr bwMode="auto">
            <a:xfrm>
              <a:off x="5614988" y="5659437"/>
              <a:ext cx="280988" cy="571500"/>
            </a:xfrm>
            <a:custGeom>
              <a:gdLst>
                <a:gd fmla="*/ 21 w 75" name="T0"/>
                <a:gd fmla="*/ 93 h 152" name="T1"/>
                <a:gd fmla="*/ 21 w 75" name="T2"/>
                <a:gd fmla="*/ 90 h 152" name="T3"/>
                <a:gd fmla="*/ 22 w 75" name="T4"/>
                <a:gd fmla="*/ 85 h 152" name="T5"/>
                <a:gd fmla="*/ 23 w 75" name="T6"/>
                <a:gd fmla="*/ 82 h 152" name="T7"/>
                <a:gd fmla="*/ 24 w 75" name="T8"/>
                <a:gd fmla="*/ 77 h 152" name="T9"/>
                <a:gd fmla="*/ 25 w 75" name="T10"/>
                <a:gd fmla="*/ 74 h 152" name="T11"/>
                <a:gd fmla="*/ 27 w 75" name="T12"/>
                <a:gd fmla="*/ 70 h 152" name="T13"/>
                <a:gd fmla="*/ 28 w 75" name="T14"/>
                <a:gd fmla="*/ 66 h 152" name="T15"/>
                <a:gd fmla="*/ 30 w 75" name="T16"/>
                <a:gd fmla="*/ 63 h 152" name="T17"/>
                <a:gd fmla="*/ 32 w 75" name="T18"/>
                <a:gd fmla="*/ 59 h 152" name="T19"/>
                <a:gd fmla="*/ 33 w 75" name="T20"/>
                <a:gd fmla="*/ 57 h 152" name="T21"/>
                <a:gd fmla="*/ 36 w 75" name="T22"/>
                <a:gd fmla="*/ 53 h 152" name="T23"/>
                <a:gd fmla="*/ 37 w 75" name="T24"/>
                <a:gd fmla="*/ 51 h 152" name="T25"/>
                <a:gd fmla="*/ 75 w 75" name="T26"/>
                <a:gd fmla="*/ 22 h 152" name="T27"/>
                <a:gd fmla="*/ 75 w 75" name="T28"/>
                <a:gd fmla="*/ 0 h 152" name="T29"/>
                <a:gd fmla="*/ 0 w 75" name="T30"/>
                <a:gd fmla="*/ 101 h 152" name="T31"/>
                <a:gd fmla="*/ 0 w 75" name="T32"/>
                <a:gd fmla="*/ 152 h 152" name="T33"/>
                <a:gd fmla="*/ 13 w 75" name="T34"/>
                <a:gd fmla="*/ 152 h 152" name="T35"/>
                <a:gd fmla="*/ 38 w 75" name="T36"/>
                <a:gd fmla="*/ 152 h 152" name="T37"/>
                <a:gd fmla="*/ 21 w 75" name="T38"/>
                <a:gd fmla="*/ 101 h 152" name="T39"/>
                <a:gd fmla="*/ 21 w 75" name="T40"/>
                <a:gd fmla="*/ 93 h 15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2" w="75">
                  <a:moveTo>
                    <a:pt x="21" y="93"/>
                  </a:moveTo>
                  <a:cubicBezTo>
                    <a:pt x="21" y="92"/>
                    <a:pt x="21" y="91"/>
                    <a:pt x="21" y="90"/>
                  </a:cubicBezTo>
                  <a:cubicBezTo>
                    <a:pt x="22" y="88"/>
                    <a:pt x="22" y="87"/>
                    <a:pt x="22" y="85"/>
                  </a:cubicBezTo>
                  <a:cubicBezTo>
                    <a:pt x="22" y="84"/>
                    <a:pt x="23" y="83"/>
                    <a:pt x="23" y="82"/>
                  </a:cubicBezTo>
                  <a:cubicBezTo>
                    <a:pt x="23" y="80"/>
                    <a:pt x="24" y="79"/>
                    <a:pt x="24" y="77"/>
                  </a:cubicBezTo>
                  <a:cubicBezTo>
                    <a:pt x="24" y="76"/>
                    <a:pt x="25" y="75"/>
                    <a:pt x="25" y="74"/>
                  </a:cubicBezTo>
                  <a:cubicBezTo>
                    <a:pt x="26" y="72"/>
                    <a:pt x="26" y="71"/>
                    <a:pt x="27" y="70"/>
                  </a:cubicBezTo>
                  <a:cubicBezTo>
                    <a:pt x="27" y="69"/>
                    <a:pt x="28" y="67"/>
                    <a:pt x="28" y="66"/>
                  </a:cubicBezTo>
                  <a:cubicBezTo>
                    <a:pt x="29" y="65"/>
                    <a:pt x="29" y="64"/>
                    <a:pt x="30" y="63"/>
                  </a:cubicBezTo>
                  <a:cubicBezTo>
                    <a:pt x="30" y="62"/>
                    <a:pt x="31" y="60"/>
                    <a:pt x="32" y="59"/>
                  </a:cubicBezTo>
                  <a:cubicBezTo>
                    <a:pt x="32" y="58"/>
                    <a:pt x="33" y="58"/>
                    <a:pt x="33" y="57"/>
                  </a:cubicBezTo>
                  <a:cubicBezTo>
                    <a:pt x="34" y="55"/>
                    <a:pt x="35" y="54"/>
                    <a:pt x="36" y="53"/>
                  </a:cubicBezTo>
                  <a:cubicBezTo>
                    <a:pt x="36" y="52"/>
                    <a:pt x="37" y="51"/>
                    <a:pt x="37" y="51"/>
                  </a:cubicBezTo>
                  <a:cubicBezTo>
                    <a:pt x="47" y="38"/>
                    <a:pt x="60" y="28"/>
                    <a:pt x="75" y="22"/>
                  </a:cubicBezTo>
                  <a:cubicBezTo>
                    <a:pt x="75" y="0"/>
                    <a:pt x="75" y="0"/>
                    <a:pt x="75" y="0"/>
                  </a:cubicBezTo>
                  <a:cubicBezTo>
                    <a:pt x="31" y="13"/>
                    <a:pt x="0" y="53"/>
                    <a:pt x="0" y="101"/>
                  </a:cubicBezTo>
                  <a:cubicBezTo>
                    <a:pt x="0" y="152"/>
                    <a:pt x="0" y="152"/>
                    <a:pt x="0" y="152"/>
                  </a:cubicBezTo>
                  <a:cubicBezTo>
                    <a:pt x="13" y="152"/>
                    <a:pt x="13" y="152"/>
                    <a:pt x="13" y="152"/>
                  </a:cubicBezTo>
                  <a:cubicBezTo>
                    <a:pt x="38" y="152"/>
                    <a:pt x="38" y="152"/>
                    <a:pt x="38" y="152"/>
                  </a:cubicBezTo>
                  <a:cubicBezTo>
                    <a:pt x="27" y="138"/>
                    <a:pt x="21" y="120"/>
                    <a:pt x="21" y="101"/>
                  </a:cubicBezTo>
                  <a:cubicBezTo>
                    <a:pt x="21" y="98"/>
                    <a:pt x="21" y="96"/>
                    <a:pt x="21" y="93"/>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6" name="Freeform 35"/>
            <p:cNvSpPr/>
            <p:nvPr/>
          </p:nvSpPr>
          <p:spPr bwMode="auto">
            <a:xfrm>
              <a:off x="5956300" y="5640387"/>
              <a:ext cx="52388" cy="30162"/>
            </a:xfrm>
            <a:custGeom>
              <a:gdLst>
                <a:gd fmla="*/ 14 w 14" name="T0"/>
                <a:gd fmla="*/ 0 h 8" name="T1"/>
                <a:gd fmla="*/ 0 w 14" name="T2"/>
                <a:gd fmla="*/ 1 h 8" name="T3"/>
                <a:gd fmla="*/ 14 w 14" name="T4"/>
                <a:gd fmla="*/ 8 h 8" name="T5"/>
                <a:gd fmla="*/ 14 w 14" name="T6"/>
                <a:gd fmla="*/ 0 h 8" name="T7"/>
              </a:gdLst>
              <a:cxnLst>
                <a:cxn ang="0">
                  <a:pos x="T0" y="T1"/>
                </a:cxn>
                <a:cxn ang="0">
                  <a:pos x="T2" y="T3"/>
                </a:cxn>
                <a:cxn ang="0">
                  <a:pos x="T4" y="T5"/>
                </a:cxn>
                <a:cxn ang="0">
                  <a:pos x="T6" y="T7"/>
                </a:cxn>
              </a:cxnLst>
              <a:rect b="b" l="0" r="r" t="0"/>
              <a:pathLst>
                <a:path h="8" w="14">
                  <a:moveTo>
                    <a:pt x="14" y="0"/>
                  </a:moveTo>
                  <a:cubicBezTo>
                    <a:pt x="10" y="0"/>
                    <a:pt x="5" y="1"/>
                    <a:pt x="0" y="1"/>
                  </a:cubicBezTo>
                  <a:cubicBezTo>
                    <a:pt x="14" y="8"/>
                    <a:pt x="14" y="8"/>
                    <a:pt x="14" y="8"/>
                  </a:cubicBezTo>
                  <a:lnTo>
                    <a:pt x="14" y="0"/>
                  </a:ln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7" name="Freeform 36"/>
            <p:cNvSpPr/>
            <p:nvPr/>
          </p:nvSpPr>
          <p:spPr bwMode="auto">
            <a:xfrm>
              <a:off x="5697538" y="5967412"/>
              <a:ext cx="3175" cy="11112"/>
            </a:xfrm>
            <a:custGeom>
              <a:gdLst>
                <a:gd fmla="*/ 1 w 1" name="T0"/>
                <a:gd fmla="*/ 0 h 3" name="T1"/>
                <a:gd fmla="*/ 0 w 1" name="T2"/>
                <a:gd fmla="*/ 3 h 3" name="T3"/>
                <a:gd fmla="*/ 1 w 1" name="T4"/>
                <a:gd fmla="*/ 0 h 3" name="T5"/>
              </a:gdLst>
              <a:cxnLst>
                <a:cxn ang="0">
                  <a:pos x="T0" y="T1"/>
                </a:cxn>
                <a:cxn ang="0">
                  <a:pos x="T2" y="T3"/>
                </a:cxn>
                <a:cxn ang="0">
                  <a:pos x="T4" y="T5"/>
                </a:cxn>
              </a:cxnLst>
              <a:rect b="b" l="0" r="r" t="0"/>
              <a:pathLst>
                <a:path h="3" w="1">
                  <a:moveTo>
                    <a:pt x="1" y="0"/>
                  </a:moveTo>
                  <a:cubicBezTo>
                    <a:pt x="1" y="1"/>
                    <a:pt x="0" y="2"/>
                    <a:pt x="0" y="3"/>
                  </a:cubicBezTo>
                  <a:cubicBezTo>
                    <a:pt x="0" y="2"/>
                    <a:pt x="1" y="1"/>
                    <a:pt x="1" y="0"/>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8" name="Freeform 37"/>
            <p:cNvSpPr/>
            <p:nvPr/>
          </p:nvSpPr>
          <p:spPr bwMode="auto">
            <a:xfrm flipH="1">
              <a:off x="5694363" y="5997574"/>
              <a:ext cx="0" cy="11112"/>
            </a:xfrm>
            <a:custGeom>
              <a:gdLst>
                <a:gd fmla="*/ 0 h 3" name="T0"/>
                <a:gd fmla="*/ 3 h 3" name="T1"/>
                <a:gd fmla="*/ 0 h 3" name="T2"/>
              </a:gdLst>
              <a:cxnLst>
                <a:cxn ang="0">
                  <a:pos x="0" y="T0"/>
                </a:cxn>
                <a:cxn ang="0">
                  <a:pos x="0" y="T1"/>
                </a:cxn>
                <a:cxn ang="0">
                  <a:pos x="0" y="T2"/>
                </a:cxn>
              </a:cxnLst>
              <a:rect b="b" l="0" r="r" t="0"/>
              <a:pathLst>
                <a:path h="3">
                  <a:moveTo>
                    <a:pt x="0" y="0"/>
                  </a:moveTo>
                  <a:cubicBezTo>
                    <a:pt x="0" y="1"/>
                    <a:pt x="0" y="2"/>
                    <a:pt x="0" y="3"/>
                  </a:cubicBezTo>
                  <a:cubicBezTo>
                    <a:pt x="0" y="2"/>
                    <a:pt x="0" y="1"/>
                    <a:pt x="0" y="0"/>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9" name="Freeform 38"/>
            <p:cNvSpPr/>
            <p:nvPr/>
          </p:nvSpPr>
          <p:spPr bwMode="auto">
            <a:xfrm>
              <a:off x="5738813" y="5859462"/>
              <a:ext cx="11113" cy="14287"/>
            </a:xfrm>
            <a:custGeom>
              <a:gdLst>
                <a:gd fmla="*/ 3 w 3" name="T0"/>
                <a:gd fmla="*/ 0 h 4" name="T1"/>
                <a:gd fmla="*/ 0 w 3" name="T2"/>
                <a:gd fmla="*/ 4 h 4" name="T3"/>
                <a:gd fmla="*/ 3 w 3" name="T4"/>
                <a:gd fmla="*/ 0 h 4" name="T5"/>
              </a:gdLst>
              <a:cxnLst>
                <a:cxn ang="0">
                  <a:pos x="T0" y="T1"/>
                </a:cxn>
                <a:cxn ang="0">
                  <a:pos x="T2" y="T3"/>
                </a:cxn>
                <a:cxn ang="0">
                  <a:pos x="T4" y="T5"/>
                </a:cxn>
              </a:cxnLst>
              <a:rect b="b" l="0" r="r" t="0"/>
              <a:pathLst>
                <a:path h="4" w="3">
                  <a:moveTo>
                    <a:pt x="3" y="0"/>
                  </a:moveTo>
                  <a:cubicBezTo>
                    <a:pt x="2" y="1"/>
                    <a:pt x="1" y="2"/>
                    <a:pt x="0" y="4"/>
                  </a:cubicBezTo>
                  <a:cubicBezTo>
                    <a:pt x="1" y="2"/>
                    <a:pt x="2" y="1"/>
                    <a:pt x="3" y="0"/>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0" name="Freeform 39"/>
            <p:cNvSpPr/>
            <p:nvPr/>
          </p:nvSpPr>
          <p:spPr bwMode="auto">
            <a:xfrm>
              <a:off x="5727700" y="5881687"/>
              <a:ext cx="7938" cy="14287"/>
            </a:xfrm>
            <a:custGeom>
              <a:gdLst>
                <a:gd fmla="*/ 2 w 2" name="T0"/>
                <a:gd fmla="*/ 0 h 4" name="T1"/>
                <a:gd fmla="*/ 0 w 2" name="T2"/>
                <a:gd fmla="*/ 4 h 4" name="T3"/>
                <a:gd fmla="*/ 2 w 2" name="T4"/>
                <a:gd fmla="*/ 0 h 4" name="T5"/>
              </a:gdLst>
              <a:cxnLst>
                <a:cxn ang="0">
                  <a:pos x="T0" y="T1"/>
                </a:cxn>
                <a:cxn ang="0">
                  <a:pos x="T2" y="T3"/>
                </a:cxn>
                <a:cxn ang="0">
                  <a:pos x="T4" y="T5"/>
                </a:cxn>
              </a:cxnLst>
              <a:rect b="b" l="0" r="r" t="0"/>
              <a:pathLst>
                <a:path h="4" w="2">
                  <a:moveTo>
                    <a:pt x="2" y="0"/>
                  </a:moveTo>
                  <a:cubicBezTo>
                    <a:pt x="1" y="1"/>
                    <a:pt x="0" y="3"/>
                    <a:pt x="0" y="4"/>
                  </a:cubicBezTo>
                  <a:cubicBezTo>
                    <a:pt x="0" y="3"/>
                    <a:pt x="1" y="1"/>
                    <a:pt x="2" y="0"/>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1" name="Freeform 40"/>
            <p:cNvSpPr/>
            <p:nvPr/>
          </p:nvSpPr>
          <p:spPr bwMode="auto">
            <a:xfrm>
              <a:off x="5716588" y="5907087"/>
              <a:ext cx="3175" cy="15875"/>
            </a:xfrm>
            <a:custGeom>
              <a:gdLst>
                <a:gd fmla="*/ 1 w 1" name="T0"/>
                <a:gd fmla="*/ 0 h 4" name="T1"/>
                <a:gd fmla="*/ 0 w 1" name="T2"/>
                <a:gd fmla="*/ 4 h 4" name="T3"/>
                <a:gd fmla="*/ 1 w 1" name="T4"/>
                <a:gd fmla="*/ 0 h 4" name="T5"/>
              </a:gdLst>
              <a:cxnLst>
                <a:cxn ang="0">
                  <a:pos x="T0" y="T1"/>
                </a:cxn>
                <a:cxn ang="0">
                  <a:pos x="T2" y="T3"/>
                </a:cxn>
                <a:cxn ang="0">
                  <a:pos x="T4" y="T5"/>
                </a:cxn>
              </a:cxnLst>
              <a:rect b="b" l="0" r="r" t="0"/>
              <a:pathLst>
                <a:path h="4" w="1">
                  <a:moveTo>
                    <a:pt x="1" y="0"/>
                  </a:moveTo>
                  <a:cubicBezTo>
                    <a:pt x="1" y="1"/>
                    <a:pt x="0" y="3"/>
                    <a:pt x="0" y="4"/>
                  </a:cubicBezTo>
                  <a:cubicBezTo>
                    <a:pt x="0" y="3"/>
                    <a:pt x="1" y="1"/>
                    <a:pt x="1" y="0"/>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2" name="Freeform 41"/>
            <p:cNvSpPr/>
            <p:nvPr/>
          </p:nvSpPr>
          <p:spPr bwMode="auto">
            <a:xfrm>
              <a:off x="5705475" y="5937249"/>
              <a:ext cx="3175" cy="11112"/>
            </a:xfrm>
            <a:custGeom>
              <a:gdLst>
                <a:gd fmla="*/ 1 w 1" name="T0"/>
                <a:gd fmla="*/ 0 h 3" name="T1"/>
                <a:gd fmla="*/ 0 w 1" name="T2"/>
                <a:gd fmla="*/ 3 h 3" name="T3"/>
                <a:gd fmla="*/ 1 w 1" name="T4"/>
                <a:gd fmla="*/ 0 h 3" name="T5"/>
              </a:gdLst>
              <a:cxnLst>
                <a:cxn ang="0">
                  <a:pos x="T0" y="T1"/>
                </a:cxn>
                <a:cxn ang="0">
                  <a:pos x="T2" y="T3"/>
                </a:cxn>
                <a:cxn ang="0">
                  <a:pos x="T4" y="T5"/>
                </a:cxn>
              </a:cxnLst>
              <a:rect b="b" l="0" r="r" t="0"/>
              <a:pathLst>
                <a:path h="3" w="1">
                  <a:moveTo>
                    <a:pt x="1" y="0"/>
                  </a:moveTo>
                  <a:cubicBezTo>
                    <a:pt x="1" y="1"/>
                    <a:pt x="0" y="2"/>
                    <a:pt x="0" y="3"/>
                  </a:cubicBezTo>
                  <a:cubicBezTo>
                    <a:pt x="0" y="2"/>
                    <a:pt x="1" y="1"/>
                    <a:pt x="1" y="0"/>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3" name="Freeform 42"/>
            <p:cNvSpPr/>
            <p:nvPr/>
          </p:nvSpPr>
          <p:spPr bwMode="auto">
            <a:xfrm>
              <a:off x="5754688" y="5735637"/>
              <a:ext cx="254000" cy="258762"/>
            </a:xfrm>
            <a:custGeom>
              <a:gdLst>
                <a:gd fmla="*/ 38 w 68" name="T0"/>
                <a:gd fmla="*/ 14 h 69" name="T1"/>
                <a:gd fmla="*/ 38 w 68" name="T2"/>
                <a:gd fmla="*/ 2 h 69" name="T3"/>
                <a:gd fmla="*/ 0 w 68" name="T4"/>
                <a:gd fmla="*/ 31 h 69" name="T5"/>
                <a:gd fmla="*/ 4 w 68" name="T6"/>
                <a:gd fmla="*/ 26 h 69" name="T7"/>
                <a:gd fmla="*/ 4 w 68" name="T8"/>
                <a:gd fmla="*/ 69 h 69" name="T9"/>
                <a:gd fmla="*/ 68 w 68" name="T10"/>
                <a:gd fmla="*/ 69 h 69" name="T11"/>
                <a:gd fmla="*/ 68 w 68" name="T12"/>
                <a:gd fmla="*/ 0 h 69" name="T13"/>
                <a:gd fmla="*/ 38 w 68" name="T14"/>
                <a:gd fmla="*/ 14 h 6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 w="68">
                  <a:moveTo>
                    <a:pt x="38" y="14"/>
                  </a:moveTo>
                  <a:cubicBezTo>
                    <a:pt x="38" y="2"/>
                    <a:pt x="38" y="2"/>
                    <a:pt x="38" y="2"/>
                  </a:cubicBezTo>
                  <a:cubicBezTo>
                    <a:pt x="23" y="8"/>
                    <a:pt x="10" y="18"/>
                    <a:pt x="0" y="31"/>
                  </a:cubicBezTo>
                  <a:cubicBezTo>
                    <a:pt x="1" y="29"/>
                    <a:pt x="2" y="28"/>
                    <a:pt x="4" y="26"/>
                  </a:cubicBezTo>
                  <a:cubicBezTo>
                    <a:pt x="4" y="69"/>
                    <a:pt x="4" y="69"/>
                    <a:pt x="4" y="69"/>
                  </a:cubicBezTo>
                  <a:cubicBezTo>
                    <a:pt x="68" y="69"/>
                    <a:pt x="68" y="69"/>
                    <a:pt x="68" y="69"/>
                  </a:cubicBezTo>
                  <a:cubicBezTo>
                    <a:pt x="68" y="0"/>
                    <a:pt x="68" y="0"/>
                    <a:pt x="68" y="0"/>
                  </a:cubicBezTo>
                  <a:lnTo>
                    <a:pt x="38" y="14"/>
                  </a:ln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4" name="Freeform 43"/>
            <p:cNvSpPr/>
            <p:nvPr/>
          </p:nvSpPr>
          <p:spPr bwMode="auto">
            <a:xfrm>
              <a:off x="5895975" y="5618162"/>
              <a:ext cx="60325" cy="41275"/>
            </a:xfrm>
            <a:custGeom>
              <a:gdLst>
                <a:gd fmla="*/ 0 w 16" name="T0"/>
                <a:gd fmla="*/ 0 h 11" name="T1"/>
                <a:gd fmla="*/ 0 w 16" name="T2"/>
                <a:gd fmla="*/ 11 h 11" name="T3"/>
                <a:gd fmla="*/ 16 w 16" name="T4"/>
                <a:gd fmla="*/ 7 h 11" name="T5"/>
                <a:gd fmla="*/ 0 w 16" name="T6"/>
                <a:gd fmla="*/ 0 h 11" name="T7"/>
              </a:gdLst>
              <a:cxnLst>
                <a:cxn ang="0">
                  <a:pos x="T0" y="T1"/>
                </a:cxn>
                <a:cxn ang="0">
                  <a:pos x="T2" y="T3"/>
                </a:cxn>
                <a:cxn ang="0">
                  <a:pos x="T4" y="T5"/>
                </a:cxn>
                <a:cxn ang="0">
                  <a:pos x="T6" y="T7"/>
                </a:cxn>
              </a:cxnLst>
              <a:rect b="b" l="0" r="r" t="0"/>
              <a:pathLst>
                <a:path h="11" w="16">
                  <a:moveTo>
                    <a:pt x="0" y="0"/>
                  </a:moveTo>
                  <a:cubicBezTo>
                    <a:pt x="0" y="11"/>
                    <a:pt x="0" y="11"/>
                    <a:pt x="0" y="11"/>
                  </a:cubicBezTo>
                  <a:cubicBezTo>
                    <a:pt x="5" y="9"/>
                    <a:pt x="11" y="8"/>
                    <a:pt x="16" y="7"/>
                  </a:cubicBezTo>
                  <a:lnTo>
                    <a:pt x="0" y="0"/>
                  </a:lnTo>
                  <a:close/>
                </a:path>
              </a:pathLst>
            </a:custGeom>
            <a:solidFill>
              <a:srgbClr val="69E2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5" name="Freeform 44"/>
            <p:cNvSpPr/>
            <p:nvPr/>
          </p:nvSpPr>
          <p:spPr bwMode="auto">
            <a:xfrm>
              <a:off x="5895975" y="5645149"/>
              <a:ext cx="112713" cy="96837"/>
            </a:xfrm>
            <a:custGeom>
              <a:gdLst>
                <a:gd fmla="*/ 30 w 30" name="T0"/>
                <a:gd fmla="*/ 20 h 26" name="T1"/>
                <a:gd fmla="*/ 30 w 30" name="T2"/>
                <a:gd fmla="*/ 7 h 26" name="T3"/>
                <a:gd fmla="*/ 16 w 30" name="T4"/>
                <a:gd fmla="*/ 0 h 26" name="T5"/>
                <a:gd fmla="*/ 0 w 30" name="T6"/>
                <a:gd fmla="*/ 4 h 26" name="T7"/>
                <a:gd fmla="*/ 0 w 30" name="T8"/>
                <a:gd fmla="*/ 26 h 26" name="T9"/>
                <a:gd fmla="*/ 30 w 30" name="T10"/>
                <a:gd fmla="*/ 20 h 26" name="T11"/>
              </a:gdLst>
              <a:cxnLst>
                <a:cxn ang="0">
                  <a:pos x="T0" y="T1"/>
                </a:cxn>
                <a:cxn ang="0">
                  <a:pos x="T2" y="T3"/>
                </a:cxn>
                <a:cxn ang="0">
                  <a:pos x="T4" y="T5"/>
                </a:cxn>
                <a:cxn ang="0">
                  <a:pos x="T6" y="T7"/>
                </a:cxn>
                <a:cxn ang="0">
                  <a:pos x="T8" y="T9"/>
                </a:cxn>
                <a:cxn ang="0">
                  <a:pos x="T10" y="T11"/>
                </a:cxn>
              </a:cxnLst>
              <a:rect b="b" l="0" r="r" t="0"/>
              <a:pathLst>
                <a:path h="26" w="30">
                  <a:moveTo>
                    <a:pt x="30" y="20"/>
                  </a:moveTo>
                  <a:cubicBezTo>
                    <a:pt x="30" y="7"/>
                    <a:pt x="30" y="7"/>
                    <a:pt x="30" y="7"/>
                  </a:cubicBezTo>
                  <a:cubicBezTo>
                    <a:pt x="16" y="0"/>
                    <a:pt x="16" y="0"/>
                    <a:pt x="16" y="0"/>
                  </a:cubicBezTo>
                  <a:cubicBezTo>
                    <a:pt x="11" y="1"/>
                    <a:pt x="5" y="2"/>
                    <a:pt x="0" y="4"/>
                  </a:cubicBezTo>
                  <a:cubicBezTo>
                    <a:pt x="0" y="26"/>
                    <a:pt x="0" y="26"/>
                    <a:pt x="0" y="26"/>
                  </a:cubicBezTo>
                  <a:cubicBezTo>
                    <a:pt x="9" y="22"/>
                    <a:pt x="20" y="20"/>
                    <a:pt x="30" y="20"/>
                  </a:cubicBezTo>
                  <a:close/>
                </a:path>
              </a:pathLst>
            </a:custGeom>
            <a:solidFill>
              <a:srgbClr val="69E2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6" name="Freeform 45"/>
            <p:cNvSpPr/>
            <p:nvPr/>
          </p:nvSpPr>
          <p:spPr bwMode="auto">
            <a:xfrm>
              <a:off x="5895975" y="5719762"/>
              <a:ext cx="112713" cy="68262"/>
            </a:xfrm>
            <a:custGeom>
              <a:gdLst>
                <a:gd fmla="*/ 30 w 30" name="T0"/>
                <a:gd fmla="*/ 4 h 18" name="T1"/>
                <a:gd fmla="*/ 30 w 30" name="T2"/>
                <a:gd fmla="*/ 0 h 18" name="T3"/>
                <a:gd fmla="*/ 0 w 30" name="T4"/>
                <a:gd fmla="*/ 6 h 18" name="T5"/>
                <a:gd fmla="*/ 0 w 30" name="T6"/>
                <a:gd fmla="*/ 18 h 18" name="T7"/>
                <a:gd fmla="*/ 30 w 30" name="T8"/>
                <a:gd fmla="*/ 4 h 18" name="T9"/>
              </a:gdLst>
              <a:cxnLst>
                <a:cxn ang="0">
                  <a:pos x="T0" y="T1"/>
                </a:cxn>
                <a:cxn ang="0">
                  <a:pos x="T2" y="T3"/>
                </a:cxn>
                <a:cxn ang="0">
                  <a:pos x="T4" y="T5"/>
                </a:cxn>
                <a:cxn ang="0">
                  <a:pos x="T6" y="T7"/>
                </a:cxn>
                <a:cxn ang="0">
                  <a:pos x="T8" y="T9"/>
                </a:cxn>
              </a:cxnLst>
              <a:rect b="b" l="0" r="r" t="0"/>
              <a:pathLst>
                <a:path h="18" w="30">
                  <a:moveTo>
                    <a:pt x="30" y="4"/>
                  </a:moveTo>
                  <a:cubicBezTo>
                    <a:pt x="30" y="0"/>
                    <a:pt x="30" y="0"/>
                    <a:pt x="30" y="0"/>
                  </a:cubicBezTo>
                  <a:cubicBezTo>
                    <a:pt x="20" y="0"/>
                    <a:pt x="9" y="2"/>
                    <a:pt x="0" y="6"/>
                  </a:cubicBezTo>
                  <a:cubicBezTo>
                    <a:pt x="0" y="18"/>
                    <a:pt x="0" y="18"/>
                    <a:pt x="0" y="18"/>
                  </a:cubicBezTo>
                  <a:lnTo>
                    <a:pt x="30" y="4"/>
                  </a:lnTo>
                  <a:close/>
                </a:path>
              </a:pathLst>
            </a:custGeom>
            <a:solidFill>
              <a:srgbClr val="69E2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7" name="Freeform 46"/>
            <p:cNvSpPr/>
            <p:nvPr/>
          </p:nvSpPr>
          <p:spPr bwMode="auto">
            <a:xfrm>
              <a:off x="6305550" y="5922962"/>
              <a:ext cx="7938" cy="142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1" y="1"/>
                    <a:pt x="0" y="0"/>
                  </a:cubicBezTo>
                  <a:cubicBezTo>
                    <a:pt x="1" y="1"/>
                    <a:pt x="1" y="2"/>
                    <a:pt x="2" y="4"/>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8" name="Freeform 47"/>
            <p:cNvSpPr/>
            <p:nvPr/>
          </p:nvSpPr>
          <p:spPr bwMode="auto">
            <a:xfrm>
              <a:off x="6316663" y="5948362"/>
              <a:ext cx="4763" cy="19050"/>
            </a:xfrm>
            <a:custGeom>
              <a:gdLst>
                <a:gd fmla="*/ 1 w 1" name="T0"/>
                <a:gd fmla="*/ 5 h 5" name="T1"/>
                <a:gd fmla="*/ 0 w 1" name="T2"/>
                <a:gd fmla="*/ 0 h 5" name="T3"/>
                <a:gd fmla="*/ 1 w 1" name="T4"/>
                <a:gd fmla="*/ 5 h 5" name="T5"/>
              </a:gdLst>
              <a:cxnLst>
                <a:cxn ang="0">
                  <a:pos x="T0" y="T1"/>
                </a:cxn>
                <a:cxn ang="0">
                  <a:pos x="T2" y="T3"/>
                </a:cxn>
                <a:cxn ang="0">
                  <a:pos x="T4" y="T5"/>
                </a:cxn>
              </a:cxnLst>
              <a:rect b="b" l="0" r="r" t="0"/>
              <a:pathLst>
                <a:path h="5" w="1">
                  <a:moveTo>
                    <a:pt x="1" y="5"/>
                  </a:moveTo>
                  <a:cubicBezTo>
                    <a:pt x="1" y="3"/>
                    <a:pt x="0" y="2"/>
                    <a:pt x="0" y="0"/>
                  </a:cubicBezTo>
                  <a:cubicBezTo>
                    <a:pt x="0" y="2"/>
                    <a:pt x="1" y="3"/>
                    <a:pt x="1" y="5"/>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9" name="Freeform 48"/>
            <p:cNvSpPr/>
            <p:nvPr/>
          </p:nvSpPr>
          <p:spPr bwMode="auto">
            <a:xfrm flipH="1">
              <a:off x="6327775" y="6008687"/>
              <a:ext cx="0" cy="30162"/>
            </a:xfrm>
            <a:custGeom>
              <a:gdLst>
                <a:gd fmla="*/ 8 h 8" name="T0"/>
                <a:gd fmla="*/ 0 h 8" name="T1"/>
                <a:gd fmla="*/ 8 h 8" name="T2"/>
              </a:gdLst>
              <a:cxnLst>
                <a:cxn ang="0">
                  <a:pos x="0" y="T0"/>
                </a:cxn>
                <a:cxn ang="0">
                  <a:pos x="0" y="T1"/>
                </a:cxn>
                <a:cxn ang="0">
                  <a:pos x="0" y="T2"/>
                </a:cxn>
              </a:cxnLst>
              <a:rect b="b" l="0" r="r" t="0"/>
              <a:pathLst>
                <a:path h="8">
                  <a:moveTo>
                    <a:pt x="0" y="8"/>
                  </a:moveTo>
                  <a:cubicBezTo>
                    <a:pt x="0" y="5"/>
                    <a:pt x="0" y="3"/>
                    <a:pt x="0" y="0"/>
                  </a:cubicBezTo>
                  <a:cubicBezTo>
                    <a:pt x="0" y="3"/>
                    <a:pt x="0" y="5"/>
                    <a:pt x="0" y="8"/>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0" name="Freeform 49"/>
            <p:cNvSpPr/>
            <p:nvPr/>
          </p:nvSpPr>
          <p:spPr bwMode="auto">
            <a:xfrm>
              <a:off x="6324600" y="5978524"/>
              <a:ext cx="3175" cy="19050"/>
            </a:xfrm>
            <a:custGeom>
              <a:gdLst>
                <a:gd fmla="*/ 1 w 1" name="T0"/>
                <a:gd fmla="*/ 5 h 5" name="T1"/>
                <a:gd fmla="*/ 0 w 1" name="T2"/>
                <a:gd fmla="*/ 0 h 5" name="T3"/>
                <a:gd fmla="*/ 1 w 1" name="T4"/>
                <a:gd fmla="*/ 5 h 5" name="T5"/>
              </a:gdLst>
              <a:cxnLst>
                <a:cxn ang="0">
                  <a:pos x="T0" y="T1"/>
                </a:cxn>
                <a:cxn ang="0">
                  <a:pos x="T2" y="T3"/>
                </a:cxn>
                <a:cxn ang="0">
                  <a:pos x="T4" y="T5"/>
                </a:cxn>
              </a:cxnLst>
              <a:rect b="b" l="0" r="r" t="0"/>
              <a:pathLst>
                <a:path h="5" w="1">
                  <a:moveTo>
                    <a:pt x="1" y="5"/>
                  </a:moveTo>
                  <a:cubicBezTo>
                    <a:pt x="0" y="3"/>
                    <a:pt x="0" y="2"/>
                    <a:pt x="0" y="0"/>
                  </a:cubicBezTo>
                  <a:cubicBezTo>
                    <a:pt x="0" y="2"/>
                    <a:pt x="0" y="3"/>
                    <a:pt x="1" y="5"/>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1" name="Freeform 50"/>
            <p:cNvSpPr/>
            <p:nvPr/>
          </p:nvSpPr>
          <p:spPr bwMode="auto">
            <a:xfrm>
              <a:off x="6283325" y="5873749"/>
              <a:ext cx="3175" cy="7937"/>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1" y="1"/>
                    <a:pt x="0" y="1"/>
                    <a:pt x="0" y="0"/>
                  </a:cubicBezTo>
                  <a:cubicBezTo>
                    <a:pt x="0" y="1"/>
                    <a:pt x="1" y="1"/>
                    <a:pt x="1" y="2"/>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2" name="Freeform 51"/>
            <p:cNvSpPr/>
            <p:nvPr/>
          </p:nvSpPr>
          <p:spPr bwMode="auto">
            <a:xfrm>
              <a:off x="6269038" y="5851524"/>
              <a:ext cx="3175" cy="7937"/>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1" y="1"/>
                    <a:pt x="0" y="0"/>
                    <a:pt x="0" y="0"/>
                  </a:cubicBezTo>
                  <a:cubicBezTo>
                    <a:pt x="0" y="0"/>
                    <a:pt x="1" y="1"/>
                    <a:pt x="1" y="2"/>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3" name="Freeform 52"/>
            <p:cNvSpPr/>
            <p:nvPr/>
          </p:nvSpPr>
          <p:spPr bwMode="auto">
            <a:xfrm>
              <a:off x="6294438" y="5895974"/>
              <a:ext cx="7938" cy="11112"/>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1"/>
                    <a:pt x="0" y="0"/>
                  </a:cubicBezTo>
                  <a:cubicBezTo>
                    <a:pt x="1" y="1"/>
                    <a:pt x="1" y="2"/>
                    <a:pt x="2" y="3"/>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4" name="Freeform 53"/>
            <p:cNvSpPr/>
            <p:nvPr/>
          </p:nvSpPr>
          <p:spPr bwMode="auto">
            <a:xfrm>
              <a:off x="6245225" y="6442074"/>
              <a:ext cx="173038" cy="368300"/>
            </a:xfrm>
            <a:custGeom>
              <a:gdLst>
                <a:gd fmla="*/ 0 w 46" name="T0"/>
                <a:gd fmla="*/ 0 h 98" name="T1"/>
                <a:gd fmla="*/ 0 w 46" name="T2"/>
                <a:gd fmla="*/ 38 h 98" name="T3"/>
                <a:gd fmla="*/ 0 w 46" name="T4"/>
                <a:gd fmla="*/ 98 h 98" name="T5"/>
                <a:gd fmla="*/ 46 w 46" name="T6"/>
                <a:gd fmla="*/ 98 h 98" name="T7"/>
                <a:gd fmla="*/ 0 w 46" name="T8"/>
                <a:gd fmla="*/ 0 h 98" name="T9"/>
              </a:gdLst>
              <a:cxnLst>
                <a:cxn ang="0">
                  <a:pos x="T0" y="T1"/>
                </a:cxn>
                <a:cxn ang="0">
                  <a:pos x="T2" y="T3"/>
                </a:cxn>
                <a:cxn ang="0">
                  <a:pos x="T4" y="T5"/>
                </a:cxn>
                <a:cxn ang="0">
                  <a:pos x="T6" y="T7"/>
                </a:cxn>
                <a:cxn ang="0">
                  <a:pos x="T8" y="T9"/>
                </a:cxn>
              </a:cxnLst>
              <a:rect b="b" l="0" r="r" t="0"/>
              <a:pathLst>
                <a:path h="98" w="46">
                  <a:moveTo>
                    <a:pt x="0" y="0"/>
                  </a:moveTo>
                  <a:cubicBezTo>
                    <a:pt x="0" y="38"/>
                    <a:pt x="0" y="38"/>
                    <a:pt x="0" y="38"/>
                  </a:cubicBezTo>
                  <a:cubicBezTo>
                    <a:pt x="0" y="98"/>
                    <a:pt x="0" y="98"/>
                    <a:pt x="0" y="98"/>
                  </a:cubicBezTo>
                  <a:cubicBezTo>
                    <a:pt x="46" y="98"/>
                    <a:pt x="46" y="98"/>
                    <a:pt x="46" y="98"/>
                  </a:cubicBezTo>
                  <a:cubicBezTo>
                    <a:pt x="46" y="58"/>
                    <a:pt x="28" y="22"/>
                    <a:pt x="0" y="0"/>
                  </a:cubicBezTo>
                  <a:close/>
                </a:path>
              </a:pathLst>
            </a:custGeom>
            <a:solidFill>
              <a:srgbClr val="DC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5" name="Freeform 54"/>
            <p:cNvSpPr/>
            <p:nvPr/>
          </p:nvSpPr>
          <p:spPr bwMode="auto">
            <a:xfrm>
              <a:off x="6008688" y="6359524"/>
              <a:ext cx="203200" cy="225425"/>
            </a:xfrm>
            <a:custGeom>
              <a:gdLst>
                <a:gd fmla="*/ 54 w 54" name="T0"/>
                <a:gd fmla="*/ 60 h 60" name="T1"/>
                <a:gd fmla="*/ 54 w 54" name="T2"/>
                <a:gd fmla="*/ 16 h 60" name="T3"/>
                <a:gd fmla="*/ 0 w 54" name="T4"/>
                <a:gd fmla="*/ 0 h 60" name="T5"/>
                <a:gd fmla="*/ 0 w 54" name="T6"/>
                <a:gd fmla="*/ 60 h 60" name="T7"/>
                <a:gd fmla="*/ 54 w 54" name="T8"/>
                <a:gd fmla="*/ 60 h 60" name="T9"/>
              </a:gdLst>
              <a:cxnLst>
                <a:cxn ang="0">
                  <a:pos x="T0" y="T1"/>
                </a:cxn>
                <a:cxn ang="0">
                  <a:pos x="T2" y="T3"/>
                </a:cxn>
                <a:cxn ang="0">
                  <a:pos x="T4" y="T5"/>
                </a:cxn>
                <a:cxn ang="0">
                  <a:pos x="T6" y="T7"/>
                </a:cxn>
                <a:cxn ang="0">
                  <a:pos x="T8" y="T9"/>
                </a:cxn>
              </a:cxnLst>
              <a:rect b="b" l="0" r="r" t="0"/>
              <a:pathLst>
                <a:path h="60" w="54">
                  <a:moveTo>
                    <a:pt x="54" y="60"/>
                  </a:moveTo>
                  <a:cubicBezTo>
                    <a:pt x="54" y="16"/>
                    <a:pt x="54" y="16"/>
                    <a:pt x="54" y="16"/>
                  </a:cubicBezTo>
                  <a:cubicBezTo>
                    <a:pt x="39" y="6"/>
                    <a:pt x="20" y="0"/>
                    <a:pt x="0" y="0"/>
                  </a:cubicBezTo>
                  <a:cubicBezTo>
                    <a:pt x="0" y="60"/>
                    <a:pt x="0" y="60"/>
                    <a:pt x="0" y="60"/>
                  </a:cubicBezTo>
                  <a:lnTo>
                    <a:pt x="54" y="60"/>
                  </a:lnTo>
                  <a:close/>
                </a:path>
              </a:pathLst>
            </a:custGeom>
            <a:solidFill>
              <a:srgbClr val="DC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6" name="Freeform 55"/>
            <p:cNvSpPr/>
            <p:nvPr/>
          </p:nvSpPr>
          <p:spPr bwMode="auto">
            <a:xfrm>
              <a:off x="6008688" y="6418262"/>
              <a:ext cx="236538" cy="392112"/>
            </a:xfrm>
            <a:custGeom>
              <a:gdLst>
                <a:gd fmla="*/ 63 w 63" name="T0"/>
                <a:gd fmla="*/ 6 h 104" name="T1"/>
                <a:gd fmla="*/ 54 w 63" name="T2"/>
                <a:gd fmla="*/ 0 h 104" name="T3"/>
                <a:gd fmla="*/ 54 w 63" name="T4"/>
                <a:gd fmla="*/ 44 h 104" name="T5"/>
                <a:gd fmla="*/ 0 w 63" name="T6"/>
                <a:gd fmla="*/ 44 h 104" name="T7"/>
                <a:gd fmla="*/ 0 w 63" name="T8"/>
                <a:gd fmla="*/ 104 h 104" name="T9"/>
                <a:gd fmla="*/ 63 w 63" name="T10"/>
                <a:gd fmla="*/ 104 h 104" name="T11"/>
                <a:gd fmla="*/ 63 w 63" name="T12"/>
                <a:gd fmla="*/ 44 h 104" name="T13"/>
                <a:gd fmla="*/ 63 w 63" name="T14"/>
                <a:gd fmla="*/ 6 h 1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 w="62">
                  <a:moveTo>
                    <a:pt x="63" y="6"/>
                  </a:moveTo>
                  <a:cubicBezTo>
                    <a:pt x="60" y="4"/>
                    <a:pt x="57" y="2"/>
                    <a:pt x="54" y="0"/>
                  </a:cubicBezTo>
                  <a:cubicBezTo>
                    <a:pt x="54" y="44"/>
                    <a:pt x="54" y="44"/>
                    <a:pt x="54" y="44"/>
                  </a:cubicBezTo>
                  <a:cubicBezTo>
                    <a:pt x="0" y="44"/>
                    <a:pt x="0" y="44"/>
                    <a:pt x="0" y="44"/>
                  </a:cubicBezTo>
                  <a:cubicBezTo>
                    <a:pt x="0" y="104"/>
                    <a:pt x="0" y="104"/>
                    <a:pt x="0" y="104"/>
                  </a:cubicBezTo>
                  <a:cubicBezTo>
                    <a:pt x="63" y="104"/>
                    <a:pt x="63" y="104"/>
                    <a:pt x="63" y="104"/>
                  </a:cubicBezTo>
                  <a:cubicBezTo>
                    <a:pt x="63" y="44"/>
                    <a:pt x="63" y="44"/>
                    <a:pt x="63" y="44"/>
                  </a:cubicBezTo>
                  <a:lnTo>
                    <a:pt x="63" y="6"/>
                  </a:lnTo>
                  <a:close/>
                </a:path>
              </a:pathLst>
            </a:custGeom>
            <a:solidFill>
              <a:srgbClr val="00BEC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8" name="Freeform 56"/>
            <p:cNvSpPr/>
            <p:nvPr/>
          </p:nvSpPr>
          <p:spPr bwMode="auto">
            <a:xfrm>
              <a:off x="6008688" y="5832474"/>
              <a:ext cx="319088" cy="527050"/>
            </a:xfrm>
            <a:custGeom>
              <a:gdLst>
                <a:gd fmla="*/ 68 w 85" name="T0"/>
                <a:gd fmla="*/ 106 h 140" name="T1"/>
                <a:gd fmla="*/ 85 w 85" name="T2"/>
                <a:gd fmla="*/ 55 h 140" name="T3"/>
                <a:gd fmla="*/ 85 w 85" name="T4"/>
                <a:gd fmla="*/ 47 h 140" name="T5"/>
                <a:gd fmla="*/ 85 w 85" name="T6"/>
                <a:gd fmla="*/ 44 h 140" name="T7"/>
                <a:gd fmla="*/ 84 w 85" name="T8"/>
                <a:gd fmla="*/ 39 h 140" name="T9"/>
                <a:gd fmla="*/ 83 w 85" name="T10"/>
                <a:gd fmla="*/ 36 h 140" name="T11"/>
                <a:gd fmla="*/ 82 w 85" name="T12"/>
                <a:gd fmla="*/ 31 h 140" name="T13"/>
                <a:gd fmla="*/ 81 w 85" name="T14"/>
                <a:gd fmla="*/ 28 h 140" name="T15"/>
                <a:gd fmla="*/ 79 w 85" name="T16"/>
                <a:gd fmla="*/ 24 h 140" name="T17"/>
                <a:gd fmla="*/ 78 w 85" name="T18"/>
                <a:gd fmla="*/ 20 h 140" name="T19"/>
                <a:gd fmla="*/ 76 w 85" name="T20"/>
                <a:gd fmla="*/ 17 h 140" name="T21"/>
                <a:gd fmla="*/ 74 w 85" name="T22"/>
                <a:gd fmla="*/ 13 h 140" name="T23"/>
                <a:gd fmla="*/ 73 w 85" name="T24"/>
                <a:gd fmla="*/ 11 h 140" name="T25"/>
                <a:gd fmla="*/ 70 w 85" name="T26"/>
                <a:gd fmla="*/ 7 h 140" name="T27"/>
                <a:gd fmla="*/ 69 w 85" name="T28"/>
                <a:gd fmla="*/ 5 h 140" name="T29"/>
                <a:gd fmla="*/ 65 w 85" name="T30"/>
                <a:gd fmla="*/ 0 h 140" name="T31"/>
                <a:gd fmla="*/ 65 w 85" name="T32"/>
                <a:gd fmla="*/ 43 h 140" name="T33"/>
                <a:gd fmla="*/ 0 w 85" name="T34"/>
                <a:gd fmla="*/ 43 h 140" name="T35"/>
                <a:gd fmla="*/ 0 w 85" name="T36"/>
                <a:gd fmla="*/ 140 h 140" name="T37"/>
                <a:gd fmla="*/ 68 w 85" name="T38"/>
                <a:gd fmla="*/ 106 h 14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0" w="85">
                  <a:moveTo>
                    <a:pt x="68" y="106"/>
                  </a:moveTo>
                  <a:cubicBezTo>
                    <a:pt x="79" y="92"/>
                    <a:pt x="85" y="74"/>
                    <a:pt x="85" y="55"/>
                  </a:cubicBezTo>
                  <a:cubicBezTo>
                    <a:pt x="85" y="52"/>
                    <a:pt x="85" y="50"/>
                    <a:pt x="85" y="47"/>
                  </a:cubicBezTo>
                  <a:cubicBezTo>
                    <a:pt x="85" y="46"/>
                    <a:pt x="85" y="45"/>
                    <a:pt x="85" y="44"/>
                  </a:cubicBezTo>
                  <a:cubicBezTo>
                    <a:pt x="84" y="42"/>
                    <a:pt x="84" y="41"/>
                    <a:pt x="84" y="39"/>
                  </a:cubicBezTo>
                  <a:cubicBezTo>
                    <a:pt x="84" y="38"/>
                    <a:pt x="83" y="37"/>
                    <a:pt x="83" y="36"/>
                  </a:cubicBezTo>
                  <a:cubicBezTo>
                    <a:pt x="83" y="34"/>
                    <a:pt x="82" y="33"/>
                    <a:pt x="82" y="31"/>
                  </a:cubicBezTo>
                  <a:cubicBezTo>
                    <a:pt x="82" y="30"/>
                    <a:pt x="81" y="29"/>
                    <a:pt x="81" y="28"/>
                  </a:cubicBezTo>
                  <a:cubicBezTo>
                    <a:pt x="80" y="26"/>
                    <a:pt x="80" y="25"/>
                    <a:pt x="79" y="24"/>
                  </a:cubicBezTo>
                  <a:cubicBezTo>
                    <a:pt x="79" y="23"/>
                    <a:pt x="78" y="21"/>
                    <a:pt x="78" y="20"/>
                  </a:cubicBezTo>
                  <a:cubicBezTo>
                    <a:pt x="77" y="19"/>
                    <a:pt x="77" y="18"/>
                    <a:pt x="76" y="17"/>
                  </a:cubicBezTo>
                  <a:cubicBezTo>
                    <a:pt x="76" y="16"/>
                    <a:pt x="75" y="14"/>
                    <a:pt x="74" y="13"/>
                  </a:cubicBezTo>
                  <a:cubicBezTo>
                    <a:pt x="74" y="12"/>
                    <a:pt x="73" y="12"/>
                    <a:pt x="73" y="11"/>
                  </a:cubicBezTo>
                  <a:cubicBezTo>
                    <a:pt x="72" y="9"/>
                    <a:pt x="71" y="8"/>
                    <a:pt x="70" y="7"/>
                  </a:cubicBezTo>
                  <a:cubicBezTo>
                    <a:pt x="70" y="6"/>
                    <a:pt x="69" y="5"/>
                    <a:pt x="69" y="5"/>
                  </a:cubicBezTo>
                  <a:cubicBezTo>
                    <a:pt x="68" y="3"/>
                    <a:pt x="67" y="2"/>
                    <a:pt x="65" y="0"/>
                  </a:cubicBezTo>
                  <a:cubicBezTo>
                    <a:pt x="65" y="43"/>
                    <a:pt x="65" y="43"/>
                    <a:pt x="65" y="43"/>
                  </a:cubicBezTo>
                  <a:cubicBezTo>
                    <a:pt x="0" y="43"/>
                    <a:pt x="0" y="43"/>
                    <a:pt x="0" y="43"/>
                  </a:cubicBezTo>
                  <a:cubicBezTo>
                    <a:pt x="0" y="140"/>
                    <a:pt x="0" y="140"/>
                    <a:pt x="0" y="140"/>
                  </a:cubicBezTo>
                  <a:cubicBezTo>
                    <a:pt x="28" y="140"/>
                    <a:pt x="53" y="127"/>
                    <a:pt x="68" y="106"/>
                  </a:cubicBezTo>
                  <a:close/>
                </a:path>
              </a:pathLst>
            </a:custGeom>
            <a:solidFill>
              <a:srgbClr val="DC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0" name="Freeform 57"/>
            <p:cNvSpPr/>
            <p:nvPr/>
          </p:nvSpPr>
          <p:spPr bwMode="auto">
            <a:xfrm>
              <a:off x="6008688" y="5640387"/>
              <a:ext cx="57150" cy="30162"/>
            </a:xfrm>
            <a:custGeom>
              <a:gdLst>
                <a:gd fmla="*/ 15 w 15" name="T0"/>
                <a:gd fmla="*/ 1 h 8" name="T1"/>
                <a:gd fmla="*/ 0 w 15" name="T2"/>
                <a:gd fmla="*/ 0 h 8" name="T3"/>
                <a:gd fmla="*/ 0 w 15" name="T4"/>
                <a:gd fmla="*/ 8 h 8" name="T5"/>
                <a:gd fmla="*/ 15 w 15" name="T6"/>
                <a:gd fmla="*/ 1 h 8" name="T7"/>
              </a:gdLst>
              <a:cxnLst>
                <a:cxn ang="0">
                  <a:pos x="T0" y="T1"/>
                </a:cxn>
                <a:cxn ang="0">
                  <a:pos x="T2" y="T3"/>
                </a:cxn>
                <a:cxn ang="0">
                  <a:pos x="T4" y="T5"/>
                </a:cxn>
                <a:cxn ang="0">
                  <a:pos x="T6" y="T7"/>
                </a:cxn>
              </a:cxnLst>
              <a:rect b="b" l="0" r="r" t="0"/>
              <a:pathLst>
                <a:path h="8" w="15">
                  <a:moveTo>
                    <a:pt x="15" y="1"/>
                  </a:moveTo>
                  <a:cubicBezTo>
                    <a:pt x="10" y="1"/>
                    <a:pt x="5" y="0"/>
                    <a:pt x="0" y="0"/>
                  </a:cubicBezTo>
                  <a:cubicBezTo>
                    <a:pt x="0" y="8"/>
                    <a:pt x="0" y="8"/>
                    <a:pt x="0" y="8"/>
                  </a:cubicBezTo>
                  <a:lnTo>
                    <a:pt x="15" y="1"/>
                  </a:lnTo>
                  <a:close/>
                </a:path>
              </a:pathLst>
            </a:custGeom>
            <a:solidFill>
              <a:srgbClr val="EF352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1" name="Freeform 58"/>
            <p:cNvSpPr/>
            <p:nvPr/>
          </p:nvSpPr>
          <p:spPr bwMode="auto">
            <a:xfrm>
              <a:off x="6126163" y="5659437"/>
              <a:ext cx="280988" cy="571500"/>
            </a:xfrm>
            <a:custGeom>
              <a:gdLst>
                <a:gd fmla="*/ 38 w 75" name="T0"/>
                <a:gd fmla="*/ 51 h 152" name="T1"/>
                <a:gd fmla="*/ 39 w 75" name="T2"/>
                <a:gd fmla="*/ 53 h 152" name="T3"/>
                <a:gd fmla="*/ 42 w 75" name="T4"/>
                <a:gd fmla="*/ 57 h 152" name="T5"/>
                <a:gd fmla="*/ 43 w 75" name="T6"/>
                <a:gd fmla="*/ 59 h 152" name="T7"/>
                <a:gd fmla="*/ 45 w 75" name="T8"/>
                <a:gd fmla="*/ 63 h 152" name="T9"/>
                <a:gd fmla="*/ 47 w 75" name="T10"/>
                <a:gd fmla="*/ 66 h 152" name="T11"/>
                <a:gd fmla="*/ 48 w 75" name="T12"/>
                <a:gd fmla="*/ 70 h 152" name="T13"/>
                <a:gd fmla="*/ 50 w 75" name="T14"/>
                <a:gd fmla="*/ 74 h 152" name="T15"/>
                <a:gd fmla="*/ 51 w 75" name="T16"/>
                <a:gd fmla="*/ 77 h 152" name="T17"/>
                <a:gd fmla="*/ 52 w 75" name="T18"/>
                <a:gd fmla="*/ 82 h 152" name="T19"/>
                <a:gd fmla="*/ 53 w 75" name="T20"/>
                <a:gd fmla="*/ 85 h 152" name="T21"/>
                <a:gd fmla="*/ 54 w 75" name="T22"/>
                <a:gd fmla="*/ 90 h 152" name="T23"/>
                <a:gd fmla="*/ 54 w 75" name="T24"/>
                <a:gd fmla="*/ 93 h 152" name="T25"/>
                <a:gd fmla="*/ 54 w 75" name="T26"/>
                <a:gd fmla="*/ 101 h 152" name="T27"/>
                <a:gd fmla="*/ 37 w 75" name="T28"/>
                <a:gd fmla="*/ 152 h 152" name="T29"/>
                <a:gd fmla="*/ 62 w 75" name="T30"/>
                <a:gd fmla="*/ 152 h 152" name="T31"/>
                <a:gd fmla="*/ 75 w 75" name="T32"/>
                <a:gd fmla="*/ 152 h 152" name="T33"/>
                <a:gd fmla="*/ 75 w 75" name="T34"/>
                <a:gd fmla="*/ 101 h 152" name="T35"/>
                <a:gd fmla="*/ 0 w 75" name="T36"/>
                <a:gd fmla="*/ 0 h 152" name="T37"/>
                <a:gd fmla="*/ 0 w 75" name="T38"/>
                <a:gd fmla="*/ 22 h 152" name="T39"/>
                <a:gd fmla="*/ 38 w 75" name="T40"/>
                <a:gd fmla="*/ 51 h 15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2" w="75">
                  <a:moveTo>
                    <a:pt x="38" y="51"/>
                  </a:moveTo>
                  <a:cubicBezTo>
                    <a:pt x="38" y="51"/>
                    <a:pt x="39" y="52"/>
                    <a:pt x="39" y="53"/>
                  </a:cubicBezTo>
                  <a:cubicBezTo>
                    <a:pt x="40" y="54"/>
                    <a:pt x="41" y="55"/>
                    <a:pt x="42" y="57"/>
                  </a:cubicBezTo>
                  <a:cubicBezTo>
                    <a:pt x="42" y="58"/>
                    <a:pt x="43" y="58"/>
                    <a:pt x="43" y="59"/>
                  </a:cubicBezTo>
                  <a:cubicBezTo>
                    <a:pt x="44" y="60"/>
                    <a:pt x="45" y="62"/>
                    <a:pt x="45" y="63"/>
                  </a:cubicBezTo>
                  <a:cubicBezTo>
                    <a:pt x="46" y="64"/>
                    <a:pt x="46" y="65"/>
                    <a:pt x="47" y="66"/>
                  </a:cubicBezTo>
                  <a:cubicBezTo>
                    <a:pt x="47" y="67"/>
                    <a:pt x="48" y="69"/>
                    <a:pt x="48" y="70"/>
                  </a:cubicBezTo>
                  <a:cubicBezTo>
                    <a:pt x="49" y="71"/>
                    <a:pt x="49" y="72"/>
                    <a:pt x="50" y="74"/>
                  </a:cubicBezTo>
                  <a:cubicBezTo>
                    <a:pt x="50" y="75"/>
                    <a:pt x="51" y="76"/>
                    <a:pt x="51" y="77"/>
                  </a:cubicBezTo>
                  <a:cubicBezTo>
                    <a:pt x="51" y="79"/>
                    <a:pt x="52" y="80"/>
                    <a:pt x="52" y="82"/>
                  </a:cubicBezTo>
                  <a:cubicBezTo>
                    <a:pt x="52" y="83"/>
                    <a:pt x="53" y="84"/>
                    <a:pt x="53" y="85"/>
                  </a:cubicBezTo>
                  <a:cubicBezTo>
                    <a:pt x="53" y="87"/>
                    <a:pt x="53" y="88"/>
                    <a:pt x="54" y="90"/>
                  </a:cubicBezTo>
                  <a:cubicBezTo>
                    <a:pt x="54" y="91"/>
                    <a:pt x="54" y="92"/>
                    <a:pt x="54" y="93"/>
                  </a:cubicBezTo>
                  <a:cubicBezTo>
                    <a:pt x="54" y="96"/>
                    <a:pt x="54" y="98"/>
                    <a:pt x="54" y="101"/>
                  </a:cubicBezTo>
                  <a:cubicBezTo>
                    <a:pt x="54" y="120"/>
                    <a:pt x="48" y="138"/>
                    <a:pt x="37" y="152"/>
                  </a:cubicBezTo>
                  <a:cubicBezTo>
                    <a:pt x="62" y="152"/>
                    <a:pt x="62" y="152"/>
                    <a:pt x="62" y="152"/>
                  </a:cubicBezTo>
                  <a:cubicBezTo>
                    <a:pt x="75" y="152"/>
                    <a:pt x="75" y="152"/>
                    <a:pt x="75" y="152"/>
                  </a:cubicBezTo>
                  <a:cubicBezTo>
                    <a:pt x="75" y="101"/>
                    <a:pt x="75" y="101"/>
                    <a:pt x="75" y="101"/>
                  </a:cubicBezTo>
                  <a:cubicBezTo>
                    <a:pt x="75" y="53"/>
                    <a:pt x="44" y="13"/>
                    <a:pt x="0" y="0"/>
                  </a:cubicBezTo>
                  <a:cubicBezTo>
                    <a:pt x="0" y="22"/>
                    <a:pt x="0" y="22"/>
                    <a:pt x="0" y="22"/>
                  </a:cubicBezTo>
                  <a:cubicBezTo>
                    <a:pt x="15" y="28"/>
                    <a:pt x="28" y="38"/>
                    <a:pt x="38" y="51"/>
                  </a:cubicBezTo>
                  <a:close/>
                </a:path>
              </a:pathLst>
            </a:custGeom>
            <a:solidFill>
              <a:srgbClr val="EF352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2" name="Freeform 59"/>
            <p:cNvSpPr/>
            <p:nvPr/>
          </p:nvSpPr>
          <p:spPr bwMode="auto">
            <a:xfrm>
              <a:off x="6321425" y="5967412"/>
              <a:ext cx="3175" cy="11112"/>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1" y="2"/>
                    <a:pt x="0" y="1"/>
                    <a:pt x="0" y="0"/>
                  </a:cubicBezTo>
                  <a:cubicBezTo>
                    <a:pt x="0" y="1"/>
                    <a:pt x="1" y="2"/>
                    <a:pt x="1" y="3"/>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3" name="Freeform 60"/>
            <p:cNvSpPr/>
            <p:nvPr/>
          </p:nvSpPr>
          <p:spPr bwMode="auto">
            <a:xfrm flipH="1">
              <a:off x="6327775" y="5997574"/>
              <a:ext cx="0" cy="11112"/>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1"/>
                    <a:pt x="0" y="0"/>
                  </a:cubicBezTo>
                  <a:cubicBezTo>
                    <a:pt x="0" y="1"/>
                    <a:pt x="0" y="2"/>
                    <a:pt x="0" y="3"/>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4" name="Freeform 61"/>
            <p:cNvSpPr/>
            <p:nvPr/>
          </p:nvSpPr>
          <p:spPr bwMode="auto">
            <a:xfrm>
              <a:off x="6286500" y="5881687"/>
              <a:ext cx="7938" cy="142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1"/>
                    <a:pt x="0" y="0"/>
                  </a:cubicBezTo>
                  <a:cubicBezTo>
                    <a:pt x="1" y="1"/>
                    <a:pt x="2" y="3"/>
                    <a:pt x="2" y="4"/>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5" name="Freeform 62"/>
            <p:cNvSpPr/>
            <p:nvPr/>
          </p:nvSpPr>
          <p:spPr bwMode="auto">
            <a:xfrm>
              <a:off x="6272213" y="5859462"/>
              <a:ext cx="11113" cy="14287"/>
            </a:xfrm>
            <a:custGeom>
              <a:gdLst>
                <a:gd fmla="*/ 3 w 3" name="T0"/>
                <a:gd fmla="*/ 4 h 4" name="T1"/>
                <a:gd fmla="*/ 0 w 3" name="T2"/>
                <a:gd fmla="*/ 0 h 4" name="T3"/>
                <a:gd fmla="*/ 3 w 3" name="T4"/>
                <a:gd fmla="*/ 4 h 4" name="T5"/>
              </a:gdLst>
              <a:cxnLst>
                <a:cxn ang="0">
                  <a:pos x="T0" y="T1"/>
                </a:cxn>
                <a:cxn ang="0">
                  <a:pos x="T2" y="T3"/>
                </a:cxn>
                <a:cxn ang="0">
                  <a:pos x="T4" y="T5"/>
                </a:cxn>
              </a:cxnLst>
              <a:rect b="b" l="0" r="r" t="0"/>
              <a:pathLst>
                <a:path h="4" w="3">
                  <a:moveTo>
                    <a:pt x="3" y="4"/>
                  </a:moveTo>
                  <a:cubicBezTo>
                    <a:pt x="2" y="2"/>
                    <a:pt x="1" y="1"/>
                    <a:pt x="0" y="0"/>
                  </a:cubicBezTo>
                  <a:cubicBezTo>
                    <a:pt x="1" y="1"/>
                    <a:pt x="2" y="2"/>
                    <a:pt x="3" y="4"/>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6" name="Freeform 63"/>
            <p:cNvSpPr/>
            <p:nvPr/>
          </p:nvSpPr>
          <p:spPr bwMode="auto">
            <a:xfrm>
              <a:off x="6313488" y="5937249"/>
              <a:ext cx="3175" cy="11112"/>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1" y="2"/>
                    <a:pt x="0" y="1"/>
                    <a:pt x="0" y="0"/>
                  </a:cubicBezTo>
                  <a:cubicBezTo>
                    <a:pt x="0" y="1"/>
                    <a:pt x="1" y="2"/>
                    <a:pt x="1" y="3"/>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7" name="Freeform 64"/>
            <p:cNvSpPr/>
            <p:nvPr/>
          </p:nvSpPr>
          <p:spPr bwMode="auto">
            <a:xfrm>
              <a:off x="6008688" y="5735637"/>
              <a:ext cx="260350" cy="258762"/>
            </a:xfrm>
            <a:custGeom>
              <a:gdLst>
                <a:gd fmla="*/ 31 w 69" name="T0"/>
                <a:gd fmla="*/ 2 h 69" name="T1"/>
                <a:gd fmla="*/ 31 w 69" name="T2"/>
                <a:gd fmla="*/ 14 h 69" name="T3"/>
                <a:gd fmla="*/ 0 w 69" name="T4"/>
                <a:gd fmla="*/ 0 h 69" name="T5"/>
                <a:gd fmla="*/ 0 w 69" name="T6"/>
                <a:gd fmla="*/ 69 h 69" name="T7"/>
                <a:gd fmla="*/ 65 w 69" name="T8"/>
                <a:gd fmla="*/ 69 h 69" name="T9"/>
                <a:gd fmla="*/ 65 w 69" name="T10"/>
                <a:gd fmla="*/ 26 h 69" name="T11"/>
                <a:gd fmla="*/ 69 w 69" name="T12"/>
                <a:gd fmla="*/ 31 h 69" name="T13"/>
                <a:gd fmla="*/ 31 w 69" name="T14"/>
                <a:gd fmla="*/ 2 h 6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 w="69">
                  <a:moveTo>
                    <a:pt x="31" y="2"/>
                  </a:moveTo>
                  <a:cubicBezTo>
                    <a:pt x="31" y="14"/>
                    <a:pt x="31" y="14"/>
                    <a:pt x="31" y="14"/>
                  </a:cubicBezTo>
                  <a:cubicBezTo>
                    <a:pt x="0" y="0"/>
                    <a:pt x="0" y="0"/>
                    <a:pt x="0" y="0"/>
                  </a:cubicBezTo>
                  <a:cubicBezTo>
                    <a:pt x="0" y="69"/>
                    <a:pt x="0" y="69"/>
                    <a:pt x="0" y="69"/>
                  </a:cubicBezTo>
                  <a:cubicBezTo>
                    <a:pt x="65" y="69"/>
                    <a:pt x="65" y="69"/>
                    <a:pt x="65" y="69"/>
                  </a:cubicBezTo>
                  <a:cubicBezTo>
                    <a:pt x="65" y="26"/>
                    <a:pt x="65" y="26"/>
                    <a:pt x="65" y="26"/>
                  </a:cubicBezTo>
                  <a:cubicBezTo>
                    <a:pt x="67" y="28"/>
                    <a:pt x="68" y="29"/>
                    <a:pt x="69" y="31"/>
                  </a:cubicBezTo>
                  <a:cubicBezTo>
                    <a:pt x="59" y="18"/>
                    <a:pt x="46" y="8"/>
                    <a:pt x="31" y="2"/>
                  </a:cubicBezTo>
                  <a:close/>
                </a:path>
              </a:pathLst>
            </a:custGeom>
            <a:solidFill>
              <a:srgbClr val="EF352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8" name="Freeform 65"/>
            <p:cNvSpPr/>
            <p:nvPr/>
          </p:nvSpPr>
          <p:spPr bwMode="auto">
            <a:xfrm>
              <a:off x="6302375" y="5907087"/>
              <a:ext cx="3175" cy="15875"/>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1" y="3"/>
                    <a:pt x="0" y="1"/>
                    <a:pt x="0" y="0"/>
                  </a:cubicBezTo>
                  <a:cubicBezTo>
                    <a:pt x="0" y="1"/>
                    <a:pt x="1" y="3"/>
                    <a:pt x="1" y="4"/>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9" name="Freeform 66"/>
            <p:cNvSpPr/>
            <p:nvPr/>
          </p:nvSpPr>
          <p:spPr bwMode="auto">
            <a:xfrm>
              <a:off x="6008688" y="5618162"/>
              <a:ext cx="117475" cy="169862"/>
            </a:xfrm>
            <a:custGeom>
              <a:gdLst>
                <a:gd fmla="*/ 36 w 74" name="T0"/>
                <a:gd fmla="*/ 17 h 107" name="T1"/>
                <a:gd fmla="*/ 0 w 74" name="T2"/>
                <a:gd fmla="*/ 33 h 107" name="T3"/>
                <a:gd fmla="*/ 0 w 74" name="T4"/>
                <a:gd fmla="*/ 64 h 107" name="T5"/>
                <a:gd fmla="*/ 0 w 74" name="T6"/>
                <a:gd fmla="*/ 74 h 107" name="T7"/>
                <a:gd fmla="*/ 74 w 74" name="T8"/>
                <a:gd fmla="*/ 107 h 107" name="T9"/>
                <a:gd fmla="*/ 74 w 74" name="T10"/>
                <a:gd fmla="*/ 78 h 107" name="T11"/>
                <a:gd fmla="*/ 74 w 74" name="T12"/>
                <a:gd fmla="*/ 26 h 107" name="T13"/>
                <a:gd fmla="*/ 74 w 74" name="T14"/>
                <a:gd fmla="*/ 0 h 107" name="T15"/>
                <a:gd fmla="*/ 36 w 74" name="T16"/>
                <a:gd fmla="*/ 17 h 1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7" w="74">
                  <a:moveTo>
                    <a:pt x="36" y="17"/>
                  </a:moveTo>
                  <a:lnTo>
                    <a:pt x="0" y="33"/>
                  </a:lnTo>
                  <a:lnTo>
                    <a:pt x="0" y="64"/>
                  </a:lnTo>
                  <a:lnTo>
                    <a:pt x="0" y="74"/>
                  </a:lnTo>
                  <a:lnTo>
                    <a:pt x="74" y="107"/>
                  </a:lnTo>
                  <a:lnTo>
                    <a:pt x="74" y="78"/>
                  </a:lnTo>
                  <a:lnTo>
                    <a:pt x="74" y="26"/>
                  </a:lnTo>
                  <a:lnTo>
                    <a:pt x="74" y="0"/>
                  </a:lnTo>
                  <a:lnTo>
                    <a:pt x="36" y="17"/>
                  </a:lnTo>
                  <a:close/>
                </a:path>
              </a:pathLst>
            </a:custGeom>
            <a:solidFill>
              <a:srgbClr val="00BEC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87" name="组合 4886"/>
          <p:cNvGrpSpPr/>
          <p:nvPr/>
        </p:nvGrpSpPr>
        <p:grpSpPr>
          <a:xfrm>
            <a:off x="1159561" y="2602297"/>
            <a:ext cx="1260919" cy="1260919"/>
            <a:chOff x="3103563" y="4273550"/>
            <a:chExt cx="1603375" cy="1603375"/>
          </a:xfrm>
        </p:grpSpPr>
        <p:sp>
          <p:nvSpPr>
            <p:cNvPr id="4780" name="Freeform 67"/>
            <p:cNvSpPr/>
            <p:nvPr/>
          </p:nvSpPr>
          <p:spPr bwMode="auto">
            <a:xfrm>
              <a:off x="3103563" y="4273550"/>
              <a:ext cx="1603375" cy="1603375"/>
            </a:xfrm>
            <a:custGeom>
              <a:gdLst>
                <a:gd fmla="*/ 407 w 427" name="T0"/>
                <a:gd fmla="*/ 250 h 427" name="T1"/>
                <a:gd fmla="*/ 177 w 427" name="T2"/>
                <a:gd fmla="*/ 406 h 427" name="T3"/>
                <a:gd fmla="*/ 21 w 427" name="T4"/>
                <a:gd fmla="*/ 176 h 427" name="T5"/>
                <a:gd fmla="*/ 251 w 427" name="T6"/>
                <a:gd fmla="*/ 20 h 427" name="T7"/>
                <a:gd fmla="*/ 407 w 427" name="T8"/>
                <a:gd fmla="*/ 250 h 427" name="T9"/>
              </a:gdLst>
              <a:cxnLst>
                <a:cxn ang="0">
                  <a:pos x="T0" y="T1"/>
                </a:cxn>
                <a:cxn ang="0">
                  <a:pos x="T2" y="T3"/>
                </a:cxn>
                <a:cxn ang="0">
                  <a:pos x="T4" y="T5"/>
                </a:cxn>
                <a:cxn ang="0">
                  <a:pos x="T6" y="T7"/>
                </a:cxn>
                <a:cxn ang="0">
                  <a:pos x="T8" y="T9"/>
                </a:cxn>
              </a:cxnLst>
              <a:rect b="b" l="0" r="r" t="0"/>
              <a:pathLst>
                <a:path h="427" w="427">
                  <a:moveTo>
                    <a:pt x="407" y="250"/>
                  </a:moveTo>
                  <a:cubicBezTo>
                    <a:pt x="386" y="357"/>
                    <a:pt x="284" y="427"/>
                    <a:pt x="177" y="406"/>
                  </a:cubicBezTo>
                  <a:cubicBezTo>
                    <a:pt x="70" y="386"/>
                    <a:pt x="0" y="283"/>
                    <a:pt x="21" y="176"/>
                  </a:cubicBezTo>
                  <a:cubicBezTo>
                    <a:pt x="41" y="70"/>
                    <a:pt x="144" y="0"/>
                    <a:pt x="251" y="20"/>
                  </a:cubicBezTo>
                  <a:cubicBezTo>
                    <a:pt x="357" y="40"/>
                    <a:pt x="427" y="143"/>
                    <a:pt x="407" y="250"/>
                  </a:cubicBezTo>
                  <a:close/>
                </a:path>
              </a:pathLst>
            </a:custGeom>
            <a:solidFill>
              <a:srgbClr val="0048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81" name="Freeform 68"/>
            <p:cNvSpPr/>
            <p:nvPr/>
          </p:nvSpPr>
          <p:spPr bwMode="auto">
            <a:xfrm>
              <a:off x="3565525" y="4510087"/>
              <a:ext cx="825500" cy="292100"/>
            </a:xfrm>
            <a:custGeom>
              <a:gdLst>
                <a:gd fmla="*/ 203 w 220" name="T0"/>
                <a:gd fmla="*/ 0 h 78" name="T1"/>
                <a:gd fmla="*/ 173 w 220" name="T2"/>
                <a:gd fmla="*/ 27 h 78" name="T3"/>
                <a:gd fmla="*/ 133 w 220" name="T4"/>
                <a:gd fmla="*/ 17 h 78" name="T5"/>
                <a:gd fmla="*/ 133 w 220" name="T6"/>
                <a:gd fmla="*/ 17 h 78" name="T7"/>
                <a:gd fmla="*/ 86 w 220" name="T8"/>
                <a:gd fmla="*/ 4 h 78" name="T9"/>
                <a:gd fmla="*/ 0 w 220" name="T10"/>
                <a:gd fmla="*/ 78 h 78" name="T11"/>
                <a:gd fmla="*/ 57 w 220" name="T12"/>
                <a:gd fmla="*/ 24 h 78" name="T13"/>
                <a:gd fmla="*/ 144 w 220" name="T14"/>
                <a:gd fmla="*/ 78 h 78" name="T15"/>
                <a:gd fmla="*/ 163 w 220" name="T16"/>
                <a:gd fmla="*/ 76 h 78" name="T17"/>
                <a:gd fmla="*/ 172 w 220" name="T18"/>
                <a:gd fmla="*/ 74 h 78" name="T19"/>
                <a:gd fmla="*/ 203 w 220" name="T20"/>
                <a:gd fmla="*/ 0 h 7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8" w="220">
                  <a:moveTo>
                    <a:pt x="203" y="0"/>
                  </a:moveTo>
                  <a:cubicBezTo>
                    <a:pt x="202" y="10"/>
                    <a:pt x="193" y="25"/>
                    <a:pt x="173" y="27"/>
                  </a:cubicBezTo>
                  <a:cubicBezTo>
                    <a:pt x="153" y="30"/>
                    <a:pt x="133" y="17"/>
                    <a:pt x="133" y="17"/>
                  </a:cubicBezTo>
                  <a:cubicBezTo>
                    <a:pt x="133" y="17"/>
                    <a:pt x="133" y="17"/>
                    <a:pt x="133" y="17"/>
                  </a:cubicBezTo>
                  <a:cubicBezTo>
                    <a:pt x="120" y="9"/>
                    <a:pt x="104" y="4"/>
                    <a:pt x="86" y="4"/>
                  </a:cubicBezTo>
                  <a:cubicBezTo>
                    <a:pt x="43" y="4"/>
                    <a:pt x="6" y="36"/>
                    <a:pt x="0" y="78"/>
                  </a:cubicBezTo>
                  <a:cubicBezTo>
                    <a:pt x="30" y="76"/>
                    <a:pt x="53" y="53"/>
                    <a:pt x="57" y="24"/>
                  </a:cubicBezTo>
                  <a:cubicBezTo>
                    <a:pt x="73" y="56"/>
                    <a:pt x="106" y="78"/>
                    <a:pt x="144" y="78"/>
                  </a:cubicBezTo>
                  <a:cubicBezTo>
                    <a:pt x="150" y="78"/>
                    <a:pt x="156" y="77"/>
                    <a:pt x="163" y="76"/>
                  </a:cubicBezTo>
                  <a:cubicBezTo>
                    <a:pt x="165" y="75"/>
                    <a:pt x="168" y="75"/>
                    <a:pt x="172" y="74"/>
                  </a:cubicBezTo>
                  <a:cubicBezTo>
                    <a:pt x="220" y="57"/>
                    <a:pt x="203" y="0"/>
                    <a:pt x="203" y="0"/>
                  </a:cubicBezTo>
                  <a:close/>
                </a:path>
              </a:pathLst>
            </a:custGeom>
            <a:solidFill>
              <a:srgbClr val="FCD0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82" name="Freeform 69"/>
            <p:cNvSpPr/>
            <p:nvPr/>
          </p:nvSpPr>
          <p:spPr bwMode="auto">
            <a:xfrm>
              <a:off x="3475038" y="5235574"/>
              <a:ext cx="412750" cy="401637"/>
            </a:xfrm>
            <a:custGeom>
              <a:gdLst>
                <a:gd fmla="*/ 110 w 110" name="T0"/>
                <a:gd fmla="*/ 57 h 107" name="T1"/>
                <a:gd fmla="*/ 57 w 110" name="T2"/>
                <a:gd fmla="*/ 0 h 107" name="T3"/>
                <a:gd fmla="*/ 0 w 110" name="T4"/>
                <a:gd fmla="*/ 107 h 107" name="T5"/>
                <a:gd fmla="*/ 110 w 110" name="T6"/>
                <a:gd fmla="*/ 107 h 107" name="T7"/>
                <a:gd fmla="*/ 110 w 110" name="T8"/>
                <a:gd fmla="*/ 57 h 107" name="T9"/>
              </a:gdLst>
              <a:cxnLst>
                <a:cxn ang="0">
                  <a:pos x="T0" y="T1"/>
                </a:cxn>
                <a:cxn ang="0">
                  <a:pos x="T2" y="T3"/>
                </a:cxn>
                <a:cxn ang="0">
                  <a:pos x="T4" y="T5"/>
                </a:cxn>
                <a:cxn ang="0">
                  <a:pos x="T6" y="T7"/>
                </a:cxn>
                <a:cxn ang="0">
                  <a:pos x="T8" y="T9"/>
                </a:cxn>
              </a:cxnLst>
              <a:rect b="b" l="0" r="r" t="0"/>
              <a:pathLst>
                <a:path h="107" w="110">
                  <a:moveTo>
                    <a:pt x="110" y="57"/>
                  </a:moveTo>
                  <a:cubicBezTo>
                    <a:pt x="74" y="43"/>
                    <a:pt x="57" y="0"/>
                    <a:pt x="57" y="0"/>
                  </a:cubicBezTo>
                  <a:cubicBezTo>
                    <a:pt x="23" y="21"/>
                    <a:pt x="0" y="61"/>
                    <a:pt x="0" y="107"/>
                  </a:cubicBezTo>
                  <a:cubicBezTo>
                    <a:pt x="110" y="107"/>
                    <a:pt x="110" y="107"/>
                    <a:pt x="110" y="107"/>
                  </a:cubicBezTo>
                  <a:cubicBezTo>
                    <a:pt x="110" y="57"/>
                    <a:pt x="110" y="57"/>
                    <a:pt x="110" y="57"/>
                  </a:cubicBezTo>
                  <a:close/>
                </a:path>
              </a:pathLst>
            </a:custGeom>
            <a:solidFill>
              <a:srgbClr val="0027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83" name="Freeform 70"/>
            <p:cNvSpPr/>
            <p:nvPr/>
          </p:nvSpPr>
          <p:spPr bwMode="auto">
            <a:xfrm>
              <a:off x="3689350" y="5175249"/>
              <a:ext cx="198438" cy="274637"/>
            </a:xfrm>
            <a:custGeom>
              <a:gdLst>
                <a:gd fmla="*/ 53 w 53" name="T0"/>
                <a:gd fmla="*/ 73 h 73" name="T1"/>
                <a:gd fmla="*/ 53 w 53" name="T2"/>
                <a:gd fmla="*/ 73 h 73" name="T3"/>
                <a:gd fmla="*/ 53 w 53" name="T4"/>
                <a:gd fmla="*/ 0 h 73" name="T5"/>
                <a:gd fmla="*/ 53 w 53" name="T6"/>
                <a:gd fmla="*/ 0 h 73" name="T7"/>
                <a:gd fmla="*/ 0 w 53" name="T8"/>
                <a:gd fmla="*/ 16 h 73" name="T9"/>
                <a:gd fmla="*/ 53 w 53" name="T10"/>
                <a:gd fmla="*/ 73 h 73" name="T11"/>
              </a:gdLst>
              <a:cxnLst>
                <a:cxn ang="0">
                  <a:pos x="T0" y="T1"/>
                </a:cxn>
                <a:cxn ang="0">
                  <a:pos x="T2" y="T3"/>
                </a:cxn>
                <a:cxn ang="0">
                  <a:pos x="T4" y="T5"/>
                </a:cxn>
                <a:cxn ang="0">
                  <a:pos x="T6" y="T7"/>
                </a:cxn>
                <a:cxn ang="0">
                  <a:pos x="T8" y="T9"/>
                </a:cxn>
                <a:cxn ang="0">
                  <a:pos x="T10" y="T11"/>
                </a:cxn>
              </a:cxnLst>
              <a:rect b="b" l="0" r="r" t="0"/>
              <a:pathLst>
                <a:path h="73" w="52">
                  <a:moveTo>
                    <a:pt x="53" y="73"/>
                  </a:moveTo>
                  <a:cubicBezTo>
                    <a:pt x="53" y="73"/>
                    <a:pt x="53" y="73"/>
                    <a:pt x="53" y="73"/>
                  </a:cubicBezTo>
                  <a:cubicBezTo>
                    <a:pt x="53" y="0"/>
                    <a:pt x="53" y="0"/>
                    <a:pt x="53" y="0"/>
                  </a:cubicBezTo>
                  <a:cubicBezTo>
                    <a:pt x="53" y="0"/>
                    <a:pt x="53" y="0"/>
                    <a:pt x="53" y="0"/>
                  </a:cubicBezTo>
                  <a:cubicBezTo>
                    <a:pt x="34" y="0"/>
                    <a:pt x="16" y="6"/>
                    <a:pt x="0" y="16"/>
                  </a:cubicBezTo>
                  <a:cubicBezTo>
                    <a:pt x="0" y="16"/>
                    <a:pt x="17" y="59"/>
                    <a:pt x="53" y="7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84" name="Freeform 71"/>
            <p:cNvSpPr>
              <a:spLocks noEditPoints="1"/>
            </p:cNvSpPr>
            <p:nvPr/>
          </p:nvSpPr>
          <p:spPr bwMode="auto">
            <a:xfrm>
              <a:off x="3560763" y="4600575"/>
              <a:ext cx="327025" cy="574675"/>
            </a:xfrm>
            <a:custGeom>
              <a:gdLst>
                <a:gd fmla="*/ 58 w 87" name="T0"/>
                <a:gd fmla="*/ 0 h 153" name="T1"/>
                <a:gd fmla="*/ 2 w 87" name="T2"/>
                <a:gd fmla="*/ 54 h 153" name="T3"/>
                <a:gd fmla="*/ 1 w 87" name="T4"/>
                <a:gd fmla="*/ 54 h 153" name="T5"/>
                <a:gd fmla="*/ 0 w 87" name="T6"/>
                <a:gd fmla="*/ 66 h 153" name="T7"/>
                <a:gd fmla="*/ 33 w 87" name="T8"/>
                <a:gd fmla="*/ 134 h 153" name="T9"/>
                <a:gd fmla="*/ 34 w 87" name="T10"/>
                <a:gd fmla="*/ 135 h 153" name="T11"/>
                <a:gd fmla="*/ 87 w 87" name="T12"/>
                <a:gd fmla="*/ 153 h 153" name="T13"/>
                <a:gd fmla="*/ 87 w 87" name="T14"/>
                <a:gd fmla="*/ 35 h 153" name="T15"/>
                <a:gd fmla="*/ 58 w 87" name="T16"/>
                <a:gd fmla="*/ 0 h 153" name="T17"/>
                <a:gd fmla="*/ 47 w 87" name="T18"/>
                <a:gd fmla="*/ 116 h 153" name="T19"/>
                <a:gd fmla="*/ 47 w 87" name="T20"/>
                <a:gd fmla="*/ 116 h 153" name="T21"/>
                <a:gd fmla="*/ 47 w 87" name="T22"/>
                <a:gd fmla="*/ 116 h 153" name="T23"/>
                <a:gd fmla="*/ 47 w 87" name="T24"/>
                <a:gd fmla="*/ 116 h 15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3" w="87">
                  <a:moveTo>
                    <a:pt x="58" y="0"/>
                  </a:moveTo>
                  <a:cubicBezTo>
                    <a:pt x="54" y="29"/>
                    <a:pt x="31" y="51"/>
                    <a:pt x="2" y="54"/>
                  </a:cubicBezTo>
                  <a:cubicBezTo>
                    <a:pt x="2" y="54"/>
                    <a:pt x="2" y="54"/>
                    <a:pt x="1" y="54"/>
                  </a:cubicBezTo>
                  <a:cubicBezTo>
                    <a:pt x="1" y="58"/>
                    <a:pt x="0" y="62"/>
                    <a:pt x="0" y="66"/>
                  </a:cubicBezTo>
                  <a:cubicBezTo>
                    <a:pt x="0" y="94"/>
                    <a:pt x="13" y="118"/>
                    <a:pt x="33" y="134"/>
                  </a:cubicBezTo>
                  <a:cubicBezTo>
                    <a:pt x="33" y="134"/>
                    <a:pt x="34" y="135"/>
                    <a:pt x="34" y="135"/>
                  </a:cubicBezTo>
                  <a:cubicBezTo>
                    <a:pt x="49" y="146"/>
                    <a:pt x="67" y="153"/>
                    <a:pt x="87" y="153"/>
                  </a:cubicBezTo>
                  <a:cubicBezTo>
                    <a:pt x="87" y="35"/>
                    <a:pt x="87" y="35"/>
                    <a:pt x="87" y="35"/>
                  </a:cubicBezTo>
                  <a:cubicBezTo>
                    <a:pt x="75" y="26"/>
                    <a:pt x="65" y="14"/>
                    <a:pt x="58" y="0"/>
                  </a:cubicBezTo>
                  <a:close/>
                  <a:moveTo>
                    <a:pt x="47" y="116"/>
                  </a:moveTo>
                  <a:cubicBezTo>
                    <a:pt x="47" y="116"/>
                    <a:pt x="47" y="116"/>
                    <a:pt x="47" y="116"/>
                  </a:cubicBezTo>
                  <a:cubicBezTo>
                    <a:pt x="47" y="116"/>
                    <a:pt x="47" y="116"/>
                    <a:pt x="47" y="116"/>
                  </a:cubicBezTo>
                  <a:cubicBezTo>
                    <a:pt x="47" y="116"/>
                    <a:pt x="47" y="116"/>
                    <a:pt x="47" y="11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85" name="Freeform 72"/>
            <p:cNvSpPr/>
            <p:nvPr/>
          </p:nvSpPr>
          <p:spPr bwMode="auto">
            <a:xfrm>
              <a:off x="3887788" y="5235574"/>
              <a:ext cx="417513" cy="401637"/>
            </a:xfrm>
            <a:custGeom>
              <a:gdLst>
                <a:gd fmla="*/ 54 w 111" name="T0"/>
                <a:gd fmla="*/ 0 h 107" name="T1"/>
                <a:gd fmla="*/ 0 w 111" name="T2"/>
                <a:gd fmla="*/ 57 h 107" name="T3"/>
                <a:gd fmla="*/ 0 w 111" name="T4"/>
                <a:gd fmla="*/ 107 h 107" name="T5"/>
                <a:gd fmla="*/ 111 w 111" name="T6"/>
                <a:gd fmla="*/ 107 h 107" name="T7"/>
                <a:gd fmla="*/ 54 w 111" name="T8"/>
                <a:gd fmla="*/ 0 h 107" name="T9"/>
              </a:gdLst>
              <a:cxnLst>
                <a:cxn ang="0">
                  <a:pos x="T0" y="T1"/>
                </a:cxn>
                <a:cxn ang="0">
                  <a:pos x="T2" y="T3"/>
                </a:cxn>
                <a:cxn ang="0">
                  <a:pos x="T4" y="T5"/>
                </a:cxn>
                <a:cxn ang="0">
                  <a:pos x="T6" y="T7"/>
                </a:cxn>
                <a:cxn ang="0">
                  <a:pos x="T8" y="T9"/>
                </a:cxn>
              </a:cxnLst>
              <a:rect b="b" l="0" r="r" t="0"/>
              <a:pathLst>
                <a:path h="107" w="110">
                  <a:moveTo>
                    <a:pt x="54" y="0"/>
                  </a:moveTo>
                  <a:cubicBezTo>
                    <a:pt x="54" y="0"/>
                    <a:pt x="37" y="43"/>
                    <a:pt x="0" y="57"/>
                  </a:cubicBezTo>
                  <a:cubicBezTo>
                    <a:pt x="0" y="107"/>
                    <a:pt x="0" y="107"/>
                    <a:pt x="0" y="107"/>
                  </a:cubicBezTo>
                  <a:cubicBezTo>
                    <a:pt x="111" y="107"/>
                    <a:pt x="111" y="107"/>
                    <a:pt x="111" y="107"/>
                  </a:cubicBezTo>
                  <a:cubicBezTo>
                    <a:pt x="111" y="61"/>
                    <a:pt x="88" y="21"/>
                    <a:pt x="54" y="0"/>
                  </a:cubicBezTo>
                  <a:close/>
                </a:path>
              </a:pathLst>
            </a:custGeom>
            <a:solidFill>
              <a:srgbClr val="0027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86" name="Freeform 73"/>
            <p:cNvSpPr/>
            <p:nvPr/>
          </p:nvSpPr>
          <p:spPr bwMode="auto">
            <a:xfrm>
              <a:off x="3887788" y="5175249"/>
              <a:ext cx="203200" cy="274637"/>
            </a:xfrm>
            <a:custGeom>
              <a:gdLst>
                <a:gd fmla="*/ 54 w 54" name="T0"/>
                <a:gd fmla="*/ 16 h 73" name="T1"/>
                <a:gd fmla="*/ 0 w 54" name="T2"/>
                <a:gd fmla="*/ 0 h 73" name="T3"/>
                <a:gd fmla="*/ 0 w 54" name="T4"/>
                <a:gd fmla="*/ 73 h 73" name="T5"/>
                <a:gd fmla="*/ 54 w 54" name="T6"/>
                <a:gd fmla="*/ 16 h 73" name="T7"/>
              </a:gdLst>
              <a:cxnLst>
                <a:cxn ang="0">
                  <a:pos x="T0" y="T1"/>
                </a:cxn>
                <a:cxn ang="0">
                  <a:pos x="T2" y="T3"/>
                </a:cxn>
                <a:cxn ang="0">
                  <a:pos x="T4" y="T5"/>
                </a:cxn>
                <a:cxn ang="0">
                  <a:pos x="T6" y="T7"/>
                </a:cxn>
              </a:cxnLst>
              <a:rect b="b" l="0" r="r" t="0"/>
              <a:pathLst>
                <a:path h="73" w="54">
                  <a:moveTo>
                    <a:pt x="54" y="16"/>
                  </a:moveTo>
                  <a:cubicBezTo>
                    <a:pt x="38" y="6"/>
                    <a:pt x="20" y="0"/>
                    <a:pt x="0" y="0"/>
                  </a:cubicBezTo>
                  <a:cubicBezTo>
                    <a:pt x="0" y="73"/>
                    <a:pt x="0" y="73"/>
                    <a:pt x="0" y="73"/>
                  </a:cubicBezTo>
                  <a:cubicBezTo>
                    <a:pt x="37" y="59"/>
                    <a:pt x="54" y="16"/>
                    <a:pt x="54" y="16"/>
                  </a:cubicBezTo>
                  <a:close/>
                </a:path>
              </a:pathLst>
            </a:custGeom>
            <a:solidFill>
              <a:srgbClr val="DC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87" name="Freeform 74"/>
            <p:cNvSpPr/>
            <p:nvPr/>
          </p:nvSpPr>
          <p:spPr bwMode="auto">
            <a:xfrm>
              <a:off x="3887788" y="4730749"/>
              <a:ext cx="327025" cy="444500"/>
            </a:xfrm>
            <a:custGeom>
              <a:gdLst>
                <a:gd fmla="*/ 55 w 87" name="T0"/>
                <a:gd fmla="*/ 99 h 118" name="T1"/>
                <a:gd fmla="*/ 87 w 87" name="T2"/>
                <a:gd fmla="*/ 31 h 118" name="T3"/>
                <a:gd fmla="*/ 86 w 87" name="T4"/>
                <a:gd fmla="*/ 16 h 118" name="T5"/>
                <a:gd fmla="*/ 86 w 87" name="T6"/>
                <a:gd fmla="*/ 15 h 118" name="T7"/>
                <a:gd fmla="*/ 58 w 87" name="T8"/>
                <a:gd fmla="*/ 19 h 118" name="T9"/>
                <a:gd fmla="*/ 0 w 87" name="T10"/>
                <a:gd fmla="*/ 0 h 118" name="T11"/>
                <a:gd fmla="*/ 0 w 87" name="T12"/>
                <a:gd fmla="*/ 118 h 118" name="T13"/>
                <a:gd fmla="*/ 54 w 87" name="T14"/>
                <a:gd fmla="*/ 100 h 118" name="T15"/>
                <a:gd fmla="*/ 55 w 87" name="T16"/>
                <a:gd fmla="*/ 99 h 1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 w="87">
                  <a:moveTo>
                    <a:pt x="55" y="99"/>
                  </a:moveTo>
                  <a:cubicBezTo>
                    <a:pt x="75" y="83"/>
                    <a:pt x="87" y="59"/>
                    <a:pt x="87" y="31"/>
                  </a:cubicBezTo>
                  <a:cubicBezTo>
                    <a:pt x="87" y="26"/>
                    <a:pt x="87" y="21"/>
                    <a:pt x="86" y="16"/>
                  </a:cubicBezTo>
                  <a:cubicBezTo>
                    <a:pt x="86" y="15"/>
                    <a:pt x="86" y="15"/>
                    <a:pt x="86" y="15"/>
                  </a:cubicBezTo>
                  <a:cubicBezTo>
                    <a:pt x="77" y="17"/>
                    <a:pt x="67" y="19"/>
                    <a:pt x="58" y="19"/>
                  </a:cubicBezTo>
                  <a:cubicBezTo>
                    <a:pt x="36" y="19"/>
                    <a:pt x="16" y="12"/>
                    <a:pt x="0" y="0"/>
                  </a:cubicBezTo>
                  <a:cubicBezTo>
                    <a:pt x="0" y="118"/>
                    <a:pt x="0" y="118"/>
                    <a:pt x="0" y="118"/>
                  </a:cubicBezTo>
                  <a:cubicBezTo>
                    <a:pt x="21" y="118"/>
                    <a:pt x="39" y="111"/>
                    <a:pt x="54" y="100"/>
                  </a:cubicBezTo>
                  <a:cubicBezTo>
                    <a:pt x="54" y="100"/>
                    <a:pt x="55" y="99"/>
                    <a:pt x="55" y="99"/>
                  </a:cubicBezTo>
                  <a:close/>
                </a:path>
              </a:pathLst>
            </a:custGeom>
            <a:solidFill>
              <a:srgbClr val="DC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91" name="组合 4890"/>
          <p:cNvGrpSpPr/>
          <p:nvPr/>
        </p:nvGrpSpPr>
        <p:grpSpPr>
          <a:xfrm>
            <a:off x="2847688" y="3473469"/>
            <a:ext cx="838676" cy="839507"/>
            <a:chOff x="5799138" y="3363912"/>
            <a:chExt cx="1603375" cy="1604962"/>
          </a:xfrm>
        </p:grpSpPr>
        <p:sp>
          <p:nvSpPr>
            <p:cNvPr id="4788" name="Freeform 75"/>
            <p:cNvSpPr/>
            <p:nvPr/>
          </p:nvSpPr>
          <p:spPr bwMode="auto">
            <a:xfrm>
              <a:off x="5799138" y="3363912"/>
              <a:ext cx="1603375" cy="1604962"/>
            </a:xfrm>
            <a:custGeom>
              <a:gdLst>
                <a:gd fmla="*/ 406 w 427" name="T0"/>
                <a:gd fmla="*/ 251 h 427" name="T1"/>
                <a:gd fmla="*/ 176 w 427" name="T2"/>
                <a:gd fmla="*/ 407 h 427" name="T3"/>
                <a:gd fmla="*/ 20 w 427" name="T4"/>
                <a:gd fmla="*/ 177 h 427" name="T5"/>
                <a:gd fmla="*/ 250 w 427" name="T6"/>
                <a:gd fmla="*/ 21 h 427" name="T7"/>
                <a:gd fmla="*/ 406 w 427" name="T8"/>
                <a:gd fmla="*/ 251 h 427" name="T9"/>
              </a:gdLst>
              <a:cxnLst>
                <a:cxn ang="0">
                  <a:pos x="T0" y="T1"/>
                </a:cxn>
                <a:cxn ang="0">
                  <a:pos x="T2" y="T3"/>
                </a:cxn>
                <a:cxn ang="0">
                  <a:pos x="T4" y="T5"/>
                </a:cxn>
                <a:cxn ang="0">
                  <a:pos x="T6" y="T7"/>
                </a:cxn>
                <a:cxn ang="0">
                  <a:pos x="T8" y="T9"/>
                </a:cxn>
              </a:cxnLst>
              <a:rect b="b" l="0" r="r" t="0"/>
              <a:pathLst>
                <a:path h="427" w="427">
                  <a:moveTo>
                    <a:pt x="406" y="251"/>
                  </a:moveTo>
                  <a:cubicBezTo>
                    <a:pt x="386" y="357"/>
                    <a:pt x="283" y="427"/>
                    <a:pt x="176" y="407"/>
                  </a:cubicBezTo>
                  <a:cubicBezTo>
                    <a:pt x="70" y="386"/>
                    <a:pt x="0" y="283"/>
                    <a:pt x="20" y="177"/>
                  </a:cubicBezTo>
                  <a:cubicBezTo>
                    <a:pt x="41" y="70"/>
                    <a:pt x="144" y="0"/>
                    <a:pt x="250" y="21"/>
                  </a:cubicBezTo>
                  <a:cubicBezTo>
                    <a:pt x="357" y="41"/>
                    <a:pt x="427" y="144"/>
                    <a:pt x="406" y="251"/>
                  </a:cubicBezTo>
                  <a:close/>
                </a:path>
              </a:pathLst>
            </a:custGeom>
            <a:solidFill>
              <a:srgbClr val="0048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89" name="Freeform 76"/>
            <p:cNvSpPr/>
            <p:nvPr/>
          </p:nvSpPr>
          <p:spPr bwMode="auto">
            <a:xfrm>
              <a:off x="6181725" y="4351337"/>
              <a:ext cx="376238" cy="376237"/>
            </a:xfrm>
            <a:custGeom>
              <a:gdLst>
                <a:gd fmla="*/ 91 w 100" name="T0"/>
                <a:gd fmla="*/ 18 h 100" name="T1"/>
                <a:gd fmla="*/ 85 w 100" name="T2"/>
                <a:gd fmla="*/ 38 h 100" name="T3"/>
                <a:gd fmla="*/ 46 w 100" name="T4"/>
                <a:gd fmla="*/ 0 h 100" name="T5"/>
                <a:gd fmla="*/ 0 w 100" name="T6"/>
                <a:gd fmla="*/ 100 h 100" name="T7"/>
                <a:gd fmla="*/ 87 w 100" name="T8"/>
                <a:gd fmla="*/ 100 h 100" name="T9"/>
                <a:gd fmla="*/ 100 w 100" name="T10"/>
                <a:gd fmla="*/ 35 h 100" name="T11"/>
                <a:gd fmla="*/ 91 w 100" name="T12"/>
                <a:gd fmla="*/ 18 h 100" name="T13"/>
              </a:gdLst>
              <a:cxnLst>
                <a:cxn ang="0">
                  <a:pos x="T0" y="T1"/>
                </a:cxn>
                <a:cxn ang="0">
                  <a:pos x="T2" y="T3"/>
                </a:cxn>
                <a:cxn ang="0">
                  <a:pos x="T4" y="T5"/>
                </a:cxn>
                <a:cxn ang="0">
                  <a:pos x="T6" y="T7"/>
                </a:cxn>
                <a:cxn ang="0">
                  <a:pos x="T8" y="T9"/>
                </a:cxn>
                <a:cxn ang="0">
                  <a:pos x="T10" y="T11"/>
                </a:cxn>
                <a:cxn ang="0">
                  <a:pos x="T12" y="T13"/>
                </a:cxn>
              </a:cxnLst>
              <a:rect b="b" l="0" r="r" t="0"/>
              <a:pathLst>
                <a:path h="100" w="100">
                  <a:moveTo>
                    <a:pt x="91" y="18"/>
                  </a:moveTo>
                  <a:cubicBezTo>
                    <a:pt x="88" y="24"/>
                    <a:pt x="85" y="30"/>
                    <a:pt x="85" y="38"/>
                  </a:cubicBezTo>
                  <a:cubicBezTo>
                    <a:pt x="46" y="0"/>
                    <a:pt x="46" y="0"/>
                    <a:pt x="46" y="0"/>
                  </a:cubicBezTo>
                  <a:cubicBezTo>
                    <a:pt x="18" y="23"/>
                    <a:pt x="0" y="59"/>
                    <a:pt x="0" y="100"/>
                  </a:cubicBezTo>
                  <a:cubicBezTo>
                    <a:pt x="87" y="100"/>
                    <a:pt x="87" y="100"/>
                    <a:pt x="87" y="100"/>
                  </a:cubicBezTo>
                  <a:cubicBezTo>
                    <a:pt x="100" y="35"/>
                    <a:pt x="100" y="35"/>
                    <a:pt x="100" y="35"/>
                  </a:cubicBezTo>
                  <a:lnTo>
                    <a:pt x="91" y="18"/>
                  </a:lnTo>
                  <a:close/>
                </a:path>
              </a:pathLst>
            </a:custGeom>
            <a:solidFill>
              <a:srgbClr val="69E2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0" name="Freeform 77"/>
            <p:cNvSpPr/>
            <p:nvPr/>
          </p:nvSpPr>
          <p:spPr bwMode="auto">
            <a:xfrm>
              <a:off x="6475413" y="4265612"/>
              <a:ext cx="123825" cy="93662"/>
            </a:xfrm>
            <a:custGeom>
              <a:gdLst>
                <a:gd fmla="*/ 33 w 33" name="T0"/>
                <a:gd fmla="*/ 0 h 25" name="T1"/>
                <a:gd fmla="*/ 0 w 33" name="T2"/>
                <a:gd fmla="*/ 5 h 25" name="T3"/>
                <a:gd fmla="*/ 33 w 33" name="T4"/>
                <a:gd fmla="*/ 25 h 25" name="T5"/>
                <a:gd fmla="*/ 33 w 33" name="T6"/>
                <a:gd fmla="*/ 0 h 25" name="T7"/>
              </a:gdLst>
              <a:cxnLst>
                <a:cxn ang="0">
                  <a:pos x="T0" y="T1"/>
                </a:cxn>
                <a:cxn ang="0">
                  <a:pos x="T2" y="T3"/>
                </a:cxn>
                <a:cxn ang="0">
                  <a:pos x="T4" y="T5"/>
                </a:cxn>
                <a:cxn ang="0">
                  <a:pos x="T6" y="T7"/>
                </a:cxn>
              </a:cxnLst>
              <a:rect b="b" l="0" r="r" t="0"/>
              <a:pathLst>
                <a:path h="25" w="33">
                  <a:moveTo>
                    <a:pt x="33" y="0"/>
                  </a:moveTo>
                  <a:cubicBezTo>
                    <a:pt x="22" y="0"/>
                    <a:pt x="11" y="1"/>
                    <a:pt x="0" y="5"/>
                  </a:cubicBezTo>
                  <a:cubicBezTo>
                    <a:pt x="33" y="25"/>
                    <a:pt x="33" y="25"/>
                    <a:pt x="33" y="25"/>
                  </a:cubicBezTo>
                  <a:lnTo>
                    <a:pt x="3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1" name="Freeform 78"/>
            <p:cNvSpPr/>
            <p:nvPr/>
          </p:nvSpPr>
          <p:spPr bwMode="auto">
            <a:xfrm>
              <a:off x="6508750" y="4359275"/>
              <a:ext cx="90488" cy="368300"/>
            </a:xfrm>
            <a:custGeom>
              <a:gdLst>
                <a:gd fmla="*/ 4 w 24" name="T0"/>
                <a:gd fmla="*/ 16 h 98" name="T1"/>
                <a:gd fmla="*/ 13 w 24" name="T2"/>
                <a:gd fmla="*/ 33 h 98" name="T3"/>
                <a:gd fmla="*/ 0 w 24" name="T4"/>
                <a:gd fmla="*/ 98 h 98" name="T5"/>
                <a:gd fmla="*/ 24 w 24" name="T6"/>
                <a:gd fmla="*/ 98 h 98" name="T7"/>
                <a:gd fmla="*/ 24 w 24" name="T8"/>
                <a:gd fmla="*/ 0 h 98" name="T9"/>
                <a:gd fmla="*/ 4 w 24" name="T10"/>
                <a:gd fmla="*/ 16 h 98" name="T11"/>
              </a:gdLst>
              <a:cxnLst>
                <a:cxn ang="0">
                  <a:pos x="T0" y="T1"/>
                </a:cxn>
                <a:cxn ang="0">
                  <a:pos x="T2" y="T3"/>
                </a:cxn>
                <a:cxn ang="0">
                  <a:pos x="T4" y="T5"/>
                </a:cxn>
                <a:cxn ang="0">
                  <a:pos x="T6" y="T7"/>
                </a:cxn>
                <a:cxn ang="0">
                  <a:pos x="T8" y="T9"/>
                </a:cxn>
                <a:cxn ang="0">
                  <a:pos x="T10" y="T11"/>
                </a:cxn>
              </a:cxnLst>
              <a:rect b="b" l="0" r="r" t="0"/>
              <a:pathLst>
                <a:path h="98" w="24">
                  <a:moveTo>
                    <a:pt x="4" y="16"/>
                  </a:moveTo>
                  <a:cubicBezTo>
                    <a:pt x="13" y="33"/>
                    <a:pt x="13" y="33"/>
                    <a:pt x="13" y="33"/>
                  </a:cubicBezTo>
                  <a:cubicBezTo>
                    <a:pt x="0" y="98"/>
                    <a:pt x="0" y="98"/>
                    <a:pt x="0" y="98"/>
                  </a:cubicBezTo>
                  <a:cubicBezTo>
                    <a:pt x="24" y="98"/>
                    <a:pt x="24" y="98"/>
                    <a:pt x="24" y="98"/>
                  </a:cubicBezTo>
                  <a:cubicBezTo>
                    <a:pt x="24" y="0"/>
                    <a:pt x="24" y="0"/>
                    <a:pt x="24" y="0"/>
                  </a:cubicBezTo>
                  <a:cubicBezTo>
                    <a:pt x="24" y="0"/>
                    <a:pt x="12" y="4"/>
                    <a:pt x="4" y="16"/>
                  </a:cubicBezTo>
                  <a:close/>
                </a:path>
              </a:pathLst>
            </a:custGeom>
            <a:solidFill>
              <a:srgbClr val="1D1D1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2" name="Freeform 79"/>
            <p:cNvSpPr/>
            <p:nvPr/>
          </p:nvSpPr>
          <p:spPr bwMode="auto">
            <a:xfrm>
              <a:off x="6354763" y="4284662"/>
              <a:ext cx="244475" cy="209550"/>
            </a:xfrm>
            <a:custGeom>
              <a:gdLst>
                <a:gd fmla="*/ 45 w 65" name="T0"/>
                <a:gd fmla="*/ 36 h 56" name="T1"/>
                <a:gd fmla="*/ 65 w 65" name="T2"/>
                <a:gd fmla="*/ 20 h 56" name="T3"/>
                <a:gd fmla="*/ 65 w 65" name="T4"/>
                <a:gd fmla="*/ 20 h 56" name="T5"/>
                <a:gd fmla="*/ 32 w 65" name="T6"/>
                <a:gd fmla="*/ 0 h 56" name="T7"/>
                <a:gd fmla="*/ 0 w 65" name="T8"/>
                <a:gd fmla="*/ 18 h 56" name="T9"/>
                <a:gd fmla="*/ 39 w 65" name="T10"/>
                <a:gd fmla="*/ 56 h 56" name="T11"/>
                <a:gd fmla="*/ 45 w 65" name="T12"/>
                <a:gd fmla="*/ 36 h 56" name="T13"/>
              </a:gdLst>
              <a:cxnLst>
                <a:cxn ang="0">
                  <a:pos x="T0" y="T1"/>
                </a:cxn>
                <a:cxn ang="0">
                  <a:pos x="T2" y="T3"/>
                </a:cxn>
                <a:cxn ang="0">
                  <a:pos x="T4" y="T5"/>
                </a:cxn>
                <a:cxn ang="0">
                  <a:pos x="T6" y="T7"/>
                </a:cxn>
                <a:cxn ang="0">
                  <a:pos x="T8" y="T9"/>
                </a:cxn>
                <a:cxn ang="0">
                  <a:pos x="T10" y="T11"/>
                </a:cxn>
                <a:cxn ang="0">
                  <a:pos x="T12" y="T13"/>
                </a:cxn>
              </a:cxnLst>
              <a:rect b="b" l="0" r="r" t="0"/>
              <a:pathLst>
                <a:path h="56" w="65">
                  <a:moveTo>
                    <a:pt x="45" y="36"/>
                  </a:moveTo>
                  <a:cubicBezTo>
                    <a:pt x="53" y="24"/>
                    <a:pt x="65" y="20"/>
                    <a:pt x="65" y="20"/>
                  </a:cubicBezTo>
                  <a:cubicBezTo>
                    <a:pt x="65" y="20"/>
                    <a:pt x="65" y="20"/>
                    <a:pt x="65" y="20"/>
                  </a:cubicBezTo>
                  <a:cubicBezTo>
                    <a:pt x="32" y="0"/>
                    <a:pt x="32" y="0"/>
                    <a:pt x="32" y="0"/>
                  </a:cubicBezTo>
                  <a:cubicBezTo>
                    <a:pt x="21" y="4"/>
                    <a:pt x="10" y="10"/>
                    <a:pt x="0" y="18"/>
                  </a:cubicBezTo>
                  <a:cubicBezTo>
                    <a:pt x="39" y="56"/>
                    <a:pt x="39" y="56"/>
                    <a:pt x="39" y="56"/>
                  </a:cubicBezTo>
                  <a:cubicBezTo>
                    <a:pt x="39" y="48"/>
                    <a:pt x="42" y="42"/>
                    <a:pt x="45" y="36"/>
                  </a:cubicBezTo>
                  <a:close/>
                </a:path>
              </a:pathLst>
            </a:custGeom>
            <a:solidFill>
              <a:srgbClr val="AFC0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3" name="Freeform 80"/>
            <p:cNvSpPr/>
            <p:nvPr/>
          </p:nvSpPr>
          <p:spPr bwMode="auto">
            <a:xfrm>
              <a:off x="6272213" y="3683000"/>
              <a:ext cx="327025" cy="511175"/>
            </a:xfrm>
            <a:custGeom>
              <a:gdLst>
                <a:gd fmla="*/ 87 w 87" name="T0"/>
                <a:gd fmla="*/ 84 h 136" name="T1"/>
                <a:gd fmla="*/ 87 w 87" name="T2"/>
                <a:gd fmla="*/ 35 h 136" name="T3"/>
                <a:gd fmla="*/ 58 w 87" name="T4"/>
                <a:gd fmla="*/ 0 h 136" name="T5"/>
                <a:gd fmla="*/ 1 w 87" name="T6"/>
                <a:gd fmla="*/ 55 h 136" name="T7"/>
                <a:gd fmla="*/ 0 w 87" name="T8"/>
                <a:gd fmla="*/ 67 h 136" name="T9"/>
                <a:gd fmla="*/ 34 w 87" name="T10"/>
                <a:gd fmla="*/ 136 h 136" name="T11"/>
                <a:gd fmla="*/ 87 w 87" name="T12"/>
                <a:gd fmla="*/ 84 h 136" name="T13"/>
              </a:gdLst>
              <a:cxnLst>
                <a:cxn ang="0">
                  <a:pos x="T0" y="T1"/>
                </a:cxn>
                <a:cxn ang="0">
                  <a:pos x="T2" y="T3"/>
                </a:cxn>
                <a:cxn ang="0">
                  <a:pos x="T4" y="T5"/>
                </a:cxn>
                <a:cxn ang="0">
                  <a:pos x="T6" y="T7"/>
                </a:cxn>
                <a:cxn ang="0">
                  <a:pos x="T8" y="T9"/>
                </a:cxn>
                <a:cxn ang="0">
                  <a:pos x="T10" y="T11"/>
                </a:cxn>
                <a:cxn ang="0">
                  <a:pos x="T12" y="T13"/>
                </a:cxn>
              </a:cxnLst>
              <a:rect b="b" l="0" r="r" t="0"/>
              <a:pathLst>
                <a:path h="136" w="87">
                  <a:moveTo>
                    <a:pt x="87" y="84"/>
                  </a:moveTo>
                  <a:cubicBezTo>
                    <a:pt x="87" y="35"/>
                    <a:pt x="87" y="35"/>
                    <a:pt x="87" y="35"/>
                  </a:cubicBezTo>
                  <a:cubicBezTo>
                    <a:pt x="75" y="26"/>
                    <a:pt x="65" y="14"/>
                    <a:pt x="58" y="0"/>
                  </a:cubicBezTo>
                  <a:cubicBezTo>
                    <a:pt x="54" y="29"/>
                    <a:pt x="30" y="52"/>
                    <a:pt x="1" y="55"/>
                  </a:cubicBezTo>
                  <a:cubicBezTo>
                    <a:pt x="0" y="59"/>
                    <a:pt x="0" y="63"/>
                    <a:pt x="0" y="67"/>
                  </a:cubicBezTo>
                  <a:cubicBezTo>
                    <a:pt x="0" y="95"/>
                    <a:pt x="13" y="120"/>
                    <a:pt x="34" y="136"/>
                  </a:cubicBezTo>
                  <a:cubicBezTo>
                    <a:pt x="40" y="106"/>
                    <a:pt x="62" y="84"/>
                    <a:pt x="87"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4" name="Freeform 81"/>
            <p:cNvSpPr/>
            <p:nvPr/>
          </p:nvSpPr>
          <p:spPr bwMode="auto">
            <a:xfrm>
              <a:off x="6399213" y="3998912"/>
              <a:ext cx="200025" cy="261937"/>
            </a:xfrm>
            <a:custGeom>
              <a:gdLst>
                <a:gd fmla="*/ 30 w 53" name="T0"/>
                <a:gd fmla="*/ 32 h 70" name="T1"/>
                <a:gd fmla="*/ 53 w 53" name="T2"/>
                <a:gd fmla="*/ 32 h 70" name="T3"/>
                <a:gd fmla="*/ 53 w 53" name="T4"/>
                <a:gd fmla="*/ 0 h 70" name="T5"/>
                <a:gd fmla="*/ 0 w 53" name="T6"/>
                <a:gd fmla="*/ 52 h 70" name="T7"/>
                <a:gd fmla="*/ 53 w 53" name="T8"/>
                <a:gd fmla="*/ 70 h 70" name="T9"/>
                <a:gd fmla="*/ 53 w 53" name="T10"/>
                <a:gd fmla="*/ 55 h 70" name="T11"/>
                <a:gd fmla="*/ 30 w 53" name="T12"/>
                <a:gd fmla="*/ 32 h 70" name="T13"/>
              </a:gdLst>
              <a:cxnLst>
                <a:cxn ang="0">
                  <a:pos x="T0" y="T1"/>
                </a:cxn>
                <a:cxn ang="0">
                  <a:pos x="T2" y="T3"/>
                </a:cxn>
                <a:cxn ang="0">
                  <a:pos x="T4" y="T5"/>
                </a:cxn>
                <a:cxn ang="0">
                  <a:pos x="T6" y="T7"/>
                </a:cxn>
                <a:cxn ang="0">
                  <a:pos x="T8" y="T9"/>
                </a:cxn>
                <a:cxn ang="0">
                  <a:pos x="T10" y="T11"/>
                </a:cxn>
                <a:cxn ang="0">
                  <a:pos x="T12" y="T13"/>
                </a:cxn>
              </a:cxnLst>
              <a:rect b="b" l="0" r="r" t="0"/>
              <a:pathLst>
                <a:path h="70" w="52">
                  <a:moveTo>
                    <a:pt x="30" y="32"/>
                  </a:moveTo>
                  <a:cubicBezTo>
                    <a:pt x="53" y="32"/>
                    <a:pt x="53" y="32"/>
                    <a:pt x="53" y="32"/>
                  </a:cubicBezTo>
                  <a:cubicBezTo>
                    <a:pt x="53" y="0"/>
                    <a:pt x="53" y="0"/>
                    <a:pt x="53" y="0"/>
                  </a:cubicBezTo>
                  <a:cubicBezTo>
                    <a:pt x="28" y="0"/>
                    <a:pt x="6" y="22"/>
                    <a:pt x="0" y="52"/>
                  </a:cubicBezTo>
                  <a:cubicBezTo>
                    <a:pt x="14" y="63"/>
                    <a:pt x="33" y="70"/>
                    <a:pt x="53" y="70"/>
                  </a:cubicBezTo>
                  <a:cubicBezTo>
                    <a:pt x="53" y="55"/>
                    <a:pt x="53" y="55"/>
                    <a:pt x="53" y="55"/>
                  </a:cubicBezTo>
                  <a:cubicBezTo>
                    <a:pt x="41" y="55"/>
                    <a:pt x="30" y="45"/>
                    <a:pt x="30" y="32"/>
                  </a:cubicBezTo>
                  <a:close/>
                </a:path>
              </a:pathLst>
            </a:custGeom>
            <a:solidFill>
              <a:srgbClr val="FCD0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5" name="Freeform 82"/>
            <p:cNvSpPr/>
            <p:nvPr/>
          </p:nvSpPr>
          <p:spPr bwMode="auto">
            <a:xfrm>
              <a:off x="6275388" y="3606800"/>
              <a:ext cx="323850" cy="282575"/>
            </a:xfrm>
            <a:custGeom>
              <a:gdLst>
                <a:gd fmla="*/ 57 w 86" name="T0"/>
                <a:gd fmla="*/ 20 h 75" name="T1"/>
                <a:gd fmla="*/ 86 w 86" name="T2"/>
                <a:gd fmla="*/ 55 h 75" name="T3"/>
                <a:gd fmla="*/ 86 w 86" name="T4"/>
                <a:gd fmla="*/ 0 h 75" name="T5"/>
                <a:gd fmla="*/ 0 w 86" name="T6"/>
                <a:gd fmla="*/ 75 h 75" name="T7"/>
                <a:gd fmla="*/ 57 w 86" name="T8"/>
                <a:gd fmla="*/ 20 h 75" name="T9"/>
              </a:gdLst>
              <a:cxnLst>
                <a:cxn ang="0">
                  <a:pos x="T0" y="T1"/>
                </a:cxn>
                <a:cxn ang="0">
                  <a:pos x="T2" y="T3"/>
                </a:cxn>
                <a:cxn ang="0">
                  <a:pos x="T4" y="T5"/>
                </a:cxn>
                <a:cxn ang="0">
                  <a:pos x="T6" y="T7"/>
                </a:cxn>
                <a:cxn ang="0">
                  <a:pos x="T8" y="T9"/>
                </a:cxn>
              </a:cxnLst>
              <a:rect b="b" l="0" r="r" t="0"/>
              <a:pathLst>
                <a:path h="75" w="86">
                  <a:moveTo>
                    <a:pt x="57" y="20"/>
                  </a:moveTo>
                  <a:cubicBezTo>
                    <a:pt x="64" y="34"/>
                    <a:pt x="74" y="46"/>
                    <a:pt x="86" y="55"/>
                  </a:cubicBezTo>
                  <a:cubicBezTo>
                    <a:pt x="86" y="0"/>
                    <a:pt x="86" y="0"/>
                    <a:pt x="86" y="0"/>
                  </a:cubicBezTo>
                  <a:cubicBezTo>
                    <a:pt x="42" y="0"/>
                    <a:pt x="6" y="32"/>
                    <a:pt x="0" y="75"/>
                  </a:cubicBezTo>
                  <a:cubicBezTo>
                    <a:pt x="29" y="72"/>
                    <a:pt x="53" y="49"/>
                    <a:pt x="57" y="20"/>
                  </a:cubicBezTo>
                  <a:close/>
                </a:path>
              </a:pathLst>
            </a:custGeom>
            <a:solidFill>
              <a:srgbClr val="FCD0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6" name="Freeform 83"/>
            <p:cNvSpPr/>
            <p:nvPr/>
          </p:nvSpPr>
          <p:spPr bwMode="auto">
            <a:xfrm>
              <a:off x="6511925" y="4117975"/>
              <a:ext cx="87313" cy="87312"/>
            </a:xfrm>
            <a:custGeom>
              <a:gdLst>
                <a:gd fmla="*/ 23 w 23" name="T0"/>
                <a:gd fmla="*/ 23 h 23" name="T1"/>
                <a:gd fmla="*/ 23 w 23" name="T2"/>
                <a:gd fmla="*/ 0 h 23" name="T3"/>
                <a:gd fmla="*/ 0 w 23" name="T4"/>
                <a:gd fmla="*/ 0 h 23" name="T5"/>
                <a:gd fmla="*/ 23 w 23" name="T6"/>
                <a:gd fmla="*/ 23 h 23" name="T7"/>
              </a:gdLst>
              <a:cxnLst>
                <a:cxn ang="0">
                  <a:pos x="T0" y="T1"/>
                </a:cxn>
                <a:cxn ang="0">
                  <a:pos x="T2" y="T3"/>
                </a:cxn>
                <a:cxn ang="0">
                  <a:pos x="T4" y="T5"/>
                </a:cxn>
                <a:cxn ang="0">
                  <a:pos x="T6" y="T7"/>
                </a:cxn>
              </a:cxnLst>
              <a:rect b="b" l="0" r="r" t="0"/>
              <a:pathLst>
                <a:path h="23" w="23">
                  <a:moveTo>
                    <a:pt x="23" y="23"/>
                  </a:moveTo>
                  <a:cubicBezTo>
                    <a:pt x="23" y="0"/>
                    <a:pt x="23" y="0"/>
                    <a:pt x="23" y="0"/>
                  </a:cubicBezTo>
                  <a:cubicBezTo>
                    <a:pt x="0" y="0"/>
                    <a:pt x="0" y="0"/>
                    <a:pt x="0" y="0"/>
                  </a:cubicBezTo>
                  <a:cubicBezTo>
                    <a:pt x="0" y="13"/>
                    <a:pt x="11" y="23"/>
                    <a:pt x="23" y="2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7" name="Freeform 84"/>
            <p:cNvSpPr/>
            <p:nvPr/>
          </p:nvSpPr>
          <p:spPr bwMode="auto">
            <a:xfrm>
              <a:off x="6599238" y="4265612"/>
              <a:ext cx="123825" cy="93662"/>
            </a:xfrm>
            <a:custGeom>
              <a:gdLst>
                <a:gd fmla="*/ 0 w 33" name="T0"/>
                <a:gd fmla="*/ 25 h 25" name="T1"/>
                <a:gd fmla="*/ 33 w 33" name="T2"/>
                <a:gd fmla="*/ 5 h 25" name="T3"/>
                <a:gd fmla="*/ 0 w 33" name="T4"/>
                <a:gd fmla="*/ 0 h 25" name="T5"/>
                <a:gd fmla="*/ 0 w 33" name="T6"/>
                <a:gd fmla="*/ 0 h 25" name="T7"/>
                <a:gd fmla="*/ 0 w 33" name="T8"/>
                <a:gd fmla="*/ 25 h 25" name="T9"/>
              </a:gdLst>
              <a:cxnLst>
                <a:cxn ang="0">
                  <a:pos x="T0" y="T1"/>
                </a:cxn>
                <a:cxn ang="0">
                  <a:pos x="T2" y="T3"/>
                </a:cxn>
                <a:cxn ang="0">
                  <a:pos x="T4" y="T5"/>
                </a:cxn>
                <a:cxn ang="0">
                  <a:pos x="T6" y="T7"/>
                </a:cxn>
                <a:cxn ang="0">
                  <a:pos x="T8" y="T9"/>
                </a:cxn>
              </a:cxnLst>
              <a:rect b="b" l="0" r="r" t="0"/>
              <a:pathLst>
                <a:path h="25" w="33">
                  <a:moveTo>
                    <a:pt x="0" y="25"/>
                  </a:moveTo>
                  <a:cubicBezTo>
                    <a:pt x="33" y="5"/>
                    <a:pt x="33" y="5"/>
                    <a:pt x="33" y="5"/>
                  </a:cubicBezTo>
                  <a:cubicBezTo>
                    <a:pt x="23" y="1"/>
                    <a:pt x="12" y="0"/>
                    <a:pt x="0" y="0"/>
                  </a:cubicBezTo>
                  <a:cubicBezTo>
                    <a:pt x="0" y="0"/>
                    <a:pt x="0" y="0"/>
                    <a:pt x="0" y="0"/>
                  </a:cubicBezTo>
                  <a:cubicBezTo>
                    <a:pt x="0" y="25"/>
                    <a:pt x="0" y="25"/>
                    <a:pt x="0" y="25"/>
                  </a:cubicBezTo>
                  <a:close/>
                </a:path>
              </a:pathLst>
            </a:custGeom>
            <a:solidFill>
              <a:srgbClr val="DC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8" name="Freeform 85"/>
            <p:cNvSpPr/>
            <p:nvPr/>
          </p:nvSpPr>
          <p:spPr bwMode="auto">
            <a:xfrm>
              <a:off x="6643688" y="4351337"/>
              <a:ext cx="371475" cy="376237"/>
            </a:xfrm>
            <a:custGeom>
              <a:gdLst>
                <a:gd fmla="*/ 54 w 99" name="T0"/>
                <a:gd fmla="*/ 0 h 100" name="T1"/>
                <a:gd fmla="*/ 15 w 99" name="T2"/>
                <a:gd fmla="*/ 38 h 100" name="T3"/>
                <a:gd fmla="*/ 8 w 99" name="T4"/>
                <a:gd fmla="*/ 18 h 100" name="T5"/>
                <a:gd fmla="*/ 0 w 99" name="T6"/>
                <a:gd fmla="*/ 35 h 100" name="T7"/>
                <a:gd fmla="*/ 13 w 99" name="T8"/>
                <a:gd fmla="*/ 100 h 100" name="T9"/>
                <a:gd fmla="*/ 99 w 99" name="T10"/>
                <a:gd fmla="*/ 100 h 100" name="T11"/>
                <a:gd fmla="*/ 54 w 99" name="T12"/>
                <a:gd fmla="*/ 0 h 100" name="T13"/>
              </a:gdLst>
              <a:cxnLst>
                <a:cxn ang="0">
                  <a:pos x="T0" y="T1"/>
                </a:cxn>
                <a:cxn ang="0">
                  <a:pos x="T2" y="T3"/>
                </a:cxn>
                <a:cxn ang="0">
                  <a:pos x="T4" y="T5"/>
                </a:cxn>
                <a:cxn ang="0">
                  <a:pos x="T6" y="T7"/>
                </a:cxn>
                <a:cxn ang="0">
                  <a:pos x="T8" y="T9"/>
                </a:cxn>
                <a:cxn ang="0">
                  <a:pos x="T10" y="T11"/>
                </a:cxn>
                <a:cxn ang="0">
                  <a:pos x="T12" y="T13"/>
                </a:cxn>
              </a:cxnLst>
              <a:rect b="b" l="0" r="r" t="0"/>
              <a:pathLst>
                <a:path h="100" w="99">
                  <a:moveTo>
                    <a:pt x="54" y="0"/>
                  </a:moveTo>
                  <a:cubicBezTo>
                    <a:pt x="15" y="38"/>
                    <a:pt x="15" y="38"/>
                    <a:pt x="15" y="38"/>
                  </a:cubicBezTo>
                  <a:cubicBezTo>
                    <a:pt x="14" y="30"/>
                    <a:pt x="12" y="24"/>
                    <a:pt x="8" y="18"/>
                  </a:cubicBezTo>
                  <a:cubicBezTo>
                    <a:pt x="0" y="35"/>
                    <a:pt x="0" y="35"/>
                    <a:pt x="0" y="35"/>
                  </a:cubicBezTo>
                  <a:cubicBezTo>
                    <a:pt x="13" y="100"/>
                    <a:pt x="13" y="100"/>
                    <a:pt x="13" y="100"/>
                  </a:cubicBezTo>
                  <a:cubicBezTo>
                    <a:pt x="99" y="100"/>
                    <a:pt x="99" y="100"/>
                    <a:pt x="99" y="100"/>
                  </a:cubicBezTo>
                  <a:cubicBezTo>
                    <a:pt x="99" y="59"/>
                    <a:pt x="81" y="23"/>
                    <a:pt x="54" y="0"/>
                  </a:cubicBezTo>
                  <a:close/>
                </a:path>
              </a:pathLst>
            </a:custGeom>
            <a:solidFill>
              <a:srgbClr val="00BEC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9" name="Freeform 86"/>
            <p:cNvSpPr/>
            <p:nvPr/>
          </p:nvSpPr>
          <p:spPr bwMode="auto">
            <a:xfrm>
              <a:off x="6599238" y="4359275"/>
              <a:ext cx="93663" cy="368300"/>
            </a:xfrm>
            <a:custGeom>
              <a:gdLst>
                <a:gd fmla="*/ 20 w 25" name="T0"/>
                <a:gd fmla="*/ 16 h 98" name="T1"/>
                <a:gd fmla="*/ 0 w 25" name="T2"/>
                <a:gd fmla="*/ 0 h 98" name="T3"/>
                <a:gd fmla="*/ 0 w 25" name="T4"/>
                <a:gd fmla="*/ 0 h 98" name="T5"/>
                <a:gd fmla="*/ 0 w 25" name="T6"/>
                <a:gd fmla="*/ 98 h 98" name="T7"/>
                <a:gd fmla="*/ 25 w 25" name="T8"/>
                <a:gd fmla="*/ 98 h 98" name="T9"/>
                <a:gd fmla="*/ 12 w 25" name="T10"/>
                <a:gd fmla="*/ 33 h 98" name="T11"/>
                <a:gd fmla="*/ 20 w 25" name="T12"/>
                <a:gd fmla="*/ 16 h 98" name="T13"/>
              </a:gdLst>
              <a:cxnLst>
                <a:cxn ang="0">
                  <a:pos x="T0" y="T1"/>
                </a:cxn>
                <a:cxn ang="0">
                  <a:pos x="T2" y="T3"/>
                </a:cxn>
                <a:cxn ang="0">
                  <a:pos x="T4" y="T5"/>
                </a:cxn>
                <a:cxn ang="0">
                  <a:pos x="T6" y="T7"/>
                </a:cxn>
                <a:cxn ang="0">
                  <a:pos x="T8" y="T9"/>
                </a:cxn>
                <a:cxn ang="0">
                  <a:pos x="T10" y="T11"/>
                </a:cxn>
                <a:cxn ang="0">
                  <a:pos x="T12" y="T13"/>
                </a:cxn>
              </a:cxnLst>
              <a:rect b="b" l="0" r="r" t="0"/>
              <a:pathLst>
                <a:path h="98" w="25">
                  <a:moveTo>
                    <a:pt x="20" y="16"/>
                  </a:moveTo>
                  <a:cubicBezTo>
                    <a:pt x="12" y="4"/>
                    <a:pt x="0" y="0"/>
                    <a:pt x="0" y="0"/>
                  </a:cubicBezTo>
                  <a:cubicBezTo>
                    <a:pt x="0" y="0"/>
                    <a:pt x="0" y="0"/>
                    <a:pt x="0" y="0"/>
                  </a:cubicBezTo>
                  <a:cubicBezTo>
                    <a:pt x="0" y="98"/>
                    <a:pt x="0" y="98"/>
                    <a:pt x="0" y="98"/>
                  </a:cubicBezTo>
                  <a:cubicBezTo>
                    <a:pt x="25" y="98"/>
                    <a:pt x="25" y="98"/>
                    <a:pt x="25" y="98"/>
                  </a:cubicBezTo>
                  <a:cubicBezTo>
                    <a:pt x="12" y="33"/>
                    <a:pt x="12" y="33"/>
                    <a:pt x="12" y="33"/>
                  </a:cubicBezTo>
                  <a:lnTo>
                    <a:pt x="20" y="16"/>
                  </a:lnTo>
                  <a:close/>
                </a:path>
              </a:pathLst>
            </a:custGeom>
            <a:solidFill>
              <a:srgbClr val="0027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0" name="Rectangle 87"/>
            <p:cNvSpPr>
              <a:spLocks noChangeArrowheads="1"/>
            </p:cNvSpPr>
            <p:nvPr/>
          </p:nvSpPr>
          <p:spPr bwMode="auto">
            <a:xfrm>
              <a:off x="6599238" y="43592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1" name="Freeform 88"/>
            <p:cNvSpPr/>
            <p:nvPr/>
          </p:nvSpPr>
          <p:spPr bwMode="auto">
            <a:xfrm>
              <a:off x="6599238" y="4284662"/>
              <a:ext cx="247650" cy="209550"/>
            </a:xfrm>
            <a:custGeom>
              <a:gdLst>
                <a:gd fmla="*/ 20 w 66" name="T0"/>
                <a:gd fmla="*/ 36 h 56" name="T1"/>
                <a:gd fmla="*/ 27 w 66" name="T2"/>
                <a:gd fmla="*/ 56 h 56" name="T3"/>
                <a:gd fmla="*/ 66 w 66" name="T4"/>
                <a:gd fmla="*/ 18 h 56" name="T5"/>
                <a:gd fmla="*/ 33 w 66" name="T6"/>
                <a:gd fmla="*/ 0 h 56" name="T7"/>
                <a:gd fmla="*/ 0 w 66" name="T8"/>
                <a:gd fmla="*/ 20 h 56" name="T9"/>
                <a:gd fmla="*/ 20 w 66" name="T10"/>
                <a:gd fmla="*/ 36 h 56" name="T11"/>
              </a:gdLst>
              <a:cxnLst>
                <a:cxn ang="0">
                  <a:pos x="T0" y="T1"/>
                </a:cxn>
                <a:cxn ang="0">
                  <a:pos x="T2" y="T3"/>
                </a:cxn>
                <a:cxn ang="0">
                  <a:pos x="T4" y="T5"/>
                </a:cxn>
                <a:cxn ang="0">
                  <a:pos x="T6" y="T7"/>
                </a:cxn>
                <a:cxn ang="0">
                  <a:pos x="T8" y="T9"/>
                </a:cxn>
                <a:cxn ang="0">
                  <a:pos x="T10" y="T11"/>
                </a:cxn>
              </a:cxnLst>
              <a:rect b="b" l="0" r="r" t="0"/>
              <a:pathLst>
                <a:path h="56" w="66">
                  <a:moveTo>
                    <a:pt x="20" y="36"/>
                  </a:moveTo>
                  <a:cubicBezTo>
                    <a:pt x="24" y="42"/>
                    <a:pt x="26" y="48"/>
                    <a:pt x="27" y="56"/>
                  </a:cubicBezTo>
                  <a:cubicBezTo>
                    <a:pt x="66" y="18"/>
                    <a:pt x="66" y="18"/>
                    <a:pt x="66" y="18"/>
                  </a:cubicBezTo>
                  <a:cubicBezTo>
                    <a:pt x="56" y="10"/>
                    <a:pt x="45" y="4"/>
                    <a:pt x="33" y="0"/>
                  </a:cubicBezTo>
                  <a:cubicBezTo>
                    <a:pt x="0" y="20"/>
                    <a:pt x="0" y="20"/>
                    <a:pt x="0" y="20"/>
                  </a:cubicBezTo>
                  <a:cubicBezTo>
                    <a:pt x="0" y="20"/>
                    <a:pt x="12" y="24"/>
                    <a:pt x="20" y="36"/>
                  </a:cubicBezTo>
                  <a:close/>
                </a:path>
              </a:pathLst>
            </a:custGeom>
            <a:solidFill>
              <a:srgbClr val="7EA8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2" name="Freeform 89"/>
            <p:cNvSpPr/>
            <p:nvPr/>
          </p:nvSpPr>
          <p:spPr bwMode="auto">
            <a:xfrm>
              <a:off x="6599238" y="3814762"/>
              <a:ext cx="330200" cy="379412"/>
            </a:xfrm>
            <a:custGeom>
              <a:gdLst>
                <a:gd fmla="*/ 0 w 88" name="T0"/>
                <a:gd fmla="*/ 0 h 101" name="T1"/>
                <a:gd fmla="*/ 0 w 88" name="T2"/>
                <a:gd fmla="*/ 49 h 101" name="T3"/>
                <a:gd fmla="*/ 54 w 88" name="T4"/>
                <a:gd fmla="*/ 101 h 101" name="T5"/>
                <a:gd fmla="*/ 88 w 88" name="T6"/>
                <a:gd fmla="*/ 32 h 101" name="T7"/>
                <a:gd fmla="*/ 86 w 88" name="T8"/>
                <a:gd fmla="*/ 15 h 101" name="T9"/>
                <a:gd fmla="*/ 58 w 88" name="T10"/>
                <a:gd fmla="*/ 19 h 101" name="T11"/>
                <a:gd fmla="*/ 0 w 88" name="T12"/>
                <a:gd fmla="*/ 0 h 101" name="T13"/>
              </a:gdLst>
              <a:cxnLst>
                <a:cxn ang="0">
                  <a:pos x="T0" y="T1"/>
                </a:cxn>
                <a:cxn ang="0">
                  <a:pos x="T2" y="T3"/>
                </a:cxn>
                <a:cxn ang="0">
                  <a:pos x="T4" y="T5"/>
                </a:cxn>
                <a:cxn ang="0">
                  <a:pos x="T6" y="T7"/>
                </a:cxn>
                <a:cxn ang="0">
                  <a:pos x="T8" y="T9"/>
                </a:cxn>
                <a:cxn ang="0">
                  <a:pos x="T10" y="T11"/>
                </a:cxn>
                <a:cxn ang="0">
                  <a:pos x="T12" y="T13"/>
                </a:cxn>
              </a:cxnLst>
              <a:rect b="b" l="0" r="r" t="0"/>
              <a:pathLst>
                <a:path h="100" w="88">
                  <a:moveTo>
                    <a:pt x="0" y="0"/>
                  </a:moveTo>
                  <a:cubicBezTo>
                    <a:pt x="0" y="49"/>
                    <a:pt x="0" y="49"/>
                    <a:pt x="0" y="49"/>
                  </a:cubicBezTo>
                  <a:cubicBezTo>
                    <a:pt x="26" y="49"/>
                    <a:pt x="47" y="71"/>
                    <a:pt x="54" y="101"/>
                  </a:cubicBezTo>
                  <a:cubicBezTo>
                    <a:pt x="74" y="85"/>
                    <a:pt x="88" y="60"/>
                    <a:pt x="88" y="32"/>
                  </a:cubicBezTo>
                  <a:cubicBezTo>
                    <a:pt x="88" y="26"/>
                    <a:pt x="87" y="21"/>
                    <a:pt x="86" y="15"/>
                  </a:cubicBezTo>
                  <a:cubicBezTo>
                    <a:pt x="77" y="18"/>
                    <a:pt x="68" y="19"/>
                    <a:pt x="58" y="19"/>
                  </a:cubicBezTo>
                  <a:cubicBezTo>
                    <a:pt x="36" y="19"/>
                    <a:pt x="16" y="12"/>
                    <a:pt x="0" y="0"/>
                  </a:cubicBezTo>
                  <a:close/>
                </a:path>
              </a:pathLst>
            </a:custGeom>
            <a:solidFill>
              <a:srgbClr val="DC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3" name="Freeform 90"/>
            <p:cNvSpPr/>
            <p:nvPr/>
          </p:nvSpPr>
          <p:spPr bwMode="auto">
            <a:xfrm>
              <a:off x="6599238" y="3998912"/>
              <a:ext cx="201613" cy="261937"/>
            </a:xfrm>
            <a:custGeom>
              <a:gdLst>
                <a:gd fmla="*/ 0 w 54" name="T0"/>
                <a:gd fmla="*/ 0 h 70" name="T1"/>
                <a:gd fmla="*/ 0 w 54" name="T2"/>
                <a:gd fmla="*/ 32 h 70" name="T3"/>
                <a:gd fmla="*/ 23 w 54" name="T4"/>
                <a:gd fmla="*/ 32 h 70" name="T5"/>
                <a:gd fmla="*/ 0 w 54" name="T6"/>
                <a:gd fmla="*/ 55 h 70" name="T7"/>
                <a:gd fmla="*/ 0 w 54" name="T8"/>
                <a:gd fmla="*/ 70 h 70" name="T9"/>
                <a:gd fmla="*/ 54 w 54" name="T10"/>
                <a:gd fmla="*/ 52 h 70" name="T11"/>
                <a:gd fmla="*/ 0 w 54" name="T12"/>
                <a:gd fmla="*/ 0 h 70" name="T13"/>
              </a:gdLst>
              <a:cxnLst>
                <a:cxn ang="0">
                  <a:pos x="T0" y="T1"/>
                </a:cxn>
                <a:cxn ang="0">
                  <a:pos x="T2" y="T3"/>
                </a:cxn>
                <a:cxn ang="0">
                  <a:pos x="T4" y="T5"/>
                </a:cxn>
                <a:cxn ang="0">
                  <a:pos x="T6" y="T7"/>
                </a:cxn>
                <a:cxn ang="0">
                  <a:pos x="T8" y="T9"/>
                </a:cxn>
                <a:cxn ang="0">
                  <a:pos x="T10" y="T11"/>
                </a:cxn>
                <a:cxn ang="0">
                  <a:pos x="T12" y="T13"/>
                </a:cxn>
              </a:cxnLst>
              <a:rect b="b" l="0" r="r" t="0"/>
              <a:pathLst>
                <a:path h="70" w="54">
                  <a:moveTo>
                    <a:pt x="0" y="0"/>
                  </a:moveTo>
                  <a:cubicBezTo>
                    <a:pt x="0" y="32"/>
                    <a:pt x="0" y="32"/>
                    <a:pt x="0" y="32"/>
                  </a:cubicBezTo>
                  <a:cubicBezTo>
                    <a:pt x="23" y="32"/>
                    <a:pt x="23" y="32"/>
                    <a:pt x="23" y="32"/>
                  </a:cubicBezTo>
                  <a:cubicBezTo>
                    <a:pt x="23" y="45"/>
                    <a:pt x="13" y="55"/>
                    <a:pt x="0" y="55"/>
                  </a:cubicBezTo>
                  <a:cubicBezTo>
                    <a:pt x="0" y="70"/>
                    <a:pt x="0" y="70"/>
                    <a:pt x="0" y="70"/>
                  </a:cubicBezTo>
                  <a:cubicBezTo>
                    <a:pt x="21" y="70"/>
                    <a:pt x="39" y="63"/>
                    <a:pt x="54" y="52"/>
                  </a:cubicBezTo>
                  <a:cubicBezTo>
                    <a:pt x="47" y="22"/>
                    <a:pt x="26" y="0"/>
                    <a:pt x="0" y="0"/>
                  </a:cubicBezTo>
                  <a:close/>
                </a:path>
              </a:pathLst>
            </a:custGeom>
            <a:solidFill>
              <a:srgbClr val="FFA0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4" name="Freeform 91"/>
            <p:cNvSpPr/>
            <p:nvPr/>
          </p:nvSpPr>
          <p:spPr bwMode="auto">
            <a:xfrm>
              <a:off x="6599238" y="3606800"/>
              <a:ext cx="322263" cy="279400"/>
            </a:xfrm>
            <a:custGeom>
              <a:gdLst>
                <a:gd fmla="*/ 58 w 86" name="T0"/>
                <a:gd fmla="*/ 74 h 74" name="T1"/>
                <a:gd fmla="*/ 86 w 86" name="T2"/>
                <a:gd fmla="*/ 70 h 74" name="T3"/>
                <a:gd fmla="*/ 0 w 86" name="T4"/>
                <a:gd fmla="*/ 0 h 74" name="T5"/>
                <a:gd fmla="*/ 0 w 86" name="T6"/>
                <a:gd fmla="*/ 55 h 74" name="T7"/>
                <a:gd fmla="*/ 58 w 86" name="T8"/>
                <a:gd fmla="*/ 74 h 74" name="T9"/>
              </a:gdLst>
              <a:cxnLst>
                <a:cxn ang="0">
                  <a:pos x="T0" y="T1"/>
                </a:cxn>
                <a:cxn ang="0">
                  <a:pos x="T2" y="T3"/>
                </a:cxn>
                <a:cxn ang="0">
                  <a:pos x="T4" y="T5"/>
                </a:cxn>
                <a:cxn ang="0">
                  <a:pos x="T6" y="T7"/>
                </a:cxn>
                <a:cxn ang="0">
                  <a:pos x="T8" y="T9"/>
                </a:cxn>
              </a:cxnLst>
              <a:rect b="b" l="0" r="r" t="0"/>
              <a:pathLst>
                <a:path h="74" w="86">
                  <a:moveTo>
                    <a:pt x="58" y="74"/>
                  </a:moveTo>
                  <a:cubicBezTo>
                    <a:pt x="68" y="74"/>
                    <a:pt x="77" y="73"/>
                    <a:pt x="86" y="70"/>
                  </a:cubicBezTo>
                  <a:cubicBezTo>
                    <a:pt x="78" y="30"/>
                    <a:pt x="43" y="0"/>
                    <a:pt x="0" y="0"/>
                  </a:cubicBezTo>
                  <a:cubicBezTo>
                    <a:pt x="0" y="55"/>
                    <a:pt x="0" y="55"/>
                    <a:pt x="0" y="55"/>
                  </a:cubicBezTo>
                  <a:cubicBezTo>
                    <a:pt x="16" y="67"/>
                    <a:pt x="36" y="74"/>
                    <a:pt x="58" y="74"/>
                  </a:cubicBezTo>
                  <a:close/>
                </a:path>
              </a:pathLst>
            </a:custGeom>
            <a:solidFill>
              <a:srgbClr val="FFA0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5" name="Freeform 92"/>
            <p:cNvSpPr/>
            <p:nvPr/>
          </p:nvSpPr>
          <p:spPr bwMode="auto">
            <a:xfrm>
              <a:off x="6599238" y="4117975"/>
              <a:ext cx="85725" cy="87312"/>
            </a:xfrm>
            <a:custGeom>
              <a:gdLst>
                <a:gd fmla="*/ 23 w 23" name="T0"/>
                <a:gd fmla="*/ 0 h 23" name="T1"/>
                <a:gd fmla="*/ 0 w 23" name="T2"/>
                <a:gd fmla="*/ 0 h 23" name="T3"/>
                <a:gd fmla="*/ 0 w 23" name="T4"/>
                <a:gd fmla="*/ 23 h 23" name="T5"/>
                <a:gd fmla="*/ 23 w 23" name="T6"/>
                <a:gd fmla="*/ 0 h 23" name="T7"/>
              </a:gdLst>
              <a:cxnLst>
                <a:cxn ang="0">
                  <a:pos x="T0" y="T1"/>
                </a:cxn>
                <a:cxn ang="0">
                  <a:pos x="T2" y="T3"/>
                </a:cxn>
                <a:cxn ang="0">
                  <a:pos x="T4" y="T5"/>
                </a:cxn>
                <a:cxn ang="0">
                  <a:pos x="T6" y="T7"/>
                </a:cxn>
              </a:cxnLst>
              <a:rect b="b" l="0" r="r" t="0"/>
              <a:pathLst>
                <a:path h="23" w="23">
                  <a:moveTo>
                    <a:pt x="23" y="0"/>
                  </a:moveTo>
                  <a:cubicBezTo>
                    <a:pt x="0" y="0"/>
                    <a:pt x="0" y="0"/>
                    <a:pt x="0" y="0"/>
                  </a:cubicBezTo>
                  <a:cubicBezTo>
                    <a:pt x="0" y="23"/>
                    <a:pt x="0" y="23"/>
                    <a:pt x="0" y="23"/>
                  </a:cubicBezTo>
                  <a:cubicBezTo>
                    <a:pt x="13" y="23"/>
                    <a:pt x="23" y="13"/>
                    <a:pt x="23" y="0"/>
                  </a:cubicBezTo>
                  <a:close/>
                </a:path>
              </a:pathLst>
            </a:custGeom>
            <a:solidFill>
              <a:srgbClr val="DC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89" name="组合 4888"/>
          <p:cNvGrpSpPr/>
          <p:nvPr/>
        </p:nvGrpSpPr>
        <p:grpSpPr>
          <a:xfrm>
            <a:off x="2830495" y="4823371"/>
            <a:ext cx="1196015" cy="1197198"/>
            <a:chOff x="7713663" y="5062537"/>
            <a:chExt cx="1603375" cy="1604962"/>
          </a:xfrm>
        </p:grpSpPr>
        <p:sp>
          <p:nvSpPr>
            <p:cNvPr id="4806" name="Freeform 93"/>
            <p:cNvSpPr/>
            <p:nvPr/>
          </p:nvSpPr>
          <p:spPr bwMode="auto">
            <a:xfrm>
              <a:off x="7713663" y="5062537"/>
              <a:ext cx="1603375" cy="1604962"/>
            </a:xfrm>
            <a:custGeom>
              <a:gdLst>
                <a:gd fmla="*/ 407 w 427" name="T0"/>
                <a:gd fmla="*/ 251 h 427" name="T1"/>
                <a:gd fmla="*/ 177 w 427" name="T2"/>
                <a:gd fmla="*/ 407 h 427" name="T3"/>
                <a:gd fmla="*/ 21 w 427" name="T4"/>
                <a:gd fmla="*/ 177 h 427" name="T5"/>
                <a:gd fmla="*/ 251 w 427" name="T6"/>
                <a:gd fmla="*/ 21 h 427" name="T7"/>
                <a:gd fmla="*/ 407 w 427" name="T8"/>
                <a:gd fmla="*/ 251 h 427" name="T9"/>
              </a:gdLst>
              <a:cxnLst>
                <a:cxn ang="0">
                  <a:pos x="T0" y="T1"/>
                </a:cxn>
                <a:cxn ang="0">
                  <a:pos x="T2" y="T3"/>
                </a:cxn>
                <a:cxn ang="0">
                  <a:pos x="T4" y="T5"/>
                </a:cxn>
                <a:cxn ang="0">
                  <a:pos x="T6" y="T7"/>
                </a:cxn>
                <a:cxn ang="0">
                  <a:pos x="T8" y="T9"/>
                </a:cxn>
              </a:cxnLst>
              <a:rect b="b" l="0" r="r" t="0"/>
              <a:pathLst>
                <a:path h="427" w="427">
                  <a:moveTo>
                    <a:pt x="407" y="251"/>
                  </a:moveTo>
                  <a:cubicBezTo>
                    <a:pt x="387" y="357"/>
                    <a:pt x="284" y="427"/>
                    <a:pt x="177" y="407"/>
                  </a:cubicBezTo>
                  <a:cubicBezTo>
                    <a:pt x="70" y="386"/>
                    <a:pt x="0" y="283"/>
                    <a:pt x="21" y="177"/>
                  </a:cubicBezTo>
                  <a:cubicBezTo>
                    <a:pt x="41" y="70"/>
                    <a:pt x="144" y="0"/>
                    <a:pt x="251" y="21"/>
                  </a:cubicBezTo>
                  <a:cubicBezTo>
                    <a:pt x="357" y="41"/>
                    <a:pt x="427" y="144"/>
                    <a:pt x="407" y="251"/>
                  </a:cubicBezTo>
                  <a:close/>
                </a:path>
              </a:pathLst>
            </a:custGeom>
            <a:solidFill>
              <a:srgbClr val="0048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7" name="Freeform 94"/>
            <p:cNvSpPr/>
            <p:nvPr/>
          </p:nvSpPr>
          <p:spPr bwMode="auto">
            <a:xfrm>
              <a:off x="8551863" y="5964237"/>
              <a:ext cx="385763" cy="461962"/>
            </a:xfrm>
            <a:custGeom>
              <a:gdLst>
                <a:gd fmla="*/ 103 w 103" name="T0"/>
                <a:gd fmla="*/ 123 h 123" name="T1"/>
                <a:gd fmla="*/ 0 w 103" name="T2"/>
                <a:gd fmla="*/ 0 h 123" name="T3"/>
                <a:gd fmla="*/ 0 w 103" name="T4"/>
                <a:gd fmla="*/ 123 h 123" name="T5"/>
                <a:gd fmla="*/ 103 w 103" name="T6"/>
                <a:gd fmla="*/ 123 h 123" name="T7"/>
              </a:gdLst>
              <a:cxnLst>
                <a:cxn ang="0">
                  <a:pos x="T0" y="T1"/>
                </a:cxn>
                <a:cxn ang="0">
                  <a:pos x="T2" y="T3"/>
                </a:cxn>
                <a:cxn ang="0">
                  <a:pos x="T4" y="T5"/>
                </a:cxn>
                <a:cxn ang="0">
                  <a:pos x="T6" y="T7"/>
                </a:cxn>
              </a:cxnLst>
              <a:rect b="b" l="0" r="r" t="0"/>
              <a:pathLst>
                <a:path h="123" w="103">
                  <a:moveTo>
                    <a:pt x="103" y="123"/>
                  </a:moveTo>
                  <a:cubicBezTo>
                    <a:pt x="103" y="58"/>
                    <a:pt x="57" y="5"/>
                    <a:pt x="0" y="0"/>
                  </a:cubicBezTo>
                  <a:cubicBezTo>
                    <a:pt x="0" y="123"/>
                    <a:pt x="0" y="123"/>
                    <a:pt x="0" y="123"/>
                  </a:cubicBezTo>
                  <a:lnTo>
                    <a:pt x="103" y="123"/>
                  </a:lnTo>
                  <a:close/>
                </a:path>
              </a:pathLst>
            </a:custGeom>
            <a:solidFill>
              <a:srgbClr val="AFC0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8" name="Freeform 95"/>
            <p:cNvSpPr/>
            <p:nvPr/>
          </p:nvSpPr>
          <p:spPr bwMode="auto">
            <a:xfrm>
              <a:off x="8096250" y="5964237"/>
              <a:ext cx="387350" cy="461962"/>
            </a:xfrm>
            <a:custGeom>
              <a:gdLst>
                <a:gd fmla="*/ 0 w 103" name="T0"/>
                <a:gd fmla="*/ 123 h 123" name="T1"/>
                <a:gd fmla="*/ 103 w 103" name="T2"/>
                <a:gd fmla="*/ 123 h 123" name="T3"/>
                <a:gd fmla="*/ 103 w 103" name="T4"/>
                <a:gd fmla="*/ 0 h 123" name="T5"/>
                <a:gd fmla="*/ 0 w 103" name="T6"/>
                <a:gd fmla="*/ 123 h 123" name="T7"/>
              </a:gdLst>
              <a:cxnLst>
                <a:cxn ang="0">
                  <a:pos x="T0" y="T1"/>
                </a:cxn>
                <a:cxn ang="0">
                  <a:pos x="T2" y="T3"/>
                </a:cxn>
                <a:cxn ang="0">
                  <a:pos x="T4" y="T5"/>
                </a:cxn>
                <a:cxn ang="0">
                  <a:pos x="T6" y="T7"/>
                </a:cxn>
              </a:cxnLst>
              <a:rect b="b" l="0" r="r" t="0"/>
              <a:pathLst>
                <a:path h="123" w="103">
                  <a:moveTo>
                    <a:pt x="0" y="123"/>
                  </a:moveTo>
                  <a:cubicBezTo>
                    <a:pt x="103" y="123"/>
                    <a:pt x="103" y="123"/>
                    <a:pt x="103" y="123"/>
                  </a:cubicBezTo>
                  <a:cubicBezTo>
                    <a:pt x="103" y="0"/>
                    <a:pt x="103" y="0"/>
                    <a:pt x="103" y="0"/>
                  </a:cubicBezTo>
                  <a:cubicBezTo>
                    <a:pt x="45" y="5"/>
                    <a:pt x="0" y="58"/>
                    <a:pt x="0" y="123"/>
                  </a:cubicBezTo>
                  <a:close/>
                </a:path>
              </a:pathLst>
            </a:custGeom>
            <a:solidFill>
              <a:srgbClr val="AFC0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9" name="Freeform 96"/>
            <p:cNvSpPr/>
            <p:nvPr/>
          </p:nvSpPr>
          <p:spPr bwMode="auto">
            <a:xfrm>
              <a:off x="8483600" y="5961062"/>
              <a:ext cx="68263" cy="465137"/>
            </a:xfrm>
            <a:custGeom>
              <a:gdLst>
                <a:gd fmla="*/ 18 w 18" name="T0"/>
                <a:gd fmla="*/ 1 h 124" name="T1"/>
                <a:gd fmla="*/ 9 w 18" name="T2"/>
                <a:gd fmla="*/ 0 h 124" name="T3"/>
                <a:gd fmla="*/ 0 w 18" name="T4"/>
                <a:gd fmla="*/ 1 h 124" name="T5"/>
                <a:gd fmla="*/ 0 w 18" name="T6"/>
                <a:gd fmla="*/ 124 h 124" name="T7"/>
                <a:gd fmla="*/ 18 w 18" name="T8"/>
                <a:gd fmla="*/ 124 h 124" name="T9"/>
                <a:gd fmla="*/ 18 w 18" name="T10"/>
                <a:gd fmla="*/ 1 h 124" name="T11"/>
              </a:gdLst>
              <a:cxnLst>
                <a:cxn ang="0">
                  <a:pos x="T0" y="T1"/>
                </a:cxn>
                <a:cxn ang="0">
                  <a:pos x="T2" y="T3"/>
                </a:cxn>
                <a:cxn ang="0">
                  <a:pos x="T4" y="T5"/>
                </a:cxn>
                <a:cxn ang="0">
                  <a:pos x="T6" y="T7"/>
                </a:cxn>
                <a:cxn ang="0">
                  <a:pos x="T8" y="T9"/>
                </a:cxn>
                <a:cxn ang="0">
                  <a:pos x="T10" y="T11"/>
                </a:cxn>
              </a:cxnLst>
              <a:rect b="b" l="0" r="r" t="0"/>
              <a:pathLst>
                <a:path h="124" w="18">
                  <a:moveTo>
                    <a:pt x="18" y="1"/>
                  </a:moveTo>
                  <a:cubicBezTo>
                    <a:pt x="15" y="1"/>
                    <a:pt x="12" y="0"/>
                    <a:pt x="9" y="0"/>
                  </a:cubicBezTo>
                  <a:cubicBezTo>
                    <a:pt x="6" y="0"/>
                    <a:pt x="3" y="1"/>
                    <a:pt x="0" y="1"/>
                  </a:cubicBezTo>
                  <a:cubicBezTo>
                    <a:pt x="0" y="124"/>
                    <a:pt x="0" y="124"/>
                    <a:pt x="0" y="124"/>
                  </a:cubicBezTo>
                  <a:cubicBezTo>
                    <a:pt x="18" y="124"/>
                    <a:pt x="18" y="124"/>
                    <a:pt x="18" y="124"/>
                  </a:cubicBezTo>
                  <a:lnTo>
                    <a:pt x="18" y="1"/>
                  </a:lnTo>
                  <a:close/>
                </a:path>
              </a:pathLst>
            </a:custGeom>
            <a:solidFill>
              <a:srgbClr val="7EA8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10" name="Freeform 97"/>
            <p:cNvSpPr/>
            <p:nvPr/>
          </p:nvSpPr>
          <p:spPr bwMode="auto">
            <a:xfrm>
              <a:off x="8186738" y="5302249"/>
              <a:ext cx="330200" cy="658812"/>
            </a:xfrm>
            <a:custGeom>
              <a:gdLst>
                <a:gd fmla="*/ 36 w 88" name="T0"/>
                <a:gd fmla="*/ 57 h 175" name="T1"/>
                <a:gd fmla="*/ 0 w 88" name="T2"/>
                <a:gd fmla="*/ 88 h 175" name="T3"/>
                <a:gd fmla="*/ 88 w 88" name="T4"/>
                <a:gd fmla="*/ 175 h 175" name="T5"/>
                <a:gd fmla="*/ 88 w 88" name="T6"/>
                <a:gd fmla="*/ 0 h 175" name="T7"/>
                <a:gd fmla="*/ 36 w 88" name="T8"/>
                <a:gd fmla="*/ 57 h 175" name="T9"/>
              </a:gdLst>
              <a:cxnLst>
                <a:cxn ang="0">
                  <a:pos x="T0" y="T1"/>
                </a:cxn>
                <a:cxn ang="0">
                  <a:pos x="T2" y="T3"/>
                </a:cxn>
                <a:cxn ang="0">
                  <a:pos x="T4" y="T5"/>
                </a:cxn>
                <a:cxn ang="0">
                  <a:pos x="T6" y="T7"/>
                </a:cxn>
                <a:cxn ang="0">
                  <a:pos x="T8" y="T9"/>
                </a:cxn>
              </a:cxnLst>
              <a:rect b="b" l="0" r="r" t="0"/>
              <a:pathLst>
                <a:path h="175" w="88">
                  <a:moveTo>
                    <a:pt x="36" y="57"/>
                  </a:moveTo>
                  <a:cubicBezTo>
                    <a:pt x="15" y="61"/>
                    <a:pt x="0" y="88"/>
                    <a:pt x="0" y="88"/>
                  </a:cubicBezTo>
                  <a:cubicBezTo>
                    <a:pt x="0" y="136"/>
                    <a:pt x="39" y="175"/>
                    <a:pt x="88" y="175"/>
                  </a:cubicBezTo>
                  <a:cubicBezTo>
                    <a:pt x="88" y="0"/>
                    <a:pt x="88" y="0"/>
                    <a:pt x="88" y="0"/>
                  </a:cubicBezTo>
                  <a:cubicBezTo>
                    <a:pt x="84" y="37"/>
                    <a:pt x="57" y="53"/>
                    <a:pt x="36" y="5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11" name="Freeform 98"/>
            <p:cNvSpPr/>
            <p:nvPr/>
          </p:nvSpPr>
          <p:spPr bwMode="auto">
            <a:xfrm>
              <a:off x="8516938" y="5302249"/>
              <a:ext cx="331788" cy="658812"/>
            </a:xfrm>
            <a:custGeom>
              <a:gdLst>
                <a:gd fmla="*/ 88 w 88" name="T0"/>
                <a:gd fmla="*/ 88 h 175" name="T1"/>
                <a:gd fmla="*/ 0 w 88" name="T2"/>
                <a:gd fmla="*/ 0 h 175" name="T3"/>
                <a:gd fmla="*/ 0 w 88" name="T4"/>
                <a:gd fmla="*/ 175 h 175" name="T5"/>
                <a:gd fmla="*/ 88 w 88" name="T6"/>
                <a:gd fmla="*/ 88 h 175" name="T7"/>
              </a:gdLst>
              <a:cxnLst>
                <a:cxn ang="0">
                  <a:pos x="T0" y="T1"/>
                </a:cxn>
                <a:cxn ang="0">
                  <a:pos x="T2" y="T3"/>
                </a:cxn>
                <a:cxn ang="0">
                  <a:pos x="T4" y="T5"/>
                </a:cxn>
                <a:cxn ang="0">
                  <a:pos x="T6" y="T7"/>
                </a:cxn>
              </a:cxnLst>
              <a:rect b="b" l="0" r="r" t="0"/>
              <a:pathLst>
                <a:path h="175" w="88">
                  <a:moveTo>
                    <a:pt x="88" y="88"/>
                  </a:moveTo>
                  <a:cubicBezTo>
                    <a:pt x="88" y="39"/>
                    <a:pt x="48" y="0"/>
                    <a:pt x="0" y="0"/>
                  </a:cubicBezTo>
                  <a:cubicBezTo>
                    <a:pt x="0" y="175"/>
                    <a:pt x="0" y="175"/>
                    <a:pt x="0" y="175"/>
                  </a:cubicBezTo>
                  <a:cubicBezTo>
                    <a:pt x="48" y="175"/>
                    <a:pt x="88" y="136"/>
                    <a:pt x="88" y="88"/>
                  </a:cubicBezTo>
                  <a:close/>
                </a:path>
              </a:pathLst>
            </a:custGeom>
            <a:solidFill>
              <a:srgbClr val="DC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12" name="Freeform 99"/>
            <p:cNvSpPr/>
            <p:nvPr/>
          </p:nvSpPr>
          <p:spPr bwMode="auto">
            <a:xfrm>
              <a:off x="8186738" y="5302249"/>
              <a:ext cx="330200" cy="331787"/>
            </a:xfrm>
            <a:custGeom>
              <a:gdLst>
                <a:gd fmla="*/ 36 w 88" name="T0"/>
                <a:gd fmla="*/ 57 h 88" name="T1"/>
                <a:gd fmla="*/ 88 w 88" name="T2"/>
                <a:gd fmla="*/ 0 h 88" name="T3"/>
                <a:gd fmla="*/ 0 w 88" name="T4"/>
                <a:gd fmla="*/ 88 h 88" name="T5"/>
                <a:gd fmla="*/ 36 w 88" name="T6"/>
                <a:gd fmla="*/ 57 h 88" name="T7"/>
              </a:gdLst>
              <a:cxnLst>
                <a:cxn ang="0">
                  <a:pos x="T0" y="T1"/>
                </a:cxn>
                <a:cxn ang="0">
                  <a:pos x="T2" y="T3"/>
                </a:cxn>
                <a:cxn ang="0">
                  <a:pos x="T4" y="T5"/>
                </a:cxn>
                <a:cxn ang="0">
                  <a:pos x="T6" y="T7"/>
                </a:cxn>
              </a:cxnLst>
              <a:rect b="b" l="0" r="r" t="0"/>
              <a:pathLst>
                <a:path h="88" w="88">
                  <a:moveTo>
                    <a:pt x="36" y="57"/>
                  </a:moveTo>
                  <a:cubicBezTo>
                    <a:pt x="57" y="53"/>
                    <a:pt x="84" y="37"/>
                    <a:pt x="88" y="0"/>
                  </a:cubicBezTo>
                  <a:cubicBezTo>
                    <a:pt x="39" y="0"/>
                    <a:pt x="0" y="39"/>
                    <a:pt x="0" y="88"/>
                  </a:cubicBezTo>
                  <a:cubicBezTo>
                    <a:pt x="0" y="88"/>
                    <a:pt x="15" y="61"/>
                    <a:pt x="36" y="57"/>
                  </a:cubicBezTo>
                  <a:close/>
                </a:path>
              </a:pathLst>
            </a:custGeom>
            <a:solidFill>
              <a:srgbClr val="0027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13" name="Freeform 100"/>
            <p:cNvSpPr/>
            <p:nvPr/>
          </p:nvSpPr>
          <p:spPr bwMode="auto">
            <a:xfrm>
              <a:off x="8516938" y="5302249"/>
              <a:ext cx="331788" cy="331787"/>
            </a:xfrm>
            <a:custGeom>
              <a:gdLst>
                <a:gd fmla="*/ 52 w 88" name="T0"/>
                <a:gd fmla="*/ 57 h 88" name="T1"/>
                <a:gd fmla="*/ 0 w 88" name="T2"/>
                <a:gd fmla="*/ 0 h 88" name="T3"/>
                <a:gd fmla="*/ 88 w 88" name="T4"/>
                <a:gd fmla="*/ 88 h 88" name="T5"/>
                <a:gd fmla="*/ 52 w 88" name="T6"/>
                <a:gd fmla="*/ 57 h 88" name="T7"/>
              </a:gdLst>
              <a:cxnLst>
                <a:cxn ang="0">
                  <a:pos x="T0" y="T1"/>
                </a:cxn>
                <a:cxn ang="0">
                  <a:pos x="T2" y="T3"/>
                </a:cxn>
                <a:cxn ang="0">
                  <a:pos x="T4" y="T5"/>
                </a:cxn>
                <a:cxn ang="0">
                  <a:pos x="T6" y="T7"/>
                </a:cxn>
              </a:cxnLst>
              <a:rect b="b" l="0" r="r" t="0"/>
              <a:pathLst>
                <a:path h="88" w="88">
                  <a:moveTo>
                    <a:pt x="52" y="57"/>
                  </a:moveTo>
                  <a:cubicBezTo>
                    <a:pt x="31" y="53"/>
                    <a:pt x="4" y="37"/>
                    <a:pt x="0" y="0"/>
                  </a:cubicBezTo>
                  <a:cubicBezTo>
                    <a:pt x="48" y="0"/>
                    <a:pt x="88" y="39"/>
                    <a:pt x="88" y="88"/>
                  </a:cubicBezTo>
                  <a:cubicBezTo>
                    <a:pt x="88" y="88"/>
                    <a:pt x="72" y="61"/>
                    <a:pt x="52" y="57"/>
                  </a:cubicBezTo>
                  <a:close/>
                </a:path>
              </a:pathLst>
            </a:custGeom>
            <a:solidFill>
              <a:srgbClr val="0027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14" name="Freeform 101"/>
            <p:cNvSpPr/>
            <p:nvPr/>
          </p:nvSpPr>
          <p:spPr bwMode="auto">
            <a:xfrm>
              <a:off x="8362950" y="5692774"/>
              <a:ext cx="307975" cy="120650"/>
            </a:xfrm>
            <a:custGeom>
              <a:gdLst>
                <a:gd fmla="*/ 82 w 82" name="T0"/>
                <a:gd fmla="*/ 32 h 32" name="T1"/>
                <a:gd fmla="*/ 41 w 82" name="T2"/>
                <a:gd fmla="*/ 0 h 32" name="T3"/>
                <a:gd fmla="*/ 0 w 82" name="T4"/>
                <a:gd fmla="*/ 32 h 32" name="T5"/>
              </a:gdLst>
              <a:cxnLst>
                <a:cxn ang="0">
                  <a:pos x="T0" y="T1"/>
                </a:cxn>
                <a:cxn ang="0">
                  <a:pos x="T2" y="T3"/>
                </a:cxn>
                <a:cxn ang="0">
                  <a:pos x="T4" y="T5"/>
                </a:cxn>
              </a:cxnLst>
              <a:rect b="b" l="0" r="r" t="0"/>
              <a:pathLst>
                <a:path h="32" w="82">
                  <a:moveTo>
                    <a:pt x="82" y="32"/>
                  </a:moveTo>
                  <a:cubicBezTo>
                    <a:pt x="82" y="14"/>
                    <a:pt x="64" y="0"/>
                    <a:pt x="41" y="0"/>
                  </a:cubicBezTo>
                  <a:cubicBezTo>
                    <a:pt x="18" y="0"/>
                    <a:pt x="0" y="14"/>
                    <a:pt x="0" y="32"/>
                  </a:cubicBezTo>
                </a:path>
              </a:pathLst>
            </a:custGeom>
            <a:solidFill>
              <a:srgbClr val="0027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85" name="组合 4884"/>
          <p:cNvGrpSpPr/>
          <p:nvPr/>
        </p:nvGrpSpPr>
        <p:grpSpPr>
          <a:xfrm>
            <a:off x="1630647" y="4145013"/>
            <a:ext cx="874713" cy="875579"/>
            <a:chOff x="1120775" y="2847975"/>
            <a:chExt cx="1603375" cy="1604962"/>
          </a:xfrm>
        </p:grpSpPr>
        <p:sp>
          <p:nvSpPr>
            <p:cNvPr id="4823" name="Freeform 110"/>
            <p:cNvSpPr/>
            <p:nvPr/>
          </p:nvSpPr>
          <p:spPr bwMode="auto">
            <a:xfrm>
              <a:off x="1120775" y="2847975"/>
              <a:ext cx="1603375" cy="1604962"/>
            </a:xfrm>
            <a:custGeom>
              <a:gdLst>
                <a:gd fmla="*/ 407 w 427" name="T0"/>
                <a:gd fmla="*/ 250 h 427" name="T1"/>
                <a:gd fmla="*/ 177 w 427" name="T2"/>
                <a:gd fmla="*/ 406 h 427" name="T3"/>
                <a:gd fmla="*/ 20 w 427" name="T4"/>
                <a:gd fmla="*/ 176 h 427" name="T5"/>
                <a:gd fmla="*/ 250 w 427" name="T6"/>
                <a:gd fmla="*/ 20 h 427" name="T7"/>
                <a:gd fmla="*/ 407 w 427" name="T8"/>
                <a:gd fmla="*/ 250 h 427" name="T9"/>
              </a:gdLst>
              <a:cxnLst>
                <a:cxn ang="0">
                  <a:pos x="T0" y="T1"/>
                </a:cxn>
                <a:cxn ang="0">
                  <a:pos x="T2" y="T3"/>
                </a:cxn>
                <a:cxn ang="0">
                  <a:pos x="T4" y="T5"/>
                </a:cxn>
                <a:cxn ang="0">
                  <a:pos x="T6" y="T7"/>
                </a:cxn>
                <a:cxn ang="0">
                  <a:pos x="T8" y="T9"/>
                </a:cxn>
              </a:cxnLst>
              <a:rect b="b" l="0" r="r" t="0"/>
              <a:pathLst>
                <a:path h="427" w="427">
                  <a:moveTo>
                    <a:pt x="407" y="250"/>
                  </a:moveTo>
                  <a:cubicBezTo>
                    <a:pt x="386" y="357"/>
                    <a:pt x="283" y="427"/>
                    <a:pt x="177" y="406"/>
                  </a:cubicBezTo>
                  <a:cubicBezTo>
                    <a:pt x="70" y="386"/>
                    <a:pt x="0" y="283"/>
                    <a:pt x="20" y="176"/>
                  </a:cubicBezTo>
                  <a:cubicBezTo>
                    <a:pt x="41" y="70"/>
                    <a:pt x="144" y="0"/>
                    <a:pt x="250" y="20"/>
                  </a:cubicBezTo>
                  <a:cubicBezTo>
                    <a:pt x="357" y="41"/>
                    <a:pt x="427" y="144"/>
                    <a:pt x="407" y="250"/>
                  </a:cubicBezTo>
                  <a:close/>
                </a:path>
              </a:pathLst>
            </a:custGeom>
            <a:solidFill>
              <a:srgbClr val="00486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24" name="Freeform 111"/>
            <p:cNvSpPr/>
            <p:nvPr/>
          </p:nvSpPr>
          <p:spPr bwMode="auto">
            <a:xfrm>
              <a:off x="1514475" y="3825875"/>
              <a:ext cx="409575" cy="368300"/>
            </a:xfrm>
            <a:custGeom>
              <a:gdLst>
                <a:gd fmla="*/ 108 w 109" name="T0"/>
                <a:gd fmla="*/ 44 h 98" name="T1"/>
                <a:gd fmla="*/ 46 w 109" name="T2"/>
                <a:gd fmla="*/ 0 h 98" name="T3"/>
                <a:gd fmla="*/ 0 w 109" name="T4"/>
                <a:gd fmla="*/ 98 h 98" name="T5"/>
                <a:gd fmla="*/ 109 w 109" name="T6"/>
                <a:gd fmla="*/ 98 h 98" name="T7"/>
                <a:gd fmla="*/ 109 w 109" name="T8"/>
                <a:gd fmla="*/ 44 h 98" name="T9"/>
                <a:gd fmla="*/ 108 w 109" name="T10"/>
                <a:gd fmla="*/ 44 h 98" name="T11"/>
              </a:gdLst>
              <a:cxnLst>
                <a:cxn ang="0">
                  <a:pos x="T0" y="T1"/>
                </a:cxn>
                <a:cxn ang="0">
                  <a:pos x="T2" y="T3"/>
                </a:cxn>
                <a:cxn ang="0">
                  <a:pos x="T4" y="T5"/>
                </a:cxn>
                <a:cxn ang="0">
                  <a:pos x="T6" y="T7"/>
                </a:cxn>
                <a:cxn ang="0">
                  <a:pos x="T8" y="T9"/>
                </a:cxn>
                <a:cxn ang="0">
                  <a:pos x="T10" y="T11"/>
                </a:cxn>
              </a:cxnLst>
              <a:rect b="b" l="0" r="r" t="0"/>
              <a:pathLst>
                <a:path h="98" w="109">
                  <a:moveTo>
                    <a:pt x="108" y="44"/>
                  </a:moveTo>
                  <a:cubicBezTo>
                    <a:pt x="80" y="44"/>
                    <a:pt x="55" y="26"/>
                    <a:pt x="46" y="0"/>
                  </a:cubicBezTo>
                  <a:cubicBezTo>
                    <a:pt x="19" y="22"/>
                    <a:pt x="0" y="58"/>
                    <a:pt x="0" y="98"/>
                  </a:cubicBezTo>
                  <a:cubicBezTo>
                    <a:pt x="109" y="98"/>
                    <a:pt x="109" y="98"/>
                    <a:pt x="109" y="98"/>
                  </a:cubicBezTo>
                  <a:cubicBezTo>
                    <a:pt x="109" y="44"/>
                    <a:pt x="109" y="44"/>
                    <a:pt x="109" y="44"/>
                  </a:cubicBezTo>
                  <a:cubicBezTo>
                    <a:pt x="109" y="44"/>
                    <a:pt x="109" y="44"/>
                    <a:pt x="108" y="44"/>
                  </a:cubicBezTo>
                  <a:close/>
                </a:path>
              </a:pathLst>
            </a:custGeom>
            <a:solidFill>
              <a:srgbClr val="FF5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25" name="Freeform 112"/>
            <p:cNvSpPr/>
            <p:nvPr/>
          </p:nvSpPr>
          <p:spPr bwMode="auto">
            <a:xfrm>
              <a:off x="1687513" y="3787775"/>
              <a:ext cx="236538" cy="203200"/>
            </a:xfrm>
            <a:custGeom>
              <a:gdLst>
                <a:gd fmla="*/ 62 w 63" name="T0"/>
                <a:gd fmla="*/ 54 h 54" name="T1"/>
                <a:gd fmla="*/ 63 w 63" name="T2"/>
                <a:gd fmla="*/ 54 h 54" name="T3"/>
                <a:gd fmla="*/ 63 w 63" name="T4"/>
                <a:gd fmla="*/ 37 h 54" name="T5"/>
                <a:gd fmla="*/ 62 w 63" name="T6"/>
                <a:gd fmla="*/ 37 h 54" name="T7"/>
                <a:gd fmla="*/ 15 w 63" name="T8"/>
                <a:gd fmla="*/ 0 h 54" name="T9"/>
                <a:gd fmla="*/ 0 w 63" name="T10"/>
                <a:gd fmla="*/ 10 h 54" name="T11"/>
                <a:gd fmla="*/ 62 w 63" name="T12"/>
                <a:gd fmla="*/ 54 h 54" name="T13"/>
              </a:gdLst>
              <a:cxnLst>
                <a:cxn ang="0">
                  <a:pos x="T0" y="T1"/>
                </a:cxn>
                <a:cxn ang="0">
                  <a:pos x="T2" y="T3"/>
                </a:cxn>
                <a:cxn ang="0">
                  <a:pos x="T4" y="T5"/>
                </a:cxn>
                <a:cxn ang="0">
                  <a:pos x="T6" y="T7"/>
                </a:cxn>
                <a:cxn ang="0">
                  <a:pos x="T8" y="T9"/>
                </a:cxn>
                <a:cxn ang="0">
                  <a:pos x="T10" y="T11"/>
                </a:cxn>
                <a:cxn ang="0">
                  <a:pos x="T12" y="T13"/>
                </a:cxn>
              </a:cxnLst>
              <a:rect b="b" l="0" r="r" t="0"/>
              <a:pathLst>
                <a:path h="54" w="62">
                  <a:moveTo>
                    <a:pt x="62" y="54"/>
                  </a:moveTo>
                  <a:cubicBezTo>
                    <a:pt x="63" y="54"/>
                    <a:pt x="63" y="54"/>
                    <a:pt x="63" y="54"/>
                  </a:cubicBezTo>
                  <a:cubicBezTo>
                    <a:pt x="63" y="37"/>
                    <a:pt x="63" y="37"/>
                    <a:pt x="63" y="37"/>
                  </a:cubicBezTo>
                  <a:cubicBezTo>
                    <a:pt x="63" y="37"/>
                    <a:pt x="63" y="37"/>
                    <a:pt x="62" y="37"/>
                  </a:cubicBezTo>
                  <a:cubicBezTo>
                    <a:pt x="40" y="37"/>
                    <a:pt x="20" y="22"/>
                    <a:pt x="15" y="0"/>
                  </a:cubicBezTo>
                  <a:cubicBezTo>
                    <a:pt x="10" y="3"/>
                    <a:pt x="5" y="7"/>
                    <a:pt x="0" y="10"/>
                  </a:cubicBezTo>
                  <a:cubicBezTo>
                    <a:pt x="9" y="36"/>
                    <a:pt x="34" y="54"/>
                    <a:pt x="62" y="54"/>
                  </a:cubicBezTo>
                  <a:close/>
                </a:path>
              </a:pathLst>
            </a:custGeom>
            <a:solidFill>
              <a:srgbClr val="FCD0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26" name="Freeform 113"/>
            <p:cNvSpPr/>
            <p:nvPr/>
          </p:nvSpPr>
          <p:spPr bwMode="auto">
            <a:xfrm>
              <a:off x="1744663" y="3743325"/>
              <a:ext cx="179388" cy="184150"/>
            </a:xfrm>
            <a:custGeom>
              <a:gdLst>
                <a:gd fmla="*/ 47 w 48" name="T0"/>
                <a:gd fmla="*/ 49 h 49" name="T1"/>
                <a:gd fmla="*/ 48 w 48" name="T2"/>
                <a:gd fmla="*/ 49 h 49" name="T3"/>
                <a:gd fmla="*/ 48 w 48" name="T4"/>
                <a:gd fmla="*/ 0 h 49" name="T5"/>
                <a:gd fmla="*/ 47 w 48" name="T6"/>
                <a:gd fmla="*/ 0 h 49" name="T7"/>
                <a:gd fmla="*/ 0 w 48" name="T8"/>
                <a:gd fmla="*/ 12 h 49" name="T9"/>
                <a:gd fmla="*/ 47 w 48" name="T10"/>
                <a:gd fmla="*/ 49 h 49" name="T11"/>
              </a:gdLst>
              <a:cxnLst>
                <a:cxn ang="0">
                  <a:pos x="T0" y="T1"/>
                </a:cxn>
                <a:cxn ang="0">
                  <a:pos x="T2" y="T3"/>
                </a:cxn>
                <a:cxn ang="0">
                  <a:pos x="T4" y="T5"/>
                </a:cxn>
                <a:cxn ang="0">
                  <a:pos x="T6" y="T7"/>
                </a:cxn>
                <a:cxn ang="0">
                  <a:pos x="T8" y="T9"/>
                </a:cxn>
                <a:cxn ang="0">
                  <a:pos x="T10" y="T11"/>
                </a:cxn>
              </a:cxnLst>
              <a:rect b="b" l="0" r="r" t="0"/>
              <a:pathLst>
                <a:path h="49" w="48">
                  <a:moveTo>
                    <a:pt x="47" y="49"/>
                  </a:moveTo>
                  <a:cubicBezTo>
                    <a:pt x="48" y="49"/>
                    <a:pt x="48" y="49"/>
                    <a:pt x="48" y="49"/>
                  </a:cubicBezTo>
                  <a:cubicBezTo>
                    <a:pt x="48" y="0"/>
                    <a:pt x="48" y="0"/>
                    <a:pt x="48" y="0"/>
                  </a:cubicBezTo>
                  <a:cubicBezTo>
                    <a:pt x="48" y="0"/>
                    <a:pt x="48" y="0"/>
                    <a:pt x="47" y="0"/>
                  </a:cubicBezTo>
                  <a:cubicBezTo>
                    <a:pt x="30" y="0"/>
                    <a:pt x="14" y="5"/>
                    <a:pt x="0" y="12"/>
                  </a:cubicBezTo>
                  <a:cubicBezTo>
                    <a:pt x="5" y="34"/>
                    <a:pt x="25" y="49"/>
                    <a:pt x="47" y="4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27" name="Freeform 114"/>
            <p:cNvSpPr/>
            <p:nvPr/>
          </p:nvSpPr>
          <p:spPr bwMode="auto">
            <a:xfrm>
              <a:off x="1924050" y="3825875"/>
              <a:ext cx="404813" cy="368300"/>
            </a:xfrm>
            <a:custGeom>
              <a:gdLst>
                <a:gd fmla="*/ 62 w 108" name="T0"/>
                <a:gd fmla="*/ 0 h 98" name="T1"/>
                <a:gd fmla="*/ 0 w 108" name="T2"/>
                <a:gd fmla="*/ 44 h 98" name="T3"/>
                <a:gd fmla="*/ 0 w 108" name="T4"/>
                <a:gd fmla="*/ 98 h 98" name="T5"/>
                <a:gd fmla="*/ 108 w 108" name="T6"/>
                <a:gd fmla="*/ 98 h 98" name="T7"/>
                <a:gd fmla="*/ 62 w 108" name="T8"/>
                <a:gd fmla="*/ 0 h 98" name="T9"/>
              </a:gdLst>
              <a:cxnLst>
                <a:cxn ang="0">
                  <a:pos x="T0" y="T1"/>
                </a:cxn>
                <a:cxn ang="0">
                  <a:pos x="T2" y="T3"/>
                </a:cxn>
                <a:cxn ang="0">
                  <a:pos x="T4" y="T5"/>
                </a:cxn>
                <a:cxn ang="0">
                  <a:pos x="T6" y="T7"/>
                </a:cxn>
                <a:cxn ang="0">
                  <a:pos x="T8" y="T9"/>
                </a:cxn>
              </a:cxnLst>
              <a:rect b="b" l="0" r="r" t="0"/>
              <a:pathLst>
                <a:path h="98" w="108">
                  <a:moveTo>
                    <a:pt x="62" y="0"/>
                  </a:moveTo>
                  <a:cubicBezTo>
                    <a:pt x="53" y="26"/>
                    <a:pt x="29" y="44"/>
                    <a:pt x="0" y="44"/>
                  </a:cubicBezTo>
                  <a:cubicBezTo>
                    <a:pt x="0" y="98"/>
                    <a:pt x="0" y="98"/>
                    <a:pt x="0" y="98"/>
                  </a:cubicBezTo>
                  <a:cubicBezTo>
                    <a:pt x="108" y="98"/>
                    <a:pt x="108" y="98"/>
                    <a:pt x="108" y="98"/>
                  </a:cubicBezTo>
                  <a:cubicBezTo>
                    <a:pt x="108" y="58"/>
                    <a:pt x="89" y="22"/>
                    <a:pt x="62" y="0"/>
                  </a:cubicBezTo>
                  <a:close/>
                </a:path>
              </a:pathLst>
            </a:custGeom>
            <a:solidFill>
              <a:srgbClr val="EF352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28" name="Freeform 115"/>
            <p:cNvSpPr/>
            <p:nvPr/>
          </p:nvSpPr>
          <p:spPr bwMode="auto">
            <a:xfrm>
              <a:off x="1924050" y="3787775"/>
              <a:ext cx="233363" cy="203200"/>
            </a:xfrm>
            <a:custGeom>
              <a:gdLst>
                <a:gd fmla="*/ 0 w 62" name="T0"/>
                <a:gd fmla="*/ 37 h 54" name="T1"/>
                <a:gd fmla="*/ 0 w 62" name="T2"/>
                <a:gd fmla="*/ 54 h 54" name="T3"/>
                <a:gd fmla="*/ 62 w 62" name="T4"/>
                <a:gd fmla="*/ 10 h 54" name="T5"/>
                <a:gd fmla="*/ 47 w 62" name="T6"/>
                <a:gd fmla="*/ 0 h 54" name="T7"/>
                <a:gd fmla="*/ 0 w 62" name="T8"/>
                <a:gd fmla="*/ 37 h 54" name="T9"/>
              </a:gdLst>
              <a:cxnLst>
                <a:cxn ang="0">
                  <a:pos x="T0" y="T1"/>
                </a:cxn>
                <a:cxn ang="0">
                  <a:pos x="T2" y="T3"/>
                </a:cxn>
                <a:cxn ang="0">
                  <a:pos x="T4" y="T5"/>
                </a:cxn>
                <a:cxn ang="0">
                  <a:pos x="T6" y="T7"/>
                </a:cxn>
                <a:cxn ang="0">
                  <a:pos x="T8" y="T9"/>
                </a:cxn>
              </a:cxnLst>
              <a:rect b="b" l="0" r="r" t="0"/>
              <a:pathLst>
                <a:path h="54" w="62">
                  <a:moveTo>
                    <a:pt x="0" y="37"/>
                  </a:moveTo>
                  <a:cubicBezTo>
                    <a:pt x="0" y="54"/>
                    <a:pt x="0" y="54"/>
                    <a:pt x="0" y="54"/>
                  </a:cubicBezTo>
                  <a:cubicBezTo>
                    <a:pt x="29" y="54"/>
                    <a:pt x="53" y="36"/>
                    <a:pt x="62" y="10"/>
                  </a:cubicBezTo>
                  <a:cubicBezTo>
                    <a:pt x="57" y="7"/>
                    <a:pt x="52" y="3"/>
                    <a:pt x="47" y="0"/>
                  </a:cubicBezTo>
                  <a:cubicBezTo>
                    <a:pt x="42" y="21"/>
                    <a:pt x="23" y="37"/>
                    <a:pt x="0" y="37"/>
                  </a:cubicBezTo>
                  <a:close/>
                </a:path>
              </a:pathLst>
            </a:custGeom>
            <a:solidFill>
              <a:srgbClr val="FFA0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29" name="Freeform 116"/>
            <p:cNvSpPr/>
            <p:nvPr/>
          </p:nvSpPr>
          <p:spPr bwMode="auto">
            <a:xfrm>
              <a:off x="1924050" y="3743325"/>
              <a:ext cx="176213" cy="184150"/>
            </a:xfrm>
            <a:custGeom>
              <a:gdLst>
                <a:gd fmla="*/ 47 w 47" name="T0"/>
                <a:gd fmla="*/ 12 h 49" name="T1"/>
                <a:gd fmla="*/ 0 w 47" name="T2"/>
                <a:gd fmla="*/ 0 h 49" name="T3"/>
                <a:gd fmla="*/ 0 w 47" name="T4"/>
                <a:gd fmla="*/ 49 h 49" name="T5"/>
                <a:gd fmla="*/ 47 w 47" name="T6"/>
                <a:gd fmla="*/ 12 h 49" name="T7"/>
              </a:gdLst>
              <a:cxnLst>
                <a:cxn ang="0">
                  <a:pos x="T0" y="T1"/>
                </a:cxn>
                <a:cxn ang="0">
                  <a:pos x="T2" y="T3"/>
                </a:cxn>
                <a:cxn ang="0">
                  <a:pos x="T4" y="T5"/>
                </a:cxn>
                <a:cxn ang="0">
                  <a:pos x="T6" y="T7"/>
                </a:cxn>
              </a:cxnLst>
              <a:rect b="b" l="0" r="r" t="0"/>
              <a:pathLst>
                <a:path h="49" w="47">
                  <a:moveTo>
                    <a:pt x="47" y="12"/>
                  </a:moveTo>
                  <a:cubicBezTo>
                    <a:pt x="33" y="5"/>
                    <a:pt x="17" y="1"/>
                    <a:pt x="0" y="0"/>
                  </a:cubicBezTo>
                  <a:cubicBezTo>
                    <a:pt x="0" y="49"/>
                    <a:pt x="0" y="49"/>
                    <a:pt x="0" y="49"/>
                  </a:cubicBezTo>
                  <a:cubicBezTo>
                    <a:pt x="23" y="49"/>
                    <a:pt x="42" y="33"/>
                    <a:pt x="47" y="12"/>
                  </a:cubicBezTo>
                  <a:close/>
                </a:path>
              </a:pathLst>
            </a:custGeom>
            <a:solidFill>
              <a:srgbClr val="DC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30" name="Freeform 117"/>
            <p:cNvSpPr/>
            <p:nvPr/>
          </p:nvSpPr>
          <p:spPr bwMode="auto">
            <a:xfrm>
              <a:off x="2051050" y="3589337"/>
              <a:ext cx="150813" cy="434975"/>
            </a:xfrm>
            <a:custGeom>
              <a:gdLst>
                <a:gd fmla="*/ 40 w 40" name="T0"/>
                <a:gd fmla="*/ 50 h 116" name="T1"/>
                <a:gd fmla="*/ 34 w 40" name="T2"/>
                <a:gd fmla="*/ 36 h 116" name="T3"/>
                <a:gd fmla="*/ 40 w 40" name="T4"/>
                <a:gd fmla="*/ 21 h 116" name="T5"/>
                <a:gd fmla="*/ 20 w 40" name="T6"/>
                <a:gd fmla="*/ 0 h 116" name="T7"/>
                <a:gd fmla="*/ 0 w 40" name="T8"/>
                <a:gd fmla="*/ 21 h 116" name="T9"/>
                <a:gd fmla="*/ 6 w 40" name="T10"/>
                <a:gd fmla="*/ 36 h 116" name="T11"/>
                <a:gd fmla="*/ 0 w 40" name="T12"/>
                <a:gd fmla="*/ 50 h 116" name="T13"/>
                <a:gd fmla="*/ 7 w 40" name="T14"/>
                <a:gd fmla="*/ 66 h 116" name="T15"/>
                <a:gd fmla="*/ 3 w 40" name="T16"/>
                <a:gd fmla="*/ 78 h 116" name="T17"/>
                <a:gd fmla="*/ 12 w 40" name="T18"/>
                <a:gd fmla="*/ 94 h 116" name="T19"/>
                <a:gd fmla="*/ 8 w 40" name="T20"/>
                <a:gd fmla="*/ 103 h 116" name="T21"/>
                <a:gd fmla="*/ 20 w 40" name="T22"/>
                <a:gd fmla="*/ 116 h 116" name="T23"/>
                <a:gd fmla="*/ 32 w 40" name="T24"/>
                <a:gd fmla="*/ 103 h 116" name="T25"/>
                <a:gd fmla="*/ 28 w 40" name="T26"/>
                <a:gd fmla="*/ 94 h 116" name="T27"/>
                <a:gd fmla="*/ 37 w 40" name="T28"/>
                <a:gd fmla="*/ 78 h 116" name="T29"/>
                <a:gd fmla="*/ 33 w 40" name="T30"/>
                <a:gd fmla="*/ 66 h 116" name="T31"/>
                <a:gd fmla="*/ 40 w 40" name="T32"/>
                <a:gd fmla="*/ 50 h 11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5" w="40">
                  <a:moveTo>
                    <a:pt x="40" y="50"/>
                  </a:moveTo>
                  <a:cubicBezTo>
                    <a:pt x="40" y="45"/>
                    <a:pt x="38" y="39"/>
                    <a:pt x="34" y="36"/>
                  </a:cubicBezTo>
                  <a:cubicBezTo>
                    <a:pt x="38" y="32"/>
                    <a:pt x="40" y="26"/>
                    <a:pt x="40" y="21"/>
                  </a:cubicBezTo>
                  <a:cubicBezTo>
                    <a:pt x="40" y="9"/>
                    <a:pt x="31" y="0"/>
                    <a:pt x="20" y="0"/>
                  </a:cubicBezTo>
                  <a:cubicBezTo>
                    <a:pt x="9" y="0"/>
                    <a:pt x="0" y="9"/>
                    <a:pt x="0" y="21"/>
                  </a:cubicBezTo>
                  <a:cubicBezTo>
                    <a:pt x="0" y="26"/>
                    <a:pt x="2" y="32"/>
                    <a:pt x="6" y="36"/>
                  </a:cubicBezTo>
                  <a:cubicBezTo>
                    <a:pt x="2" y="39"/>
                    <a:pt x="0" y="45"/>
                    <a:pt x="0" y="50"/>
                  </a:cubicBezTo>
                  <a:cubicBezTo>
                    <a:pt x="0" y="57"/>
                    <a:pt x="3" y="63"/>
                    <a:pt x="7" y="66"/>
                  </a:cubicBezTo>
                  <a:cubicBezTo>
                    <a:pt x="4" y="70"/>
                    <a:pt x="3" y="74"/>
                    <a:pt x="3" y="78"/>
                  </a:cubicBezTo>
                  <a:cubicBezTo>
                    <a:pt x="3" y="85"/>
                    <a:pt x="6" y="91"/>
                    <a:pt x="12" y="94"/>
                  </a:cubicBezTo>
                  <a:cubicBezTo>
                    <a:pt x="9" y="96"/>
                    <a:pt x="8" y="99"/>
                    <a:pt x="8" y="103"/>
                  </a:cubicBezTo>
                  <a:cubicBezTo>
                    <a:pt x="8" y="110"/>
                    <a:pt x="13" y="116"/>
                    <a:pt x="20" y="116"/>
                  </a:cubicBezTo>
                  <a:cubicBezTo>
                    <a:pt x="27" y="116"/>
                    <a:pt x="32" y="110"/>
                    <a:pt x="32" y="103"/>
                  </a:cubicBezTo>
                  <a:cubicBezTo>
                    <a:pt x="32" y="99"/>
                    <a:pt x="31" y="96"/>
                    <a:pt x="28" y="94"/>
                  </a:cubicBezTo>
                  <a:cubicBezTo>
                    <a:pt x="33" y="91"/>
                    <a:pt x="37" y="85"/>
                    <a:pt x="37" y="78"/>
                  </a:cubicBezTo>
                  <a:cubicBezTo>
                    <a:pt x="37" y="74"/>
                    <a:pt x="35" y="70"/>
                    <a:pt x="33" y="66"/>
                  </a:cubicBezTo>
                  <a:cubicBezTo>
                    <a:pt x="37" y="63"/>
                    <a:pt x="40" y="57"/>
                    <a:pt x="40" y="50"/>
                  </a:cubicBezTo>
                  <a:close/>
                </a:path>
              </a:pathLst>
            </a:custGeom>
            <a:solidFill>
              <a:srgbClr val="00BEC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31" name="Freeform 118"/>
            <p:cNvSpPr/>
            <p:nvPr/>
          </p:nvSpPr>
          <p:spPr bwMode="auto">
            <a:xfrm>
              <a:off x="2081213" y="4024312"/>
              <a:ext cx="95250" cy="142875"/>
            </a:xfrm>
            <a:custGeom>
              <a:gdLst>
                <a:gd fmla="*/ 0 w 25" name="T0"/>
                <a:gd fmla="*/ 12 h 38" name="T1"/>
                <a:gd fmla="*/ 1 w 25" name="T2"/>
                <a:gd fmla="*/ 18 h 38" name="T3"/>
                <a:gd fmla="*/ 0 w 25" name="T4"/>
                <a:gd fmla="*/ 38 h 38" name="T5"/>
                <a:gd fmla="*/ 24 w 25" name="T6"/>
                <a:gd fmla="*/ 12 h 38" name="T7"/>
                <a:gd fmla="*/ 12 w 25" name="T8"/>
                <a:gd fmla="*/ 0 h 38" name="T9"/>
                <a:gd fmla="*/ 0 w 25" name="T10"/>
                <a:gd fmla="*/ 12 h 38" name="T11"/>
              </a:gdLst>
              <a:cxnLst>
                <a:cxn ang="0">
                  <a:pos x="T0" y="T1"/>
                </a:cxn>
                <a:cxn ang="0">
                  <a:pos x="T2" y="T3"/>
                </a:cxn>
                <a:cxn ang="0">
                  <a:pos x="T4" y="T5"/>
                </a:cxn>
                <a:cxn ang="0">
                  <a:pos x="T6" y="T7"/>
                </a:cxn>
                <a:cxn ang="0">
                  <a:pos x="T8" y="T9"/>
                </a:cxn>
                <a:cxn ang="0">
                  <a:pos x="T10" y="T11"/>
                </a:cxn>
              </a:cxnLst>
              <a:rect b="b" l="0" r="r" t="0"/>
              <a:pathLst>
                <a:path h="38" w="25">
                  <a:moveTo>
                    <a:pt x="0" y="12"/>
                  </a:moveTo>
                  <a:cubicBezTo>
                    <a:pt x="0" y="14"/>
                    <a:pt x="0" y="16"/>
                    <a:pt x="1" y="18"/>
                  </a:cubicBezTo>
                  <a:cubicBezTo>
                    <a:pt x="4" y="33"/>
                    <a:pt x="0" y="38"/>
                    <a:pt x="0" y="38"/>
                  </a:cubicBezTo>
                  <a:cubicBezTo>
                    <a:pt x="25" y="38"/>
                    <a:pt x="24" y="12"/>
                    <a:pt x="24" y="12"/>
                  </a:cubicBezTo>
                  <a:cubicBezTo>
                    <a:pt x="24" y="5"/>
                    <a:pt x="19" y="0"/>
                    <a:pt x="12" y="0"/>
                  </a:cubicBezTo>
                  <a:cubicBezTo>
                    <a:pt x="5" y="0"/>
                    <a:pt x="0" y="5"/>
                    <a:pt x="0" y="12"/>
                  </a:cubicBezTo>
                  <a:close/>
                </a:path>
              </a:pathLst>
            </a:custGeom>
            <a:solidFill>
              <a:srgbClr val="00BEC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32" name="Freeform 119"/>
            <p:cNvSpPr/>
            <p:nvPr/>
          </p:nvSpPr>
          <p:spPr bwMode="auto">
            <a:xfrm>
              <a:off x="1604963" y="3405187"/>
              <a:ext cx="319088" cy="338137"/>
            </a:xfrm>
            <a:custGeom>
              <a:gdLst>
                <a:gd fmla="*/ 0 w 85" name="T0"/>
                <a:gd fmla="*/ 0 h 90" name="T1"/>
                <a:gd fmla="*/ 0 w 85" name="T2"/>
                <a:gd fmla="*/ 5 h 90" name="T3"/>
                <a:gd fmla="*/ 84 w 85" name="T4"/>
                <a:gd fmla="*/ 90 h 90" name="T5"/>
                <a:gd fmla="*/ 85 w 85" name="T6"/>
                <a:gd fmla="*/ 90 h 90" name="T7"/>
                <a:gd fmla="*/ 85 w 85" name="T8"/>
                <a:gd fmla="*/ 0 h 90" name="T9"/>
                <a:gd fmla="*/ 0 w 85" name="T10"/>
                <a:gd fmla="*/ 0 h 90" name="T11"/>
              </a:gdLst>
              <a:cxnLst>
                <a:cxn ang="0">
                  <a:pos x="T0" y="T1"/>
                </a:cxn>
                <a:cxn ang="0">
                  <a:pos x="T2" y="T3"/>
                </a:cxn>
                <a:cxn ang="0">
                  <a:pos x="T4" y="T5"/>
                </a:cxn>
                <a:cxn ang="0">
                  <a:pos x="T6" y="T7"/>
                </a:cxn>
                <a:cxn ang="0">
                  <a:pos x="T8" y="T9"/>
                </a:cxn>
                <a:cxn ang="0">
                  <a:pos x="T10" y="T11"/>
                </a:cxn>
              </a:cxnLst>
              <a:rect b="b" l="0" r="r" t="0"/>
              <a:pathLst>
                <a:path h="90" w="85">
                  <a:moveTo>
                    <a:pt x="0" y="0"/>
                  </a:moveTo>
                  <a:cubicBezTo>
                    <a:pt x="0" y="1"/>
                    <a:pt x="0" y="3"/>
                    <a:pt x="0" y="5"/>
                  </a:cubicBezTo>
                  <a:cubicBezTo>
                    <a:pt x="0" y="52"/>
                    <a:pt x="38" y="90"/>
                    <a:pt x="84" y="90"/>
                  </a:cubicBezTo>
                  <a:cubicBezTo>
                    <a:pt x="85" y="90"/>
                    <a:pt x="85" y="90"/>
                    <a:pt x="85" y="90"/>
                  </a:cubicBezTo>
                  <a:cubicBezTo>
                    <a:pt x="85" y="0"/>
                    <a:pt x="85" y="0"/>
                    <a:pt x="85"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33" name="Freeform 120"/>
            <p:cNvSpPr/>
            <p:nvPr/>
          </p:nvSpPr>
          <p:spPr bwMode="auto">
            <a:xfrm>
              <a:off x="1604963" y="3103562"/>
              <a:ext cx="319088" cy="301625"/>
            </a:xfrm>
            <a:custGeom>
              <a:gdLst>
                <a:gd fmla="*/ 85 w 85" name="T0"/>
                <a:gd fmla="*/ 1 h 80" name="T1"/>
                <a:gd fmla="*/ 84 w 85" name="T2"/>
                <a:gd fmla="*/ 0 h 80" name="T3"/>
                <a:gd fmla="*/ 0 w 85" name="T4"/>
                <a:gd fmla="*/ 80 h 80" name="T5"/>
                <a:gd fmla="*/ 85 w 85" name="T6"/>
                <a:gd fmla="*/ 80 h 80" name="T7"/>
                <a:gd fmla="*/ 85 w 85" name="T8"/>
                <a:gd fmla="*/ 1 h 80" name="T9"/>
              </a:gdLst>
              <a:cxnLst>
                <a:cxn ang="0">
                  <a:pos x="T0" y="T1"/>
                </a:cxn>
                <a:cxn ang="0">
                  <a:pos x="T2" y="T3"/>
                </a:cxn>
                <a:cxn ang="0">
                  <a:pos x="T4" y="T5"/>
                </a:cxn>
                <a:cxn ang="0">
                  <a:pos x="T6" y="T7"/>
                </a:cxn>
                <a:cxn ang="0">
                  <a:pos x="T8" y="T9"/>
                </a:cxn>
              </a:cxnLst>
              <a:rect b="b" l="0" r="r" t="0"/>
              <a:pathLst>
                <a:path h="80" w="85">
                  <a:moveTo>
                    <a:pt x="85" y="1"/>
                  </a:moveTo>
                  <a:cubicBezTo>
                    <a:pt x="85" y="1"/>
                    <a:pt x="85" y="0"/>
                    <a:pt x="84" y="0"/>
                  </a:cubicBezTo>
                  <a:cubicBezTo>
                    <a:pt x="40" y="0"/>
                    <a:pt x="3" y="35"/>
                    <a:pt x="0" y="80"/>
                  </a:cubicBezTo>
                  <a:cubicBezTo>
                    <a:pt x="85" y="80"/>
                    <a:pt x="85" y="80"/>
                    <a:pt x="85" y="80"/>
                  </a:cubicBezTo>
                  <a:lnTo>
                    <a:pt x="85" y="1"/>
                  </a:lnTo>
                  <a:close/>
                </a:path>
              </a:pathLst>
            </a:custGeom>
            <a:solidFill>
              <a:srgbClr val="69E2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34" name="Freeform 121"/>
            <p:cNvSpPr/>
            <p:nvPr/>
          </p:nvSpPr>
          <p:spPr bwMode="auto">
            <a:xfrm>
              <a:off x="1924050" y="3405187"/>
              <a:ext cx="315913" cy="338137"/>
            </a:xfrm>
            <a:custGeom>
              <a:gdLst>
                <a:gd fmla="*/ 84 w 84" name="T0"/>
                <a:gd fmla="*/ 5 h 90" name="T1"/>
                <a:gd fmla="*/ 84 w 84" name="T2"/>
                <a:gd fmla="*/ 0 h 90" name="T3"/>
                <a:gd fmla="*/ 0 w 84" name="T4"/>
                <a:gd fmla="*/ 0 h 90" name="T5"/>
                <a:gd fmla="*/ 0 w 84" name="T6"/>
                <a:gd fmla="*/ 90 h 90" name="T7"/>
                <a:gd fmla="*/ 84 w 84" name="T8"/>
                <a:gd fmla="*/ 5 h 90" name="T9"/>
              </a:gdLst>
              <a:cxnLst>
                <a:cxn ang="0">
                  <a:pos x="T0" y="T1"/>
                </a:cxn>
                <a:cxn ang="0">
                  <a:pos x="T2" y="T3"/>
                </a:cxn>
                <a:cxn ang="0">
                  <a:pos x="T4" y="T5"/>
                </a:cxn>
                <a:cxn ang="0">
                  <a:pos x="T6" y="T7"/>
                </a:cxn>
                <a:cxn ang="0">
                  <a:pos x="T8" y="T9"/>
                </a:cxn>
              </a:cxnLst>
              <a:rect b="b" l="0" r="r" t="0"/>
              <a:pathLst>
                <a:path h="90" w="84">
                  <a:moveTo>
                    <a:pt x="84" y="5"/>
                  </a:moveTo>
                  <a:cubicBezTo>
                    <a:pt x="84" y="3"/>
                    <a:pt x="84" y="1"/>
                    <a:pt x="84" y="0"/>
                  </a:cubicBezTo>
                  <a:cubicBezTo>
                    <a:pt x="0" y="0"/>
                    <a:pt x="0" y="0"/>
                    <a:pt x="0" y="0"/>
                  </a:cubicBezTo>
                  <a:cubicBezTo>
                    <a:pt x="0" y="90"/>
                    <a:pt x="0" y="90"/>
                    <a:pt x="0" y="90"/>
                  </a:cubicBezTo>
                  <a:cubicBezTo>
                    <a:pt x="47" y="90"/>
                    <a:pt x="84" y="52"/>
                    <a:pt x="84" y="5"/>
                  </a:cubicBezTo>
                  <a:close/>
                </a:path>
              </a:pathLst>
            </a:custGeom>
            <a:solidFill>
              <a:srgbClr val="DCDCD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35" name="Freeform 122"/>
            <p:cNvSpPr/>
            <p:nvPr/>
          </p:nvSpPr>
          <p:spPr bwMode="auto">
            <a:xfrm>
              <a:off x="1924050" y="3108325"/>
              <a:ext cx="315913" cy="296862"/>
            </a:xfrm>
            <a:custGeom>
              <a:gdLst>
                <a:gd fmla="*/ 84 w 84" name="T0"/>
                <a:gd fmla="*/ 79 h 79" name="T1"/>
                <a:gd fmla="*/ 0 w 84" name="T2"/>
                <a:gd fmla="*/ 0 h 79" name="T3"/>
                <a:gd fmla="*/ 0 w 84" name="T4"/>
                <a:gd fmla="*/ 79 h 79" name="T5"/>
                <a:gd fmla="*/ 84 w 84" name="T6"/>
                <a:gd fmla="*/ 79 h 79" name="T7"/>
              </a:gdLst>
              <a:cxnLst>
                <a:cxn ang="0">
                  <a:pos x="T0" y="T1"/>
                </a:cxn>
                <a:cxn ang="0">
                  <a:pos x="T2" y="T3"/>
                </a:cxn>
                <a:cxn ang="0">
                  <a:pos x="T4" y="T5"/>
                </a:cxn>
                <a:cxn ang="0">
                  <a:pos x="T6" y="T7"/>
                </a:cxn>
              </a:cxnLst>
              <a:rect b="b" l="0" r="r" t="0"/>
              <a:pathLst>
                <a:path h="79" w="84">
                  <a:moveTo>
                    <a:pt x="84" y="79"/>
                  </a:moveTo>
                  <a:cubicBezTo>
                    <a:pt x="81" y="35"/>
                    <a:pt x="45" y="0"/>
                    <a:pt x="0" y="0"/>
                  </a:cubicBezTo>
                  <a:cubicBezTo>
                    <a:pt x="0" y="79"/>
                    <a:pt x="0" y="79"/>
                    <a:pt x="0" y="79"/>
                  </a:cubicBezTo>
                  <a:lnTo>
                    <a:pt x="84" y="79"/>
                  </a:lnTo>
                  <a:close/>
                </a:path>
              </a:pathLst>
            </a:custGeom>
            <a:solidFill>
              <a:srgbClr val="00BEC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635186467"/>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54</Paragraphs>
  <Slides>11</Slides>
  <Notes>3</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11</vt:i4>
      </vt:variant>
    </vt:vector>
  </HeadingPairs>
  <TitlesOfParts>
    <vt:vector baseType="lpstr" size="20">
      <vt:lpstr>Arial</vt:lpstr>
      <vt:lpstr>Calibri Light</vt:lpstr>
      <vt:lpstr>Calibri</vt:lpstr>
      <vt:lpstr>张海山锐谐体</vt:lpstr>
      <vt:lpstr>冬青黑体简体中文 W3</vt:lpstr>
      <vt:lpstr>Microsoft YaHei UI</vt:lpstr>
      <vt:lpstr>微软雅黑</vt:lpstr>
      <vt:lpstr>Segoe UI Semilight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2021-08-22T11:54:22Z</dcterms:created>
  <cp:lastPrinted>2021-08-22T11:54:22Z</cp:lastPrinted>
  <dcterms:modified xsi:type="dcterms:W3CDTF">2021-08-22T05:44:14Z</dcterms:modified>
  <cp:revision>1</cp:revision>
</cp:coreProperties>
</file>