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presentationml.tags+xml" PartName="/ppt/tags/tag2.xml"/>
  <Override ContentType="application/vnd.openxmlformats-officedocument.presentationml.tags+xml" PartName="/ppt/tags/tag3.xml"/>
  <Override ContentType="application/vnd.openxmlformats-officedocument.presentationml.tags+xml" PartName="/ppt/tags/tag4.xml"/>
  <Override ContentType="application/vnd.openxmlformats-officedocument.presentationml.tags+xml" PartName="/ppt/tags/tag5.xml"/>
  <Override ContentType="application/vnd.openxmlformats-officedocument.presentationml.tags+xml" PartName="/ppt/tags/tag6.xml"/>
  <Override ContentType="application/vnd.openxmlformats-officedocument.presentationml.tags+xml" PartName="/ppt/tags/tag7.xml"/>
  <Override ContentType="application/vnd.openxmlformats-officedocument.presentationml.tags+xml" PartName="/ppt/tags/tag8.xml"/>
  <Override ContentType="application/vnd.openxmlformats-officedocument.presentationml.tags+xml" PartName="/ppt/tags/tag9.xml"/>
  <Override ContentType="application/vnd.openxmlformats-officedocument.presentationml.tags+xml" PartName="/ppt/tags/tag10.xml"/>
  <Override ContentType="application/vnd.openxmlformats-officedocument.presentationml.tags+xml" PartName="/ppt/tags/tag11.xml"/>
  <Override ContentType="application/vnd.openxmlformats-officedocument.presentationml.tags+xml" PartName="/ppt/tags/tag12.xml"/>
  <Override ContentType="application/vnd.openxmlformats-officedocument.presentationml.tags+xml" PartName="/ppt/tags/tag13.xml"/>
  <Override ContentType="application/vnd.openxmlformats-officedocument.presentationml.tags+xml" PartName="/ppt/tags/tag14.xml"/>
  <Override ContentType="application/vnd.openxmlformats-officedocument.presentationml.tags+xml" PartName="/ppt/tags/tag15.xml"/>
  <Override ContentType="application/vnd.openxmlformats-officedocument.presentationml.tags+xml" PartName="/ppt/tags/tag16.xml"/>
  <Override ContentType="application/vnd.openxmlformats-officedocument.presentationml.tags+xml" PartName="/ppt/tags/tag17.xml"/>
  <Override ContentType="application/vnd.openxmlformats-officedocument.presentationml.tags+xml" PartName="/ppt/tags/tag18.xml"/>
  <Override ContentType="application/vnd.openxmlformats-officedocument.presentationml.tags+xml" PartName="/ppt/tags/tag19.xml"/>
  <Override ContentType="application/vnd.openxmlformats-officedocument.presentationml.tags+xml" PartName="/ppt/tags/tag20.xml"/>
  <Override ContentType="application/vnd.openxmlformats-officedocument.presentationml.tags+xml" PartName="/ppt/tags/tag21.xml"/>
  <Override ContentType="application/vnd.openxmlformats-officedocument.presentationml.tags+xml" PartName="/ppt/tags/tag22.xml"/>
  <Override ContentType="application/vnd.openxmlformats-officedocument.presentationml.tags+xml" PartName="/ppt/tags/tag23.xml"/>
  <Override ContentType="application/vnd.openxmlformats-officedocument.presentationml.tags+xml" PartName="/ppt/tags/tag24.xml"/>
  <Override ContentType="application/vnd.openxmlformats-officedocument.presentationml.tags+xml" PartName="/ppt/tags/tag25.xml"/>
  <Override ContentType="application/vnd.openxmlformats-officedocument.presentationml.tags+xml" PartName="/ppt/tags/tag26.xml"/>
  <Override ContentType="application/vnd.openxmlformats-officedocument.presentationml.tags+xml" PartName="/ppt/tags/tag27.xml"/>
  <Override ContentType="application/vnd.openxmlformats-officedocument.presentationml.tags+xml" PartName="/ppt/tags/tag28.xml"/>
  <Override ContentType="application/vnd.openxmlformats-officedocument.presentationml.tags+xml" PartName="/ppt/tags/tag29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thumbnail.jpeg" Type="http://schemas.openxmlformats.org/package/2006/relationships/metadata/thumbnail"/></Relationships>
</file>

<file path=ppt/presentation.xml><?xml version="1.0" encoding="utf-8"?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3"/>
  </p:notesMasterIdLst>
  <p:sldIdLst>
    <p:sldId id="258" r:id="rId4"/>
    <p:sldId id="259" r:id="rId5"/>
    <p:sldId id="261" r:id="rId6"/>
    <p:sldId id="260" r:id="rId7"/>
    <p:sldId id="256" r:id="rId8"/>
    <p:sldId id="257" r:id="rId9"/>
    <p:sldId id="272" r:id="rId10"/>
    <p:sldId id="262" r:id="rId11"/>
    <p:sldId id="263" r:id="rId12"/>
    <p:sldId id="274" r:id="rId13"/>
    <p:sldId id="275" r:id="rId14"/>
    <p:sldId id="276" r:id="rId15"/>
    <p:sldId id="273" r:id="rId16"/>
    <p:sldId id="277" r:id="rId17"/>
    <p:sldId id="285" r:id="rId18"/>
    <p:sldId id="278" r:id="rId19"/>
    <p:sldId id="269" r:id="rId20"/>
    <p:sldId id="270" r:id="rId21"/>
    <p:sldId id="280" r:id="rId22"/>
    <p:sldId id="281" r:id="rId23"/>
    <p:sldId id="283" r:id="rId24"/>
  </p:sldIdLst>
  <p:sldSz cx="12192000" cy="6858000"/>
  <p:notesSz cx="6858000" cy="9144000"/>
  <p:custDataLst>
    <p:tags r:id="rId25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863" userDrawn="1">
          <p15:clr>
            <a:srgbClr val="A4A3A4"/>
          </p15:clr>
        </p15:guide>
        <p15:guide id="4" pos="189" userDrawn="1">
          <p15:clr>
            <a:srgbClr val="A4A3A4"/>
          </p15:clr>
        </p15:guide>
        <p15:guide id="5" pos="2661" userDrawn="1">
          <p15:clr>
            <a:srgbClr val="A4A3A4"/>
          </p15:clr>
        </p15:guide>
        <p15:guide id="6" pos="7446" userDrawn="1">
          <p15:clr>
            <a:srgbClr val="A4A3A4"/>
          </p15:clr>
        </p15:guide>
        <p15:guide id="9" orient="horz" pos="3929" userDrawn="1">
          <p15:clr>
            <a:srgbClr val="A4A3A4"/>
          </p15:clr>
        </p15:guide>
        <p15:guide id="10" orient="horz" pos="2546" userDrawn="1">
          <p15:clr>
            <a:srgbClr val="A4A3A4"/>
          </p15:clr>
        </p15:guide>
        <p15:guide id="11" orient="horz" pos="43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fill>
          <a:solidFill>
            <a:schemeClr val="accent1">
              <a:tint val="40000"/>
            </a:schemeClr>
          </a:solidFill>
        </a:fill>
      </a:tcStyle>
    </a:band1H>
    <a:band1V>
      <a:tcStyle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558" y="84"/>
      </p:cViewPr>
      <p:guideLst>
        <p:guide pos="3863"/>
        <p:guide pos="189"/>
        <p:guide pos="2661"/>
        <p:guide pos="7446"/>
        <p:guide orient="horz" pos="3929"/>
        <p:guide orient="horz" pos="2546"/>
        <p:guide orient="horz" pos="436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7.xml" Type="http://schemas.openxmlformats.org/officeDocument/2006/relationships/slide"/><Relationship Id="rId11" Target="slides/slide8.xml" Type="http://schemas.openxmlformats.org/officeDocument/2006/relationships/slide"/><Relationship Id="rId12" Target="slides/slide9.xml" Type="http://schemas.openxmlformats.org/officeDocument/2006/relationships/slide"/><Relationship Id="rId13" Target="slides/slide10.xml" Type="http://schemas.openxmlformats.org/officeDocument/2006/relationships/slide"/><Relationship Id="rId14" Target="slides/slide11.xml" Type="http://schemas.openxmlformats.org/officeDocument/2006/relationships/slide"/><Relationship Id="rId15" Target="slides/slide12.xml" Type="http://schemas.openxmlformats.org/officeDocument/2006/relationships/slide"/><Relationship Id="rId16" Target="slides/slide13.xml" Type="http://schemas.openxmlformats.org/officeDocument/2006/relationships/slide"/><Relationship Id="rId17" Target="slides/slide14.xml" Type="http://schemas.openxmlformats.org/officeDocument/2006/relationships/slide"/><Relationship Id="rId18" Target="slides/slide15.xml" Type="http://schemas.openxmlformats.org/officeDocument/2006/relationships/slide"/><Relationship Id="rId19" Target="slides/slide16.xml" Type="http://schemas.openxmlformats.org/officeDocument/2006/relationships/slide"/><Relationship Id="rId2" Target="slideMasters/slideMaster2.xml" Type="http://schemas.openxmlformats.org/officeDocument/2006/relationships/slideMaster"/><Relationship Id="rId20" Target="slides/slide17.xml" Type="http://schemas.openxmlformats.org/officeDocument/2006/relationships/slide"/><Relationship Id="rId21" Target="slides/slide18.xml" Type="http://schemas.openxmlformats.org/officeDocument/2006/relationships/slide"/><Relationship Id="rId22" Target="slides/slide19.xml" Type="http://schemas.openxmlformats.org/officeDocument/2006/relationships/slide"/><Relationship Id="rId23" Target="slides/slide20.xml" Type="http://schemas.openxmlformats.org/officeDocument/2006/relationships/slide"/><Relationship Id="rId24" Target="slides/slide21.xml" Type="http://schemas.openxmlformats.org/officeDocument/2006/relationships/slide"/><Relationship Id="rId25" Target="tags/tag29.xml" Type="http://schemas.openxmlformats.org/officeDocument/2006/relationships/tags"/><Relationship Id="rId26" Target="presProps.xml" Type="http://schemas.openxmlformats.org/officeDocument/2006/relationships/presProps"/><Relationship Id="rId27" Target="viewProps.xml" Type="http://schemas.openxmlformats.org/officeDocument/2006/relationships/viewProps"/><Relationship Id="rId28" Target="theme/theme1.xml" Type="http://schemas.openxmlformats.org/officeDocument/2006/relationships/theme"/><Relationship Id="rId29" Target="tableStyles.xml" Type="http://schemas.openxmlformats.org/officeDocument/2006/relationships/tableStyles"/><Relationship Id="rId3" Target="notesMasters/notesMaster1.xml" Type="http://schemas.openxmlformats.org/officeDocument/2006/relationships/notesMaster"/><Relationship Id="rId4" Target="slides/slide1.xml" Type="http://schemas.openxmlformats.org/officeDocument/2006/relationships/slide"/><Relationship Id="rId5" Target="slides/slide2.xml" Type="http://schemas.openxmlformats.org/officeDocument/2006/relationships/slide"/><Relationship Id="rId6" Target="slides/slide3.xml" Type="http://schemas.openxmlformats.org/officeDocument/2006/relationships/slide"/><Relationship Id="rId7" Target="slides/slide4.xml" Type="http://schemas.openxmlformats.org/officeDocument/2006/relationships/slide"/><Relationship Id="rId8" Target="slides/slide5.xml" Type="http://schemas.openxmlformats.org/officeDocument/2006/relationships/slide"/><Relationship Id="rId9" Target="slides/slide6.xml" Type="http://schemas.openxmlformats.org/officeDocument/2006/relationships/slide"/></Relationships>
</file>

<file path=ppt/notesMasters/_rels/notes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00F716-5149-47BF-8706-B80DDD2224E1}" type="datetimeFigureOut">
              <a:rPr lang="zh-CN" altLang="en-US" smtClean="0"/>
              <a:t>2016/1/10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00BA80-1EE1-4092-9256-40E12BE6252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5000153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FF189-F266-444D-A381-573CA300B9A8}" type="datetimeFigureOut">
              <a:rPr lang="zh-CN" altLang="en-US" smtClean="0"/>
              <a:t>2016/1/10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69630-C091-46B6-A379-DDF72F9DECC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435799125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FF189-F266-444D-A381-573CA300B9A8}" type="datetimeFigureOut">
              <a:rPr lang="zh-CN" altLang="en-US" smtClean="0"/>
              <a:t>2016/1/10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69630-C091-46B6-A379-DDF72F9DECC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500253442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FF189-F266-444D-A381-573CA300B9A8}" type="datetimeFigureOut">
              <a:rPr lang="zh-CN" altLang="en-US" smtClean="0"/>
              <a:t>2016/1/10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69630-C091-46B6-A379-DDF72F9DECC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548484381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2016/1/10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835336075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2016/1/10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183797322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2016/1/10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487437707"/>
      </p:ext>
    </p:extLst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2016/1/10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719381711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2016/1/10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400694610"/>
      </p:ext>
    </p:extLst>
  </p:cSld>
  <p:clrMapOvr>
    <a:masterClrMapping/>
  </p:clrMapOvr>
  <p:transition/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2016/1/10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828945765"/>
      </p:ext>
    </p:extLst>
  </p:cSld>
  <p:clrMapOvr>
    <a:masterClrMapping/>
  </p:clrMapOvr>
  <p:transition/>
  <p:timing/>
</p:sldLayout>
</file>

<file path=ppt/slideLayouts/slideLayout1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2016/1/10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820361149"/>
      </p:ext>
    </p:extLst>
  </p:cSld>
  <p:clrMapOvr>
    <a:masterClrMapping/>
  </p:clrMapOvr>
  <p:transition/>
  <p:timing/>
</p:sldLayout>
</file>

<file path=ppt/slideLayouts/slideLayout1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2016/1/10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4247950494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FF189-F266-444D-A381-573CA300B9A8}" type="datetimeFigureOut">
              <a:rPr lang="zh-CN" altLang="en-US" smtClean="0"/>
              <a:t>2016/1/10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69630-C091-46B6-A379-DDF72F9DECC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231737844"/>
      </p:ext>
    </p:extLst>
  </p:cSld>
  <p:clrMapOvr>
    <a:masterClrMapping/>
  </p:clrMapOvr>
  <p:transition/>
  <p:timing/>
</p:sldLayout>
</file>

<file path=ppt/slideLayouts/slideLayout2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2016/1/10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145945449"/>
      </p:ext>
    </p:extLst>
  </p:cSld>
  <p:clrMapOvr>
    <a:masterClrMapping/>
  </p:clrMapOvr>
  <p:transition/>
  <p:timing/>
</p:sldLayout>
</file>

<file path=ppt/slideLayouts/slideLayout2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2016/1/10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751587626"/>
      </p:ext>
    </p:extLst>
  </p:cSld>
  <p:clrMapOvr>
    <a:masterClrMapping/>
  </p:clrMapOvr>
  <p:transition/>
  <p:timing/>
</p:sldLayout>
</file>

<file path=ppt/slideLayouts/slideLayout2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2016/1/10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897268484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FF189-F266-444D-A381-573CA300B9A8}" type="datetimeFigureOut">
              <a:rPr lang="zh-CN" altLang="en-US" smtClean="0"/>
              <a:t>2016/1/10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69630-C091-46B6-A379-DDF72F9DECC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611214796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FF189-F266-444D-A381-573CA300B9A8}" type="datetimeFigureOut">
              <a:rPr lang="zh-CN" altLang="en-US" smtClean="0"/>
              <a:t>2016/1/10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69630-C091-46B6-A379-DDF72F9DECC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041673993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FF189-F266-444D-A381-573CA300B9A8}" type="datetimeFigureOut">
              <a:rPr lang="zh-CN" altLang="en-US" smtClean="0"/>
              <a:t>2016/1/10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69630-C091-46B6-A379-DDF72F9DECC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961579264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FF189-F266-444D-A381-573CA300B9A8}" type="datetimeFigureOut">
              <a:rPr lang="zh-CN" altLang="en-US" smtClean="0"/>
              <a:t>2016/1/10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69630-C091-46B6-A379-DDF72F9DECC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808767531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9" name="矩形 18"/>
          <p:cNvSpPr/>
          <p:nvPr userDrawn="1"/>
        </p:nvSpPr>
        <p:spPr>
          <a:xfrm>
            <a:off x="2956264" y="97657"/>
            <a:ext cx="9235736" cy="30925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grpSp>
        <p:nvGrpSpPr>
          <p:cNvPr id="20" name="组合 19"/>
          <p:cNvGrpSpPr/>
          <p:nvPr userDrawn="1"/>
        </p:nvGrpSpPr>
        <p:grpSpPr>
          <a:xfrm>
            <a:off x="0" y="6513463"/>
            <a:ext cx="12192000" cy="370984"/>
            <a:chOff x="0" y="6513463"/>
            <a:chExt cx="12192000" cy="370984"/>
          </a:xfrm>
        </p:grpSpPr>
        <p:sp>
          <p:nvSpPr>
            <p:cNvPr id="13" name="矩形 12"/>
            <p:cNvSpPr/>
            <p:nvPr/>
          </p:nvSpPr>
          <p:spPr>
            <a:xfrm>
              <a:off x="0" y="6513463"/>
              <a:ext cx="12192000" cy="198277"/>
            </a:xfrm>
            <a:prstGeom prst="rect">
              <a:avLst/>
            </a:prstGeom>
            <a:solidFill>
              <a:srgbClr val="34BF4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矩形 14"/>
            <p:cNvSpPr/>
            <p:nvPr/>
          </p:nvSpPr>
          <p:spPr>
            <a:xfrm>
              <a:off x="0" y="6553189"/>
              <a:ext cx="12192000" cy="309250"/>
            </a:xfrm>
            <a:prstGeom prst="rect">
              <a:avLst/>
            </a:prstGeom>
            <a:solidFill>
              <a:srgbClr val="036EB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8" name="文本框 17"/>
            <p:cNvSpPr txBox="1"/>
            <p:nvPr userDrawn="1"/>
          </p:nvSpPr>
          <p:spPr>
            <a:xfrm>
              <a:off x="239697" y="6515115"/>
              <a:ext cx="321371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mtClean="0">
                  <a:solidFill>
                    <a:schemeClr val="bg1"/>
                  </a:solidFill>
                </a:rPr>
                <a:t>ORANGE PPT </a:t>
              </a:r>
              <a:r>
                <a:rPr lang="zh-CN" altLang="en-US" smtClean="0">
                  <a:solidFill>
                    <a:schemeClr val="bg1"/>
                  </a:solidFill>
                </a:rPr>
                <a:t>工作室出品</a:t>
              </a:r>
              <a:endParaRPr lang="zh-CN" altLang="en-US">
                <a:solidFill>
                  <a:schemeClr val="bg1"/>
                </a:solidFill>
              </a:endParaRPr>
            </a:p>
          </p:txBody>
        </p:sp>
      </p:grpSp>
      <p:sp>
        <p:nvSpPr>
          <p:cNvPr id="21" name="矩形 20"/>
          <p:cNvSpPr/>
          <p:nvPr userDrawn="1"/>
        </p:nvSpPr>
        <p:spPr>
          <a:xfrm>
            <a:off x="-8879" y="93874"/>
            <a:ext cx="1100831" cy="319596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文本框 10"/>
          <p:cNvSpPr txBox="1"/>
          <p:nvPr/>
        </p:nvSpPr>
        <p:spPr>
          <a:xfrm>
            <a:off x="9765977" y="6545893"/>
            <a:ext cx="28303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b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ＰＯＷＥＲＰＯＩＮＴ</a:t>
            </a:r>
          </a:p>
        </p:txBody>
      </p:sp>
      <p:sp>
        <p:nvSpPr>
          <p:cNvPr id="12" name="十字箭头标注 11"/>
          <p:cNvSpPr/>
          <p:nvPr/>
        </p:nvSpPr>
        <p:spPr>
          <a:xfrm>
            <a:off x="9477397" y="6565383"/>
            <a:ext cx="288580" cy="292617"/>
          </a:xfrm>
          <a:prstGeom prst="quadArrowCallout">
            <a:avLst/>
          </a:prstGeom>
          <a:solidFill>
            <a:schemeClr val="bg1"/>
          </a:solidFill>
          <a:ln>
            <a:noFill/>
          </a:ln>
          <a:effectLst>
            <a:outerShdw blurRad="431800" dist="38100" dir="18900000" sx="60000" sy="6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val="986995745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FF189-F266-444D-A381-573CA300B9A8}" type="datetimeFigureOut">
              <a:rPr lang="zh-CN" altLang="en-US" smtClean="0"/>
              <a:t>2016/1/10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69630-C091-46B6-A379-DDF72F9DECC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713094407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FF189-F266-444D-A381-573CA300B9A8}" type="datetimeFigureOut">
              <a:rPr lang="zh-CN" altLang="en-US" smtClean="0"/>
              <a:t>2016/1/10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69630-C091-46B6-A379-DDF72F9DECC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687003440"/>
      </p:ext>
    </p:extLst>
  </p:cSld>
  <p:clrMapOvr>
    <a:masterClrMapping/>
  </p:clrMapOvr>
  <p:transition/>
  <p:timing/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10" Target="../slideLayouts/slideLayout21.xml" Type="http://schemas.openxmlformats.org/officeDocument/2006/relationships/slideLayout"/><Relationship Id="rId11" Target="../slideLayouts/slideLayout22.xml" Type="http://schemas.openxmlformats.org/officeDocument/2006/relationships/slideLayout"/><Relationship Id="rId12" Target="../theme/theme2.xml" Type="http://schemas.openxmlformats.org/officeDocument/2006/relationships/theme"/><Relationship Id="rId2" Target="../slideLayouts/slideLayout13.xml" Type="http://schemas.openxmlformats.org/officeDocument/2006/relationships/slideLayout"/><Relationship Id="rId3" Target="../slideLayouts/slideLayout14.xml" Type="http://schemas.openxmlformats.org/officeDocument/2006/relationships/slideLayout"/><Relationship Id="rId4" Target="../slideLayouts/slideLayout15.xml" Type="http://schemas.openxmlformats.org/officeDocument/2006/relationships/slideLayout"/><Relationship Id="rId5" Target="../slideLayouts/slideLayout16.xml" Type="http://schemas.openxmlformats.org/officeDocument/2006/relationships/slideLayout"/><Relationship Id="rId6" Target="../slideLayouts/slideLayout17.xml" Type="http://schemas.openxmlformats.org/officeDocument/2006/relationships/slideLayout"/><Relationship Id="rId7" Target="../slideLayouts/slideLayout18.xml" Type="http://schemas.openxmlformats.org/officeDocument/2006/relationships/slideLayout"/><Relationship Id="rId8" Target="../slideLayouts/slideLayout19.xml" Type="http://schemas.openxmlformats.org/officeDocument/2006/relationships/slideLayout"/><Relationship Id="rId9" Target="../slideLayouts/slideLayout20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6FF189-F266-444D-A381-573CA300B9A8}" type="datetimeFigureOut">
              <a:rPr lang="zh-CN" altLang="en-US" smtClean="0"/>
              <a:t>2016/1/10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E69630-C091-46B6-A379-DDF72F9DECC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189771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2016/1/10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287543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Relationship Id="rId2" Target="../tags/tag1.xml" Type="http://schemas.openxmlformats.org/officeDocument/2006/relationships/tags"/><Relationship Id="rId3" Target="../tags/tag2.xml" Type="http://schemas.openxmlformats.org/officeDocument/2006/relationships/tags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Relationship Id="rId3" Target="../media/image4.png" Type="http://schemas.openxmlformats.org/officeDocument/2006/relationships/image"/><Relationship Id="rId4" Target="../media/image5.png" Type="http://schemas.openxmlformats.org/officeDocument/2006/relationships/image"/><Relationship Id="rId5" Target="../media/image6.png" Type="http://schemas.openxmlformats.org/officeDocument/2006/relationships/image"/></Relationships>
</file>

<file path=ppt/slides/_rels/slide1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7.png" Type="http://schemas.openxmlformats.org/officeDocument/2006/relationships/image"/></Relationships>
</file>

<file path=ppt/slides/_rels/slide1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4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/Relationships>
</file>

<file path=ppt/slides/_rels/slide1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tags/tag11.xml" Type="http://schemas.openxmlformats.org/officeDocument/2006/relationships/tags"/><Relationship Id="rId11" Target="../tags/tag12.xml" Type="http://schemas.openxmlformats.org/officeDocument/2006/relationships/tags"/><Relationship Id="rId12" Target="../tags/tag13.xml" Type="http://schemas.openxmlformats.org/officeDocument/2006/relationships/tags"/><Relationship Id="rId13" Target="../tags/tag14.xml" Type="http://schemas.openxmlformats.org/officeDocument/2006/relationships/tags"/><Relationship Id="rId14" Target="../tags/tag15.xml" Type="http://schemas.openxmlformats.org/officeDocument/2006/relationships/tags"/><Relationship Id="rId2" Target="../tags/tag3.xml" Type="http://schemas.openxmlformats.org/officeDocument/2006/relationships/tags"/><Relationship Id="rId3" Target="../tags/tag4.xml" Type="http://schemas.openxmlformats.org/officeDocument/2006/relationships/tags"/><Relationship Id="rId4" Target="../tags/tag5.xml" Type="http://schemas.openxmlformats.org/officeDocument/2006/relationships/tags"/><Relationship Id="rId5" Target="../tags/tag6.xml" Type="http://schemas.openxmlformats.org/officeDocument/2006/relationships/tags"/><Relationship Id="rId6" Target="../tags/tag7.xml" Type="http://schemas.openxmlformats.org/officeDocument/2006/relationships/tags"/><Relationship Id="rId7" Target="../tags/tag8.xml" Type="http://schemas.openxmlformats.org/officeDocument/2006/relationships/tags"/><Relationship Id="rId8" Target="../tags/tag9.xml" Type="http://schemas.openxmlformats.org/officeDocument/2006/relationships/tags"/><Relationship Id="rId9" Target="../tags/tag10.xml" Type="http://schemas.openxmlformats.org/officeDocument/2006/relationships/tags"/></Relationships>
</file>

<file path=ppt/slides/_rels/slide16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/Relationships>
</file>

<file path=ppt/slides/_rels/slide1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tags/tag16.xml" Type="http://schemas.openxmlformats.org/officeDocument/2006/relationships/tags"/><Relationship Id="rId3" Target="../tags/tag17.xml" Type="http://schemas.openxmlformats.org/officeDocument/2006/relationships/tags"/><Relationship Id="rId4" Target="../tags/tag18.xml" Type="http://schemas.openxmlformats.org/officeDocument/2006/relationships/tags"/><Relationship Id="rId5" Target="../tags/tag19.xml" Type="http://schemas.openxmlformats.org/officeDocument/2006/relationships/tags"/></Relationships>
</file>

<file path=ppt/slides/_rels/slide1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tags/tag20.xml" Type="http://schemas.openxmlformats.org/officeDocument/2006/relationships/tags"/><Relationship Id="rId3" Target="../tags/tag21.xml" Type="http://schemas.openxmlformats.org/officeDocument/2006/relationships/tags"/><Relationship Id="rId4" Target="../tags/tag22.xml" Type="http://schemas.openxmlformats.org/officeDocument/2006/relationships/tags"/><Relationship Id="rId5" Target="../tags/tag23.xml" Type="http://schemas.openxmlformats.org/officeDocument/2006/relationships/tags"/></Relationships>
</file>

<file path=ppt/slides/_rels/slide19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2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21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Relationship Id="rId2" Target="../tags/tag24.xml" Type="http://schemas.openxmlformats.org/officeDocument/2006/relationships/tags"/><Relationship Id="rId3" Target="../tags/tag25.xml" Type="http://schemas.openxmlformats.org/officeDocument/2006/relationships/tags"/><Relationship Id="rId4" Target="../tags/tag26.xml" Type="http://schemas.openxmlformats.org/officeDocument/2006/relationships/tags"/><Relationship Id="rId5" Target="../tags/tag27.xml" Type="http://schemas.openxmlformats.org/officeDocument/2006/relationships/tags"/><Relationship Id="rId6" Target="../tags/tag28.xml" Type="http://schemas.openxmlformats.org/officeDocument/2006/relationships/tags"/></Relationships>
</file>

<file path=ppt/slides/_rels/slide3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jpe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5" name="组合 4"/>
          <p:cNvGrpSpPr/>
          <p:nvPr/>
        </p:nvGrpSpPr>
        <p:grpSpPr>
          <a:xfrm>
            <a:off x="2411564" y="2508000"/>
            <a:ext cx="6980086" cy="2164412"/>
            <a:chOff x="2411564" y="2508000"/>
            <a:chExt cx="6980086" cy="2164412"/>
          </a:xfrm>
        </p:grpSpPr>
        <p:sp>
          <p:nvSpPr>
            <p:cNvPr id="8" name="MH_Other_1"/>
            <p:cNvSpPr/>
            <p:nvPr>
              <p:custDataLst>
                <p:tags r:id="rId2"/>
              </p:custDataLst>
            </p:nvPr>
          </p:nvSpPr>
          <p:spPr>
            <a:xfrm>
              <a:off x="2411564" y="2508000"/>
              <a:ext cx="6980086" cy="1862725"/>
            </a:xfrm>
            <a:custGeom>
              <a:gdLst>
                <a:gd fmla="*/ 0 w 3302000" name="connsiteX0"/>
                <a:gd fmla="*/ 304800 h 990600" name="connsiteY0"/>
                <a:gd fmla="*/ 397933 w 3302000" name="connsiteX1"/>
                <a:gd fmla="*/ 922867 h 990600" name="connsiteY1"/>
                <a:gd fmla="*/ 3090333 w 3302000" name="connsiteX2"/>
                <a:gd fmla="*/ 990600 h 990600" name="connsiteY2"/>
                <a:gd fmla="*/ 3302000 w 3302000" name="connsiteX3"/>
                <a:gd fmla="*/ 0 h 990600" name="connsiteY3"/>
                <a:gd fmla="*/ 0 w 3302000" name="connsiteX4"/>
                <a:gd fmla="*/ 304800 h 990600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990600" w="3302000">
                  <a:moveTo>
                    <a:pt x="0" y="304800"/>
                  </a:moveTo>
                  <a:lnTo>
                    <a:pt x="397933" y="922867"/>
                  </a:lnTo>
                  <a:lnTo>
                    <a:pt x="3090333" y="990600"/>
                  </a:lnTo>
                  <a:lnTo>
                    <a:pt x="3302000" y="0"/>
                  </a:lnTo>
                  <a:lnTo>
                    <a:pt x="0" y="304800"/>
                  </a:lnTo>
                  <a:close/>
                </a:path>
              </a:pathLst>
            </a:custGeom>
            <a:solidFill>
              <a:srgbClr val="036EB8"/>
            </a:solidFill>
            <a:ln>
              <a:noFill/>
            </a:ln>
            <a:effectLst>
              <a:outerShdw algn="bl" blurRad="431800" dir="18900000" dist="38100" rotWithShape="0" sx="60000" sy="6000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" name="MH_Other_2"/>
            <p:cNvSpPr/>
            <p:nvPr>
              <p:custDataLst>
                <p:tags r:id="rId3"/>
              </p:custDataLst>
            </p:nvPr>
          </p:nvSpPr>
          <p:spPr>
            <a:xfrm>
              <a:off x="3002760" y="2858798"/>
              <a:ext cx="5994755" cy="1813614"/>
            </a:xfrm>
            <a:custGeom>
              <a:gdLst>
                <a:gd fmla="*/ 0 w 2836333" name="connsiteX0"/>
                <a:gd fmla="*/ 0 h 965200" name="connsiteY0"/>
                <a:gd fmla="*/ 245533 w 2836333" name="connsiteX1"/>
                <a:gd fmla="*/ 685800 h 965200" name="connsiteY1"/>
                <a:gd fmla="*/ 2658533 w 2836333" name="connsiteX2"/>
                <a:gd fmla="*/ 965200 h 965200" name="connsiteY2"/>
                <a:gd fmla="*/ 2836333 w 2836333" name="connsiteX3"/>
                <a:gd fmla="*/ 101600 h 965200" name="connsiteY3"/>
                <a:gd fmla="*/ 0 w 2836333" name="connsiteX4"/>
                <a:gd fmla="*/ 0 h 965200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965200" w="2836333">
                  <a:moveTo>
                    <a:pt x="0" y="0"/>
                  </a:moveTo>
                  <a:lnTo>
                    <a:pt x="245533" y="685800"/>
                  </a:lnTo>
                  <a:lnTo>
                    <a:pt x="2658533" y="965200"/>
                  </a:lnTo>
                  <a:lnTo>
                    <a:pt x="2836333" y="101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4BF4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</p:grpSp>
      <p:sp>
        <p:nvSpPr>
          <p:cNvPr id="6" name="文本框 5"/>
          <p:cNvSpPr txBox="1"/>
          <p:nvPr/>
        </p:nvSpPr>
        <p:spPr>
          <a:xfrm>
            <a:off x="2800350" y="3259262"/>
            <a:ext cx="6591300" cy="701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 sz="4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某某某合作项目报告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5838327" y="4057390"/>
            <a:ext cx="3261813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lang="en-US" smtClean="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2015年11月</a:t>
            </a:r>
          </a:p>
        </p:txBody>
      </p:sp>
      <p:grpSp>
        <p:nvGrpSpPr>
          <p:cNvPr id="14" name="组合 13"/>
          <p:cNvGrpSpPr/>
          <p:nvPr/>
        </p:nvGrpSpPr>
        <p:grpSpPr>
          <a:xfrm>
            <a:off x="3686629" y="1298779"/>
            <a:ext cx="4586514" cy="1209221"/>
            <a:chOff x="3686629" y="1298779"/>
            <a:chExt cx="4586514" cy="1209221"/>
          </a:xfrm>
        </p:grpSpPr>
        <p:sp>
          <p:nvSpPr>
            <p:cNvPr id="11" name="文本框 10"/>
            <p:cNvSpPr txBox="1"/>
            <p:nvPr/>
          </p:nvSpPr>
          <p:spPr>
            <a:xfrm>
              <a:off x="4968419" y="2050160"/>
              <a:ext cx="3219450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zh-CN" kern="2700" lang="en-US" smtClean="0" spc="600"/>
                <a:t>ORANGEPPT工作室</a:t>
              </a:r>
            </a:p>
          </p:txBody>
        </p:sp>
        <p:sp>
          <p:nvSpPr>
            <p:cNvPr id="12" name="文本框 11"/>
            <p:cNvSpPr txBox="1"/>
            <p:nvPr/>
          </p:nvSpPr>
          <p:spPr>
            <a:xfrm>
              <a:off x="4895849" y="1646551"/>
              <a:ext cx="3377293" cy="4572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b="1" lang="zh-CN" smtClean="0" sz="2400">
                  <a:solidFill>
                    <a:srgbClr val="036EB8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ＰＯＷＥＲＰＯＩＮＴ</a:t>
              </a:r>
            </a:p>
          </p:txBody>
        </p:sp>
        <p:sp>
          <p:nvSpPr>
            <p:cNvPr id="13" name="十字箭头标注 12"/>
            <p:cNvSpPr/>
            <p:nvPr/>
          </p:nvSpPr>
          <p:spPr>
            <a:xfrm>
              <a:off x="3686629" y="1298779"/>
              <a:ext cx="1209221" cy="1209221"/>
            </a:xfrm>
            <a:prstGeom prst="quadArrowCallout">
              <a:avLst/>
            </a:prstGeom>
            <a:solidFill>
              <a:srgbClr val="036EB8"/>
            </a:solidFill>
            <a:ln>
              <a:noFill/>
            </a:ln>
            <a:effectLst>
              <a:outerShdw algn="bl" blurRad="431800" dir="18900000" dist="38100" rotWithShape="0" sx="60000" sy="6000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 vert="eaVert"/>
            <a:lstStyle/>
            <a:p>
              <a:pPr algn="ctr"/>
              <a:r>
                <a:rPr altLang="en-US" lang="zh-CN" smtClean="0"/>
                <a:t>ＬＯＧＯ</a:t>
              </a:r>
            </a:p>
          </p:txBody>
        </p:sp>
      </p:grpSp>
    </p:spTree>
    <p:extLst>
      <p:ext uri="{BB962C8B-B14F-4D97-AF65-F5344CB8AC3E}">
        <p14:creationId val="1842015723"/>
      </p:ext>
    </p:extLst>
  </p:cSld>
  <p:clrMapOvr>
    <a:masterClrMapping/>
  </p:clrMapOvr>
  <p:transition/>
  <p:timing/>
</p:sld>
</file>

<file path=ppt/slides/slide1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5" name="组合 4"/>
          <p:cNvGrpSpPr/>
          <p:nvPr/>
        </p:nvGrpSpPr>
        <p:grpSpPr>
          <a:xfrm>
            <a:off x="73025" y="82550"/>
            <a:ext cx="2892425" cy="372507"/>
            <a:chOff x="73025" y="69850"/>
            <a:chExt cx="2892425" cy="372507"/>
          </a:xfrm>
        </p:grpSpPr>
        <p:sp>
          <p:nvSpPr>
            <p:cNvPr id="6" name="文本框 5"/>
            <p:cNvSpPr txBox="1"/>
            <p:nvPr/>
          </p:nvSpPr>
          <p:spPr>
            <a:xfrm>
              <a:off x="73025" y="73025"/>
              <a:ext cx="1019175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zh-CN" lang="en-US" smtClean="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PART 2</a:t>
              </a:r>
            </a:p>
          </p:txBody>
        </p:sp>
        <p:sp>
          <p:nvSpPr>
            <p:cNvPr id="7" name="文本框 6"/>
            <p:cNvSpPr txBox="1"/>
            <p:nvPr/>
          </p:nvSpPr>
          <p:spPr>
            <a:xfrm>
              <a:off x="1092200" y="69850"/>
              <a:ext cx="1873250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lang="zh-CN" smtClean="0">
                  <a:solidFill>
                    <a:schemeClr val="tx1">
                      <a:lumMod val="65000"/>
                      <a:lumOff val="3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需求分析</a:t>
              </a:r>
            </a:p>
          </p:txBody>
        </p:sp>
      </p:grpSp>
      <p:sp>
        <p:nvSpPr>
          <p:cNvPr id="9" name="文本框 8"/>
          <p:cNvSpPr txBox="1"/>
          <p:nvPr/>
        </p:nvSpPr>
        <p:spPr>
          <a:xfrm>
            <a:off x="446087" y="962685"/>
            <a:ext cx="3986213" cy="5791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indent="-285750" marL="285750">
              <a:buClr>
                <a:srgbClr val="036EB8"/>
              </a:buClr>
              <a:buFont charset="2" panose="05000000000000000000" pitchFamily="2" typeface="Wingdings"/>
              <a:buChar char="n"/>
            </a:pPr>
            <a:r>
              <a:rPr altLang="en-US" lang="zh-CN" smtClean="0" sz="3200">
                <a:solidFill>
                  <a:srgbClr val="036EB8"/>
                </a:solidFill>
              </a:rPr>
              <a:t>如何进行准确设计</a:t>
            </a:r>
          </a:p>
        </p:txBody>
      </p:sp>
      <p:grpSp>
        <p:nvGrpSpPr>
          <p:cNvPr id="13" name="组合 12"/>
          <p:cNvGrpSpPr/>
          <p:nvPr/>
        </p:nvGrpSpPr>
        <p:grpSpPr>
          <a:xfrm>
            <a:off x="3802579" y="1607785"/>
            <a:ext cx="4586841" cy="4589621"/>
            <a:chOff x="3592775" y="1584027"/>
            <a:chExt cx="4586841" cy="4589621"/>
          </a:xfrm>
        </p:grpSpPr>
        <p:grpSp>
          <p:nvGrpSpPr>
            <p:cNvPr id="14" name="组合 13"/>
            <p:cNvGrpSpPr/>
            <p:nvPr/>
          </p:nvGrpSpPr>
          <p:grpSpPr>
            <a:xfrm>
              <a:off x="3592775" y="1620608"/>
              <a:ext cx="2292988" cy="4510992"/>
              <a:chOff x="3592775" y="1620608"/>
              <a:chExt cx="2292988" cy="4510992"/>
            </a:xfrm>
          </p:grpSpPr>
          <p:sp>
            <p:nvSpPr>
              <p:cNvPr id="18" name="椭圆 17"/>
              <p:cNvSpPr/>
              <p:nvPr/>
            </p:nvSpPr>
            <p:spPr>
              <a:xfrm rot="326392">
                <a:off x="3592775" y="3866159"/>
                <a:ext cx="2265441" cy="2265441"/>
              </a:xfrm>
              <a:prstGeom prst="ellipse">
                <a:avLst/>
              </a:prstGeom>
              <a:blipFill>
                <a:blip r:embed="rId2"/>
                <a:stretch>
                  <a:fillRect/>
                </a:stretch>
              </a:blipFill>
              <a:ln w="57150">
                <a:solidFill>
                  <a:srgbClr val="00D998"/>
                </a:solidFill>
              </a:ln>
              <a:effectLst>
                <a:outerShdw algn="l" blurRad="381000" dist="38100" rotWithShape="0" sx="95000" sy="9500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9" name="椭圆 18"/>
              <p:cNvSpPr/>
              <p:nvPr/>
            </p:nvSpPr>
            <p:spPr>
              <a:xfrm rot="1307881">
                <a:off x="3713286" y="1620608"/>
                <a:ext cx="2172477" cy="2172477"/>
              </a:xfrm>
              <a:prstGeom prst="ellipse">
                <a:avLst/>
              </a:prstGeom>
              <a:blipFill>
                <a:blip r:embed="rId3"/>
                <a:stretch>
                  <a:fillRect/>
                </a:stretch>
              </a:blipFill>
              <a:ln w="57150">
                <a:solidFill>
                  <a:srgbClr val="00D998"/>
                </a:solidFill>
              </a:ln>
              <a:effectLst>
                <a:outerShdw algn="l" blurRad="381000" dist="38100" rotWithShape="0" sx="95000" sy="9500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15" name="组合 14"/>
            <p:cNvGrpSpPr/>
            <p:nvPr/>
          </p:nvGrpSpPr>
          <p:grpSpPr>
            <a:xfrm>
              <a:off x="5925327" y="1584027"/>
              <a:ext cx="2254289" cy="4589621"/>
              <a:chOff x="5925327" y="1584027"/>
              <a:chExt cx="2254289" cy="4589621"/>
            </a:xfrm>
          </p:grpSpPr>
          <p:sp>
            <p:nvSpPr>
              <p:cNvPr id="16" name="椭圆 15"/>
              <p:cNvSpPr/>
              <p:nvPr/>
            </p:nvSpPr>
            <p:spPr>
              <a:xfrm rot="283813">
                <a:off x="5925327" y="3919360"/>
                <a:ext cx="2254289" cy="2254288"/>
              </a:xfrm>
              <a:prstGeom prst="ellipse">
                <a:avLst/>
              </a:prstGeom>
              <a:blipFill>
                <a:blip r:embed="rId4"/>
                <a:stretch>
                  <a:fillRect/>
                </a:stretch>
              </a:blipFill>
              <a:ln w="57150">
                <a:solidFill>
                  <a:srgbClr val="00D998"/>
                </a:solidFill>
              </a:ln>
              <a:effectLst>
                <a:outerShdw algn="l" blurRad="381000" dist="38100" rotWithShape="0" sx="95000" sy="9500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7" name="椭圆 16"/>
              <p:cNvSpPr/>
              <p:nvPr/>
            </p:nvSpPr>
            <p:spPr>
              <a:xfrm rot="20606112">
                <a:off x="5948609" y="1584027"/>
                <a:ext cx="2207724" cy="2245638"/>
              </a:xfrm>
              <a:prstGeom prst="ellipse">
                <a:avLst/>
              </a:prstGeom>
              <a:blipFill>
                <a:blip r:embed="rId5"/>
                <a:stretch>
                  <a:fillRect/>
                </a:stretch>
              </a:blipFill>
              <a:ln w="57150">
                <a:solidFill>
                  <a:srgbClr val="00D998"/>
                </a:solidFill>
              </a:ln>
              <a:effectLst>
                <a:outerShdw algn="l" blurRad="381000" dist="38100" rotWithShape="0" sx="95000" sy="9500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</p:grpSp>
      <p:cxnSp>
        <p:nvCxnSpPr>
          <p:cNvPr id="20" name="直接连接符 19"/>
          <p:cNvCxnSpPr/>
          <p:nvPr/>
        </p:nvCxnSpPr>
        <p:spPr>
          <a:xfrm flipH="1">
            <a:off x="3663743" y="2119272"/>
            <a:ext cx="0" cy="1002529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1" name="直接连接符 20"/>
          <p:cNvCxnSpPr/>
          <p:nvPr/>
        </p:nvCxnSpPr>
        <p:spPr>
          <a:xfrm flipH="1">
            <a:off x="8640440" y="2119272"/>
            <a:ext cx="0" cy="1002529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2" name="直接连接符 21"/>
          <p:cNvCxnSpPr/>
          <p:nvPr/>
        </p:nvCxnSpPr>
        <p:spPr>
          <a:xfrm flipH="1">
            <a:off x="3663743" y="4493193"/>
            <a:ext cx="0" cy="1002529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pSp>
        <p:nvGrpSpPr>
          <p:cNvPr id="23" name="组合 22"/>
          <p:cNvGrpSpPr/>
          <p:nvPr/>
        </p:nvGrpSpPr>
        <p:grpSpPr>
          <a:xfrm>
            <a:off x="868389" y="2078328"/>
            <a:ext cx="10533223" cy="3732728"/>
            <a:chOff x="817489" y="2054570"/>
            <a:chExt cx="10533223" cy="3732728"/>
          </a:xfrm>
        </p:grpSpPr>
        <p:grpSp>
          <p:nvGrpSpPr>
            <p:cNvPr id="24" name="组合 23"/>
            <p:cNvGrpSpPr/>
            <p:nvPr/>
          </p:nvGrpSpPr>
          <p:grpSpPr>
            <a:xfrm>
              <a:off x="817489" y="2054570"/>
              <a:ext cx="2796540" cy="1351104"/>
              <a:chOff x="601980" y="2158799"/>
              <a:chExt cx="2796540" cy="1351104"/>
            </a:xfrm>
          </p:grpSpPr>
          <p:sp>
            <p:nvSpPr>
              <p:cNvPr id="34" name="文本框 33"/>
              <p:cNvSpPr txBox="1"/>
              <p:nvPr/>
            </p:nvSpPr>
            <p:spPr>
              <a:xfrm>
                <a:off x="601980" y="2158799"/>
                <a:ext cx="2796540" cy="32004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/>
              <a:p>
                <a:pPr algn="r">
                  <a:lnSpc>
                    <a:spcPts val="1800"/>
                  </a:lnSpc>
                </a:pPr>
                <a:r>
                  <a:rPr altLang="en-US" lang="zh-CN" smtClean="0" sz="16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第一步</a:t>
                </a:r>
              </a:p>
            </p:txBody>
          </p:sp>
          <p:sp>
            <p:nvSpPr>
              <p:cNvPr id="35" name="文本框 34"/>
              <p:cNvSpPr txBox="1"/>
              <p:nvPr/>
            </p:nvSpPr>
            <p:spPr>
              <a:xfrm>
                <a:off x="1520909" y="2509244"/>
                <a:ext cx="1876425" cy="77724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/>
              <a:p>
                <a:pPr algn="r">
                  <a:lnSpc>
                    <a:spcPts val="1800"/>
                  </a:lnSpc>
                </a:pPr>
                <a:r>
                  <a:rPr altLang="en-US" lang="zh-CN" smtClean="0" sz="14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在此处单击更改自己</a:t>
                </a:r>
              </a:p>
              <a:p>
                <a:pPr algn="r">
                  <a:lnSpc>
                    <a:spcPts val="1800"/>
                  </a:lnSpc>
                </a:pPr>
                <a:r>
                  <a:rPr altLang="en-US" lang="zh-CN" smtClean="0" sz="14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的文字在此处更改自</a:t>
                </a:r>
              </a:p>
              <a:p>
                <a:pPr algn="r">
                  <a:lnSpc>
                    <a:spcPts val="1800"/>
                  </a:lnSpc>
                </a:pPr>
                <a:r>
                  <a:rPr altLang="en-US" lang="zh-CN" smtClean="0" sz="14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己的文字</a:t>
                </a:r>
              </a:p>
            </p:txBody>
          </p:sp>
        </p:grpSp>
        <p:grpSp>
          <p:nvGrpSpPr>
            <p:cNvPr id="25" name="组合 24"/>
            <p:cNvGrpSpPr/>
            <p:nvPr/>
          </p:nvGrpSpPr>
          <p:grpSpPr>
            <a:xfrm>
              <a:off x="8554172" y="2060516"/>
              <a:ext cx="2796540" cy="1339213"/>
              <a:chOff x="9997440" y="2163145"/>
              <a:chExt cx="2796540" cy="1339213"/>
            </a:xfrm>
          </p:grpSpPr>
          <p:sp>
            <p:nvSpPr>
              <p:cNvPr id="32" name="文本框 31"/>
              <p:cNvSpPr txBox="1"/>
              <p:nvPr/>
            </p:nvSpPr>
            <p:spPr>
              <a:xfrm>
                <a:off x="9997439" y="2163145"/>
                <a:ext cx="2796540" cy="32004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/>
              <a:p>
                <a:pPr>
                  <a:lnSpc>
                    <a:spcPts val="1800"/>
                  </a:lnSpc>
                </a:pPr>
                <a:r>
                  <a:rPr altLang="en-US" lang="zh-CN" smtClean="0" sz="16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第二步</a:t>
                </a:r>
              </a:p>
            </p:txBody>
          </p:sp>
          <p:sp>
            <p:nvSpPr>
              <p:cNvPr id="33" name="文本框 32"/>
              <p:cNvSpPr txBox="1"/>
              <p:nvPr/>
            </p:nvSpPr>
            <p:spPr>
              <a:xfrm>
                <a:off x="9998709" y="2501698"/>
                <a:ext cx="1876425" cy="77724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/>
              <a:p>
                <a:pPr>
                  <a:lnSpc>
                    <a:spcPts val="1800"/>
                  </a:lnSpc>
                </a:pPr>
                <a:r>
                  <a:rPr altLang="en-US" lang="zh-CN" smtClean="0" sz="14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在此处单击更改自己</a:t>
                </a:r>
              </a:p>
              <a:p>
                <a:pPr>
                  <a:lnSpc>
                    <a:spcPts val="1800"/>
                  </a:lnSpc>
                </a:pPr>
                <a:r>
                  <a:rPr altLang="en-US" lang="zh-CN" smtClean="0" sz="14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的文字在此处更改自</a:t>
                </a:r>
              </a:p>
              <a:p>
                <a:pPr>
                  <a:lnSpc>
                    <a:spcPts val="1800"/>
                  </a:lnSpc>
                </a:pPr>
                <a:r>
                  <a:rPr altLang="en-US" lang="zh-CN" smtClean="0" sz="14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己的文字</a:t>
                </a:r>
              </a:p>
            </p:txBody>
          </p:sp>
        </p:grpSp>
        <p:grpSp>
          <p:nvGrpSpPr>
            <p:cNvPr id="26" name="组合 25"/>
            <p:cNvGrpSpPr/>
            <p:nvPr/>
          </p:nvGrpSpPr>
          <p:grpSpPr>
            <a:xfrm>
              <a:off x="817489" y="4414843"/>
              <a:ext cx="2796540" cy="1351104"/>
              <a:chOff x="601980" y="2158799"/>
              <a:chExt cx="2796540" cy="1351104"/>
            </a:xfrm>
          </p:grpSpPr>
          <p:sp>
            <p:nvSpPr>
              <p:cNvPr id="30" name="文本框 29"/>
              <p:cNvSpPr txBox="1"/>
              <p:nvPr/>
            </p:nvSpPr>
            <p:spPr>
              <a:xfrm>
                <a:off x="601980" y="2158800"/>
                <a:ext cx="2796540" cy="32004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/>
              <a:p>
                <a:pPr algn="r">
                  <a:lnSpc>
                    <a:spcPts val="1800"/>
                  </a:lnSpc>
                </a:pPr>
                <a:r>
                  <a:rPr altLang="en-US" lang="zh-CN" smtClean="0" sz="16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第三步</a:t>
                </a:r>
              </a:p>
            </p:txBody>
          </p:sp>
          <p:sp>
            <p:nvSpPr>
              <p:cNvPr id="31" name="文本框 30"/>
              <p:cNvSpPr txBox="1"/>
              <p:nvPr/>
            </p:nvSpPr>
            <p:spPr>
              <a:xfrm>
                <a:off x="1520909" y="2509245"/>
                <a:ext cx="1876425" cy="77724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/>
              <a:p>
                <a:pPr algn="r">
                  <a:lnSpc>
                    <a:spcPts val="1800"/>
                  </a:lnSpc>
                </a:pPr>
                <a:r>
                  <a:rPr altLang="en-US" lang="zh-CN" smtClean="0" sz="14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在此处单击更改自己</a:t>
                </a:r>
              </a:p>
              <a:p>
                <a:pPr algn="r">
                  <a:lnSpc>
                    <a:spcPts val="1800"/>
                  </a:lnSpc>
                </a:pPr>
                <a:r>
                  <a:rPr altLang="en-US" lang="zh-CN" smtClean="0" sz="14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的文字在此处更改自</a:t>
                </a:r>
              </a:p>
              <a:p>
                <a:pPr algn="r">
                  <a:lnSpc>
                    <a:spcPts val="1800"/>
                  </a:lnSpc>
                </a:pPr>
                <a:r>
                  <a:rPr altLang="en-US" lang="zh-CN" smtClean="0" sz="14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己的文字</a:t>
                </a:r>
              </a:p>
            </p:txBody>
          </p:sp>
        </p:grpSp>
        <p:grpSp>
          <p:nvGrpSpPr>
            <p:cNvPr id="27" name="组合 26"/>
            <p:cNvGrpSpPr/>
            <p:nvPr/>
          </p:nvGrpSpPr>
          <p:grpSpPr>
            <a:xfrm>
              <a:off x="8548517" y="4448085"/>
              <a:ext cx="2796540" cy="1339213"/>
              <a:chOff x="9983889" y="3706152"/>
              <a:chExt cx="2796540" cy="1339213"/>
            </a:xfrm>
          </p:grpSpPr>
          <p:sp>
            <p:nvSpPr>
              <p:cNvPr id="28" name="文本框 27"/>
              <p:cNvSpPr txBox="1"/>
              <p:nvPr/>
            </p:nvSpPr>
            <p:spPr>
              <a:xfrm>
                <a:off x="9983887" y="3706153"/>
                <a:ext cx="2796540" cy="32004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/>
              <a:p>
                <a:pPr>
                  <a:lnSpc>
                    <a:spcPts val="1800"/>
                  </a:lnSpc>
                </a:pPr>
                <a:r>
                  <a:rPr altLang="en-US" lang="zh-CN" smtClean="0" sz="16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第四步</a:t>
                </a:r>
              </a:p>
            </p:txBody>
          </p:sp>
          <p:sp>
            <p:nvSpPr>
              <p:cNvPr id="29" name="文本框 28"/>
              <p:cNvSpPr txBox="1"/>
              <p:nvPr/>
            </p:nvSpPr>
            <p:spPr>
              <a:xfrm>
                <a:off x="9985160" y="4044707"/>
                <a:ext cx="1876425" cy="77724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/>
              <a:p>
                <a:pPr>
                  <a:lnSpc>
                    <a:spcPts val="1800"/>
                  </a:lnSpc>
                </a:pPr>
                <a:r>
                  <a:rPr altLang="en-US" lang="zh-CN" smtClean="0" sz="14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在此处单击更改自己</a:t>
                </a:r>
              </a:p>
              <a:p>
                <a:pPr>
                  <a:lnSpc>
                    <a:spcPts val="1800"/>
                  </a:lnSpc>
                </a:pPr>
                <a:r>
                  <a:rPr altLang="en-US" lang="zh-CN" smtClean="0" sz="14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的文字在此处更改自</a:t>
                </a:r>
              </a:p>
              <a:p>
                <a:pPr>
                  <a:lnSpc>
                    <a:spcPts val="1800"/>
                  </a:lnSpc>
                </a:pPr>
                <a:r>
                  <a:rPr altLang="en-US" lang="zh-CN" smtClean="0" sz="14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己的文字</a:t>
                </a:r>
              </a:p>
            </p:txBody>
          </p:sp>
        </p:grpSp>
      </p:grpSp>
      <p:cxnSp>
        <p:nvCxnSpPr>
          <p:cNvPr id="36" name="直接连接符 35"/>
          <p:cNvCxnSpPr/>
          <p:nvPr/>
        </p:nvCxnSpPr>
        <p:spPr>
          <a:xfrm flipH="1">
            <a:off x="8599417" y="4520489"/>
            <a:ext cx="0" cy="1002529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val="4097518589"/>
      </p:ext>
    </p:extLst>
  </p:cSld>
  <p:clrMapOvr>
    <a:masterClrMapping/>
  </p:clrMapOvr>
  <p:transition/>
  <p:timing/>
</p:sld>
</file>

<file path=ppt/slides/slide1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5" name="组合 4"/>
          <p:cNvGrpSpPr/>
          <p:nvPr/>
        </p:nvGrpSpPr>
        <p:grpSpPr>
          <a:xfrm>
            <a:off x="73025" y="82550"/>
            <a:ext cx="2892425" cy="372507"/>
            <a:chOff x="73025" y="69850"/>
            <a:chExt cx="2892425" cy="372507"/>
          </a:xfrm>
        </p:grpSpPr>
        <p:sp>
          <p:nvSpPr>
            <p:cNvPr id="6" name="文本框 5"/>
            <p:cNvSpPr txBox="1"/>
            <p:nvPr/>
          </p:nvSpPr>
          <p:spPr>
            <a:xfrm>
              <a:off x="73025" y="73025"/>
              <a:ext cx="1019175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zh-CN" lang="en-US" smtClean="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PART 2</a:t>
              </a:r>
            </a:p>
          </p:txBody>
        </p:sp>
        <p:sp>
          <p:nvSpPr>
            <p:cNvPr id="7" name="文本框 6"/>
            <p:cNvSpPr txBox="1"/>
            <p:nvPr/>
          </p:nvSpPr>
          <p:spPr>
            <a:xfrm>
              <a:off x="1092200" y="69850"/>
              <a:ext cx="1873250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lang="zh-CN" smtClean="0">
                  <a:solidFill>
                    <a:schemeClr val="tx1">
                      <a:lumMod val="65000"/>
                      <a:lumOff val="3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需求分析</a:t>
              </a:r>
            </a:p>
          </p:txBody>
        </p:sp>
      </p:grpSp>
      <p:sp>
        <p:nvSpPr>
          <p:cNvPr id="9" name="文本框 8"/>
          <p:cNvSpPr txBox="1"/>
          <p:nvPr/>
        </p:nvSpPr>
        <p:spPr>
          <a:xfrm>
            <a:off x="446087" y="962685"/>
            <a:ext cx="3986213" cy="5791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indent="-285750" marL="285750">
              <a:buClr>
                <a:srgbClr val="036EB8"/>
              </a:buClr>
              <a:buFont charset="2" panose="05000000000000000000" pitchFamily="2" typeface="Wingdings"/>
              <a:buChar char="n"/>
            </a:pPr>
            <a:r>
              <a:rPr altLang="en-US" lang="zh-CN" sz="3200">
                <a:solidFill>
                  <a:srgbClr val="036EB8"/>
                </a:solidFill>
              </a:rPr>
              <a:t>设计技巧</a:t>
            </a: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10147299" y="4146900"/>
            <a:ext cx="1528763" cy="2291999"/>
          </a:xfrm>
          <a:prstGeom prst="rect">
            <a:avLst/>
          </a:prstGeom>
        </p:spPr>
      </p:pic>
      <p:sp>
        <p:nvSpPr>
          <p:cNvPr id="1065" name="椭圆 1064"/>
          <p:cNvSpPr/>
          <p:nvPr/>
        </p:nvSpPr>
        <p:spPr>
          <a:xfrm>
            <a:off x="1727200" y="2439987"/>
            <a:ext cx="914400" cy="914400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40" name="椭圆 139"/>
          <p:cNvSpPr/>
          <p:nvPr/>
        </p:nvSpPr>
        <p:spPr>
          <a:xfrm>
            <a:off x="3919538" y="4070700"/>
            <a:ext cx="406400" cy="406400"/>
          </a:xfrm>
          <a:prstGeom prst="ellipse">
            <a:avLst/>
          </a:prstGeom>
          <a:solidFill>
            <a:srgbClr val="036EB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41" name="椭圆 140"/>
          <p:cNvSpPr/>
          <p:nvPr/>
        </p:nvSpPr>
        <p:spPr>
          <a:xfrm>
            <a:off x="6146800" y="2160587"/>
            <a:ext cx="1193800" cy="1193800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43" name="椭圆 142"/>
          <p:cNvSpPr/>
          <p:nvPr/>
        </p:nvSpPr>
        <p:spPr>
          <a:xfrm>
            <a:off x="9317038" y="4070700"/>
            <a:ext cx="406400" cy="406400"/>
          </a:xfrm>
          <a:prstGeom prst="ellipse">
            <a:avLst/>
          </a:prstGeom>
          <a:solidFill>
            <a:srgbClr val="036EB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cxnSp>
        <p:nvCxnSpPr>
          <p:cNvPr id="1067" name="直接连接符 1066"/>
          <p:cNvCxnSpPr>
            <a:stCxn id="1065" idx="5"/>
            <a:endCxn id="140" idx="1"/>
          </p:cNvCxnSpPr>
          <p:nvPr/>
        </p:nvCxnSpPr>
        <p:spPr>
          <a:xfrm>
            <a:off x="2507689" y="3220476"/>
            <a:ext cx="1471365" cy="909740"/>
          </a:xfrm>
          <a:prstGeom prst="line">
            <a:avLst/>
          </a:prstGeom>
          <a:ln>
            <a:solidFill>
              <a:srgbClr val="036EB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9" name="直接连接符 1068"/>
          <p:cNvCxnSpPr>
            <a:stCxn id="140" idx="6"/>
            <a:endCxn id="141" idx="3"/>
          </p:cNvCxnSpPr>
          <p:nvPr/>
        </p:nvCxnSpPr>
        <p:spPr>
          <a:xfrm flipV="1">
            <a:off x="4325938" y="3179559"/>
            <a:ext cx="1995690" cy="10943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1" name="直接连接符 1070"/>
          <p:cNvCxnSpPr>
            <a:stCxn id="141" idx="6"/>
            <a:endCxn id="143" idx="1"/>
          </p:cNvCxnSpPr>
          <p:nvPr/>
        </p:nvCxnSpPr>
        <p:spPr>
          <a:xfrm>
            <a:off x="7340600" y="2757487"/>
            <a:ext cx="2035954" cy="13727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3" name="直接连接符 1072"/>
          <p:cNvCxnSpPr>
            <a:stCxn id="1065" idx="5"/>
            <a:endCxn id="140" idx="0"/>
          </p:cNvCxnSpPr>
          <p:nvPr/>
        </p:nvCxnSpPr>
        <p:spPr>
          <a:xfrm>
            <a:off x="2507689" y="3220476"/>
            <a:ext cx="1615049" cy="850224"/>
          </a:xfrm>
          <a:prstGeom prst="line">
            <a:avLst/>
          </a:prstGeom>
          <a:ln>
            <a:solidFill>
              <a:srgbClr val="036EB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5" name="直接连接符 1074"/>
          <p:cNvCxnSpPr>
            <a:stCxn id="1065" idx="5"/>
            <a:endCxn id="140" idx="2"/>
          </p:cNvCxnSpPr>
          <p:nvPr/>
        </p:nvCxnSpPr>
        <p:spPr>
          <a:xfrm>
            <a:off x="2507689" y="3220476"/>
            <a:ext cx="1411849" cy="1053424"/>
          </a:xfrm>
          <a:prstGeom prst="line">
            <a:avLst/>
          </a:prstGeom>
          <a:ln>
            <a:solidFill>
              <a:srgbClr val="036EB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0" name="直接连接符 1079"/>
          <p:cNvCxnSpPr>
            <a:stCxn id="140" idx="7"/>
            <a:endCxn id="141" idx="3"/>
          </p:cNvCxnSpPr>
          <p:nvPr/>
        </p:nvCxnSpPr>
        <p:spPr>
          <a:xfrm flipV="1">
            <a:off x="4266422" y="3179559"/>
            <a:ext cx="2055206" cy="9506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2" name="直接连接符 1081"/>
          <p:cNvCxnSpPr>
            <a:stCxn id="140" idx="5"/>
            <a:endCxn id="141" idx="3"/>
          </p:cNvCxnSpPr>
          <p:nvPr/>
        </p:nvCxnSpPr>
        <p:spPr>
          <a:xfrm flipV="1">
            <a:off x="4266422" y="3179559"/>
            <a:ext cx="2055206" cy="12380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4" name="直接连接符 1083"/>
          <p:cNvCxnSpPr>
            <a:stCxn id="141" idx="6"/>
            <a:endCxn id="143" idx="0"/>
          </p:cNvCxnSpPr>
          <p:nvPr/>
        </p:nvCxnSpPr>
        <p:spPr>
          <a:xfrm>
            <a:off x="7340600" y="2757487"/>
            <a:ext cx="2179638" cy="13132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6" name="直接连接符 1085"/>
          <p:cNvCxnSpPr>
            <a:stCxn id="141" idx="6"/>
            <a:endCxn id="143" idx="2"/>
          </p:cNvCxnSpPr>
          <p:nvPr/>
        </p:nvCxnSpPr>
        <p:spPr>
          <a:xfrm>
            <a:off x="7340600" y="2757487"/>
            <a:ext cx="1976438" cy="15164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0" name="组合 129"/>
          <p:cNvGrpSpPr/>
          <p:nvPr/>
        </p:nvGrpSpPr>
        <p:grpSpPr>
          <a:xfrm>
            <a:off x="1357814" y="3515693"/>
            <a:ext cx="1639092" cy="2432346"/>
            <a:chOff x="1014914" y="3185493"/>
            <a:chExt cx="1639092" cy="2432346"/>
          </a:xfrm>
        </p:grpSpPr>
        <p:sp>
          <p:nvSpPr>
            <p:cNvPr id="1087" name="文本框 1086"/>
            <p:cNvSpPr txBox="1"/>
            <p:nvPr/>
          </p:nvSpPr>
          <p:spPr>
            <a:xfrm>
              <a:off x="1360705" y="3185493"/>
              <a:ext cx="914400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lang="zh-CN" smtClean="0">
                  <a:latin charset="-122" panose="020b0503020204020204" pitchFamily="34" typeface="微软雅黑"/>
                  <a:ea charset="-122" panose="020b0503020204020204" pitchFamily="34" typeface="微软雅黑"/>
                </a:rPr>
                <a:t>技巧一</a:t>
              </a:r>
            </a:p>
          </p:txBody>
        </p:sp>
        <p:sp>
          <p:nvSpPr>
            <p:cNvPr id="129" name="文本框 128"/>
            <p:cNvSpPr txBox="1"/>
            <p:nvPr/>
          </p:nvSpPr>
          <p:spPr>
            <a:xfrm>
              <a:off x="1014914" y="3586514"/>
              <a:ext cx="1639092" cy="2011681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kumimoji="1" lang="zh-CN"/>
                <a:t>每一个模板都用心设计，一切以实用为原则，不浮夸，不做作，不免费。爱学习，好交流。</a:t>
              </a:r>
            </a:p>
          </p:txBody>
        </p:sp>
      </p:grpSp>
      <p:grpSp>
        <p:nvGrpSpPr>
          <p:cNvPr id="169" name="组合 168"/>
          <p:cNvGrpSpPr/>
          <p:nvPr/>
        </p:nvGrpSpPr>
        <p:grpSpPr>
          <a:xfrm>
            <a:off x="6011568" y="3515693"/>
            <a:ext cx="1639092" cy="2432346"/>
            <a:chOff x="1014914" y="3185493"/>
            <a:chExt cx="1639092" cy="2432346"/>
          </a:xfrm>
        </p:grpSpPr>
        <p:sp>
          <p:nvSpPr>
            <p:cNvPr id="170" name="文本框 169"/>
            <p:cNvSpPr txBox="1"/>
            <p:nvPr/>
          </p:nvSpPr>
          <p:spPr>
            <a:xfrm>
              <a:off x="1360704" y="3185493"/>
              <a:ext cx="914400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lang="zh-CN" smtClean="0">
                  <a:latin charset="-122" panose="020b0503020204020204" pitchFamily="34" typeface="微软雅黑"/>
                  <a:ea charset="-122" panose="020b0503020204020204" pitchFamily="34" typeface="微软雅黑"/>
                </a:rPr>
                <a:t>技巧三</a:t>
              </a:r>
            </a:p>
          </p:txBody>
        </p:sp>
        <p:sp>
          <p:nvSpPr>
            <p:cNvPr id="171" name="文本框 170"/>
            <p:cNvSpPr txBox="1"/>
            <p:nvPr/>
          </p:nvSpPr>
          <p:spPr>
            <a:xfrm>
              <a:off x="1014914" y="3586514"/>
              <a:ext cx="1639092" cy="2011681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kumimoji="1" lang="zh-CN"/>
                <a:t>每一个模板都用心设计，一切以实用为原则，不浮夸，不做作，不免费。爱学习，好交流。</a:t>
              </a:r>
            </a:p>
          </p:txBody>
        </p:sp>
      </p:grpSp>
      <p:grpSp>
        <p:nvGrpSpPr>
          <p:cNvPr id="172" name="组合 171"/>
          <p:cNvGrpSpPr/>
          <p:nvPr/>
        </p:nvGrpSpPr>
        <p:grpSpPr>
          <a:xfrm>
            <a:off x="8975110" y="1453350"/>
            <a:ext cx="1639092" cy="2432346"/>
            <a:chOff x="1014914" y="3185493"/>
            <a:chExt cx="1639092" cy="2432346"/>
          </a:xfrm>
        </p:grpSpPr>
        <p:sp>
          <p:nvSpPr>
            <p:cNvPr id="173" name="文本框 172"/>
            <p:cNvSpPr txBox="1"/>
            <p:nvPr/>
          </p:nvSpPr>
          <p:spPr>
            <a:xfrm>
              <a:off x="1360704" y="3185493"/>
              <a:ext cx="914400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lang="zh-CN" smtClean="0">
                  <a:latin charset="-122" panose="020b0503020204020204" pitchFamily="34" typeface="微软雅黑"/>
                  <a:ea charset="-122" panose="020b0503020204020204" pitchFamily="34" typeface="微软雅黑"/>
                </a:rPr>
                <a:t>技巧四</a:t>
              </a:r>
            </a:p>
          </p:txBody>
        </p:sp>
        <p:sp>
          <p:nvSpPr>
            <p:cNvPr id="174" name="文本框 173"/>
            <p:cNvSpPr txBox="1"/>
            <p:nvPr/>
          </p:nvSpPr>
          <p:spPr>
            <a:xfrm>
              <a:off x="1014915" y="3586514"/>
              <a:ext cx="1639092" cy="2011681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kumimoji="1" lang="zh-CN"/>
                <a:t>每一个模板都用心设计，一切以实用为原则，不浮夸，不做作，不免费。爱学习，好交流。</a:t>
              </a:r>
            </a:p>
          </p:txBody>
        </p:sp>
      </p:grpSp>
      <p:grpSp>
        <p:nvGrpSpPr>
          <p:cNvPr id="175" name="组合 174"/>
          <p:cNvGrpSpPr/>
          <p:nvPr/>
        </p:nvGrpSpPr>
        <p:grpSpPr>
          <a:xfrm>
            <a:off x="3419080" y="1399775"/>
            <a:ext cx="1639092" cy="2432346"/>
            <a:chOff x="1014914" y="3185493"/>
            <a:chExt cx="1639092" cy="2432346"/>
          </a:xfrm>
        </p:grpSpPr>
        <p:sp>
          <p:nvSpPr>
            <p:cNvPr id="176" name="文本框 175"/>
            <p:cNvSpPr txBox="1"/>
            <p:nvPr/>
          </p:nvSpPr>
          <p:spPr>
            <a:xfrm>
              <a:off x="1360705" y="3185493"/>
              <a:ext cx="914400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lang="zh-CN" smtClean="0">
                  <a:latin charset="-122" panose="020b0503020204020204" pitchFamily="34" typeface="微软雅黑"/>
                  <a:ea charset="-122" panose="020b0503020204020204" pitchFamily="34" typeface="微软雅黑"/>
                </a:rPr>
                <a:t>技巧二</a:t>
              </a:r>
            </a:p>
          </p:txBody>
        </p:sp>
        <p:sp>
          <p:nvSpPr>
            <p:cNvPr id="177" name="文本框 176"/>
            <p:cNvSpPr txBox="1"/>
            <p:nvPr/>
          </p:nvSpPr>
          <p:spPr>
            <a:xfrm>
              <a:off x="1014914" y="3586514"/>
              <a:ext cx="1639092" cy="2011681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kumimoji="1" lang="zh-CN"/>
                <a:t>每一个模板都用心设计，一切以实用为原则，不浮夸，不做作，不免费。爱学习，好交流。</a:t>
              </a:r>
            </a:p>
          </p:txBody>
        </p:sp>
      </p:grpSp>
    </p:spTree>
    <p:extLst>
      <p:ext uri="{BB962C8B-B14F-4D97-AF65-F5344CB8AC3E}">
        <p14:creationId val="3270445622"/>
      </p:ext>
    </p:extLst>
  </p:cSld>
  <p:clrMapOvr>
    <a:masterClrMapping/>
  </p:clrMapOvr>
  <p:transition/>
  <p:timing/>
</p:sld>
</file>

<file path=ppt/slides/slide1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5" name="组合 4"/>
          <p:cNvGrpSpPr/>
          <p:nvPr/>
        </p:nvGrpSpPr>
        <p:grpSpPr>
          <a:xfrm>
            <a:off x="73025" y="82550"/>
            <a:ext cx="2892425" cy="372507"/>
            <a:chOff x="73025" y="69850"/>
            <a:chExt cx="2892425" cy="372507"/>
          </a:xfrm>
        </p:grpSpPr>
        <p:sp>
          <p:nvSpPr>
            <p:cNvPr id="6" name="文本框 5"/>
            <p:cNvSpPr txBox="1"/>
            <p:nvPr/>
          </p:nvSpPr>
          <p:spPr>
            <a:xfrm>
              <a:off x="73025" y="73025"/>
              <a:ext cx="1019175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zh-CN" lang="en-US" smtClean="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PART 2</a:t>
              </a:r>
            </a:p>
          </p:txBody>
        </p:sp>
        <p:sp>
          <p:nvSpPr>
            <p:cNvPr id="7" name="文本框 6"/>
            <p:cNvSpPr txBox="1"/>
            <p:nvPr/>
          </p:nvSpPr>
          <p:spPr>
            <a:xfrm>
              <a:off x="1092200" y="69850"/>
              <a:ext cx="1873250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lang="zh-CN" smtClean="0">
                  <a:solidFill>
                    <a:schemeClr val="tx1">
                      <a:lumMod val="65000"/>
                      <a:lumOff val="3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需求分析</a:t>
              </a:r>
            </a:p>
          </p:txBody>
        </p:sp>
      </p:grpSp>
      <p:sp>
        <p:nvSpPr>
          <p:cNvPr id="9" name="文本框 8"/>
          <p:cNvSpPr txBox="1"/>
          <p:nvPr/>
        </p:nvSpPr>
        <p:spPr>
          <a:xfrm>
            <a:off x="446087" y="962685"/>
            <a:ext cx="3986213" cy="5791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indent="-285750" marL="285750">
              <a:buClr>
                <a:srgbClr val="036EB8"/>
              </a:buClr>
              <a:buFont charset="2" panose="05000000000000000000" pitchFamily="2" typeface="Wingdings"/>
              <a:buChar char="n"/>
            </a:pPr>
            <a:r>
              <a:rPr altLang="en-US" lang="zh-CN" sz="3200">
                <a:solidFill>
                  <a:srgbClr val="036EB8"/>
                </a:solidFill>
              </a:rPr>
              <a:t>案例讨论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092200" y="1797960"/>
            <a:ext cx="2438400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案例情况说明：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1092200" y="2171714"/>
            <a:ext cx="9766300" cy="9144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altLang="en-US" kumimoji="1" lang="zh-CN"/>
              <a:t>每一个模板都用心设计，一切以实用为原则，不浮夸，不做作，不免费。爱学习，好交流，想用设计结交更多志同道合的朋友。欢迎咨询交流，共同进步。</a:t>
            </a:r>
          </a:p>
        </p:txBody>
      </p:sp>
      <p:grpSp>
        <p:nvGrpSpPr>
          <p:cNvPr id="14" name="组合 13"/>
          <p:cNvGrpSpPr/>
          <p:nvPr/>
        </p:nvGrpSpPr>
        <p:grpSpPr>
          <a:xfrm>
            <a:off x="1092200" y="3474360"/>
            <a:ext cx="9766300" cy="1289603"/>
            <a:chOff x="1092200" y="3797300"/>
            <a:chExt cx="9766300" cy="1289603"/>
          </a:xfrm>
        </p:grpSpPr>
        <p:sp>
          <p:nvSpPr>
            <p:cNvPr id="8" name="文本框 7"/>
            <p:cNvSpPr txBox="1"/>
            <p:nvPr/>
          </p:nvSpPr>
          <p:spPr>
            <a:xfrm>
              <a:off x="1092200" y="3797300"/>
              <a:ext cx="2628900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indent="-285750" marL="285750">
                <a:buFont charset="0" panose="020b0604020202020204" pitchFamily="34" typeface="Arial"/>
                <a:buChar char="•"/>
              </a:pPr>
              <a:r>
                <a:rPr altLang="en-US" lang="zh-CN" smtClean="0">
                  <a:solidFill>
                    <a:srgbClr val="036EB8"/>
                  </a:solidFill>
                </a:rPr>
                <a:t>讨论点一：</a:t>
              </a:r>
            </a:p>
          </p:txBody>
        </p:sp>
        <p:cxnSp>
          <p:nvCxnSpPr>
            <p:cNvPr id="12" name="直接连接符 11"/>
            <p:cNvCxnSpPr/>
            <p:nvPr/>
          </p:nvCxnSpPr>
          <p:spPr>
            <a:xfrm>
              <a:off x="1092200" y="4230132"/>
              <a:ext cx="9766300" cy="0"/>
            </a:xfrm>
            <a:prstGeom prst="line">
              <a:avLst/>
            </a:prstGeom>
            <a:ln>
              <a:solidFill>
                <a:schemeClr val="bg2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文本框 12"/>
            <p:cNvSpPr txBox="1"/>
            <p:nvPr/>
          </p:nvSpPr>
          <p:spPr>
            <a:xfrm>
              <a:off x="1092200" y="4205763"/>
              <a:ext cx="9766300" cy="9144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just">
                <a:lnSpc>
                  <a:spcPct val="150000"/>
                </a:lnSpc>
              </a:pPr>
              <a:r>
                <a:rPr altLang="en-US" kumimoji="1" lang="zh-CN"/>
                <a:t>每一个模板都用心设计，一切以实用为原则，不浮夸，不做作，不免费。爱学习，好交流，想用设计结交更多志同道合的朋友。欢迎咨询交流，共同进步。</a:t>
              </a:r>
            </a:p>
          </p:txBody>
        </p:sp>
      </p:grpSp>
      <p:grpSp>
        <p:nvGrpSpPr>
          <p:cNvPr id="15" name="组合 14"/>
          <p:cNvGrpSpPr/>
          <p:nvPr/>
        </p:nvGrpSpPr>
        <p:grpSpPr>
          <a:xfrm>
            <a:off x="1092200" y="4833260"/>
            <a:ext cx="9766300" cy="1289603"/>
            <a:chOff x="1092200" y="3797300"/>
            <a:chExt cx="9766300" cy="1289603"/>
          </a:xfrm>
        </p:grpSpPr>
        <p:sp>
          <p:nvSpPr>
            <p:cNvPr id="16" name="文本框 15"/>
            <p:cNvSpPr txBox="1"/>
            <p:nvPr/>
          </p:nvSpPr>
          <p:spPr>
            <a:xfrm>
              <a:off x="1092200" y="3797300"/>
              <a:ext cx="2628900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indent="-285750" marL="285750">
                <a:buFont charset="0" panose="020b0604020202020204" pitchFamily="34" typeface="Arial"/>
                <a:buChar char="•"/>
              </a:pPr>
              <a:r>
                <a:rPr altLang="en-US" lang="zh-CN" smtClean="0">
                  <a:solidFill>
                    <a:srgbClr val="036EB8"/>
                  </a:solidFill>
                </a:rPr>
                <a:t>讨论点二：</a:t>
              </a:r>
            </a:p>
          </p:txBody>
        </p:sp>
        <p:cxnSp>
          <p:nvCxnSpPr>
            <p:cNvPr id="17" name="直接连接符 16"/>
            <p:cNvCxnSpPr/>
            <p:nvPr/>
          </p:nvCxnSpPr>
          <p:spPr>
            <a:xfrm>
              <a:off x="1092200" y="4230132"/>
              <a:ext cx="9766300" cy="0"/>
            </a:xfrm>
            <a:prstGeom prst="line">
              <a:avLst/>
            </a:prstGeom>
            <a:ln>
              <a:solidFill>
                <a:schemeClr val="bg2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文本框 17"/>
            <p:cNvSpPr txBox="1"/>
            <p:nvPr/>
          </p:nvSpPr>
          <p:spPr>
            <a:xfrm>
              <a:off x="1092200" y="4205763"/>
              <a:ext cx="9766300" cy="9144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just">
                <a:lnSpc>
                  <a:spcPct val="150000"/>
                </a:lnSpc>
              </a:pPr>
              <a:r>
                <a:rPr altLang="en-US" kumimoji="1" lang="zh-CN"/>
                <a:t>每一个模板都用心设计，一切以实用为原则，不浮夸，不做作，不免费。爱学习，好交流，想用设计结交更多志同道合的朋友。欢迎咨询交流，共同进步。</a:t>
              </a:r>
            </a:p>
          </p:txBody>
        </p:sp>
      </p:grpSp>
      <p:cxnSp>
        <p:nvCxnSpPr>
          <p:cNvPr id="20" name="直接连接符 19"/>
          <p:cNvCxnSpPr/>
          <p:nvPr/>
        </p:nvCxnSpPr>
        <p:spPr>
          <a:xfrm>
            <a:off x="2805793" y="1988460"/>
            <a:ext cx="8052707" cy="0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连接符 20"/>
          <p:cNvCxnSpPr/>
          <p:nvPr/>
        </p:nvCxnSpPr>
        <p:spPr>
          <a:xfrm>
            <a:off x="1233714" y="3320373"/>
            <a:ext cx="9624786" cy="0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val="3895445924"/>
      </p:ext>
    </p:extLst>
  </p:cSld>
  <p:clrMapOvr>
    <a:masterClrMapping/>
  </p:clrMapOvr>
  <p:transition/>
  <p:timing/>
</p:sld>
</file>

<file path=ppt/slides/slide1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5" name="组合 4"/>
          <p:cNvGrpSpPr/>
          <p:nvPr/>
        </p:nvGrpSpPr>
        <p:grpSpPr>
          <a:xfrm>
            <a:off x="73025" y="82550"/>
            <a:ext cx="2892425" cy="372507"/>
            <a:chOff x="73025" y="69850"/>
            <a:chExt cx="2892425" cy="372507"/>
          </a:xfrm>
        </p:grpSpPr>
        <p:sp>
          <p:nvSpPr>
            <p:cNvPr id="6" name="文本框 5"/>
            <p:cNvSpPr txBox="1"/>
            <p:nvPr/>
          </p:nvSpPr>
          <p:spPr>
            <a:xfrm>
              <a:off x="73025" y="73025"/>
              <a:ext cx="1019175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zh-CN" lang="en-US" smtClean="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PART 2</a:t>
              </a:r>
            </a:p>
          </p:txBody>
        </p:sp>
        <p:sp>
          <p:nvSpPr>
            <p:cNvPr id="7" name="文本框 6"/>
            <p:cNvSpPr txBox="1"/>
            <p:nvPr/>
          </p:nvSpPr>
          <p:spPr>
            <a:xfrm>
              <a:off x="1092200" y="69850"/>
              <a:ext cx="1873250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lang="zh-CN" smtClean="0">
                  <a:solidFill>
                    <a:schemeClr val="tx1">
                      <a:lumMod val="65000"/>
                      <a:lumOff val="3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需求分析</a:t>
              </a:r>
            </a:p>
          </p:txBody>
        </p:sp>
      </p:grpSp>
      <p:sp>
        <p:nvSpPr>
          <p:cNvPr id="11" name="文本框 10"/>
          <p:cNvSpPr txBox="1"/>
          <p:nvPr/>
        </p:nvSpPr>
        <p:spPr>
          <a:xfrm>
            <a:off x="446087" y="962685"/>
            <a:ext cx="3986213" cy="5791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indent="-457200" marL="457200">
              <a:buClr>
                <a:srgbClr val="036EB8"/>
              </a:buClr>
              <a:buFont charset="2" panose="05000000000000000000" pitchFamily="2" typeface="Wingdings"/>
              <a:buChar char="n"/>
            </a:pPr>
            <a:r>
              <a:rPr altLang="en-US" lang="zh-CN" smtClean="0" sz="3200">
                <a:solidFill>
                  <a:srgbClr val="036EB8"/>
                </a:solidFill>
              </a:rPr>
              <a:t>用户需求定向分析</a:t>
            </a:r>
          </a:p>
        </p:txBody>
      </p:sp>
      <p:grpSp>
        <p:nvGrpSpPr>
          <p:cNvPr id="60" name="组合 59"/>
          <p:cNvGrpSpPr/>
          <p:nvPr/>
        </p:nvGrpSpPr>
        <p:grpSpPr>
          <a:xfrm>
            <a:off x="2035403" y="2043337"/>
            <a:ext cx="4695825" cy="3665537"/>
            <a:chOff x="2035403" y="2043337"/>
            <a:chExt cx="4695825" cy="3665537"/>
          </a:xfrm>
        </p:grpSpPr>
        <p:sp>
          <p:nvSpPr>
            <p:cNvPr id="15" name="椭圆 14"/>
            <p:cNvSpPr/>
            <p:nvPr/>
          </p:nvSpPr>
          <p:spPr>
            <a:xfrm>
              <a:off x="3799115" y="2043337"/>
              <a:ext cx="1168400" cy="1168400"/>
            </a:xfrm>
            <a:prstGeom prst="ellipse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8" name="文本框 17"/>
            <p:cNvSpPr txBox="1"/>
            <p:nvPr/>
          </p:nvSpPr>
          <p:spPr>
            <a:xfrm>
              <a:off x="3932465" y="2212038"/>
              <a:ext cx="901700" cy="8229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lang="zh-CN" smtClean="0" sz="2400">
                  <a:solidFill>
                    <a:srgbClr val="036EB8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针对</a:t>
              </a:r>
            </a:p>
            <a:p>
              <a:pPr algn="ctr"/>
              <a:r>
                <a:rPr altLang="en-US" lang="zh-CN" smtClean="0" sz="2400">
                  <a:solidFill>
                    <a:srgbClr val="036EB8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调研</a:t>
              </a:r>
            </a:p>
          </p:txBody>
        </p:sp>
        <p:grpSp>
          <p:nvGrpSpPr>
            <p:cNvPr id="23" name="组合 22"/>
            <p:cNvGrpSpPr/>
            <p:nvPr/>
          </p:nvGrpSpPr>
          <p:grpSpPr>
            <a:xfrm>
              <a:off x="3799115" y="4540474"/>
              <a:ext cx="1168400" cy="1168400"/>
              <a:chOff x="5511800" y="4017962"/>
              <a:chExt cx="1168400" cy="1168400"/>
            </a:xfrm>
          </p:grpSpPr>
          <p:sp>
            <p:nvSpPr>
              <p:cNvPr id="17" name="椭圆 16"/>
              <p:cNvSpPr/>
              <p:nvPr/>
            </p:nvSpPr>
            <p:spPr>
              <a:xfrm>
                <a:off x="5511800" y="4017962"/>
                <a:ext cx="1168400" cy="1168400"/>
              </a:xfrm>
              <a:prstGeom prst="ellipse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9" name="文本框 18"/>
              <p:cNvSpPr txBox="1"/>
              <p:nvPr/>
            </p:nvSpPr>
            <p:spPr>
              <a:xfrm>
                <a:off x="5645150" y="4186663"/>
                <a:ext cx="901700" cy="82296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/>
              <a:p>
                <a:pPr algn="ctr"/>
                <a:r>
                  <a:rPr altLang="en-US" lang="zh-CN" smtClean="0" sz="2400">
                    <a:solidFill>
                      <a:srgbClr val="036EB8"/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合作方向</a:t>
                </a:r>
              </a:p>
            </p:txBody>
          </p:sp>
        </p:grpSp>
        <p:sp>
          <p:nvSpPr>
            <p:cNvPr id="21" name="椭圆 20"/>
            <p:cNvSpPr/>
            <p:nvPr/>
          </p:nvSpPr>
          <p:spPr>
            <a:xfrm>
              <a:off x="2035403" y="3423390"/>
              <a:ext cx="1168400" cy="1168400"/>
            </a:xfrm>
            <a:prstGeom prst="ellipse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2" name="椭圆 21"/>
            <p:cNvSpPr/>
            <p:nvPr/>
          </p:nvSpPr>
          <p:spPr>
            <a:xfrm>
              <a:off x="5562828" y="3423390"/>
              <a:ext cx="1168400" cy="1168400"/>
            </a:xfrm>
            <a:prstGeom prst="ellipse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5" name="文本框 34"/>
            <p:cNvSpPr txBox="1"/>
            <p:nvPr/>
          </p:nvSpPr>
          <p:spPr>
            <a:xfrm>
              <a:off x="5696178" y="3592090"/>
              <a:ext cx="901700" cy="8229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lang="zh-CN" sz="2400">
                  <a:solidFill>
                    <a:srgbClr val="036EB8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项目技术</a:t>
              </a:r>
            </a:p>
          </p:txBody>
        </p:sp>
        <p:sp>
          <p:nvSpPr>
            <p:cNvPr id="36" name="文本框 35"/>
            <p:cNvSpPr txBox="1"/>
            <p:nvPr/>
          </p:nvSpPr>
          <p:spPr>
            <a:xfrm>
              <a:off x="2168753" y="3592090"/>
              <a:ext cx="901700" cy="8229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lang="zh-CN" smtClean="0" sz="2400">
                  <a:solidFill>
                    <a:srgbClr val="036EB8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方案沟通</a:t>
              </a:r>
            </a:p>
          </p:txBody>
        </p:sp>
        <p:cxnSp>
          <p:nvCxnSpPr>
            <p:cNvPr id="38" name="直接箭头连接符 37"/>
            <p:cNvCxnSpPr/>
            <p:nvPr/>
          </p:nvCxnSpPr>
          <p:spPr>
            <a:xfrm flipH="1">
              <a:off x="3124428" y="3060388"/>
              <a:ext cx="754062" cy="584199"/>
            </a:xfrm>
            <a:prstGeom prst="straightConnector1">
              <a:avLst/>
            </a:prstGeom>
            <a:ln w="57150">
              <a:solidFill>
                <a:schemeClr val="accent2">
                  <a:lumMod val="60000"/>
                  <a:lumOff val="40000"/>
                </a:schemeClr>
              </a:solidFill>
              <a:headEnd len="med" type="none" w="med"/>
              <a:tailEnd len="med" type="triangle" w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接箭头连接符 39"/>
            <p:cNvCxnSpPr/>
            <p:nvPr/>
          </p:nvCxnSpPr>
          <p:spPr>
            <a:xfrm>
              <a:off x="4834165" y="3056243"/>
              <a:ext cx="728663" cy="588344"/>
            </a:xfrm>
            <a:prstGeom prst="straightConnector1">
              <a:avLst/>
            </a:prstGeom>
            <a:ln w="57150">
              <a:solidFill>
                <a:schemeClr val="accent2">
                  <a:lumMod val="60000"/>
                  <a:lumOff val="40000"/>
                </a:schemeClr>
              </a:solidFill>
              <a:headEnd len="med" type="none" w="med"/>
              <a:tailEnd len="med" type="triangle" w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直接箭头连接符 43"/>
            <p:cNvCxnSpPr/>
            <p:nvPr/>
          </p:nvCxnSpPr>
          <p:spPr>
            <a:xfrm flipH="1">
              <a:off x="4306321" y="3283428"/>
              <a:ext cx="20638" cy="1172695"/>
            </a:xfrm>
            <a:prstGeom prst="straightConnector1">
              <a:avLst/>
            </a:prstGeom>
            <a:ln w="57150">
              <a:solidFill>
                <a:schemeClr val="accent2">
                  <a:lumMod val="60000"/>
                  <a:lumOff val="40000"/>
                </a:schemeClr>
              </a:solidFill>
              <a:headEnd len="med" type="none" w="med"/>
              <a:tailEnd len="med" type="triangle" w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接箭头连接符 45"/>
            <p:cNvCxnSpPr/>
            <p:nvPr/>
          </p:nvCxnSpPr>
          <p:spPr>
            <a:xfrm flipV="1">
              <a:off x="4458998" y="3281166"/>
              <a:ext cx="20096" cy="1141923"/>
            </a:xfrm>
            <a:prstGeom prst="straightConnector1">
              <a:avLst/>
            </a:prstGeom>
            <a:ln w="57150">
              <a:solidFill>
                <a:schemeClr val="accent2">
                  <a:lumMod val="60000"/>
                  <a:lumOff val="40000"/>
                </a:schemeClr>
              </a:solidFill>
              <a:headEnd len="med" type="none" w="med"/>
              <a:tailEnd len="med" type="triangle" w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接箭头连接符 50"/>
            <p:cNvCxnSpPr/>
            <p:nvPr/>
          </p:nvCxnSpPr>
          <p:spPr>
            <a:xfrm flipV="1">
              <a:off x="5000853" y="4536804"/>
              <a:ext cx="695325" cy="396921"/>
            </a:xfrm>
            <a:prstGeom prst="straightConnector1">
              <a:avLst/>
            </a:prstGeom>
            <a:ln w="57150">
              <a:solidFill>
                <a:schemeClr val="accent2">
                  <a:lumMod val="60000"/>
                  <a:lumOff val="40000"/>
                </a:schemeClr>
              </a:solidFill>
              <a:headEnd len="med" type="none" w="med"/>
              <a:tailEnd len="med" type="triangle" w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直接箭头连接符 53"/>
            <p:cNvCxnSpPr/>
            <p:nvPr/>
          </p:nvCxnSpPr>
          <p:spPr>
            <a:xfrm flipH="1" flipV="1">
              <a:off x="2964884" y="4540473"/>
              <a:ext cx="781447" cy="414319"/>
            </a:xfrm>
            <a:prstGeom prst="straightConnector1">
              <a:avLst/>
            </a:prstGeom>
            <a:ln w="57150">
              <a:solidFill>
                <a:schemeClr val="accent2">
                  <a:lumMod val="60000"/>
                  <a:lumOff val="40000"/>
                </a:schemeClr>
              </a:solidFill>
              <a:headEnd len="med" type="none" w="med"/>
              <a:tailEnd len="med" type="triangle" w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9" name="组合 58"/>
          <p:cNvGrpSpPr/>
          <p:nvPr/>
        </p:nvGrpSpPr>
        <p:grpSpPr>
          <a:xfrm>
            <a:off x="7814962" y="2713722"/>
            <a:ext cx="3650116" cy="2324766"/>
            <a:chOff x="7814962" y="2212038"/>
            <a:chExt cx="3650116" cy="2324766"/>
          </a:xfrm>
        </p:grpSpPr>
        <p:sp>
          <p:nvSpPr>
            <p:cNvPr id="57" name="文本框 56"/>
            <p:cNvSpPr txBox="1"/>
            <p:nvPr/>
          </p:nvSpPr>
          <p:spPr>
            <a:xfrm>
              <a:off x="7814961" y="2782478"/>
              <a:ext cx="3650116" cy="17373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altLang="en-US" kumimoji="1" lang="zh-CN"/>
                <a:t>针对所获得全部数据进行可视化处理，直观展现。每一个模板都用心设计，一切以实用为原则，不浮夸，不做作，不免费。</a:t>
              </a:r>
            </a:p>
          </p:txBody>
        </p:sp>
        <p:sp>
          <p:nvSpPr>
            <p:cNvPr id="58" name="文本框 57"/>
            <p:cNvSpPr txBox="1"/>
            <p:nvPr/>
          </p:nvSpPr>
          <p:spPr>
            <a:xfrm>
              <a:off x="7859714" y="2212038"/>
              <a:ext cx="2053544" cy="3962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 smtClean="0" sz="2000">
                  <a:solidFill>
                    <a:srgbClr val="036EB8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数据处理</a:t>
              </a:r>
            </a:p>
          </p:txBody>
        </p:sp>
      </p:grpSp>
      <p:cxnSp>
        <p:nvCxnSpPr>
          <p:cNvPr id="62" name="直接连接符 61"/>
          <p:cNvCxnSpPr/>
          <p:nvPr/>
        </p:nvCxnSpPr>
        <p:spPr>
          <a:xfrm>
            <a:off x="7888741" y="3211737"/>
            <a:ext cx="3403373" cy="0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val="601425239"/>
      </p:ext>
    </p:extLst>
  </p:cSld>
  <p:clrMapOvr>
    <a:masterClrMapping/>
  </p:clrMapOvr>
  <p:transition/>
  <p:timing/>
</p:sld>
</file>

<file path=ppt/slides/slide1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矩形 4"/>
          <p:cNvSpPr/>
          <p:nvPr/>
        </p:nvSpPr>
        <p:spPr>
          <a:xfrm>
            <a:off x="0" y="2100943"/>
            <a:ext cx="12192000" cy="2670629"/>
          </a:xfrm>
          <a:prstGeom prst="rect">
            <a:avLst/>
          </a:prstGeom>
          <a:solidFill>
            <a:srgbClr val="036EB8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6" name="组合 5"/>
          <p:cNvGrpSpPr/>
          <p:nvPr/>
        </p:nvGrpSpPr>
        <p:grpSpPr>
          <a:xfrm>
            <a:off x="5705493" y="2086429"/>
            <a:ext cx="781015" cy="2685142"/>
            <a:chOff x="5123543" y="2728686"/>
            <a:chExt cx="781015" cy="2685142"/>
          </a:xfrm>
          <a:solidFill>
            <a:srgbClr val="34BF49"/>
          </a:solidFill>
          <a:effectLst/>
        </p:grpSpPr>
        <p:sp>
          <p:nvSpPr>
            <p:cNvPr id="9" name="等腰三角形 8"/>
            <p:cNvSpPr/>
            <p:nvPr/>
          </p:nvSpPr>
          <p:spPr>
            <a:xfrm flipV="1">
              <a:off x="5123543" y="2728686"/>
              <a:ext cx="781015" cy="580571"/>
            </a:xfrm>
            <a:prstGeom prst="triangle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0" name="等腰三角形 9"/>
            <p:cNvSpPr/>
            <p:nvPr/>
          </p:nvSpPr>
          <p:spPr>
            <a:xfrm>
              <a:off x="5123543" y="4833258"/>
              <a:ext cx="781015" cy="580570"/>
            </a:xfrm>
            <a:prstGeom prst="triangle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2" name="组合 1"/>
          <p:cNvGrpSpPr/>
          <p:nvPr/>
        </p:nvGrpSpPr>
        <p:grpSpPr>
          <a:xfrm>
            <a:off x="3599543" y="2908219"/>
            <a:ext cx="4601028" cy="830997"/>
            <a:chOff x="3599543" y="2908219"/>
            <a:chExt cx="4601028" cy="830997"/>
          </a:xfrm>
        </p:grpSpPr>
        <p:sp>
          <p:nvSpPr>
            <p:cNvPr id="7" name="文本框 6"/>
            <p:cNvSpPr txBox="1"/>
            <p:nvPr/>
          </p:nvSpPr>
          <p:spPr>
            <a:xfrm>
              <a:off x="4310742" y="2908219"/>
              <a:ext cx="3889829" cy="8229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lang="zh-CN" smtClean="0" sz="4800">
                  <a:solidFill>
                    <a:schemeClr val="bg1"/>
                  </a:solidFill>
                </a:rPr>
                <a:t>项目设计</a:t>
              </a:r>
            </a:p>
          </p:txBody>
        </p:sp>
        <p:sp>
          <p:nvSpPr>
            <p:cNvPr id="8" name="文本框 7"/>
            <p:cNvSpPr txBox="1"/>
            <p:nvPr/>
          </p:nvSpPr>
          <p:spPr>
            <a:xfrm>
              <a:off x="3599543" y="2908219"/>
              <a:ext cx="1001486" cy="8229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b="1" lang="en-US" smtClean="0" sz="4800">
                  <a:solidFill>
                    <a:schemeClr val="bg1"/>
                  </a:solidFill>
                </a:rPr>
                <a:t>03</a:t>
              </a:r>
            </a:p>
          </p:txBody>
        </p:sp>
      </p:grpSp>
      <p:grpSp>
        <p:nvGrpSpPr>
          <p:cNvPr id="11" name="组合 10"/>
          <p:cNvGrpSpPr/>
          <p:nvPr/>
        </p:nvGrpSpPr>
        <p:grpSpPr>
          <a:xfrm>
            <a:off x="3686629" y="5012791"/>
            <a:ext cx="4586514" cy="1209221"/>
            <a:chOff x="3686629" y="1298779"/>
            <a:chExt cx="4586514" cy="1209221"/>
          </a:xfrm>
        </p:grpSpPr>
        <p:sp>
          <p:nvSpPr>
            <p:cNvPr id="12" name="文本框 11"/>
            <p:cNvSpPr txBox="1"/>
            <p:nvPr/>
          </p:nvSpPr>
          <p:spPr>
            <a:xfrm>
              <a:off x="4968419" y="2050160"/>
              <a:ext cx="3219450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zh-CN" kern="2700" lang="en-US" smtClean="0" spc="600"/>
                <a:t>ORANGEPPT工作室</a:t>
              </a:r>
            </a:p>
          </p:txBody>
        </p:sp>
        <p:sp>
          <p:nvSpPr>
            <p:cNvPr id="13" name="文本框 12"/>
            <p:cNvSpPr txBox="1"/>
            <p:nvPr/>
          </p:nvSpPr>
          <p:spPr>
            <a:xfrm>
              <a:off x="4895849" y="1646551"/>
              <a:ext cx="3377293" cy="4572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b="1" lang="zh-CN" smtClean="0" sz="2400">
                  <a:solidFill>
                    <a:srgbClr val="036EB8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ＰＯＷＥＲＰＯＩＮＴ</a:t>
              </a:r>
            </a:p>
          </p:txBody>
        </p:sp>
        <p:sp>
          <p:nvSpPr>
            <p:cNvPr id="14" name="十字箭头标注 13"/>
            <p:cNvSpPr/>
            <p:nvPr/>
          </p:nvSpPr>
          <p:spPr>
            <a:xfrm>
              <a:off x="3686629" y="1298779"/>
              <a:ext cx="1209221" cy="1209221"/>
            </a:xfrm>
            <a:prstGeom prst="quadArrowCallout">
              <a:avLst/>
            </a:prstGeom>
            <a:solidFill>
              <a:srgbClr val="036EB8"/>
            </a:solidFill>
            <a:ln>
              <a:noFill/>
            </a:ln>
            <a:effectLst>
              <a:outerShdw algn="bl" blurRad="431800" dir="18900000" dist="38100" rotWithShape="0" sx="60000" sy="6000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 vert="eaVert"/>
            <a:lstStyle/>
            <a:p>
              <a:pPr algn="ctr"/>
              <a:r>
                <a:rPr altLang="en-US" lang="zh-CN" smtClean="0"/>
                <a:t>ＬＯＧＯ</a:t>
              </a:r>
            </a:p>
          </p:txBody>
        </p:sp>
      </p:grpSp>
    </p:spTree>
    <p:extLst>
      <p:ext uri="{BB962C8B-B14F-4D97-AF65-F5344CB8AC3E}">
        <p14:creationId val="2116704470"/>
      </p:ext>
    </p:extLst>
  </p:cSld>
  <p:clrMapOvr>
    <a:masterClrMapping/>
  </p:clrMapOvr>
  <p:transition/>
  <p:timing/>
</p:sld>
</file>

<file path=ppt/slides/slide1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3" name="组合 2"/>
          <p:cNvGrpSpPr/>
          <p:nvPr/>
        </p:nvGrpSpPr>
        <p:grpSpPr>
          <a:xfrm>
            <a:off x="3267075" y="1552128"/>
            <a:ext cx="5657851" cy="4950271"/>
            <a:chOff x="3390900" y="1479549"/>
            <a:chExt cx="5657851" cy="4950271"/>
          </a:xfrm>
        </p:grpSpPr>
        <p:sp>
          <p:nvSpPr>
            <p:cNvPr id="19" name="MH_SubTitle_4"/>
            <p:cNvSpPr/>
            <p:nvPr>
              <p:custDataLst>
                <p:tags r:id="rId2"/>
              </p:custDataLst>
            </p:nvPr>
          </p:nvSpPr>
          <p:spPr>
            <a:xfrm>
              <a:off x="3390900" y="2219325"/>
              <a:ext cx="2732088" cy="712788"/>
            </a:xfrm>
            <a:custGeom>
              <a:gdLst>
                <a:gd fmla="*/ 520353 w 3024977" name="connsiteX0"/>
                <a:gd fmla="*/ 0 h 790148" name="connsiteY0"/>
                <a:gd fmla="*/ 520353 w 3024977" name="connsiteX1"/>
                <a:gd fmla="*/ 154147 h 790148" name="connsiteY1"/>
                <a:gd fmla="*/ 3024977 w 3024977" name="connsiteX2"/>
                <a:gd fmla="*/ 154147 h 790148" name="connsiteY2"/>
                <a:gd fmla="*/ 3024977 w 3024977" name="connsiteX3"/>
                <a:gd fmla="*/ 636001 h 790148" name="connsiteY3"/>
                <a:gd fmla="*/ 520353 w 3024977" name="connsiteX4"/>
                <a:gd fmla="*/ 636001 h 790148" name="connsiteY4"/>
                <a:gd fmla="*/ 520353 w 3024977" name="connsiteX5"/>
                <a:gd fmla="*/ 790148 h 790148" name="connsiteY5"/>
                <a:gd fmla="*/ 0 w 3024977" name="connsiteX6"/>
                <a:gd fmla="*/ 395074 h 790148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790148" w="3024977">
                  <a:moveTo>
                    <a:pt x="520353" y="0"/>
                  </a:moveTo>
                  <a:lnTo>
                    <a:pt x="520353" y="154147"/>
                  </a:lnTo>
                  <a:lnTo>
                    <a:pt x="3024977" y="154147"/>
                  </a:lnTo>
                  <a:lnTo>
                    <a:pt x="3024977" y="636001"/>
                  </a:lnTo>
                  <a:lnTo>
                    <a:pt x="520353" y="636001"/>
                  </a:lnTo>
                  <a:lnTo>
                    <a:pt x="520353" y="790148"/>
                  </a:lnTo>
                  <a:lnTo>
                    <a:pt x="0" y="395074"/>
                  </a:lnTo>
                  <a:close/>
                </a:path>
              </a:pathLst>
            </a:custGeom>
            <a:solidFill>
              <a:srgbClr val="036EB8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en-US" lang="zh-CN" smtClean="0"/>
                <a:t>单击更改</a:t>
              </a:r>
            </a:p>
          </p:txBody>
        </p:sp>
        <p:sp>
          <p:nvSpPr>
            <p:cNvPr id="20" name="MH_SubTitle_3"/>
            <p:cNvSpPr/>
            <p:nvPr>
              <p:custDataLst>
                <p:tags r:id="rId3"/>
              </p:custDataLst>
            </p:nvPr>
          </p:nvSpPr>
          <p:spPr>
            <a:xfrm flipH="1">
              <a:off x="6316664" y="3079750"/>
              <a:ext cx="2732087" cy="712788"/>
            </a:xfrm>
            <a:custGeom>
              <a:gdLst>
                <a:gd fmla="*/ 520353 w 3024977" name="connsiteX0"/>
                <a:gd fmla="*/ 0 h 790148" name="connsiteY0"/>
                <a:gd fmla="*/ 520353 w 3024977" name="connsiteX1"/>
                <a:gd fmla="*/ 154147 h 790148" name="connsiteY1"/>
                <a:gd fmla="*/ 3024977 w 3024977" name="connsiteX2"/>
                <a:gd fmla="*/ 154147 h 790148" name="connsiteY2"/>
                <a:gd fmla="*/ 3024977 w 3024977" name="connsiteX3"/>
                <a:gd fmla="*/ 636001 h 790148" name="connsiteY3"/>
                <a:gd fmla="*/ 520353 w 3024977" name="connsiteX4"/>
                <a:gd fmla="*/ 636001 h 790148" name="connsiteY4"/>
                <a:gd fmla="*/ 520353 w 3024977" name="connsiteX5"/>
                <a:gd fmla="*/ 790148 h 790148" name="connsiteY5"/>
                <a:gd fmla="*/ 0 w 3024977" name="connsiteX6"/>
                <a:gd fmla="*/ 395074 h 790148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790148" w="3024977">
                  <a:moveTo>
                    <a:pt x="520353" y="0"/>
                  </a:moveTo>
                  <a:lnTo>
                    <a:pt x="520353" y="154147"/>
                  </a:lnTo>
                  <a:lnTo>
                    <a:pt x="3024977" y="154147"/>
                  </a:lnTo>
                  <a:lnTo>
                    <a:pt x="3024977" y="636001"/>
                  </a:lnTo>
                  <a:lnTo>
                    <a:pt x="520353" y="636001"/>
                  </a:lnTo>
                  <a:lnTo>
                    <a:pt x="520353" y="790148"/>
                  </a:lnTo>
                  <a:lnTo>
                    <a:pt x="0" y="395074"/>
                  </a:lnTo>
                  <a:close/>
                </a:path>
              </a:pathLst>
            </a:custGeom>
            <a:solidFill>
              <a:srgbClr val="34BF4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altLang="en-US" lang="zh-CN"/>
                <a:t>单击更改</a:t>
              </a:r>
            </a:p>
          </p:txBody>
        </p:sp>
        <p:sp>
          <p:nvSpPr>
            <p:cNvPr id="21" name="MH_SubTitle_2"/>
            <p:cNvSpPr/>
            <p:nvPr>
              <p:custDataLst>
                <p:tags r:id="rId4"/>
              </p:custDataLst>
            </p:nvPr>
          </p:nvSpPr>
          <p:spPr>
            <a:xfrm>
              <a:off x="3390900" y="3940175"/>
              <a:ext cx="2732088" cy="712788"/>
            </a:xfrm>
            <a:custGeom>
              <a:gdLst>
                <a:gd fmla="*/ 520353 w 3024977" name="connsiteX0"/>
                <a:gd fmla="*/ 0 h 790148" name="connsiteY0"/>
                <a:gd fmla="*/ 520353 w 3024977" name="connsiteX1"/>
                <a:gd fmla="*/ 154147 h 790148" name="connsiteY1"/>
                <a:gd fmla="*/ 3024977 w 3024977" name="connsiteX2"/>
                <a:gd fmla="*/ 154147 h 790148" name="connsiteY2"/>
                <a:gd fmla="*/ 3024977 w 3024977" name="connsiteX3"/>
                <a:gd fmla="*/ 636001 h 790148" name="connsiteY3"/>
                <a:gd fmla="*/ 520353 w 3024977" name="connsiteX4"/>
                <a:gd fmla="*/ 636001 h 790148" name="connsiteY4"/>
                <a:gd fmla="*/ 520353 w 3024977" name="connsiteX5"/>
                <a:gd fmla="*/ 790148 h 790148" name="connsiteY5"/>
                <a:gd fmla="*/ 0 w 3024977" name="connsiteX6"/>
                <a:gd fmla="*/ 395074 h 790148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790148" w="3024977">
                  <a:moveTo>
                    <a:pt x="520353" y="0"/>
                  </a:moveTo>
                  <a:lnTo>
                    <a:pt x="520353" y="154147"/>
                  </a:lnTo>
                  <a:lnTo>
                    <a:pt x="3024977" y="154147"/>
                  </a:lnTo>
                  <a:lnTo>
                    <a:pt x="3024977" y="636001"/>
                  </a:lnTo>
                  <a:lnTo>
                    <a:pt x="520353" y="636001"/>
                  </a:lnTo>
                  <a:lnTo>
                    <a:pt x="520353" y="790148"/>
                  </a:lnTo>
                  <a:lnTo>
                    <a:pt x="0" y="395074"/>
                  </a:lnTo>
                  <a:close/>
                </a:path>
              </a:pathLst>
            </a:custGeom>
            <a:solidFill>
              <a:srgbClr val="036EB8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en-US" lang="zh-CN"/>
                <a:t>单击更改</a:t>
              </a:r>
            </a:p>
          </p:txBody>
        </p:sp>
        <p:sp>
          <p:nvSpPr>
            <p:cNvPr id="22" name="MH_SubTitle_1"/>
            <p:cNvSpPr/>
            <p:nvPr>
              <p:custDataLst>
                <p:tags r:id="rId5"/>
              </p:custDataLst>
            </p:nvPr>
          </p:nvSpPr>
          <p:spPr>
            <a:xfrm flipH="1">
              <a:off x="6316664" y="4800601"/>
              <a:ext cx="2732087" cy="714375"/>
            </a:xfrm>
            <a:custGeom>
              <a:gdLst>
                <a:gd fmla="*/ 520353 w 3024977" name="connsiteX0"/>
                <a:gd fmla="*/ 0 h 790148" name="connsiteY0"/>
                <a:gd fmla="*/ 520353 w 3024977" name="connsiteX1"/>
                <a:gd fmla="*/ 154147 h 790148" name="connsiteY1"/>
                <a:gd fmla="*/ 3024977 w 3024977" name="connsiteX2"/>
                <a:gd fmla="*/ 154147 h 790148" name="connsiteY2"/>
                <a:gd fmla="*/ 3024977 w 3024977" name="connsiteX3"/>
                <a:gd fmla="*/ 636001 h 790148" name="connsiteY3"/>
                <a:gd fmla="*/ 520353 w 3024977" name="connsiteX4"/>
                <a:gd fmla="*/ 636001 h 790148" name="connsiteY4"/>
                <a:gd fmla="*/ 520353 w 3024977" name="connsiteX5"/>
                <a:gd fmla="*/ 790148 h 790148" name="connsiteY5"/>
                <a:gd fmla="*/ 0 w 3024977" name="connsiteX6"/>
                <a:gd fmla="*/ 395074 h 790148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790148" w="3024977">
                  <a:moveTo>
                    <a:pt x="520353" y="0"/>
                  </a:moveTo>
                  <a:lnTo>
                    <a:pt x="520353" y="154147"/>
                  </a:lnTo>
                  <a:lnTo>
                    <a:pt x="3024977" y="154147"/>
                  </a:lnTo>
                  <a:lnTo>
                    <a:pt x="3024977" y="636001"/>
                  </a:lnTo>
                  <a:lnTo>
                    <a:pt x="520353" y="636001"/>
                  </a:lnTo>
                  <a:lnTo>
                    <a:pt x="520353" y="790148"/>
                  </a:lnTo>
                  <a:lnTo>
                    <a:pt x="0" y="395074"/>
                  </a:lnTo>
                  <a:close/>
                </a:path>
              </a:pathLst>
            </a:custGeom>
            <a:solidFill>
              <a:srgbClr val="34BF4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altLang="en-US" lang="zh-CN"/>
                <a:t>单击更改</a:t>
              </a:r>
            </a:p>
          </p:txBody>
        </p:sp>
        <p:sp>
          <p:nvSpPr>
            <p:cNvPr id="23" name="MH_Other_1"/>
            <p:cNvSpPr/>
            <p:nvPr>
              <p:custDataLst>
                <p:tags r:id="rId6"/>
              </p:custDataLst>
            </p:nvPr>
          </p:nvSpPr>
          <p:spPr>
            <a:xfrm>
              <a:off x="5822951" y="2328863"/>
              <a:ext cx="779463" cy="120650"/>
            </a:xfrm>
            <a:custGeom>
              <a:gdLst>
                <a:gd fmla="*/ 0 w 923925" name="connsiteX0"/>
                <a:gd fmla="*/ 142875 h 142875" name="connsiteY0"/>
                <a:gd fmla="*/ 469900 w 923925" name="connsiteX1"/>
                <a:gd fmla="*/ 0 h 142875" name="connsiteY1"/>
                <a:gd fmla="*/ 923925 w 923925" name="connsiteX2"/>
                <a:gd fmla="*/ 139700 h 142875" name="connsiteY2"/>
                <a:gd fmla="*/ 0 w 923925" name="connsiteX3"/>
                <a:gd fmla="*/ 142875 h 142875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142875" w="923925">
                  <a:moveTo>
                    <a:pt x="0" y="142875"/>
                  </a:moveTo>
                  <a:lnTo>
                    <a:pt x="469900" y="0"/>
                  </a:lnTo>
                  <a:lnTo>
                    <a:pt x="923925" y="139700"/>
                  </a:lnTo>
                  <a:lnTo>
                    <a:pt x="0" y="142875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altLang="en-US" lang="zh-CN">
                <a:solidFill>
                  <a:srgbClr val="FFFFFF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24" name="MH_Other_2"/>
            <p:cNvSpPr/>
            <p:nvPr>
              <p:custDataLst>
                <p:tags r:id="rId7"/>
              </p:custDataLst>
            </p:nvPr>
          </p:nvSpPr>
          <p:spPr>
            <a:xfrm flipH="1">
              <a:off x="5837239" y="3189288"/>
              <a:ext cx="777875" cy="120650"/>
            </a:xfrm>
            <a:custGeom>
              <a:gdLst>
                <a:gd fmla="*/ 0 w 923925" name="connsiteX0"/>
                <a:gd fmla="*/ 142875 h 142875" name="connsiteY0"/>
                <a:gd fmla="*/ 469900 w 923925" name="connsiteX1"/>
                <a:gd fmla="*/ 0 h 142875" name="connsiteY1"/>
                <a:gd fmla="*/ 923925 w 923925" name="connsiteX2"/>
                <a:gd fmla="*/ 139700 h 142875" name="connsiteY2"/>
                <a:gd fmla="*/ 0 w 923925" name="connsiteX3"/>
                <a:gd fmla="*/ 142875 h 142875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142875" w="923925">
                  <a:moveTo>
                    <a:pt x="0" y="142875"/>
                  </a:moveTo>
                  <a:lnTo>
                    <a:pt x="469900" y="0"/>
                  </a:lnTo>
                  <a:lnTo>
                    <a:pt x="923925" y="139700"/>
                  </a:lnTo>
                  <a:lnTo>
                    <a:pt x="0" y="142875"/>
                  </a:lnTo>
                  <a:close/>
                </a:path>
              </a:pathLst>
            </a:custGeom>
            <a:solidFill>
              <a:srgbClr val="17552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  <p:sp>
          <p:nvSpPr>
            <p:cNvPr id="25" name="MH_Other_3"/>
            <p:cNvSpPr/>
            <p:nvPr>
              <p:custDataLst>
                <p:tags r:id="rId8"/>
              </p:custDataLst>
            </p:nvPr>
          </p:nvSpPr>
          <p:spPr>
            <a:xfrm>
              <a:off x="5822951" y="4049713"/>
              <a:ext cx="779463" cy="120650"/>
            </a:xfrm>
            <a:custGeom>
              <a:gdLst>
                <a:gd fmla="*/ 0 w 923925" name="connsiteX0"/>
                <a:gd fmla="*/ 142875 h 142875" name="connsiteY0"/>
                <a:gd fmla="*/ 469900 w 923925" name="connsiteX1"/>
                <a:gd fmla="*/ 0 h 142875" name="connsiteY1"/>
                <a:gd fmla="*/ 923925 w 923925" name="connsiteX2"/>
                <a:gd fmla="*/ 139700 h 142875" name="connsiteY2"/>
                <a:gd fmla="*/ 0 w 923925" name="connsiteX3"/>
                <a:gd fmla="*/ 142875 h 142875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142875" w="923925">
                  <a:moveTo>
                    <a:pt x="0" y="142875"/>
                  </a:moveTo>
                  <a:lnTo>
                    <a:pt x="469900" y="0"/>
                  </a:lnTo>
                  <a:lnTo>
                    <a:pt x="923925" y="139700"/>
                  </a:lnTo>
                  <a:lnTo>
                    <a:pt x="0" y="142875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altLang="en-US" lang="zh-CN">
                <a:solidFill>
                  <a:srgbClr val="FFFFFF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27" name="MH_Other_4"/>
            <p:cNvSpPr/>
            <p:nvPr>
              <p:custDataLst>
                <p:tags r:id="rId9"/>
              </p:custDataLst>
            </p:nvPr>
          </p:nvSpPr>
          <p:spPr>
            <a:xfrm flipH="1">
              <a:off x="5837239" y="4910138"/>
              <a:ext cx="777875" cy="120650"/>
            </a:xfrm>
            <a:custGeom>
              <a:gdLst>
                <a:gd fmla="*/ 0 w 923925" name="connsiteX0"/>
                <a:gd fmla="*/ 142875 h 142875" name="connsiteY0"/>
                <a:gd fmla="*/ 469900 w 923925" name="connsiteX1"/>
                <a:gd fmla="*/ 0 h 142875" name="connsiteY1"/>
                <a:gd fmla="*/ 923925 w 923925" name="connsiteX2"/>
                <a:gd fmla="*/ 139700 h 142875" name="connsiteY2"/>
                <a:gd fmla="*/ 0 w 923925" name="connsiteX3"/>
                <a:gd fmla="*/ 142875 h 142875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142875" w="923925">
                  <a:moveTo>
                    <a:pt x="0" y="142875"/>
                  </a:moveTo>
                  <a:lnTo>
                    <a:pt x="469900" y="0"/>
                  </a:lnTo>
                  <a:lnTo>
                    <a:pt x="923925" y="139700"/>
                  </a:lnTo>
                  <a:lnTo>
                    <a:pt x="0" y="142875"/>
                  </a:lnTo>
                  <a:close/>
                </a:path>
              </a:pathLst>
            </a:custGeom>
            <a:solidFill>
              <a:srgbClr val="17552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  <p:sp>
          <p:nvSpPr>
            <p:cNvPr id="29" name="MH_Other_5"/>
            <p:cNvSpPr/>
            <p:nvPr>
              <p:custDataLst>
                <p:tags r:id="rId10"/>
              </p:custDataLst>
            </p:nvPr>
          </p:nvSpPr>
          <p:spPr>
            <a:xfrm>
              <a:off x="5913438" y="1479549"/>
              <a:ext cx="588962" cy="4950271"/>
            </a:xfrm>
            <a:custGeom>
              <a:gdLst>
                <a:gd fmla="*/ 395074 w 790147" name="connsiteX0"/>
                <a:gd fmla="*/ 0 h 4634927" name="connsiteY0"/>
                <a:gd fmla="*/ 688487 w 790147" name="connsiteX1"/>
                <a:gd fmla="*/ 386455 h 4634927" name="connsiteY1"/>
                <a:gd fmla="*/ 790147 w 790147" name="connsiteX2"/>
                <a:gd fmla="*/ 520352 h 4634927" name="connsiteY2"/>
                <a:gd fmla="*/ 610143 w 790147" name="connsiteX3"/>
                <a:gd fmla="*/ 520352 h 4634927" name="connsiteY3"/>
                <a:gd fmla="*/ 610143 w 790147" name="connsiteX4"/>
                <a:gd fmla="*/ 4634927 h 4634927" name="connsiteY4"/>
                <a:gd fmla="*/ 180006 w 790147" name="connsiteX5"/>
                <a:gd fmla="*/ 4634927 h 4634927" name="connsiteY5"/>
                <a:gd fmla="*/ 180006 w 790147" name="connsiteX6"/>
                <a:gd fmla="*/ 520352 h 4634927" name="connsiteY6"/>
                <a:gd fmla="*/ 0 w 790147" name="connsiteX7"/>
                <a:gd fmla="*/ 520352 h 4634927" name="connsiteY7"/>
                <a:gd fmla="*/ 101661 w 790147" name="connsiteX8"/>
                <a:gd fmla="*/ 386455 h 4634927" name="connsiteY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b="b" l="l" r="r" t="t"/>
              <a:pathLst>
                <a:path h="4634927" w="790147">
                  <a:moveTo>
                    <a:pt x="395074" y="0"/>
                  </a:moveTo>
                  <a:lnTo>
                    <a:pt x="688487" y="386455"/>
                  </a:lnTo>
                  <a:lnTo>
                    <a:pt x="790147" y="520352"/>
                  </a:lnTo>
                  <a:lnTo>
                    <a:pt x="610143" y="520352"/>
                  </a:lnTo>
                  <a:lnTo>
                    <a:pt x="610143" y="4634927"/>
                  </a:lnTo>
                  <a:lnTo>
                    <a:pt x="180006" y="4634927"/>
                  </a:lnTo>
                  <a:lnTo>
                    <a:pt x="180006" y="520352"/>
                  </a:lnTo>
                  <a:lnTo>
                    <a:pt x="0" y="520352"/>
                  </a:lnTo>
                  <a:lnTo>
                    <a:pt x="101661" y="386455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altLang="en-US" lang="zh-CN">
                <a:solidFill>
                  <a:srgbClr val="FFFFFF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32" name="MH_Other_6"/>
            <p:cNvSpPr/>
            <p:nvPr>
              <p:custDataLst>
                <p:tags r:id="rId11"/>
              </p:custDataLst>
            </p:nvPr>
          </p:nvSpPr>
          <p:spPr>
            <a:xfrm>
              <a:off x="5822951" y="2447926"/>
              <a:ext cx="779463" cy="434975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altLang="zh-CN" lang="en-US" sz="2400">
                  <a:solidFill>
                    <a:srgbClr val="FFFFFF"/>
                  </a:solidFill>
                  <a:latin charset="0" panose="020b0806030902050204" pitchFamily="34" typeface="Impact"/>
                  <a:ea charset="-122" panose="020b0503020204020204" pitchFamily="34" typeface="微软雅黑"/>
                </a:rPr>
                <a:t>04</a:t>
              </a:r>
            </a:p>
          </p:txBody>
        </p:sp>
        <p:sp>
          <p:nvSpPr>
            <p:cNvPr id="33" name="MH_Other_7"/>
            <p:cNvSpPr/>
            <p:nvPr>
              <p:custDataLst>
                <p:tags r:id="rId12"/>
              </p:custDataLst>
            </p:nvPr>
          </p:nvSpPr>
          <p:spPr>
            <a:xfrm flipH="1">
              <a:off x="5835651" y="3308351"/>
              <a:ext cx="779463" cy="434975"/>
            </a:xfrm>
            <a:prstGeom prst="rect">
              <a:avLst/>
            </a:prstGeom>
            <a:solidFill>
              <a:srgbClr val="27913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>
                <a:defRPr/>
              </a:pPr>
              <a:r>
                <a:rPr altLang="zh-CN" lang="en-US" sz="2400">
                  <a:solidFill>
                    <a:srgbClr val="FFFFFF"/>
                  </a:solidFill>
                  <a:latin charset="0" panose="020b0806030902050204" pitchFamily="34" typeface="Impact"/>
                  <a:ea charset="-122" panose="020b0503020204020204" pitchFamily="34" typeface="微软雅黑"/>
                </a:rPr>
                <a:t>03</a:t>
              </a:r>
            </a:p>
          </p:txBody>
        </p:sp>
        <p:sp>
          <p:nvSpPr>
            <p:cNvPr id="34" name="MH_Other_8"/>
            <p:cNvSpPr/>
            <p:nvPr>
              <p:custDataLst>
                <p:tags r:id="rId13"/>
              </p:custDataLst>
            </p:nvPr>
          </p:nvSpPr>
          <p:spPr>
            <a:xfrm>
              <a:off x="5822951" y="4168776"/>
              <a:ext cx="779463" cy="434975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altLang="zh-CN" lang="en-US" sz="2400">
                  <a:solidFill>
                    <a:srgbClr val="FFFFFF"/>
                  </a:solidFill>
                  <a:latin charset="0" panose="020b0806030902050204" pitchFamily="34" typeface="Impact"/>
                  <a:ea charset="-122" panose="020b0503020204020204" pitchFamily="34" typeface="微软雅黑"/>
                </a:rPr>
                <a:t>02</a:t>
              </a:r>
            </a:p>
          </p:txBody>
        </p:sp>
        <p:sp>
          <p:nvSpPr>
            <p:cNvPr id="35" name="MH_Other_9"/>
            <p:cNvSpPr/>
            <p:nvPr>
              <p:custDataLst>
                <p:tags r:id="rId14"/>
              </p:custDataLst>
            </p:nvPr>
          </p:nvSpPr>
          <p:spPr>
            <a:xfrm flipH="1">
              <a:off x="5835651" y="5029201"/>
              <a:ext cx="779463" cy="434975"/>
            </a:xfrm>
            <a:prstGeom prst="rect">
              <a:avLst/>
            </a:prstGeom>
            <a:solidFill>
              <a:srgbClr val="27913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>
                <a:defRPr/>
              </a:pPr>
              <a:r>
                <a:rPr altLang="zh-CN" lang="en-US" sz="2400">
                  <a:solidFill>
                    <a:srgbClr val="FFFFFF"/>
                  </a:solidFill>
                  <a:latin charset="0" panose="020b0806030902050204" pitchFamily="34" typeface="Impact"/>
                  <a:ea charset="-122" panose="020b0503020204020204" pitchFamily="34" typeface="微软雅黑"/>
                </a:rPr>
                <a:t>01</a:t>
              </a:r>
            </a:p>
          </p:txBody>
        </p:sp>
      </p:grpSp>
      <p:grpSp>
        <p:nvGrpSpPr>
          <p:cNvPr id="5" name="组合 4"/>
          <p:cNvGrpSpPr/>
          <p:nvPr/>
        </p:nvGrpSpPr>
        <p:grpSpPr>
          <a:xfrm>
            <a:off x="73025" y="82550"/>
            <a:ext cx="2892425" cy="372507"/>
            <a:chOff x="73025" y="69850"/>
            <a:chExt cx="2892425" cy="372507"/>
          </a:xfrm>
        </p:grpSpPr>
        <p:sp>
          <p:nvSpPr>
            <p:cNvPr id="6" name="文本框 5"/>
            <p:cNvSpPr txBox="1"/>
            <p:nvPr/>
          </p:nvSpPr>
          <p:spPr>
            <a:xfrm>
              <a:off x="73025" y="73025"/>
              <a:ext cx="1019175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zh-CN" lang="en-US" smtClean="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PART 3</a:t>
              </a:r>
            </a:p>
          </p:txBody>
        </p:sp>
        <p:sp>
          <p:nvSpPr>
            <p:cNvPr id="7" name="文本框 6"/>
            <p:cNvSpPr txBox="1"/>
            <p:nvPr/>
          </p:nvSpPr>
          <p:spPr>
            <a:xfrm>
              <a:off x="1092200" y="69850"/>
              <a:ext cx="1873250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lang="zh-CN" smtClean="0">
                  <a:solidFill>
                    <a:schemeClr val="tx1">
                      <a:lumMod val="65000"/>
                      <a:lumOff val="3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项目设计</a:t>
              </a:r>
            </a:p>
          </p:txBody>
        </p:sp>
      </p:grpSp>
      <p:sp>
        <p:nvSpPr>
          <p:cNvPr id="40" name="文本框 39"/>
          <p:cNvSpPr txBox="1"/>
          <p:nvPr/>
        </p:nvSpPr>
        <p:spPr>
          <a:xfrm>
            <a:off x="4539231" y="871294"/>
            <a:ext cx="3278187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>
              <a:buClr>
                <a:srgbClr val="036EB8"/>
              </a:buClr>
            </a:pPr>
            <a:r>
              <a:rPr altLang="en-US" kumimoji="1" lang="zh-CN" smtClean="0" sz="2800">
                <a:solidFill>
                  <a:srgbClr val="036EB8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最大化项目效益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8067108" y="4958123"/>
            <a:ext cx="2946400" cy="6400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lvl="2"/>
            <a:r>
              <a:rPr altLang="en-US" kumimoji="1" lang="zh-CN"/>
              <a:t>单击更改单击更改</a:t>
            </a:r>
          </a:p>
          <a:p>
            <a:pPr lvl="2"/>
            <a:r>
              <a:rPr altLang="en-US" kumimoji="1" lang="zh-CN"/>
              <a:t>单击更改单击更改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-812800" y="4041775"/>
            <a:ext cx="4079875" cy="6400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r" lvl="2"/>
            <a:r>
              <a:rPr altLang="en-US" kumimoji="1" lang="zh-CN" smtClean="0"/>
              <a:t>单击更改单击更改</a:t>
            </a:r>
          </a:p>
          <a:p>
            <a:pPr algn="r" lvl="2"/>
            <a:r>
              <a:rPr altLang="en-US" kumimoji="1" lang="zh-CN" smtClean="0"/>
              <a:t>单击更改单击更改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581777" y="5507727"/>
            <a:ext cx="1836510" cy="9448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kumimoji="1" lang="zh-CN" sz="1400"/>
              <a:t>每一个模板都用心设计，一切以实用为原则，不浮夸，不做作，不免费。</a:t>
            </a:r>
          </a:p>
        </p:txBody>
      </p:sp>
      <p:sp>
        <p:nvSpPr>
          <p:cNvPr id="37" name="文本框 36"/>
          <p:cNvSpPr txBox="1"/>
          <p:nvPr/>
        </p:nvSpPr>
        <p:spPr>
          <a:xfrm>
            <a:off x="3990403" y="4696514"/>
            <a:ext cx="1554166" cy="1158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kumimoji="1" lang="zh-CN" smtClean="0" sz="1400"/>
              <a:t>每一个模板都用心设计，一切以实用为原则，不浮夸，不做作，不免费。</a:t>
            </a:r>
          </a:p>
        </p:txBody>
      </p:sp>
      <p:sp>
        <p:nvSpPr>
          <p:cNvPr id="36" name="文本框 35"/>
          <p:cNvSpPr txBox="1"/>
          <p:nvPr/>
        </p:nvSpPr>
        <p:spPr>
          <a:xfrm>
            <a:off x="8067108" y="3169575"/>
            <a:ext cx="2946400" cy="6400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lvl="2"/>
            <a:r>
              <a:rPr altLang="en-US" kumimoji="1" lang="zh-CN"/>
              <a:t>单击更改单击更改</a:t>
            </a:r>
          </a:p>
          <a:p>
            <a:pPr lvl="2"/>
            <a:r>
              <a:rPr altLang="en-US" kumimoji="1" lang="zh-CN"/>
              <a:t>单击更改单击更改</a:t>
            </a:r>
          </a:p>
        </p:txBody>
      </p:sp>
      <p:sp>
        <p:nvSpPr>
          <p:cNvPr id="38" name="文本框 37"/>
          <p:cNvSpPr txBox="1"/>
          <p:nvPr/>
        </p:nvSpPr>
        <p:spPr>
          <a:xfrm>
            <a:off x="320675" y="2329333"/>
            <a:ext cx="2946400" cy="6400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lvl="2"/>
            <a:r>
              <a:rPr altLang="en-US" kumimoji="1" lang="zh-CN"/>
              <a:t>单击更改单击更改</a:t>
            </a:r>
          </a:p>
          <a:p>
            <a:pPr lvl="2"/>
            <a:r>
              <a:rPr altLang="en-US" kumimoji="1" lang="zh-CN"/>
              <a:t>单击更改单击更改</a:t>
            </a:r>
          </a:p>
        </p:txBody>
      </p:sp>
    </p:spTree>
    <p:extLst>
      <p:ext uri="{BB962C8B-B14F-4D97-AF65-F5344CB8AC3E}">
        <p14:creationId val="1710608933"/>
      </p:ext>
    </p:extLst>
  </p:cSld>
  <p:clrMapOvr>
    <a:masterClrMapping/>
  </p:clrMapOvr>
  <p:transition/>
  <p:timing/>
</p:sld>
</file>

<file path=ppt/slides/slide1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矩形 4"/>
          <p:cNvSpPr/>
          <p:nvPr/>
        </p:nvSpPr>
        <p:spPr>
          <a:xfrm>
            <a:off x="0" y="2100943"/>
            <a:ext cx="12192000" cy="2670629"/>
          </a:xfrm>
          <a:prstGeom prst="rect">
            <a:avLst/>
          </a:prstGeom>
          <a:solidFill>
            <a:srgbClr val="036EB8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6" name="组合 5"/>
          <p:cNvGrpSpPr/>
          <p:nvPr/>
        </p:nvGrpSpPr>
        <p:grpSpPr>
          <a:xfrm>
            <a:off x="5705493" y="2086429"/>
            <a:ext cx="781015" cy="2685142"/>
            <a:chOff x="5123543" y="2728686"/>
            <a:chExt cx="781015" cy="2685142"/>
          </a:xfrm>
          <a:solidFill>
            <a:srgbClr val="34BF49"/>
          </a:solidFill>
          <a:effectLst/>
        </p:grpSpPr>
        <p:sp>
          <p:nvSpPr>
            <p:cNvPr id="9" name="等腰三角形 8"/>
            <p:cNvSpPr/>
            <p:nvPr/>
          </p:nvSpPr>
          <p:spPr>
            <a:xfrm flipV="1">
              <a:off x="5123543" y="2728686"/>
              <a:ext cx="781015" cy="580571"/>
            </a:xfrm>
            <a:prstGeom prst="triangle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0" name="等腰三角形 9"/>
            <p:cNvSpPr/>
            <p:nvPr/>
          </p:nvSpPr>
          <p:spPr>
            <a:xfrm>
              <a:off x="5123543" y="4833258"/>
              <a:ext cx="781015" cy="580570"/>
            </a:xfrm>
            <a:prstGeom prst="triangle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2" name="组合 1"/>
          <p:cNvGrpSpPr/>
          <p:nvPr/>
        </p:nvGrpSpPr>
        <p:grpSpPr>
          <a:xfrm>
            <a:off x="2899909" y="2908219"/>
            <a:ext cx="6392182" cy="830997"/>
            <a:chOff x="3599543" y="2908219"/>
            <a:chExt cx="6392182" cy="830997"/>
          </a:xfrm>
        </p:grpSpPr>
        <p:sp>
          <p:nvSpPr>
            <p:cNvPr id="7" name="文本框 6"/>
            <p:cNvSpPr txBox="1"/>
            <p:nvPr/>
          </p:nvSpPr>
          <p:spPr>
            <a:xfrm>
              <a:off x="4310742" y="2908219"/>
              <a:ext cx="5680983" cy="8229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lang="zh-CN" smtClean="0" sz="4800">
                  <a:solidFill>
                    <a:schemeClr val="bg1"/>
                  </a:solidFill>
                </a:rPr>
                <a:t>各方需要配合的工作</a:t>
              </a:r>
            </a:p>
          </p:txBody>
        </p:sp>
        <p:sp>
          <p:nvSpPr>
            <p:cNvPr id="8" name="文本框 7"/>
            <p:cNvSpPr txBox="1"/>
            <p:nvPr/>
          </p:nvSpPr>
          <p:spPr>
            <a:xfrm>
              <a:off x="3599543" y="2908219"/>
              <a:ext cx="1001486" cy="8229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b="1" lang="en-US" smtClean="0" sz="4800">
                  <a:solidFill>
                    <a:schemeClr val="bg1"/>
                  </a:solidFill>
                </a:rPr>
                <a:t>04</a:t>
              </a:r>
            </a:p>
          </p:txBody>
        </p:sp>
      </p:grpSp>
      <p:grpSp>
        <p:nvGrpSpPr>
          <p:cNvPr id="11" name="组合 10"/>
          <p:cNvGrpSpPr/>
          <p:nvPr/>
        </p:nvGrpSpPr>
        <p:grpSpPr>
          <a:xfrm>
            <a:off x="3686629" y="5012791"/>
            <a:ext cx="4586514" cy="1209221"/>
            <a:chOff x="3686629" y="1298779"/>
            <a:chExt cx="4586514" cy="1209221"/>
          </a:xfrm>
        </p:grpSpPr>
        <p:sp>
          <p:nvSpPr>
            <p:cNvPr id="12" name="文本框 11"/>
            <p:cNvSpPr txBox="1"/>
            <p:nvPr/>
          </p:nvSpPr>
          <p:spPr>
            <a:xfrm>
              <a:off x="4968419" y="2050160"/>
              <a:ext cx="3219450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zh-CN" kern="2700" lang="en-US" smtClean="0" spc="600"/>
                <a:t>ORANGEPPT工作室</a:t>
              </a:r>
            </a:p>
          </p:txBody>
        </p:sp>
        <p:sp>
          <p:nvSpPr>
            <p:cNvPr id="13" name="文本框 12"/>
            <p:cNvSpPr txBox="1"/>
            <p:nvPr/>
          </p:nvSpPr>
          <p:spPr>
            <a:xfrm>
              <a:off x="4895849" y="1646551"/>
              <a:ext cx="3377293" cy="4572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b="1" lang="zh-CN" smtClean="0" sz="2400">
                  <a:solidFill>
                    <a:srgbClr val="036EB8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ＰＯＷＥＲＰＯＩＮＴ</a:t>
              </a:r>
            </a:p>
          </p:txBody>
        </p:sp>
        <p:sp>
          <p:nvSpPr>
            <p:cNvPr id="14" name="十字箭头标注 13"/>
            <p:cNvSpPr/>
            <p:nvPr/>
          </p:nvSpPr>
          <p:spPr>
            <a:xfrm>
              <a:off x="3686629" y="1298779"/>
              <a:ext cx="1209221" cy="1209221"/>
            </a:xfrm>
            <a:prstGeom prst="quadArrowCallout">
              <a:avLst/>
            </a:prstGeom>
            <a:solidFill>
              <a:srgbClr val="036EB8"/>
            </a:solidFill>
            <a:ln>
              <a:noFill/>
            </a:ln>
            <a:effectLst>
              <a:outerShdw algn="bl" blurRad="431800" dir="18900000" dist="38100" rotWithShape="0" sx="60000" sy="6000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 vert="eaVert"/>
            <a:lstStyle/>
            <a:p>
              <a:pPr algn="ctr"/>
              <a:r>
                <a:rPr altLang="en-US" lang="zh-CN" smtClean="0"/>
                <a:t>ＬＯＧＯ</a:t>
              </a:r>
            </a:p>
          </p:txBody>
        </p:sp>
      </p:grpSp>
    </p:spTree>
    <p:extLst>
      <p:ext uri="{BB962C8B-B14F-4D97-AF65-F5344CB8AC3E}">
        <p14:creationId val="103670905"/>
      </p:ext>
    </p:extLst>
  </p:cSld>
  <p:clrMapOvr>
    <a:masterClrMapping/>
  </p:clrMapOvr>
  <p:transition/>
  <p:timing/>
</p:sld>
</file>

<file path=ppt/slides/slide1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5" name="组合 4"/>
          <p:cNvGrpSpPr/>
          <p:nvPr/>
        </p:nvGrpSpPr>
        <p:grpSpPr>
          <a:xfrm>
            <a:off x="73025" y="84753"/>
            <a:ext cx="2965450" cy="370304"/>
            <a:chOff x="73025" y="72053"/>
            <a:chExt cx="2965450" cy="370304"/>
          </a:xfrm>
        </p:grpSpPr>
        <p:sp>
          <p:nvSpPr>
            <p:cNvPr id="6" name="文本框 5"/>
            <p:cNvSpPr txBox="1"/>
            <p:nvPr/>
          </p:nvSpPr>
          <p:spPr>
            <a:xfrm>
              <a:off x="73025" y="73025"/>
              <a:ext cx="1019175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zh-CN" lang="en-US" smtClean="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PART 4</a:t>
              </a:r>
            </a:p>
          </p:txBody>
        </p:sp>
        <p:sp>
          <p:nvSpPr>
            <p:cNvPr id="7" name="文本框 6"/>
            <p:cNvSpPr txBox="1"/>
            <p:nvPr/>
          </p:nvSpPr>
          <p:spPr>
            <a:xfrm>
              <a:off x="1006475" y="72053"/>
              <a:ext cx="2032000" cy="33528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lang="zh-CN" smtClean="0" sz="1600">
                  <a:solidFill>
                    <a:schemeClr val="tx1">
                      <a:lumMod val="65000"/>
                      <a:lumOff val="3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各方需要配合的工作</a:t>
              </a:r>
            </a:p>
          </p:txBody>
        </p:sp>
      </p:grpSp>
      <p:grpSp>
        <p:nvGrpSpPr>
          <p:cNvPr id="13" name="组合 12"/>
          <p:cNvGrpSpPr/>
          <p:nvPr/>
        </p:nvGrpSpPr>
        <p:grpSpPr>
          <a:xfrm>
            <a:off x="7695917" y="1799773"/>
            <a:ext cx="1346083" cy="2237256"/>
            <a:chOff x="6619330" y="2104573"/>
            <a:chExt cx="1346083" cy="2237256"/>
          </a:xfrm>
        </p:grpSpPr>
        <p:sp>
          <p:nvSpPr>
            <p:cNvPr id="10" name="MH_Other_3"/>
            <p:cNvSpPr/>
            <p:nvPr>
              <p:custDataLst>
                <p:tags r:id="rId2"/>
              </p:custDataLst>
            </p:nvPr>
          </p:nvSpPr>
          <p:spPr>
            <a:xfrm>
              <a:off x="6619330" y="2104573"/>
              <a:ext cx="1346083" cy="2237256"/>
            </a:xfrm>
            <a:custGeom>
              <a:gdLst>
                <a:gd fmla="*/ 588566 w 1536700" name="connsiteX0"/>
                <a:gd fmla="*/ 2172931 h 2555648" name="connsiteY0"/>
                <a:gd fmla="*/ 588566 w 1536700" name="connsiteX1"/>
                <a:gd fmla="*/ 2232462 h 2555648" name="connsiteY1"/>
                <a:gd fmla="*/ 948135 w 1536700" name="connsiteX2"/>
                <a:gd fmla="*/ 2232462 h 2555648" name="connsiteY2"/>
                <a:gd fmla="*/ 948135 w 1536700" name="connsiteX3"/>
                <a:gd fmla="*/ 2172931 h 2555648" name="connsiteY3"/>
                <a:gd fmla="*/ 588566 w 1536700" name="connsiteX4"/>
                <a:gd fmla="*/ 2014319 h 2555648" name="connsiteY4"/>
                <a:gd fmla="*/ 588566 w 1536700" name="connsiteX5"/>
                <a:gd fmla="*/ 2073850 h 2555648" name="connsiteY5"/>
                <a:gd fmla="*/ 948135 w 1536700" name="connsiteX6"/>
                <a:gd fmla="*/ 2073850 h 2555648" name="connsiteY6"/>
                <a:gd fmla="*/ 948135 w 1536700" name="connsiteX7"/>
                <a:gd fmla="*/ 2014319 h 2555648" name="connsiteY7"/>
                <a:gd fmla="*/ 439655 w 1536700" name="connsiteX8"/>
                <a:gd fmla="*/ 1865655 h 2555648" name="connsiteY8"/>
                <a:gd fmla="*/ 1097045 w 1536700" name="connsiteX9"/>
                <a:gd fmla="*/ 1865655 h 2555648" name="connsiteY9"/>
                <a:gd fmla="*/ 1189236 w 1536700" name="connsiteX10"/>
                <a:gd fmla="*/ 1953225 h 2555648" name="connsiteY10"/>
                <a:gd fmla="*/ 1097045 w 1536700" name="connsiteX11"/>
                <a:gd fmla="*/ 2040795 h 2555648" name="connsiteY11"/>
                <a:gd fmla="*/ 1189236 w 1536700" name="connsiteX12"/>
                <a:gd fmla="*/ 2128365 h 2555648" name="connsiteY12"/>
                <a:gd fmla="*/ 1097045 w 1536700" name="connsiteX13"/>
                <a:gd fmla="*/ 2215935 h 2555648" name="connsiteY13"/>
                <a:gd fmla="*/ 1189236 w 1536700" name="connsiteX14"/>
                <a:gd fmla="*/ 2303505 h 2555648" name="connsiteY14"/>
                <a:gd fmla="*/ 1097045 w 1536700" name="connsiteX15"/>
                <a:gd fmla="*/ 2391075 h 2555648" name="connsiteY15"/>
                <a:gd fmla="*/ 948071 w 1536700" name="connsiteX16"/>
                <a:gd fmla="*/ 2391075 h 2555648" name="connsiteY16"/>
                <a:gd fmla="*/ 937297 w 1536700" name="connsiteX17"/>
                <a:gd fmla="*/ 2444188 h 2555648" name="connsiteY17"/>
                <a:gd fmla="*/ 768350 w 1536700" name="connsiteX18"/>
                <a:gd fmla="*/ 2555648 h 2555648" name="connsiteY18"/>
                <a:gd fmla="*/ 599403 w 1536700" name="connsiteX19"/>
                <a:gd fmla="*/ 2444188 h 2555648" name="connsiteY19"/>
                <a:gd fmla="*/ 588630 w 1536700" name="connsiteX20"/>
                <a:gd fmla="*/ 2391075 h 2555648" name="connsiteY20"/>
                <a:gd fmla="*/ 439655 w 1536700" name="connsiteX21"/>
                <a:gd fmla="*/ 2391075 h 2555648" name="connsiteY21"/>
                <a:gd fmla="*/ 347464 w 1536700" name="connsiteX22"/>
                <a:gd fmla="*/ 2303505 h 2555648" name="connsiteY22"/>
                <a:gd fmla="*/ 439655 w 1536700" name="connsiteX23"/>
                <a:gd fmla="*/ 2215935 h 2555648" name="connsiteY23"/>
                <a:gd fmla="*/ 347464 w 1536700" name="connsiteX24"/>
                <a:gd fmla="*/ 2128365 h 2555648" name="connsiteY24"/>
                <a:gd fmla="*/ 439655 w 1536700" name="connsiteX25"/>
                <a:gd fmla="*/ 2040795 h 2555648" name="connsiteY25"/>
                <a:gd fmla="*/ 347464 w 1536700" name="connsiteX26"/>
                <a:gd fmla="*/ 1953225 h 2555648" name="connsiteY26"/>
                <a:gd fmla="*/ 439655 w 1536700" name="connsiteX27"/>
                <a:gd fmla="*/ 1865655 h 2555648" name="connsiteY27"/>
                <a:gd fmla="*/ 768350 w 1536700" name="connsiteX28"/>
                <a:gd fmla="*/ 0 h 2555648" name="connsiteY28"/>
                <a:gd fmla="*/ 1536700 w 1536700" name="connsiteX29"/>
                <a:gd fmla="*/ 770343 h 2555648" name="connsiteY29"/>
                <a:gd fmla="*/ 1521090 w 1536700" name="connsiteX30"/>
                <a:gd fmla="*/ 925594 h 2555648" name="connsiteY30"/>
                <a:gd fmla="*/ 1491688 w 1536700" name="connsiteX31"/>
                <a:gd fmla="*/ 1020556 h 2555648" name="connsiteY31"/>
                <a:gd fmla="*/ 1491950 w 1536700" name="connsiteX32"/>
                <a:gd fmla="*/ 1020556 h 2555648" name="connsiteY32"/>
                <a:gd fmla="*/ 1140478 w 1536700" name="connsiteX33"/>
                <a:gd fmla="*/ 1823920 h 2555648" name="connsiteY33"/>
                <a:gd fmla="*/ 396222 w 1536700" name="connsiteX34"/>
                <a:gd fmla="*/ 1823920 h 2555648" name="connsiteY34"/>
                <a:gd fmla="*/ 44750 w 1536700" name="connsiteX35"/>
                <a:gd fmla="*/ 1020556 h 2555648" name="connsiteY35"/>
                <a:gd fmla="*/ 45012 w 1536700" name="connsiteX36"/>
                <a:gd fmla="*/ 1020556 h 2555648" name="connsiteY36"/>
                <a:gd fmla="*/ 15610 w 1536700" name="connsiteX37"/>
                <a:gd fmla="*/ 925594 h 2555648" name="connsiteY37"/>
                <a:gd fmla="*/ 0 w 1536700" name="connsiteX38"/>
                <a:gd fmla="*/ 770343 h 2555648" name="connsiteY38"/>
                <a:gd fmla="*/ 768350 w 1536700" name="connsiteX39"/>
                <a:gd fmla="*/ 0 h 2555648" name="connsiteY39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b="b" l="l" r="r" t="t"/>
              <a:pathLst>
                <a:path h="2555648" w="1536700">
                  <a:moveTo>
                    <a:pt x="588566" y="2172931"/>
                  </a:moveTo>
                  <a:lnTo>
                    <a:pt x="588566" y="2232462"/>
                  </a:lnTo>
                  <a:lnTo>
                    <a:pt x="948135" y="2232462"/>
                  </a:lnTo>
                  <a:lnTo>
                    <a:pt x="948135" y="2172931"/>
                  </a:lnTo>
                  <a:close/>
                  <a:moveTo>
                    <a:pt x="588566" y="2014319"/>
                  </a:moveTo>
                  <a:lnTo>
                    <a:pt x="588566" y="2073850"/>
                  </a:lnTo>
                  <a:lnTo>
                    <a:pt x="948135" y="2073850"/>
                  </a:lnTo>
                  <a:lnTo>
                    <a:pt x="948135" y="2014319"/>
                  </a:lnTo>
                  <a:close/>
                  <a:moveTo>
                    <a:pt x="439655" y="1865655"/>
                  </a:moveTo>
                  <a:lnTo>
                    <a:pt x="1097045" y="1865655"/>
                  </a:lnTo>
                  <a:cubicBezTo>
                    <a:pt x="1147961" y="1865655"/>
                    <a:pt x="1189236" y="1904861"/>
                    <a:pt x="1189236" y="1953225"/>
                  </a:cubicBezTo>
                  <a:cubicBezTo>
                    <a:pt x="1189236" y="2001589"/>
                    <a:pt x="1147961" y="2040795"/>
                    <a:pt x="1097045" y="2040795"/>
                  </a:cubicBezTo>
                  <a:cubicBezTo>
                    <a:pt x="1147961" y="2040795"/>
                    <a:pt x="1189236" y="2080001"/>
                    <a:pt x="1189236" y="2128365"/>
                  </a:cubicBezTo>
                  <a:cubicBezTo>
                    <a:pt x="1189236" y="2176729"/>
                    <a:pt x="1147961" y="2215935"/>
                    <a:pt x="1097045" y="2215935"/>
                  </a:cubicBezTo>
                  <a:cubicBezTo>
                    <a:pt x="1147961" y="2215935"/>
                    <a:pt x="1189236" y="2255141"/>
                    <a:pt x="1189236" y="2303505"/>
                  </a:cubicBezTo>
                  <a:cubicBezTo>
                    <a:pt x="1189236" y="2351869"/>
                    <a:pt x="1147961" y="2391075"/>
                    <a:pt x="1097045" y="2391075"/>
                  </a:cubicBezTo>
                  <a:lnTo>
                    <a:pt x="948071" y="2391075"/>
                  </a:lnTo>
                  <a:lnTo>
                    <a:pt x="937297" y="2444188"/>
                  </a:lnTo>
                  <a:cubicBezTo>
                    <a:pt x="909462" y="2509689"/>
                    <a:pt x="844299" y="2555648"/>
                    <a:pt x="768350" y="2555648"/>
                  </a:cubicBezTo>
                  <a:cubicBezTo>
                    <a:pt x="692402" y="2555648"/>
                    <a:pt x="627238" y="2509689"/>
                    <a:pt x="599403" y="2444188"/>
                  </a:cubicBezTo>
                  <a:lnTo>
                    <a:pt x="588630" y="2391075"/>
                  </a:lnTo>
                  <a:lnTo>
                    <a:pt x="439655" y="2391075"/>
                  </a:lnTo>
                  <a:cubicBezTo>
                    <a:pt x="388739" y="2391075"/>
                    <a:pt x="347464" y="2351869"/>
                    <a:pt x="347464" y="2303505"/>
                  </a:cubicBezTo>
                  <a:cubicBezTo>
                    <a:pt x="347464" y="2255141"/>
                    <a:pt x="388739" y="2215935"/>
                    <a:pt x="439655" y="2215935"/>
                  </a:cubicBezTo>
                  <a:cubicBezTo>
                    <a:pt x="388739" y="2215935"/>
                    <a:pt x="347464" y="2176729"/>
                    <a:pt x="347464" y="2128365"/>
                  </a:cubicBezTo>
                  <a:cubicBezTo>
                    <a:pt x="347464" y="2080001"/>
                    <a:pt x="388739" y="2040795"/>
                    <a:pt x="439655" y="2040795"/>
                  </a:cubicBezTo>
                  <a:cubicBezTo>
                    <a:pt x="388739" y="2040795"/>
                    <a:pt x="347464" y="2001589"/>
                    <a:pt x="347464" y="1953225"/>
                  </a:cubicBezTo>
                  <a:cubicBezTo>
                    <a:pt x="347464" y="1904861"/>
                    <a:pt x="388739" y="1865655"/>
                    <a:pt x="439655" y="1865655"/>
                  </a:cubicBezTo>
                  <a:close/>
                  <a:moveTo>
                    <a:pt x="768350" y="0"/>
                  </a:moveTo>
                  <a:cubicBezTo>
                    <a:pt x="1192698" y="0"/>
                    <a:pt x="1536700" y="344894"/>
                    <a:pt x="1536700" y="770343"/>
                  </a:cubicBezTo>
                  <a:cubicBezTo>
                    <a:pt x="1536700" y="823524"/>
                    <a:pt x="1531325" y="875447"/>
                    <a:pt x="1521090" y="925594"/>
                  </a:cubicBezTo>
                  <a:lnTo>
                    <a:pt x="1491688" y="1020556"/>
                  </a:lnTo>
                  <a:lnTo>
                    <a:pt x="1491950" y="1020556"/>
                  </a:lnTo>
                  <a:lnTo>
                    <a:pt x="1140478" y="1823920"/>
                  </a:lnTo>
                  <a:lnTo>
                    <a:pt x="396222" y="1823920"/>
                  </a:lnTo>
                  <a:lnTo>
                    <a:pt x="44750" y="1020556"/>
                  </a:lnTo>
                  <a:lnTo>
                    <a:pt x="45012" y="1020556"/>
                  </a:lnTo>
                  <a:lnTo>
                    <a:pt x="15610" y="925594"/>
                  </a:lnTo>
                  <a:cubicBezTo>
                    <a:pt x="5375" y="875447"/>
                    <a:pt x="0" y="823524"/>
                    <a:pt x="0" y="770343"/>
                  </a:cubicBezTo>
                  <a:cubicBezTo>
                    <a:pt x="0" y="344894"/>
                    <a:pt x="344002" y="0"/>
                    <a:pt x="768350" y="0"/>
                  </a:cubicBezTo>
                  <a:close/>
                </a:path>
              </a:pathLst>
            </a:custGeom>
            <a:solidFill>
              <a:srgbClr val="036EB8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zh-CN" lang="en-US" smtClean="0"/>
            </a:p>
            <a:p>
              <a:pPr algn="ctr"/>
              <a:endParaRPr altLang="zh-CN" lang="en-US" smtClean="0"/>
            </a:p>
            <a:p>
              <a:pPr algn="ctr"/>
              <a:endParaRPr altLang="zh-CN" lang="en-US" smtClean="0"/>
            </a:p>
            <a:p>
              <a:pPr algn="ctr"/>
              <a:endParaRPr altLang="zh-CN" lang="en-US" smtClean="0"/>
            </a:p>
            <a:p>
              <a:pPr algn="ctr"/>
              <a:endParaRPr altLang="zh-CN" lang="en-US" smtClean="0"/>
            </a:p>
            <a:p>
              <a:pPr algn="ctr"/>
              <a:endParaRPr altLang="zh-CN" lang="en-US" smtClean="0"/>
            </a:p>
            <a:p>
              <a:pPr algn="ctr"/>
              <a:endParaRPr altLang="zh-CN" lang="en-US" smtClean="0"/>
            </a:p>
            <a:p>
              <a:pPr algn="ctr"/>
              <a:r>
                <a:rPr altLang="zh-CN" lang="en-US" smtClean="0"/>
                <a:t>B</a:t>
              </a:r>
            </a:p>
          </p:txBody>
        </p:sp>
        <p:sp>
          <p:nvSpPr>
            <p:cNvPr id="11" name="MH_SubTitle_2"/>
            <p:cNvSpPr/>
            <p:nvPr>
              <p:custDataLst>
                <p:tags r:id="rId3"/>
              </p:custDataLst>
            </p:nvPr>
          </p:nvSpPr>
          <p:spPr>
            <a:xfrm>
              <a:off x="6669585" y="2161772"/>
              <a:ext cx="1248203" cy="1480587"/>
            </a:xfrm>
            <a:custGeom>
              <a:gdLst>
                <a:gd fmla="*/ 573088 w 1146175" name="connsiteX0"/>
                <a:gd fmla="*/ 0 h 1359564" name="connsiteY0"/>
                <a:gd fmla="*/ 1146175 w 1146175" name="connsiteX1"/>
                <a:gd fmla="*/ 574220 h 1359564" name="connsiteY1"/>
                <a:gd fmla="*/ 1134532 w 1146175" name="connsiteX2"/>
                <a:gd fmla="*/ 689945 h 1359564" name="connsiteY2"/>
                <a:gd fmla="*/ 1112602 w 1146175" name="connsiteX3"/>
                <a:gd fmla="*/ 760731 h 1359564" name="connsiteY3"/>
                <a:gd fmla="*/ 1112798 w 1146175" name="connsiteX4"/>
                <a:gd fmla="*/ 760731 h 1359564" name="connsiteY4"/>
                <a:gd fmla="*/ 850646 w 1146175" name="connsiteX5"/>
                <a:gd fmla="*/ 1359564 h 1359564" name="connsiteY5"/>
                <a:gd fmla="*/ 295529 w 1146175" name="connsiteX6"/>
                <a:gd fmla="*/ 1359564 h 1359564" name="connsiteY6"/>
                <a:gd fmla="*/ 33378 w 1146175" name="connsiteX7"/>
                <a:gd fmla="*/ 760731 h 1359564" name="connsiteY7"/>
                <a:gd fmla="*/ 33573 w 1146175" name="connsiteX8"/>
                <a:gd fmla="*/ 760731 h 1359564" name="connsiteY8"/>
                <a:gd fmla="*/ 11643 w 1146175" name="connsiteX9"/>
                <a:gd fmla="*/ 689945 h 1359564" name="connsiteY9"/>
                <a:gd fmla="*/ 0 w 1146175" name="connsiteX10"/>
                <a:gd fmla="*/ 574220 h 1359564" name="connsiteY10"/>
                <a:gd fmla="*/ 573088 w 1146175" name="connsiteX11"/>
                <a:gd fmla="*/ 0 h 1359564" name="connsiteY11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b="b" l="l" r="r" t="t"/>
              <a:pathLst>
                <a:path h="1359564" w="1146175">
                  <a:moveTo>
                    <a:pt x="573088" y="0"/>
                  </a:moveTo>
                  <a:cubicBezTo>
                    <a:pt x="889595" y="0"/>
                    <a:pt x="1146175" y="257087"/>
                    <a:pt x="1146175" y="574220"/>
                  </a:cubicBezTo>
                  <a:cubicBezTo>
                    <a:pt x="1146175" y="613861"/>
                    <a:pt x="1142166" y="652565"/>
                    <a:pt x="1134532" y="689945"/>
                  </a:cubicBezTo>
                  <a:lnTo>
                    <a:pt x="1112602" y="760731"/>
                  </a:lnTo>
                  <a:lnTo>
                    <a:pt x="1112798" y="760731"/>
                  </a:lnTo>
                  <a:lnTo>
                    <a:pt x="850646" y="1359564"/>
                  </a:lnTo>
                  <a:lnTo>
                    <a:pt x="295529" y="1359564"/>
                  </a:lnTo>
                  <a:lnTo>
                    <a:pt x="33378" y="760731"/>
                  </a:lnTo>
                  <a:lnTo>
                    <a:pt x="33573" y="760731"/>
                  </a:lnTo>
                  <a:lnTo>
                    <a:pt x="11643" y="689945"/>
                  </a:lnTo>
                  <a:cubicBezTo>
                    <a:pt x="4009" y="652565"/>
                    <a:pt x="0" y="613861"/>
                    <a:pt x="0" y="574220"/>
                  </a:cubicBezTo>
                  <a:cubicBezTo>
                    <a:pt x="0" y="257087"/>
                    <a:pt x="256580" y="0"/>
                    <a:pt x="573088" y="0"/>
                  </a:cubicBezTo>
                  <a:close/>
                </a:path>
              </a:pathLst>
            </a:custGeom>
            <a:solidFill>
              <a:srgbClr val="FE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bIns="72000" lIns="72000" rIns="72000" tIns="72000">
              <a:normAutofit/>
              <a:scene3d>
                <a:camera prst="orthographicFront"/>
                <a:lightRig dir="t" rig="threePt"/>
              </a:scene3d>
              <a:sp3d>
                <a:contourClr>
                  <a:srgbClr val="FFFFFF"/>
                </a:contourClr>
              </a:sp3d>
            </a:bodyPr>
            <a:lstStyle/>
            <a:p>
              <a:pPr algn="ctr">
                <a:defRPr/>
              </a:pPr>
              <a:r>
                <a:rPr altLang="en-US" lang="zh-CN" sz="2000">
                  <a:solidFill>
                    <a:srgbClr val="333333"/>
                  </a:solidFill>
                </a:rPr>
                <a:t>单击更改</a:t>
              </a:r>
            </a:p>
          </p:txBody>
        </p:sp>
      </p:grpSp>
      <p:grpSp>
        <p:nvGrpSpPr>
          <p:cNvPr id="27" name="组合 26"/>
          <p:cNvGrpSpPr/>
          <p:nvPr/>
        </p:nvGrpSpPr>
        <p:grpSpPr>
          <a:xfrm>
            <a:off x="2605938" y="1799773"/>
            <a:ext cx="6990951" cy="3912172"/>
            <a:chOff x="2872638" y="1799773"/>
            <a:chExt cx="6990951" cy="3912172"/>
          </a:xfrm>
        </p:grpSpPr>
        <p:grpSp>
          <p:nvGrpSpPr>
            <p:cNvPr id="12" name="组合 11"/>
            <p:cNvGrpSpPr/>
            <p:nvPr/>
          </p:nvGrpSpPr>
          <p:grpSpPr>
            <a:xfrm>
              <a:off x="3551296" y="1799773"/>
              <a:ext cx="1346083" cy="2237256"/>
              <a:chOff x="4251385" y="2104573"/>
              <a:chExt cx="1346083" cy="2237256"/>
            </a:xfrm>
          </p:grpSpPr>
          <p:sp>
            <p:nvSpPr>
              <p:cNvPr id="8" name="MH_Other_2"/>
              <p:cNvSpPr/>
              <p:nvPr>
                <p:custDataLst>
                  <p:tags r:id="rId4"/>
                </p:custDataLst>
              </p:nvPr>
            </p:nvSpPr>
            <p:spPr>
              <a:xfrm>
                <a:off x="4251385" y="2104573"/>
                <a:ext cx="1346083" cy="2237256"/>
              </a:xfrm>
              <a:custGeom>
                <a:gdLst>
                  <a:gd fmla="*/ 588566 w 1536700" name="connsiteX0"/>
                  <a:gd fmla="*/ 2172931 h 2555648" name="connsiteY0"/>
                  <a:gd fmla="*/ 588566 w 1536700" name="connsiteX1"/>
                  <a:gd fmla="*/ 2232462 h 2555648" name="connsiteY1"/>
                  <a:gd fmla="*/ 948135 w 1536700" name="connsiteX2"/>
                  <a:gd fmla="*/ 2232462 h 2555648" name="connsiteY2"/>
                  <a:gd fmla="*/ 948135 w 1536700" name="connsiteX3"/>
                  <a:gd fmla="*/ 2172931 h 2555648" name="connsiteY3"/>
                  <a:gd fmla="*/ 588566 w 1536700" name="connsiteX4"/>
                  <a:gd fmla="*/ 2014319 h 2555648" name="connsiteY4"/>
                  <a:gd fmla="*/ 588566 w 1536700" name="connsiteX5"/>
                  <a:gd fmla="*/ 2073850 h 2555648" name="connsiteY5"/>
                  <a:gd fmla="*/ 948135 w 1536700" name="connsiteX6"/>
                  <a:gd fmla="*/ 2073850 h 2555648" name="connsiteY6"/>
                  <a:gd fmla="*/ 948135 w 1536700" name="connsiteX7"/>
                  <a:gd fmla="*/ 2014319 h 2555648" name="connsiteY7"/>
                  <a:gd fmla="*/ 439655 w 1536700" name="connsiteX8"/>
                  <a:gd fmla="*/ 1865655 h 2555648" name="connsiteY8"/>
                  <a:gd fmla="*/ 1097045 w 1536700" name="connsiteX9"/>
                  <a:gd fmla="*/ 1865655 h 2555648" name="connsiteY9"/>
                  <a:gd fmla="*/ 1189236 w 1536700" name="connsiteX10"/>
                  <a:gd fmla="*/ 1953225 h 2555648" name="connsiteY10"/>
                  <a:gd fmla="*/ 1097045 w 1536700" name="connsiteX11"/>
                  <a:gd fmla="*/ 2040795 h 2555648" name="connsiteY11"/>
                  <a:gd fmla="*/ 1189236 w 1536700" name="connsiteX12"/>
                  <a:gd fmla="*/ 2128365 h 2555648" name="connsiteY12"/>
                  <a:gd fmla="*/ 1097045 w 1536700" name="connsiteX13"/>
                  <a:gd fmla="*/ 2215935 h 2555648" name="connsiteY13"/>
                  <a:gd fmla="*/ 1189236 w 1536700" name="connsiteX14"/>
                  <a:gd fmla="*/ 2303505 h 2555648" name="connsiteY14"/>
                  <a:gd fmla="*/ 1097045 w 1536700" name="connsiteX15"/>
                  <a:gd fmla="*/ 2391075 h 2555648" name="connsiteY15"/>
                  <a:gd fmla="*/ 948071 w 1536700" name="connsiteX16"/>
                  <a:gd fmla="*/ 2391075 h 2555648" name="connsiteY16"/>
                  <a:gd fmla="*/ 937297 w 1536700" name="connsiteX17"/>
                  <a:gd fmla="*/ 2444188 h 2555648" name="connsiteY17"/>
                  <a:gd fmla="*/ 768350 w 1536700" name="connsiteX18"/>
                  <a:gd fmla="*/ 2555648 h 2555648" name="connsiteY18"/>
                  <a:gd fmla="*/ 599403 w 1536700" name="connsiteX19"/>
                  <a:gd fmla="*/ 2444188 h 2555648" name="connsiteY19"/>
                  <a:gd fmla="*/ 588630 w 1536700" name="connsiteX20"/>
                  <a:gd fmla="*/ 2391075 h 2555648" name="connsiteY20"/>
                  <a:gd fmla="*/ 439655 w 1536700" name="connsiteX21"/>
                  <a:gd fmla="*/ 2391075 h 2555648" name="connsiteY21"/>
                  <a:gd fmla="*/ 347464 w 1536700" name="connsiteX22"/>
                  <a:gd fmla="*/ 2303505 h 2555648" name="connsiteY22"/>
                  <a:gd fmla="*/ 439655 w 1536700" name="connsiteX23"/>
                  <a:gd fmla="*/ 2215935 h 2555648" name="connsiteY23"/>
                  <a:gd fmla="*/ 347464 w 1536700" name="connsiteX24"/>
                  <a:gd fmla="*/ 2128365 h 2555648" name="connsiteY24"/>
                  <a:gd fmla="*/ 439655 w 1536700" name="connsiteX25"/>
                  <a:gd fmla="*/ 2040795 h 2555648" name="connsiteY25"/>
                  <a:gd fmla="*/ 347464 w 1536700" name="connsiteX26"/>
                  <a:gd fmla="*/ 1953225 h 2555648" name="connsiteY26"/>
                  <a:gd fmla="*/ 439655 w 1536700" name="connsiteX27"/>
                  <a:gd fmla="*/ 1865655 h 2555648" name="connsiteY27"/>
                  <a:gd fmla="*/ 768350 w 1536700" name="connsiteX28"/>
                  <a:gd fmla="*/ 0 h 2555648" name="connsiteY28"/>
                  <a:gd fmla="*/ 1536700 w 1536700" name="connsiteX29"/>
                  <a:gd fmla="*/ 770343 h 2555648" name="connsiteY29"/>
                  <a:gd fmla="*/ 1521090 w 1536700" name="connsiteX30"/>
                  <a:gd fmla="*/ 925594 h 2555648" name="connsiteY30"/>
                  <a:gd fmla="*/ 1491688 w 1536700" name="connsiteX31"/>
                  <a:gd fmla="*/ 1020556 h 2555648" name="connsiteY31"/>
                  <a:gd fmla="*/ 1491950 w 1536700" name="connsiteX32"/>
                  <a:gd fmla="*/ 1020556 h 2555648" name="connsiteY32"/>
                  <a:gd fmla="*/ 1140478 w 1536700" name="connsiteX33"/>
                  <a:gd fmla="*/ 1823920 h 2555648" name="connsiteY33"/>
                  <a:gd fmla="*/ 396222 w 1536700" name="connsiteX34"/>
                  <a:gd fmla="*/ 1823920 h 2555648" name="connsiteY34"/>
                  <a:gd fmla="*/ 44750 w 1536700" name="connsiteX35"/>
                  <a:gd fmla="*/ 1020556 h 2555648" name="connsiteY35"/>
                  <a:gd fmla="*/ 45012 w 1536700" name="connsiteX36"/>
                  <a:gd fmla="*/ 1020556 h 2555648" name="connsiteY36"/>
                  <a:gd fmla="*/ 15610 w 1536700" name="connsiteX37"/>
                  <a:gd fmla="*/ 925594 h 2555648" name="connsiteY37"/>
                  <a:gd fmla="*/ 0 w 1536700" name="connsiteX38"/>
                  <a:gd fmla="*/ 770343 h 2555648" name="connsiteY38"/>
                  <a:gd fmla="*/ 768350 w 1536700" name="connsiteX39"/>
                  <a:gd fmla="*/ 0 h 2555648" name="connsiteY39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</a:cxnLst>
                <a:rect b="b" l="l" r="r" t="t"/>
                <a:pathLst>
                  <a:path h="2555648" w="1536700">
                    <a:moveTo>
                      <a:pt x="588566" y="2172931"/>
                    </a:moveTo>
                    <a:lnTo>
                      <a:pt x="588566" y="2232462"/>
                    </a:lnTo>
                    <a:lnTo>
                      <a:pt x="948135" y="2232462"/>
                    </a:lnTo>
                    <a:lnTo>
                      <a:pt x="948135" y="2172931"/>
                    </a:lnTo>
                    <a:close/>
                    <a:moveTo>
                      <a:pt x="588566" y="2014319"/>
                    </a:moveTo>
                    <a:lnTo>
                      <a:pt x="588566" y="2073850"/>
                    </a:lnTo>
                    <a:lnTo>
                      <a:pt x="948135" y="2073850"/>
                    </a:lnTo>
                    <a:lnTo>
                      <a:pt x="948135" y="2014319"/>
                    </a:lnTo>
                    <a:close/>
                    <a:moveTo>
                      <a:pt x="439655" y="1865655"/>
                    </a:moveTo>
                    <a:lnTo>
                      <a:pt x="1097045" y="1865655"/>
                    </a:lnTo>
                    <a:cubicBezTo>
                      <a:pt x="1147961" y="1865655"/>
                      <a:pt x="1189236" y="1904861"/>
                      <a:pt x="1189236" y="1953225"/>
                    </a:cubicBezTo>
                    <a:cubicBezTo>
                      <a:pt x="1189236" y="2001589"/>
                      <a:pt x="1147961" y="2040795"/>
                      <a:pt x="1097045" y="2040795"/>
                    </a:cubicBezTo>
                    <a:cubicBezTo>
                      <a:pt x="1147961" y="2040795"/>
                      <a:pt x="1189236" y="2080001"/>
                      <a:pt x="1189236" y="2128365"/>
                    </a:cubicBezTo>
                    <a:cubicBezTo>
                      <a:pt x="1189236" y="2176729"/>
                      <a:pt x="1147961" y="2215935"/>
                      <a:pt x="1097045" y="2215935"/>
                    </a:cubicBezTo>
                    <a:cubicBezTo>
                      <a:pt x="1147961" y="2215935"/>
                      <a:pt x="1189236" y="2255141"/>
                      <a:pt x="1189236" y="2303505"/>
                    </a:cubicBezTo>
                    <a:cubicBezTo>
                      <a:pt x="1189236" y="2351869"/>
                      <a:pt x="1147961" y="2391075"/>
                      <a:pt x="1097045" y="2391075"/>
                    </a:cubicBezTo>
                    <a:lnTo>
                      <a:pt x="948071" y="2391075"/>
                    </a:lnTo>
                    <a:lnTo>
                      <a:pt x="937297" y="2444188"/>
                    </a:lnTo>
                    <a:cubicBezTo>
                      <a:pt x="909462" y="2509689"/>
                      <a:pt x="844299" y="2555648"/>
                      <a:pt x="768350" y="2555648"/>
                    </a:cubicBezTo>
                    <a:cubicBezTo>
                      <a:pt x="692402" y="2555648"/>
                      <a:pt x="627238" y="2509689"/>
                      <a:pt x="599403" y="2444188"/>
                    </a:cubicBezTo>
                    <a:lnTo>
                      <a:pt x="588630" y="2391075"/>
                    </a:lnTo>
                    <a:lnTo>
                      <a:pt x="439655" y="2391075"/>
                    </a:lnTo>
                    <a:cubicBezTo>
                      <a:pt x="388739" y="2391075"/>
                      <a:pt x="347464" y="2351869"/>
                      <a:pt x="347464" y="2303505"/>
                    </a:cubicBezTo>
                    <a:cubicBezTo>
                      <a:pt x="347464" y="2255141"/>
                      <a:pt x="388739" y="2215935"/>
                      <a:pt x="439655" y="2215935"/>
                    </a:cubicBezTo>
                    <a:cubicBezTo>
                      <a:pt x="388739" y="2215935"/>
                      <a:pt x="347464" y="2176729"/>
                      <a:pt x="347464" y="2128365"/>
                    </a:cubicBezTo>
                    <a:cubicBezTo>
                      <a:pt x="347464" y="2080001"/>
                      <a:pt x="388739" y="2040795"/>
                      <a:pt x="439655" y="2040795"/>
                    </a:cubicBezTo>
                    <a:cubicBezTo>
                      <a:pt x="388739" y="2040795"/>
                      <a:pt x="347464" y="2001589"/>
                      <a:pt x="347464" y="1953225"/>
                    </a:cubicBezTo>
                    <a:cubicBezTo>
                      <a:pt x="347464" y="1904861"/>
                      <a:pt x="388739" y="1865655"/>
                      <a:pt x="439655" y="1865655"/>
                    </a:cubicBezTo>
                    <a:close/>
                    <a:moveTo>
                      <a:pt x="768350" y="0"/>
                    </a:moveTo>
                    <a:cubicBezTo>
                      <a:pt x="1192698" y="0"/>
                      <a:pt x="1536700" y="344894"/>
                      <a:pt x="1536700" y="770343"/>
                    </a:cubicBezTo>
                    <a:cubicBezTo>
                      <a:pt x="1536700" y="823524"/>
                      <a:pt x="1531325" y="875447"/>
                      <a:pt x="1521090" y="925594"/>
                    </a:cubicBezTo>
                    <a:lnTo>
                      <a:pt x="1491688" y="1020556"/>
                    </a:lnTo>
                    <a:lnTo>
                      <a:pt x="1491950" y="1020556"/>
                    </a:lnTo>
                    <a:lnTo>
                      <a:pt x="1140478" y="1823920"/>
                    </a:lnTo>
                    <a:lnTo>
                      <a:pt x="396222" y="1823920"/>
                    </a:lnTo>
                    <a:lnTo>
                      <a:pt x="44750" y="1020556"/>
                    </a:lnTo>
                    <a:lnTo>
                      <a:pt x="45012" y="1020556"/>
                    </a:lnTo>
                    <a:lnTo>
                      <a:pt x="15610" y="925594"/>
                    </a:lnTo>
                    <a:cubicBezTo>
                      <a:pt x="5375" y="875447"/>
                      <a:pt x="0" y="823524"/>
                      <a:pt x="0" y="770343"/>
                    </a:cubicBezTo>
                    <a:cubicBezTo>
                      <a:pt x="0" y="344894"/>
                      <a:pt x="344002" y="0"/>
                      <a:pt x="768350" y="0"/>
                    </a:cubicBezTo>
                    <a:close/>
                  </a:path>
                </a:pathLst>
              </a:custGeom>
              <a:solidFill>
                <a:srgbClr val="036EB8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zh-CN" lang="en-US" smtClean="0"/>
              </a:p>
              <a:p>
                <a:pPr algn="ctr"/>
                <a:endParaRPr altLang="zh-CN" lang="en-US" smtClean="0"/>
              </a:p>
              <a:p>
                <a:pPr algn="ctr"/>
                <a:endParaRPr altLang="zh-CN" lang="en-US" smtClean="0"/>
              </a:p>
              <a:p>
                <a:pPr algn="ctr"/>
                <a:endParaRPr altLang="zh-CN" lang="en-US" smtClean="0"/>
              </a:p>
              <a:p>
                <a:pPr algn="ctr"/>
                <a:endParaRPr altLang="zh-CN" lang="en-US" smtClean="0"/>
              </a:p>
              <a:p>
                <a:pPr algn="ctr"/>
                <a:endParaRPr altLang="zh-CN" lang="en-US" smtClean="0"/>
              </a:p>
              <a:p>
                <a:pPr algn="ctr"/>
                <a:endParaRPr altLang="zh-CN" lang="en-US" smtClean="0"/>
              </a:p>
              <a:p>
                <a:pPr algn="ctr"/>
                <a:r>
                  <a:rPr altLang="zh-CN" lang="en-US" smtClean="0"/>
                  <a:t>A</a:t>
                </a:r>
              </a:p>
            </p:txBody>
          </p:sp>
          <p:sp>
            <p:nvSpPr>
              <p:cNvPr id="9" name="MH_SubTitle_1"/>
              <p:cNvSpPr/>
              <p:nvPr>
                <p:custDataLst>
                  <p:tags r:id="rId5"/>
                </p:custDataLst>
              </p:nvPr>
            </p:nvSpPr>
            <p:spPr>
              <a:xfrm>
                <a:off x="4300324" y="2161772"/>
                <a:ext cx="1248203" cy="1480587"/>
              </a:xfrm>
              <a:custGeom>
                <a:gdLst>
                  <a:gd fmla="*/ 573088 w 1146175" name="connsiteX0"/>
                  <a:gd fmla="*/ 0 h 1359564" name="connsiteY0"/>
                  <a:gd fmla="*/ 1146175 w 1146175" name="connsiteX1"/>
                  <a:gd fmla="*/ 574220 h 1359564" name="connsiteY1"/>
                  <a:gd fmla="*/ 1134532 w 1146175" name="connsiteX2"/>
                  <a:gd fmla="*/ 689945 h 1359564" name="connsiteY2"/>
                  <a:gd fmla="*/ 1112602 w 1146175" name="connsiteX3"/>
                  <a:gd fmla="*/ 760731 h 1359564" name="connsiteY3"/>
                  <a:gd fmla="*/ 1112798 w 1146175" name="connsiteX4"/>
                  <a:gd fmla="*/ 760731 h 1359564" name="connsiteY4"/>
                  <a:gd fmla="*/ 850646 w 1146175" name="connsiteX5"/>
                  <a:gd fmla="*/ 1359564 h 1359564" name="connsiteY5"/>
                  <a:gd fmla="*/ 295529 w 1146175" name="connsiteX6"/>
                  <a:gd fmla="*/ 1359564 h 1359564" name="connsiteY6"/>
                  <a:gd fmla="*/ 33378 w 1146175" name="connsiteX7"/>
                  <a:gd fmla="*/ 760731 h 1359564" name="connsiteY7"/>
                  <a:gd fmla="*/ 33573 w 1146175" name="connsiteX8"/>
                  <a:gd fmla="*/ 760731 h 1359564" name="connsiteY8"/>
                  <a:gd fmla="*/ 11643 w 1146175" name="connsiteX9"/>
                  <a:gd fmla="*/ 689945 h 1359564" name="connsiteY9"/>
                  <a:gd fmla="*/ 0 w 1146175" name="connsiteX10"/>
                  <a:gd fmla="*/ 574220 h 1359564" name="connsiteY10"/>
                  <a:gd fmla="*/ 573088 w 1146175" name="connsiteX11"/>
                  <a:gd fmla="*/ 0 h 1359564" name="connsiteY11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b="b" l="l" r="r" t="t"/>
                <a:pathLst>
                  <a:path h="1359564" w="1146175">
                    <a:moveTo>
                      <a:pt x="573088" y="0"/>
                    </a:moveTo>
                    <a:cubicBezTo>
                      <a:pt x="889595" y="0"/>
                      <a:pt x="1146175" y="257087"/>
                      <a:pt x="1146175" y="574220"/>
                    </a:cubicBezTo>
                    <a:cubicBezTo>
                      <a:pt x="1146175" y="613861"/>
                      <a:pt x="1142166" y="652565"/>
                      <a:pt x="1134532" y="689945"/>
                    </a:cubicBezTo>
                    <a:lnTo>
                      <a:pt x="1112602" y="760731"/>
                    </a:lnTo>
                    <a:lnTo>
                      <a:pt x="1112798" y="760731"/>
                    </a:lnTo>
                    <a:lnTo>
                      <a:pt x="850646" y="1359564"/>
                    </a:lnTo>
                    <a:lnTo>
                      <a:pt x="295529" y="1359564"/>
                    </a:lnTo>
                    <a:lnTo>
                      <a:pt x="33378" y="760731"/>
                    </a:lnTo>
                    <a:lnTo>
                      <a:pt x="33573" y="760731"/>
                    </a:lnTo>
                    <a:lnTo>
                      <a:pt x="11643" y="689945"/>
                    </a:lnTo>
                    <a:cubicBezTo>
                      <a:pt x="4009" y="652565"/>
                      <a:pt x="0" y="613861"/>
                      <a:pt x="0" y="574220"/>
                    </a:cubicBezTo>
                    <a:cubicBezTo>
                      <a:pt x="0" y="257087"/>
                      <a:pt x="256580" y="0"/>
                      <a:pt x="573088" y="0"/>
                    </a:cubicBezTo>
                    <a:close/>
                  </a:path>
                </a:pathLst>
              </a:custGeom>
              <a:solidFill>
                <a:srgbClr val="FE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bIns="72000" lIns="72000" rIns="72000" tIns="72000">
                <a:normAutofit/>
                <a:scene3d>
                  <a:camera prst="orthographicFront"/>
                  <a:lightRig dir="t" rig="threePt"/>
                </a:scene3d>
                <a:sp3d>
                  <a:contourClr>
                    <a:srgbClr val="FFFFFF"/>
                  </a:contourClr>
                </a:sp3d>
              </a:bodyPr>
              <a:lstStyle/>
              <a:p>
                <a:pPr algn="ctr">
                  <a:defRPr/>
                </a:pPr>
                <a:r>
                  <a:rPr altLang="en-US" lang="zh-CN" smtClean="0" sz="2000">
                    <a:solidFill>
                      <a:srgbClr val="333333"/>
                    </a:solidFill>
                  </a:rPr>
                  <a:t>单击更改</a:t>
                </a:r>
              </a:p>
            </p:txBody>
          </p:sp>
        </p:grpSp>
        <p:sp>
          <p:nvSpPr>
            <p:cNvPr id="16" name="文本框 15"/>
            <p:cNvSpPr txBox="1"/>
            <p:nvPr/>
          </p:nvSpPr>
          <p:spPr>
            <a:xfrm>
              <a:off x="2872638" y="4234616"/>
              <a:ext cx="2455863" cy="14630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indent="-285750" lvl="1" marL="742950">
                <a:buClr>
                  <a:srgbClr val="036EB8"/>
                </a:buClr>
                <a:buFont charset="2" panose="05000000000000000000" pitchFamily="2" typeface="Wingdings"/>
                <a:buChar char="n"/>
              </a:pPr>
              <a:r>
                <a:rPr altLang="en-US" kumimoji="1" lang="zh-CN" smtClean="0"/>
                <a:t>请单击更改</a:t>
              </a:r>
            </a:p>
            <a:p>
              <a:pPr indent="-285750" lvl="1" marL="742950">
                <a:buClr>
                  <a:srgbClr val="036EB8"/>
                </a:buClr>
                <a:buFont charset="2" panose="05000000000000000000" pitchFamily="2" typeface="Wingdings"/>
                <a:buChar char="n"/>
              </a:pPr>
              <a:endParaRPr altLang="en-US" kumimoji="1" lang="zh-CN" smtClean="0"/>
            </a:p>
            <a:p>
              <a:pPr indent="-285750" lvl="1" marL="742950">
                <a:buClr>
                  <a:srgbClr val="036EB8"/>
                </a:buClr>
                <a:buFont charset="2" panose="05000000000000000000" pitchFamily="2" typeface="Wingdings"/>
                <a:buChar char="n"/>
              </a:pPr>
              <a:r>
                <a:rPr altLang="en-US" kumimoji="1" lang="zh-CN" smtClean="0"/>
                <a:t>请单击更改</a:t>
              </a:r>
            </a:p>
            <a:p>
              <a:pPr indent="-285750" lvl="1" marL="742950">
                <a:buClr>
                  <a:srgbClr val="036EB8"/>
                </a:buClr>
                <a:buFont charset="2" panose="05000000000000000000" pitchFamily="2" typeface="Wingdings"/>
                <a:buChar char="n"/>
              </a:pPr>
              <a:endParaRPr altLang="en-US" kumimoji="1" lang="zh-CN" smtClean="0"/>
            </a:p>
            <a:p>
              <a:pPr indent="-285750" lvl="1" marL="742950">
                <a:buClr>
                  <a:srgbClr val="036EB8"/>
                </a:buClr>
                <a:buFont charset="2" panose="05000000000000000000" pitchFamily="2" typeface="Wingdings"/>
                <a:buChar char="n"/>
              </a:pPr>
              <a:r>
                <a:rPr altLang="en-US" kumimoji="1" lang="zh-CN" smtClean="0"/>
                <a:t>请单击更改</a:t>
              </a:r>
            </a:p>
          </p:txBody>
        </p:sp>
        <p:sp>
          <p:nvSpPr>
            <p:cNvPr id="18" name="文本框 17"/>
            <p:cNvSpPr txBox="1"/>
            <p:nvPr/>
          </p:nvSpPr>
          <p:spPr>
            <a:xfrm>
              <a:off x="7407725" y="4234616"/>
              <a:ext cx="2455863" cy="14630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indent="-285750" lvl="1" marL="742950">
                <a:buClr>
                  <a:srgbClr val="036EB8"/>
                </a:buClr>
                <a:buFont charset="2" panose="05000000000000000000" pitchFamily="2" typeface="Wingdings"/>
                <a:buChar char="n"/>
              </a:pPr>
              <a:r>
                <a:rPr altLang="en-US" kumimoji="1" lang="zh-CN" smtClean="0"/>
                <a:t>请单击更改</a:t>
              </a:r>
            </a:p>
            <a:p>
              <a:pPr indent="-285750" lvl="1" marL="742950">
                <a:buClr>
                  <a:srgbClr val="036EB8"/>
                </a:buClr>
                <a:buFont charset="2" panose="05000000000000000000" pitchFamily="2" typeface="Wingdings"/>
                <a:buChar char="n"/>
              </a:pPr>
              <a:endParaRPr altLang="en-US" kumimoji="1" lang="zh-CN" smtClean="0"/>
            </a:p>
            <a:p>
              <a:pPr indent="-285750" lvl="1" marL="742950">
                <a:buClr>
                  <a:srgbClr val="036EB8"/>
                </a:buClr>
                <a:buFont charset="2" panose="05000000000000000000" pitchFamily="2" typeface="Wingdings"/>
                <a:buChar char="n"/>
              </a:pPr>
              <a:r>
                <a:rPr altLang="en-US" kumimoji="1" lang="zh-CN" smtClean="0"/>
                <a:t>请单击更改</a:t>
              </a:r>
            </a:p>
            <a:p>
              <a:pPr indent="-285750" lvl="1" marL="742950">
                <a:buClr>
                  <a:srgbClr val="036EB8"/>
                </a:buClr>
                <a:buFont charset="2" panose="05000000000000000000" pitchFamily="2" typeface="Wingdings"/>
                <a:buChar char="n"/>
              </a:pPr>
              <a:endParaRPr altLang="en-US" kumimoji="1" lang="zh-CN" smtClean="0"/>
            </a:p>
            <a:p>
              <a:pPr indent="-285750" lvl="1" marL="742950">
                <a:buClr>
                  <a:srgbClr val="036EB8"/>
                </a:buClr>
                <a:buFont charset="2" panose="05000000000000000000" pitchFamily="2" typeface="Wingdings"/>
                <a:buChar char="n"/>
              </a:pPr>
              <a:r>
                <a:rPr altLang="en-US" kumimoji="1" lang="zh-CN" smtClean="0"/>
                <a:t>请单击更改</a:t>
              </a:r>
            </a:p>
          </p:txBody>
        </p:sp>
      </p:grpSp>
      <p:sp>
        <p:nvSpPr>
          <p:cNvPr id="26" name="文本框 25"/>
          <p:cNvSpPr txBox="1"/>
          <p:nvPr/>
        </p:nvSpPr>
        <p:spPr>
          <a:xfrm>
            <a:off x="446087" y="962685"/>
            <a:ext cx="3986213" cy="5791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indent="-285750" marL="285750">
              <a:buClr>
                <a:srgbClr val="036EB8"/>
              </a:buClr>
              <a:buFont charset="2" panose="05000000000000000000" pitchFamily="2" typeface="Wingdings"/>
              <a:buChar char="n"/>
            </a:pPr>
            <a:r>
              <a:rPr altLang="en-US" lang="zh-CN" smtClean="0" sz="3200">
                <a:solidFill>
                  <a:srgbClr val="036EB8"/>
                </a:solidFill>
              </a:rPr>
              <a:t>各方需配合的工作</a:t>
            </a:r>
          </a:p>
        </p:txBody>
      </p:sp>
      <p:sp>
        <p:nvSpPr>
          <p:cNvPr id="28" name="椭圆 27"/>
          <p:cNvSpPr/>
          <p:nvPr/>
        </p:nvSpPr>
        <p:spPr>
          <a:xfrm>
            <a:off x="5644413" y="2437388"/>
            <a:ext cx="962025" cy="962025"/>
          </a:xfrm>
          <a:prstGeom prst="ellipse">
            <a:avLst/>
          </a:prstGeom>
          <a:solidFill>
            <a:srgbClr val="2791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lang="zh-CN" smtClean="0"/>
              <a:t>合作</a:t>
            </a:r>
          </a:p>
          <a:p>
            <a:pPr algn="ctr"/>
            <a:r>
              <a:rPr altLang="en-US" lang="zh-CN" smtClean="0"/>
              <a:t>各方</a:t>
            </a:r>
          </a:p>
        </p:txBody>
      </p:sp>
      <p:cxnSp>
        <p:nvCxnSpPr>
          <p:cNvPr id="30" name="直接箭头连接符 29"/>
          <p:cNvCxnSpPr/>
          <p:nvPr/>
        </p:nvCxnSpPr>
        <p:spPr>
          <a:xfrm flipH="1" flipV="1">
            <a:off x="4554934" y="2912624"/>
            <a:ext cx="1013734" cy="1"/>
          </a:xfrm>
          <a:prstGeom prst="straightConnector1">
            <a:avLst/>
          </a:prstGeom>
          <a:ln>
            <a:solidFill>
              <a:schemeClr val="bg2">
                <a:lumMod val="7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接箭头连接符 30"/>
          <p:cNvCxnSpPr/>
          <p:nvPr/>
        </p:nvCxnSpPr>
        <p:spPr>
          <a:xfrm flipH="1" flipV="1">
            <a:off x="6682183" y="2912624"/>
            <a:ext cx="1013734" cy="1"/>
          </a:xfrm>
          <a:prstGeom prst="straightConnector1">
            <a:avLst/>
          </a:prstGeom>
          <a:ln>
            <a:solidFill>
              <a:schemeClr val="bg2">
                <a:lumMod val="7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val="259806775"/>
      </p:ext>
    </p:extLst>
  </p:cSld>
  <p:clrMapOvr>
    <a:masterClrMapping/>
  </p:clrMapOvr>
  <p:transition/>
  <p:timing/>
</p:sld>
</file>

<file path=ppt/slides/slide1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cxnSp>
        <p:nvCxnSpPr>
          <p:cNvPr id="14" name="直接箭头连接符 13"/>
          <p:cNvCxnSpPr/>
          <p:nvPr/>
        </p:nvCxnSpPr>
        <p:spPr>
          <a:xfrm>
            <a:off x="1320800" y="3491547"/>
            <a:ext cx="9535886" cy="0"/>
          </a:xfrm>
          <a:prstGeom prst="straightConnector1">
            <a:avLst/>
          </a:prstGeom>
          <a:ln w="28575">
            <a:solidFill>
              <a:schemeClr val="bg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组合 4"/>
          <p:cNvGrpSpPr/>
          <p:nvPr/>
        </p:nvGrpSpPr>
        <p:grpSpPr>
          <a:xfrm>
            <a:off x="1681739" y="1591021"/>
            <a:ext cx="1248203" cy="1905062"/>
            <a:chOff x="3600236" y="1591021"/>
            <a:chExt cx="1248203" cy="1905062"/>
          </a:xfrm>
        </p:grpSpPr>
        <p:sp>
          <p:nvSpPr>
            <p:cNvPr id="16" name="MH_SubTitle_1"/>
            <p:cNvSpPr/>
            <p:nvPr>
              <p:custDataLst>
                <p:tags r:id="rId2"/>
              </p:custDataLst>
            </p:nvPr>
          </p:nvSpPr>
          <p:spPr>
            <a:xfrm>
              <a:off x="3600236" y="1591021"/>
              <a:ext cx="1248203" cy="1480587"/>
            </a:xfrm>
            <a:custGeom>
              <a:gdLst>
                <a:gd fmla="*/ 573088 w 1146175" name="connsiteX0"/>
                <a:gd fmla="*/ 0 h 1359564" name="connsiteY0"/>
                <a:gd fmla="*/ 1146175 w 1146175" name="connsiteX1"/>
                <a:gd fmla="*/ 574220 h 1359564" name="connsiteY1"/>
                <a:gd fmla="*/ 1134532 w 1146175" name="connsiteX2"/>
                <a:gd fmla="*/ 689945 h 1359564" name="connsiteY2"/>
                <a:gd fmla="*/ 1112602 w 1146175" name="connsiteX3"/>
                <a:gd fmla="*/ 760731 h 1359564" name="connsiteY3"/>
                <a:gd fmla="*/ 1112798 w 1146175" name="connsiteX4"/>
                <a:gd fmla="*/ 760731 h 1359564" name="connsiteY4"/>
                <a:gd fmla="*/ 850646 w 1146175" name="connsiteX5"/>
                <a:gd fmla="*/ 1359564 h 1359564" name="connsiteY5"/>
                <a:gd fmla="*/ 295529 w 1146175" name="connsiteX6"/>
                <a:gd fmla="*/ 1359564 h 1359564" name="connsiteY6"/>
                <a:gd fmla="*/ 33378 w 1146175" name="connsiteX7"/>
                <a:gd fmla="*/ 760731 h 1359564" name="connsiteY7"/>
                <a:gd fmla="*/ 33573 w 1146175" name="connsiteX8"/>
                <a:gd fmla="*/ 760731 h 1359564" name="connsiteY8"/>
                <a:gd fmla="*/ 11643 w 1146175" name="connsiteX9"/>
                <a:gd fmla="*/ 689945 h 1359564" name="connsiteY9"/>
                <a:gd fmla="*/ 0 w 1146175" name="connsiteX10"/>
                <a:gd fmla="*/ 574220 h 1359564" name="connsiteY10"/>
                <a:gd fmla="*/ 573088 w 1146175" name="connsiteX11"/>
                <a:gd fmla="*/ 0 h 1359564" name="connsiteY11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b="b" l="l" r="r" t="t"/>
              <a:pathLst>
                <a:path h="1359564" w="1146175">
                  <a:moveTo>
                    <a:pt x="573088" y="0"/>
                  </a:moveTo>
                  <a:cubicBezTo>
                    <a:pt x="889595" y="0"/>
                    <a:pt x="1146175" y="257087"/>
                    <a:pt x="1146175" y="574220"/>
                  </a:cubicBezTo>
                  <a:cubicBezTo>
                    <a:pt x="1146175" y="613861"/>
                    <a:pt x="1142166" y="652565"/>
                    <a:pt x="1134532" y="689945"/>
                  </a:cubicBezTo>
                  <a:lnTo>
                    <a:pt x="1112602" y="760731"/>
                  </a:lnTo>
                  <a:lnTo>
                    <a:pt x="1112798" y="760731"/>
                  </a:lnTo>
                  <a:lnTo>
                    <a:pt x="850646" y="1359564"/>
                  </a:lnTo>
                  <a:lnTo>
                    <a:pt x="295529" y="1359564"/>
                  </a:lnTo>
                  <a:lnTo>
                    <a:pt x="33378" y="760731"/>
                  </a:lnTo>
                  <a:lnTo>
                    <a:pt x="33573" y="760731"/>
                  </a:lnTo>
                  <a:lnTo>
                    <a:pt x="11643" y="689945"/>
                  </a:lnTo>
                  <a:cubicBezTo>
                    <a:pt x="4009" y="652565"/>
                    <a:pt x="0" y="613861"/>
                    <a:pt x="0" y="574220"/>
                  </a:cubicBezTo>
                  <a:cubicBezTo>
                    <a:pt x="0" y="257087"/>
                    <a:pt x="256580" y="0"/>
                    <a:pt x="573088" y="0"/>
                  </a:cubicBezTo>
                  <a:close/>
                </a:path>
              </a:pathLst>
            </a:cu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bIns="72000" lIns="72000" rIns="72000" tIns="72000">
              <a:normAutofit/>
              <a:scene3d>
                <a:camera prst="orthographicFront"/>
                <a:lightRig dir="t" rig="threePt"/>
              </a:scene3d>
              <a:sp3d>
                <a:contourClr>
                  <a:srgbClr val="FFFFFF"/>
                </a:contourClr>
              </a:sp3d>
            </a:bodyPr>
            <a:lstStyle/>
            <a:p>
              <a:pPr algn="ctr">
                <a:defRPr/>
              </a:pPr>
              <a:r>
                <a:rPr altLang="en-US" lang="zh-CN" smtClean="0" sz="2000">
                  <a:solidFill>
                    <a:srgbClr val="333333"/>
                  </a:solidFill>
                </a:rPr>
                <a:t>单击更改</a:t>
              </a:r>
            </a:p>
          </p:txBody>
        </p:sp>
        <p:grpSp>
          <p:nvGrpSpPr>
            <p:cNvPr id="4" name="组合 3"/>
            <p:cNvGrpSpPr/>
            <p:nvPr/>
          </p:nvGrpSpPr>
          <p:grpSpPr>
            <a:xfrm>
              <a:off x="3943350" y="2695167"/>
              <a:ext cx="561976" cy="800916"/>
              <a:chOff x="3943350" y="2695167"/>
              <a:chExt cx="561976" cy="800916"/>
            </a:xfrm>
          </p:grpSpPr>
          <p:sp>
            <p:nvSpPr>
              <p:cNvPr id="12" name="KSO_Shape"/>
              <p:cNvSpPr/>
              <p:nvPr/>
            </p:nvSpPr>
            <p:spPr>
              <a:xfrm>
                <a:off x="3943350" y="2695167"/>
                <a:ext cx="561976" cy="800916"/>
              </a:xfrm>
              <a:custGeom>
                <a:gdLst>
                  <a:gd fmla="*/ 586581 w 1173161" name="connsiteX0"/>
                  <a:gd fmla="*/ 0 h 1672438" name="connsiteY0"/>
                  <a:gd fmla="*/ 1001356 w 1173161" name="connsiteX1"/>
                  <a:gd fmla="*/ 171806 h 1672438" name="connsiteY1"/>
                  <a:gd fmla="*/ 1001356 w 1173161" name="connsiteX2"/>
                  <a:gd fmla="*/ 1001357 h 1672438" name="connsiteY2"/>
                  <a:gd fmla="*/ 586581 w 1173161" name="connsiteX3"/>
                  <a:gd fmla="*/ 1672438 h 1672438" name="connsiteY3"/>
                  <a:gd fmla="*/ 171805 w 1173161" name="connsiteX4"/>
                  <a:gd fmla="*/ 1001357 h 1672438" name="connsiteY4"/>
                  <a:gd fmla="*/ 171805 w 1173161" name="connsiteX5"/>
                  <a:gd fmla="*/ 171806 h 1672438" name="connsiteY5"/>
                  <a:gd fmla="*/ 586581 w 1173161" name="connsiteX6"/>
                  <a:gd fmla="*/ 0 h 1672438" name="connsiteY6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b="b" l="l" r="r" t="t"/>
                <a:pathLst>
                  <a:path h="1672438" w="1173161">
                    <a:moveTo>
                      <a:pt x="586581" y="0"/>
                    </a:moveTo>
                    <a:cubicBezTo>
                      <a:pt x="736700" y="0"/>
                      <a:pt x="886819" y="57269"/>
                      <a:pt x="1001356" y="171806"/>
                    </a:cubicBezTo>
                    <a:cubicBezTo>
                      <a:pt x="1230430" y="400880"/>
                      <a:pt x="1230430" y="772282"/>
                      <a:pt x="1001356" y="1001357"/>
                    </a:cubicBezTo>
                    <a:cubicBezTo>
                      <a:pt x="820380" y="1182333"/>
                      <a:pt x="682121" y="1406027"/>
                      <a:pt x="586581" y="1672438"/>
                    </a:cubicBezTo>
                    <a:cubicBezTo>
                      <a:pt x="491040" y="1406027"/>
                      <a:pt x="352782" y="1182333"/>
                      <a:pt x="171805" y="1001357"/>
                    </a:cubicBezTo>
                    <a:cubicBezTo>
                      <a:pt x="-57269" y="772282"/>
                      <a:pt x="-57269" y="400880"/>
                      <a:pt x="171805" y="171806"/>
                    </a:cubicBezTo>
                    <a:cubicBezTo>
                      <a:pt x="286343" y="57269"/>
                      <a:pt x="436462" y="0"/>
                      <a:pt x="586581" y="0"/>
                    </a:cubicBezTo>
                    <a:close/>
                  </a:path>
                </a:pathLst>
              </a:custGeom>
              <a:solidFill>
                <a:srgbClr val="036EB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bIns="576000"/>
              <a:lstStyle/>
              <a:p>
                <a:pPr algn="ctr" eaLnBrk="1" fontAlgn="auto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altLang="en-US" lang="zh-CN">
                  <a:solidFill>
                    <a:srgbClr val="FFFFFF"/>
                  </a:solidFill>
                </a:endParaRPr>
              </a:p>
            </p:txBody>
          </p:sp>
          <p:sp>
            <p:nvSpPr>
              <p:cNvPr id="19" name="文本框 18"/>
              <p:cNvSpPr txBox="1"/>
              <p:nvPr/>
            </p:nvSpPr>
            <p:spPr>
              <a:xfrm>
                <a:off x="4043363" y="2760019"/>
                <a:ext cx="361951" cy="45720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/>
              <a:p>
                <a:r>
                  <a:rPr altLang="zh-CN" lang="en-US" smtClean="0" sz="2400">
                    <a:solidFill>
                      <a:schemeClr val="bg1"/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1</a:t>
                </a:r>
              </a:p>
            </p:txBody>
          </p:sp>
        </p:grpSp>
      </p:grpSp>
      <p:grpSp>
        <p:nvGrpSpPr>
          <p:cNvPr id="6" name="组合 5"/>
          <p:cNvGrpSpPr/>
          <p:nvPr/>
        </p:nvGrpSpPr>
        <p:grpSpPr>
          <a:xfrm>
            <a:off x="4078935" y="1600749"/>
            <a:ext cx="1248203" cy="1876284"/>
            <a:chOff x="7162585" y="1600749"/>
            <a:chExt cx="1248203" cy="1876284"/>
          </a:xfrm>
        </p:grpSpPr>
        <p:sp>
          <p:nvSpPr>
            <p:cNvPr id="15" name="KSO_Shape"/>
            <p:cNvSpPr/>
            <p:nvPr/>
          </p:nvSpPr>
          <p:spPr>
            <a:xfrm>
              <a:off x="7505699" y="2676117"/>
              <a:ext cx="561976" cy="800916"/>
            </a:xfrm>
            <a:custGeom>
              <a:gdLst>
                <a:gd fmla="*/ 586581 w 1173161" name="connsiteX0"/>
                <a:gd fmla="*/ 0 h 1672438" name="connsiteY0"/>
                <a:gd fmla="*/ 1001356 w 1173161" name="connsiteX1"/>
                <a:gd fmla="*/ 171806 h 1672438" name="connsiteY1"/>
                <a:gd fmla="*/ 1001356 w 1173161" name="connsiteX2"/>
                <a:gd fmla="*/ 1001357 h 1672438" name="connsiteY2"/>
                <a:gd fmla="*/ 586581 w 1173161" name="connsiteX3"/>
                <a:gd fmla="*/ 1672438 h 1672438" name="connsiteY3"/>
                <a:gd fmla="*/ 171805 w 1173161" name="connsiteX4"/>
                <a:gd fmla="*/ 1001357 h 1672438" name="connsiteY4"/>
                <a:gd fmla="*/ 171805 w 1173161" name="connsiteX5"/>
                <a:gd fmla="*/ 171806 h 1672438" name="connsiteY5"/>
                <a:gd fmla="*/ 586581 w 1173161" name="connsiteX6"/>
                <a:gd fmla="*/ 0 h 1672438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1672438" w="1173161">
                  <a:moveTo>
                    <a:pt x="586581" y="0"/>
                  </a:moveTo>
                  <a:cubicBezTo>
                    <a:pt x="736700" y="0"/>
                    <a:pt x="886819" y="57269"/>
                    <a:pt x="1001356" y="171806"/>
                  </a:cubicBezTo>
                  <a:cubicBezTo>
                    <a:pt x="1230430" y="400880"/>
                    <a:pt x="1230430" y="772282"/>
                    <a:pt x="1001356" y="1001357"/>
                  </a:cubicBezTo>
                  <a:cubicBezTo>
                    <a:pt x="820380" y="1182333"/>
                    <a:pt x="682121" y="1406027"/>
                    <a:pt x="586581" y="1672438"/>
                  </a:cubicBezTo>
                  <a:cubicBezTo>
                    <a:pt x="491040" y="1406027"/>
                    <a:pt x="352782" y="1182333"/>
                    <a:pt x="171805" y="1001357"/>
                  </a:cubicBezTo>
                  <a:cubicBezTo>
                    <a:pt x="-57269" y="772282"/>
                    <a:pt x="-57269" y="400880"/>
                    <a:pt x="171805" y="171806"/>
                  </a:cubicBezTo>
                  <a:cubicBezTo>
                    <a:pt x="286343" y="57269"/>
                    <a:pt x="436462" y="0"/>
                    <a:pt x="586581" y="0"/>
                  </a:cubicBezTo>
                  <a:close/>
                </a:path>
              </a:pathLst>
            </a:custGeom>
            <a:solidFill>
              <a:srgbClr val="036EB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bIns="576000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FFFFF"/>
                </a:solidFill>
              </a:endParaRPr>
            </a:p>
          </p:txBody>
        </p:sp>
        <p:sp>
          <p:nvSpPr>
            <p:cNvPr id="18" name="MH_SubTitle_2"/>
            <p:cNvSpPr/>
            <p:nvPr>
              <p:custDataLst>
                <p:tags r:id="rId3"/>
              </p:custDataLst>
            </p:nvPr>
          </p:nvSpPr>
          <p:spPr>
            <a:xfrm>
              <a:off x="7162585" y="1600749"/>
              <a:ext cx="1248203" cy="1480587"/>
            </a:xfrm>
            <a:custGeom>
              <a:gdLst>
                <a:gd fmla="*/ 573088 w 1146175" name="connsiteX0"/>
                <a:gd fmla="*/ 0 h 1359564" name="connsiteY0"/>
                <a:gd fmla="*/ 1146175 w 1146175" name="connsiteX1"/>
                <a:gd fmla="*/ 574220 h 1359564" name="connsiteY1"/>
                <a:gd fmla="*/ 1134532 w 1146175" name="connsiteX2"/>
                <a:gd fmla="*/ 689945 h 1359564" name="connsiteY2"/>
                <a:gd fmla="*/ 1112602 w 1146175" name="connsiteX3"/>
                <a:gd fmla="*/ 760731 h 1359564" name="connsiteY3"/>
                <a:gd fmla="*/ 1112798 w 1146175" name="connsiteX4"/>
                <a:gd fmla="*/ 760731 h 1359564" name="connsiteY4"/>
                <a:gd fmla="*/ 850646 w 1146175" name="connsiteX5"/>
                <a:gd fmla="*/ 1359564 h 1359564" name="connsiteY5"/>
                <a:gd fmla="*/ 295529 w 1146175" name="connsiteX6"/>
                <a:gd fmla="*/ 1359564 h 1359564" name="connsiteY6"/>
                <a:gd fmla="*/ 33378 w 1146175" name="connsiteX7"/>
                <a:gd fmla="*/ 760731 h 1359564" name="connsiteY7"/>
                <a:gd fmla="*/ 33573 w 1146175" name="connsiteX8"/>
                <a:gd fmla="*/ 760731 h 1359564" name="connsiteY8"/>
                <a:gd fmla="*/ 11643 w 1146175" name="connsiteX9"/>
                <a:gd fmla="*/ 689945 h 1359564" name="connsiteY9"/>
                <a:gd fmla="*/ 0 w 1146175" name="connsiteX10"/>
                <a:gd fmla="*/ 574220 h 1359564" name="connsiteY10"/>
                <a:gd fmla="*/ 573088 w 1146175" name="connsiteX11"/>
                <a:gd fmla="*/ 0 h 1359564" name="connsiteY11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b="b" l="l" r="r" t="t"/>
              <a:pathLst>
                <a:path h="1359564" w="1146175">
                  <a:moveTo>
                    <a:pt x="573088" y="0"/>
                  </a:moveTo>
                  <a:cubicBezTo>
                    <a:pt x="889595" y="0"/>
                    <a:pt x="1146175" y="257087"/>
                    <a:pt x="1146175" y="574220"/>
                  </a:cubicBezTo>
                  <a:cubicBezTo>
                    <a:pt x="1146175" y="613861"/>
                    <a:pt x="1142166" y="652565"/>
                    <a:pt x="1134532" y="689945"/>
                  </a:cubicBezTo>
                  <a:lnTo>
                    <a:pt x="1112602" y="760731"/>
                  </a:lnTo>
                  <a:lnTo>
                    <a:pt x="1112798" y="760731"/>
                  </a:lnTo>
                  <a:lnTo>
                    <a:pt x="850646" y="1359564"/>
                  </a:lnTo>
                  <a:lnTo>
                    <a:pt x="295529" y="1359564"/>
                  </a:lnTo>
                  <a:lnTo>
                    <a:pt x="33378" y="760731"/>
                  </a:lnTo>
                  <a:lnTo>
                    <a:pt x="33573" y="760731"/>
                  </a:lnTo>
                  <a:lnTo>
                    <a:pt x="11643" y="689945"/>
                  </a:lnTo>
                  <a:cubicBezTo>
                    <a:pt x="4009" y="652565"/>
                    <a:pt x="0" y="613861"/>
                    <a:pt x="0" y="574220"/>
                  </a:cubicBezTo>
                  <a:cubicBezTo>
                    <a:pt x="0" y="257087"/>
                    <a:pt x="256580" y="0"/>
                    <a:pt x="573088" y="0"/>
                  </a:cubicBezTo>
                  <a:close/>
                </a:path>
              </a:pathLst>
            </a:cu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bIns="72000" lIns="72000" rIns="72000" tIns="72000">
              <a:normAutofit/>
              <a:scene3d>
                <a:camera prst="orthographicFront"/>
                <a:lightRig dir="t" rig="threePt"/>
              </a:scene3d>
              <a:sp3d>
                <a:contourClr>
                  <a:srgbClr val="FFFFFF"/>
                </a:contourClr>
              </a:sp3d>
            </a:bodyPr>
            <a:lstStyle/>
            <a:p>
              <a:pPr algn="ctr">
                <a:defRPr/>
              </a:pPr>
              <a:r>
                <a:rPr altLang="en-US" lang="zh-CN" smtClean="0" sz="2000">
                  <a:solidFill>
                    <a:srgbClr val="333333"/>
                  </a:solidFill>
                </a:rPr>
                <a:t>单机更改</a:t>
              </a:r>
            </a:p>
          </p:txBody>
        </p:sp>
        <p:sp>
          <p:nvSpPr>
            <p:cNvPr id="20" name="文本框 19"/>
            <p:cNvSpPr txBox="1"/>
            <p:nvPr/>
          </p:nvSpPr>
          <p:spPr>
            <a:xfrm>
              <a:off x="7605712" y="2740968"/>
              <a:ext cx="361951" cy="4572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mtClean="0" sz="24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2</a:t>
              </a:r>
            </a:p>
          </p:txBody>
        </p:sp>
      </p:grpSp>
      <p:sp>
        <p:nvSpPr>
          <p:cNvPr id="23" name="文本框 22"/>
          <p:cNvSpPr txBox="1"/>
          <p:nvPr/>
        </p:nvSpPr>
        <p:spPr>
          <a:xfrm>
            <a:off x="446087" y="962685"/>
            <a:ext cx="3986213" cy="5791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indent="-285750" marL="285750">
              <a:buClr>
                <a:srgbClr val="036EB8"/>
              </a:buClr>
              <a:buFont charset="2" panose="05000000000000000000" pitchFamily="2" typeface="Wingdings"/>
              <a:buChar char="n"/>
            </a:pPr>
            <a:r>
              <a:rPr altLang="en-US" lang="zh-CN" smtClean="0" sz="3200">
                <a:solidFill>
                  <a:srgbClr val="036EB8"/>
                </a:solidFill>
              </a:rPr>
              <a:t>各方需配合的工作</a:t>
            </a:r>
          </a:p>
        </p:txBody>
      </p:sp>
      <p:grpSp>
        <p:nvGrpSpPr>
          <p:cNvPr id="17" name="组合 16"/>
          <p:cNvGrpSpPr/>
          <p:nvPr/>
        </p:nvGrpSpPr>
        <p:grpSpPr>
          <a:xfrm>
            <a:off x="73025" y="84753"/>
            <a:ext cx="2965450" cy="370304"/>
            <a:chOff x="73025" y="72053"/>
            <a:chExt cx="2965450" cy="370304"/>
          </a:xfrm>
        </p:grpSpPr>
        <p:sp>
          <p:nvSpPr>
            <p:cNvPr id="24" name="文本框 23"/>
            <p:cNvSpPr txBox="1"/>
            <p:nvPr/>
          </p:nvSpPr>
          <p:spPr>
            <a:xfrm>
              <a:off x="73025" y="73025"/>
              <a:ext cx="1019175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zh-CN" lang="en-US" smtClean="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PART 4</a:t>
              </a:r>
            </a:p>
          </p:txBody>
        </p:sp>
        <p:sp>
          <p:nvSpPr>
            <p:cNvPr id="25" name="文本框 24"/>
            <p:cNvSpPr txBox="1"/>
            <p:nvPr/>
          </p:nvSpPr>
          <p:spPr>
            <a:xfrm>
              <a:off x="1006475" y="72053"/>
              <a:ext cx="2032000" cy="33528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lang="zh-CN" smtClean="0" sz="1600">
                  <a:solidFill>
                    <a:schemeClr val="tx1">
                      <a:lumMod val="65000"/>
                      <a:lumOff val="3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各方需要配合的工作</a:t>
              </a:r>
            </a:p>
          </p:txBody>
        </p:sp>
      </p:grpSp>
      <p:sp>
        <p:nvSpPr>
          <p:cNvPr id="26" name="文本框 25"/>
          <p:cNvSpPr txBox="1"/>
          <p:nvPr/>
        </p:nvSpPr>
        <p:spPr>
          <a:xfrm>
            <a:off x="1077910" y="3657180"/>
            <a:ext cx="2455863" cy="1463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indent="-285750" lvl="1" marL="742950">
              <a:buClr>
                <a:srgbClr val="036EB8"/>
              </a:buClr>
              <a:buFont charset="2" panose="05000000000000000000" pitchFamily="2" typeface="Wingdings"/>
              <a:buChar char="n"/>
            </a:pPr>
            <a:r>
              <a:rPr altLang="en-US" kumimoji="1" lang="zh-CN" smtClean="0"/>
              <a:t>请单击更改</a:t>
            </a:r>
          </a:p>
          <a:p>
            <a:pPr indent="-285750" lvl="1" marL="742950">
              <a:buClr>
                <a:srgbClr val="036EB8"/>
              </a:buClr>
              <a:buFont charset="2" panose="05000000000000000000" pitchFamily="2" typeface="Wingdings"/>
              <a:buChar char="n"/>
            </a:pPr>
            <a:endParaRPr altLang="en-US" kumimoji="1" lang="zh-CN" smtClean="0"/>
          </a:p>
          <a:p>
            <a:pPr indent="-285750" lvl="1" marL="742950">
              <a:buClr>
                <a:srgbClr val="036EB8"/>
              </a:buClr>
              <a:buFont charset="2" panose="05000000000000000000" pitchFamily="2" typeface="Wingdings"/>
              <a:buChar char="n"/>
            </a:pPr>
            <a:r>
              <a:rPr altLang="en-US" kumimoji="1" lang="zh-CN" smtClean="0"/>
              <a:t>请单击更改</a:t>
            </a:r>
          </a:p>
          <a:p>
            <a:pPr indent="-285750" lvl="1" marL="742950">
              <a:buClr>
                <a:srgbClr val="036EB8"/>
              </a:buClr>
              <a:buFont charset="2" panose="05000000000000000000" pitchFamily="2" typeface="Wingdings"/>
              <a:buChar char="n"/>
            </a:pPr>
            <a:endParaRPr altLang="en-US" kumimoji="1" lang="zh-CN" smtClean="0"/>
          </a:p>
          <a:p>
            <a:pPr indent="-285750" lvl="1" marL="742950">
              <a:buClr>
                <a:srgbClr val="036EB8"/>
              </a:buClr>
              <a:buFont charset="2" panose="05000000000000000000" pitchFamily="2" typeface="Wingdings"/>
              <a:buChar char="n"/>
            </a:pPr>
            <a:r>
              <a:rPr altLang="en-US" kumimoji="1" lang="zh-CN" smtClean="0"/>
              <a:t>请单击更改</a:t>
            </a:r>
          </a:p>
        </p:txBody>
      </p:sp>
      <p:sp>
        <p:nvSpPr>
          <p:cNvPr id="27" name="文本框 26"/>
          <p:cNvSpPr txBox="1"/>
          <p:nvPr/>
        </p:nvSpPr>
        <p:spPr>
          <a:xfrm>
            <a:off x="5872302" y="3657180"/>
            <a:ext cx="2455863" cy="1463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indent="-285750" lvl="1" marL="742950">
              <a:buClr>
                <a:srgbClr val="036EB8"/>
              </a:buClr>
              <a:buFont charset="2" panose="05000000000000000000" pitchFamily="2" typeface="Wingdings"/>
              <a:buChar char="n"/>
            </a:pPr>
            <a:r>
              <a:rPr altLang="en-US" kumimoji="1" lang="zh-CN" smtClean="0"/>
              <a:t>请单击更改</a:t>
            </a:r>
          </a:p>
          <a:p>
            <a:pPr indent="-285750" lvl="1" marL="742950">
              <a:buClr>
                <a:srgbClr val="036EB8"/>
              </a:buClr>
              <a:buFont charset="2" panose="05000000000000000000" pitchFamily="2" typeface="Wingdings"/>
              <a:buChar char="n"/>
            </a:pPr>
            <a:endParaRPr altLang="en-US" kumimoji="1" lang="zh-CN" smtClean="0"/>
          </a:p>
          <a:p>
            <a:pPr indent="-285750" lvl="1" marL="742950">
              <a:buClr>
                <a:srgbClr val="036EB8"/>
              </a:buClr>
              <a:buFont charset="2" panose="05000000000000000000" pitchFamily="2" typeface="Wingdings"/>
              <a:buChar char="n"/>
            </a:pPr>
            <a:r>
              <a:rPr altLang="en-US" kumimoji="1" lang="zh-CN" smtClean="0"/>
              <a:t>请单击更改</a:t>
            </a:r>
          </a:p>
          <a:p>
            <a:pPr indent="-285750" lvl="1" marL="742950">
              <a:buClr>
                <a:srgbClr val="036EB8"/>
              </a:buClr>
              <a:buFont charset="2" panose="05000000000000000000" pitchFamily="2" typeface="Wingdings"/>
              <a:buChar char="n"/>
            </a:pPr>
            <a:endParaRPr altLang="en-US" kumimoji="1" lang="zh-CN" smtClean="0"/>
          </a:p>
          <a:p>
            <a:pPr indent="-285750" lvl="1" marL="742950">
              <a:buClr>
                <a:srgbClr val="036EB8"/>
              </a:buClr>
              <a:buFont charset="2" panose="05000000000000000000" pitchFamily="2" typeface="Wingdings"/>
              <a:buChar char="n"/>
            </a:pPr>
            <a:r>
              <a:rPr altLang="en-US" kumimoji="1" lang="zh-CN" smtClean="0"/>
              <a:t>请单击更改</a:t>
            </a:r>
          </a:p>
        </p:txBody>
      </p:sp>
      <p:sp>
        <p:nvSpPr>
          <p:cNvPr id="28" name="文本框 27"/>
          <p:cNvSpPr txBox="1"/>
          <p:nvPr/>
        </p:nvSpPr>
        <p:spPr>
          <a:xfrm>
            <a:off x="3475106" y="3657180"/>
            <a:ext cx="2455863" cy="1463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indent="-285750" lvl="1" marL="742950">
              <a:buClr>
                <a:srgbClr val="036EB8"/>
              </a:buClr>
              <a:buFont charset="2" panose="05000000000000000000" pitchFamily="2" typeface="Wingdings"/>
              <a:buChar char="n"/>
            </a:pPr>
            <a:r>
              <a:rPr altLang="en-US" kumimoji="1" lang="zh-CN" smtClean="0"/>
              <a:t>请单击更改</a:t>
            </a:r>
          </a:p>
          <a:p>
            <a:pPr indent="-285750" lvl="1" marL="742950">
              <a:buClr>
                <a:srgbClr val="036EB8"/>
              </a:buClr>
              <a:buFont charset="2" panose="05000000000000000000" pitchFamily="2" typeface="Wingdings"/>
              <a:buChar char="n"/>
            </a:pPr>
            <a:endParaRPr altLang="en-US" kumimoji="1" lang="zh-CN" smtClean="0"/>
          </a:p>
          <a:p>
            <a:pPr indent="-285750" lvl="1" marL="742950">
              <a:buClr>
                <a:srgbClr val="036EB8"/>
              </a:buClr>
              <a:buFont charset="2" panose="05000000000000000000" pitchFamily="2" typeface="Wingdings"/>
              <a:buChar char="n"/>
            </a:pPr>
            <a:r>
              <a:rPr altLang="en-US" kumimoji="1" lang="zh-CN" smtClean="0"/>
              <a:t>请单击更改</a:t>
            </a:r>
          </a:p>
          <a:p>
            <a:pPr indent="-285750" lvl="1" marL="742950">
              <a:buClr>
                <a:srgbClr val="036EB8"/>
              </a:buClr>
              <a:buFont charset="2" panose="05000000000000000000" pitchFamily="2" typeface="Wingdings"/>
              <a:buChar char="n"/>
            </a:pPr>
            <a:endParaRPr altLang="en-US" kumimoji="1" lang="zh-CN" smtClean="0"/>
          </a:p>
          <a:p>
            <a:pPr indent="-285750" lvl="1" marL="742950">
              <a:buClr>
                <a:srgbClr val="036EB8"/>
              </a:buClr>
              <a:buFont charset="2" panose="05000000000000000000" pitchFamily="2" typeface="Wingdings"/>
              <a:buChar char="n"/>
            </a:pPr>
            <a:r>
              <a:rPr altLang="en-US" kumimoji="1" lang="zh-CN" smtClean="0"/>
              <a:t>请单击更改</a:t>
            </a:r>
          </a:p>
        </p:txBody>
      </p:sp>
      <p:sp>
        <p:nvSpPr>
          <p:cNvPr id="30" name="文本框 29"/>
          <p:cNvSpPr txBox="1"/>
          <p:nvPr/>
        </p:nvSpPr>
        <p:spPr>
          <a:xfrm>
            <a:off x="8269496" y="3657180"/>
            <a:ext cx="2455863" cy="1463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indent="-285750" lvl="1" marL="742950">
              <a:buClr>
                <a:srgbClr val="036EB8"/>
              </a:buClr>
              <a:buFont charset="2" panose="05000000000000000000" pitchFamily="2" typeface="Wingdings"/>
              <a:buChar char="n"/>
            </a:pPr>
            <a:r>
              <a:rPr altLang="en-US" kumimoji="1" lang="zh-CN" smtClean="0"/>
              <a:t>请单击更改</a:t>
            </a:r>
          </a:p>
          <a:p>
            <a:pPr indent="-285750" lvl="1" marL="742950">
              <a:buClr>
                <a:srgbClr val="036EB8"/>
              </a:buClr>
              <a:buFont charset="2" panose="05000000000000000000" pitchFamily="2" typeface="Wingdings"/>
              <a:buChar char="n"/>
            </a:pPr>
            <a:endParaRPr altLang="en-US" kumimoji="1" lang="zh-CN" smtClean="0"/>
          </a:p>
          <a:p>
            <a:pPr indent="-285750" lvl="1" marL="742950">
              <a:buClr>
                <a:srgbClr val="036EB8"/>
              </a:buClr>
              <a:buFont charset="2" panose="05000000000000000000" pitchFamily="2" typeface="Wingdings"/>
              <a:buChar char="n"/>
            </a:pPr>
            <a:r>
              <a:rPr altLang="en-US" kumimoji="1" lang="zh-CN" smtClean="0"/>
              <a:t>请单击更改</a:t>
            </a:r>
          </a:p>
          <a:p>
            <a:pPr indent="-285750" lvl="1" marL="742950">
              <a:buClr>
                <a:srgbClr val="036EB8"/>
              </a:buClr>
              <a:buFont charset="2" panose="05000000000000000000" pitchFamily="2" typeface="Wingdings"/>
              <a:buChar char="n"/>
            </a:pPr>
            <a:endParaRPr altLang="en-US" kumimoji="1" lang="zh-CN" smtClean="0"/>
          </a:p>
          <a:p>
            <a:pPr indent="-285750" lvl="1" marL="742950">
              <a:buClr>
                <a:srgbClr val="036EB8"/>
              </a:buClr>
              <a:buFont charset="2" panose="05000000000000000000" pitchFamily="2" typeface="Wingdings"/>
              <a:buChar char="n"/>
            </a:pPr>
            <a:r>
              <a:rPr altLang="en-US" kumimoji="1" lang="zh-CN" smtClean="0"/>
              <a:t>请单击更改</a:t>
            </a:r>
          </a:p>
        </p:txBody>
      </p:sp>
      <p:grpSp>
        <p:nvGrpSpPr>
          <p:cNvPr id="31" name="组合 30"/>
          <p:cNvGrpSpPr/>
          <p:nvPr/>
        </p:nvGrpSpPr>
        <p:grpSpPr>
          <a:xfrm>
            <a:off x="6602082" y="1591021"/>
            <a:ext cx="1248203" cy="1905062"/>
            <a:chOff x="3600236" y="1591021"/>
            <a:chExt cx="1248203" cy="1905062"/>
          </a:xfrm>
        </p:grpSpPr>
        <p:sp>
          <p:nvSpPr>
            <p:cNvPr id="32" name="MH_SubTitle_1"/>
            <p:cNvSpPr/>
            <p:nvPr>
              <p:custDataLst>
                <p:tags r:id="rId4"/>
              </p:custDataLst>
            </p:nvPr>
          </p:nvSpPr>
          <p:spPr>
            <a:xfrm>
              <a:off x="3600236" y="1591021"/>
              <a:ext cx="1248203" cy="1480587"/>
            </a:xfrm>
            <a:custGeom>
              <a:gdLst>
                <a:gd fmla="*/ 573088 w 1146175" name="connsiteX0"/>
                <a:gd fmla="*/ 0 h 1359564" name="connsiteY0"/>
                <a:gd fmla="*/ 1146175 w 1146175" name="connsiteX1"/>
                <a:gd fmla="*/ 574220 h 1359564" name="connsiteY1"/>
                <a:gd fmla="*/ 1134532 w 1146175" name="connsiteX2"/>
                <a:gd fmla="*/ 689945 h 1359564" name="connsiteY2"/>
                <a:gd fmla="*/ 1112602 w 1146175" name="connsiteX3"/>
                <a:gd fmla="*/ 760731 h 1359564" name="connsiteY3"/>
                <a:gd fmla="*/ 1112798 w 1146175" name="connsiteX4"/>
                <a:gd fmla="*/ 760731 h 1359564" name="connsiteY4"/>
                <a:gd fmla="*/ 850646 w 1146175" name="connsiteX5"/>
                <a:gd fmla="*/ 1359564 h 1359564" name="connsiteY5"/>
                <a:gd fmla="*/ 295529 w 1146175" name="connsiteX6"/>
                <a:gd fmla="*/ 1359564 h 1359564" name="connsiteY6"/>
                <a:gd fmla="*/ 33378 w 1146175" name="connsiteX7"/>
                <a:gd fmla="*/ 760731 h 1359564" name="connsiteY7"/>
                <a:gd fmla="*/ 33573 w 1146175" name="connsiteX8"/>
                <a:gd fmla="*/ 760731 h 1359564" name="connsiteY8"/>
                <a:gd fmla="*/ 11643 w 1146175" name="connsiteX9"/>
                <a:gd fmla="*/ 689945 h 1359564" name="connsiteY9"/>
                <a:gd fmla="*/ 0 w 1146175" name="connsiteX10"/>
                <a:gd fmla="*/ 574220 h 1359564" name="connsiteY10"/>
                <a:gd fmla="*/ 573088 w 1146175" name="connsiteX11"/>
                <a:gd fmla="*/ 0 h 1359564" name="connsiteY11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b="b" l="l" r="r" t="t"/>
              <a:pathLst>
                <a:path h="1359564" w="1146175">
                  <a:moveTo>
                    <a:pt x="573088" y="0"/>
                  </a:moveTo>
                  <a:cubicBezTo>
                    <a:pt x="889595" y="0"/>
                    <a:pt x="1146175" y="257087"/>
                    <a:pt x="1146175" y="574220"/>
                  </a:cubicBezTo>
                  <a:cubicBezTo>
                    <a:pt x="1146175" y="613861"/>
                    <a:pt x="1142166" y="652565"/>
                    <a:pt x="1134532" y="689945"/>
                  </a:cubicBezTo>
                  <a:lnTo>
                    <a:pt x="1112602" y="760731"/>
                  </a:lnTo>
                  <a:lnTo>
                    <a:pt x="1112798" y="760731"/>
                  </a:lnTo>
                  <a:lnTo>
                    <a:pt x="850646" y="1359564"/>
                  </a:lnTo>
                  <a:lnTo>
                    <a:pt x="295529" y="1359564"/>
                  </a:lnTo>
                  <a:lnTo>
                    <a:pt x="33378" y="760731"/>
                  </a:lnTo>
                  <a:lnTo>
                    <a:pt x="33573" y="760731"/>
                  </a:lnTo>
                  <a:lnTo>
                    <a:pt x="11643" y="689945"/>
                  </a:lnTo>
                  <a:cubicBezTo>
                    <a:pt x="4009" y="652565"/>
                    <a:pt x="0" y="613861"/>
                    <a:pt x="0" y="574220"/>
                  </a:cubicBezTo>
                  <a:cubicBezTo>
                    <a:pt x="0" y="257087"/>
                    <a:pt x="256580" y="0"/>
                    <a:pt x="573088" y="0"/>
                  </a:cubicBezTo>
                  <a:close/>
                </a:path>
              </a:pathLst>
            </a:cu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bIns="72000" lIns="72000" rIns="72000" tIns="72000">
              <a:normAutofit/>
              <a:scene3d>
                <a:camera prst="orthographicFront"/>
                <a:lightRig dir="t" rig="threePt"/>
              </a:scene3d>
              <a:sp3d>
                <a:contourClr>
                  <a:srgbClr val="FFFFFF"/>
                </a:contourClr>
              </a:sp3d>
            </a:bodyPr>
            <a:lstStyle/>
            <a:p>
              <a:pPr algn="ctr">
                <a:defRPr/>
              </a:pPr>
              <a:r>
                <a:rPr altLang="en-US" lang="zh-CN" smtClean="0" sz="2000">
                  <a:solidFill>
                    <a:srgbClr val="333333"/>
                  </a:solidFill>
                </a:rPr>
                <a:t>单击更改</a:t>
              </a:r>
            </a:p>
          </p:txBody>
        </p:sp>
        <p:grpSp>
          <p:nvGrpSpPr>
            <p:cNvPr id="33" name="组合 32"/>
            <p:cNvGrpSpPr/>
            <p:nvPr/>
          </p:nvGrpSpPr>
          <p:grpSpPr>
            <a:xfrm>
              <a:off x="3943350" y="2695167"/>
              <a:ext cx="561976" cy="800916"/>
              <a:chOff x="3943350" y="2695167"/>
              <a:chExt cx="561976" cy="800916"/>
            </a:xfrm>
          </p:grpSpPr>
          <p:sp>
            <p:nvSpPr>
              <p:cNvPr id="34" name="KSO_Shape"/>
              <p:cNvSpPr/>
              <p:nvPr/>
            </p:nvSpPr>
            <p:spPr>
              <a:xfrm>
                <a:off x="3943350" y="2695167"/>
                <a:ext cx="561976" cy="800916"/>
              </a:xfrm>
              <a:custGeom>
                <a:gdLst>
                  <a:gd fmla="*/ 586581 w 1173161" name="connsiteX0"/>
                  <a:gd fmla="*/ 0 h 1672438" name="connsiteY0"/>
                  <a:gd fmla="*/ 1001356 w 1173161" name="connsiteX1"/>
                  <a:gd fmla="*/ 171806 h 1672438" name="connsiteY1"/>
                  <a:gd fmla="*/ 1001356 w 1173161" name="connsiteX2"/>
                  <a:gd fmla="*/ 1001357 h 1672438" name="connsiteY2"/>
                  <a:gd fmla="*/ 586581 w 1173161" name="connsiteX3"/>
                  <a:gd fmla="*/ 1672438 h 1672438" name="connsiteY3"/>
                  <a:gd fmla="*/ 171805 w 1173161" name="connsiteX4"/>
                  <a:gd fmla="*/ 1001357 h 1672438" name="connsiteY4"/>
                  <a:gd fmla="*/ 171805 w 1173161" name="connsiteX5"/>
                  <a:gd fmla="*/ 171806 h 1672438" name="connsiteY5"/>
                  <a:gd fmla="*/ 586581 w 1173161" name="connsiteX6"/>
                  <a:gd fmla="*/ 0 h 1672438" name="connsiteY6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b="b" l="l" r="r" t="t"/>
                <a:pathLst>
                  <a:path h="1672438" w="1173161">
                    <a:moveTo>
                      <a:pt x="586581" y="0"/>
                    </a:moveTo>
                    <a:cubicBezTo>
                      <a:pt x="736700" y="0"/>
                      <a:pt x="886819" y="57269"/>
                      <a:pt x="1001356" y="171806"/>
                    </a:cubicBezTo>
                    <a:cubicBezTo>
                      <a:pt x="1230430" y="400880"/>
                      <a:pt x="1230430" y="772282"/>
                      <a:pt x="1001356" y="1001357"/>
                    </a:cubicBezTo>
                    <a:cubicBezTo>
                      <a:pt x="820380" y="1182333"/>
                      <a:pt x="682121" y="1406027"/>
                      <a:pt x="586581" y="1672438"/>
                    </a:cubicBezTo>
                    <a:cubicBezTo>
                      <a:pt x="491040" y="1406027"/>
                      <a:pt x="352782" y="1182333"/>
                      <a:pt x="171805" y="1001357"/>
                    </a:cubicBezTo>
                    <a:cubicBezTo>
                      <a:pt x="-57269" y="772282"/>
                      <a:pt x="-57269" y="400880"/>
                      <a:pt x="171805" y="171806"/>
                    </a:cubicBezTo>
                    <a:cubicBezTo>
                      <a:pt x="286343" y="57269"/>
                      <a:pt x="436462" y="0"/>
                      <a:pt x="586581" y="0"/>
                    </a:cubicBezTo>
                    <a:close/>
                  </a:path>
                </a:pathLst>
              </a:custGeom>
              <a:solidFill>
                <a:srgbClr val="036EB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bIns="576000"/>
              <a:lstStyle/>
              <a:p>
                <a:pPr algn="ctr" eaLnBrk="1" fontAlgn="auto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altLang="en-US" lang="zh-CN">
                  <a:solidFill>
                    <a:srgbClr val="FFFFFF"/>
                  </a:solidFill>
                </a:endParaRPr>
              </a:p>
            </p:txBody>
          </p:sp>
          <p:sp>
            <p:nvSpPr>
              <p:cNvPr id="35" name="文本框 34"/>
              <p:cNvSpPr txBox="1"/>
              <p:nvPr/>
            </p:nvSpPr>
            <p:spPr>
              <a:xfrm>
                <a:off x="4043362" y="2760019"/>
                <a:ext cx="361951" cy="45720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/>
              <a:p>
                <a:r>
                  <a:rPr altLang="zh-CN" lang="en-US" smtClean="0" sz="2400">
                    <a:solidFill>
                      <a:schemeClr val="bg1"/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1</a:t>
                </a:r>
              </a:p>
            </p:txBody>
          </p:sp>
        </p:grpSp>
      </p:grpSp>
      <p:grpSp>
        <p:nvGrpSpPr>
          <p:cNvPr id="36" name="组合 35"/>
          <p:cNvGrpSpPr/>
          <p:nvPr/>
        </p:nvGrpSpPr>
        <p:grpSpPr>
          <a:xfrm>
            <a:off x="8999278" y="1600749"/>
            <a:ext cx="1248203" cy="1876284"/>
            <a:chOff x="7162585" y="1600749"/>
            <a:chExt cx="1248203" cy="1876284"/>
          </a:xfrm>
        </p:grpSpPr>
        <p:sp>
          <p:nvSpPr>
            <p:cNvPr id="37" name="KSO_Shape"/>
            <p:cNvSpPr/>
            <p:nvPr/>
          </p:nvSpPr>
          <p:spPr>
            <a:xfrm>
              <a:off x="7505699" y="2676117"/>
              <a:ext cx="561976" cy="800916"/>
            </a:xfrm>
            <a:custGeom>
              <a:gdLst>
                <a:gd fmla="*/ 586581 w 1173161" name="connsiteX0"/>
                <a:gd fmla="*/ 0 h 1672438" name="connsiteY0"/>
                <a:gd fmla="*/ 1001356 w 1173161" name="connsiteX1"/>
                <a:gd fmla="*/ 171806 h 1672438" name="connsiteY1"/>
                <a:gd fmla="*/ 1001356 w 1173161" name="connsiteX2"/>
                <a:gd fmla="*/ 1001357 h 1672438" name="connsiteY2"/>
                <a:gd fmla="*/ 586581 w 1173161" name="connsiteX3"/>
                <a:gd fmla="*/ 1672438 h 1672438" name="connsiteY3"/>
                <a:gd fmla="*/ 171805 w 1173161" name="connsiteX4"/>
                <a:gd fmla="*/ 1001357 h 1672438" name="connsiteY4"/>
                <a:gd fmla="*/ 171805 w 1173161" name="connsiteX5"/>
                <a:gd fmla="*/ 171806 h 1672438" name="connsiteY5"/>
                <a:gd fmla="*/ 586581 w 1173161" name="connsiteX6"/>
                <a:gd fmla="*/ 0 h 1672438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1672438" w="1173161">
                  <a:moveTo>
                    <a:pt x="586581" y="0"/>
                  </a:moveTo>
                  <a:cubicBezTo>
                    <a:pt x="736700" y="0"/>
                    <a:pt x="886819" y="57269"/>
                    <a:pt x="1001356" y="171806"/>
                  </a:cubicBezTo>
                  <a:cubicBezTo>
                    <a:pt x="1230430" y="400880"/>
                    <a:pt x="1230430" y="772282"/>
                    <a:pt x="1001356" y="1001357"/>
                  </a:cubicBezTo>
                  <a:cubicBezTo>
                    <a:pt x="820380" y="1182333"/>
                    <a:pt x="682121" y="1406027"/>
                    <a:pt x="586581" y="1672438"/>
                  </a:cubicBezTo>
                  <a:cubicBezTo>
                    <a:pt x="491040" y="1406027"/>
                    <a:pt x="352782" y="1182333"/>
                    <a:pt x="171805" y="1001357"/>
                  </a:cubicBezTo>
                  <a:cubicBezTo>
                    <a:pt x="-57269" y="772282"/>
                    <a:pt x="-57269" y="400880"/>
                    <a:pt x="171805" y="171806"/>
                  </a:cubicBezTo>
                  <a:cubicBezTo>
                    <a:pt x="286343" y="57269"/>
                    <a:pt x="436462" y="0"/>
                    <a:pt x="586581" y="0"/>
                  </a:cubicBezTo>
                  <a:close/>
                </a:path>
              </a:pathLst>
            </a:custGeom>
            <a:solidFill>
              <a:srgbClr val="036EB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bIns="576000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FFFFF"/>
                </a:solidFill>
              </a:endParaRPr>
            </a:p>
          </p:txBody>
        </p:sp>
        <p:sp>
          <p:nvSpPr>
            <p:cNvPr id="38" name="MH_SubTitle_2"/>
            <p:cNvSpPr/>
            <p:nvPr>
              <p:custDataLst>
                <p:tags r:id="rId5"/>
              </p:custDataLst>
            </p:nvPr>
          </p:nvSpPr>
          <p:spPr>
            <a:xfrm>
              <a:off x="7162585" y="1600749"/>
              <a:ext cx="1248203" cy="1480587"/>
            </a:xfrm>
            <a:custGeom>
              <a:gdLst>
                <a:gd fmla="*/ 573088 w 1146175" name="connsiteX0"/>
                <a:gd fmla="*/ 0 h 1359564" name="connsiteY0"/>
                <a:gd fmla="*/ 1146175 w 1146175" name="connsiteX1"/>
                <a:gd fmla="*/ 574220 h 1359564" name="connsiteY1"/>
                <a:gd fmla="*/ 1134532 w 1146175" name="connsiteX2"/>
                <a:gd fmla="*/ 689945 h 1359564" name="connsiteY2"/>
                <a:gd fmla="*/ 1112602 w 1146175" name="connsiteX3"/>
                <a:gd fmla="*/ 760731 h 1359564" name="connsiteY3"/>
                <a:gd fmla="*/ 1112798 w 1146175" name="connsiteX4"/>
                <a:gd fmla="*/ 760731 h 1359564" name="connsiteY4"/>
                <a:gd fmla="*/ 850646 w 1146175" name="connsiteX5"/>
                <a:gd fmla="*/ 1359564 h 1359564" name="connsiteY5"/>
                <a:gd fmla="*/ 295529 w 1146175" name="connsiteX6"/>
                <a:gd fmla="*/ 1359564 h 1359564" name="connsiteY6"/>
                <a:gd fmla="*/ 33378 w 1146175" name="connsiteX7"/>
                <a:gd fmla="*/ 760731 h 1359564" name="connsiteY7"/>
                <a:gd fmla="*/ 33573 w 1146175" name="connsiteX8"/>
                <a:gd fmla="*/ 760731 h 1359564" name="connsiteY8"/>
                <a:gd fmla="*/ 11643 w 1146175" name="connsiteX9"/>
                <a:gd fmla="*/ 689945 h 1359564" name="connsiteY9"/>
                <a:gd fmla="*/ 0 w 1146175" name="connsiteX10"/>
                <a:gd fmla="*/ 574220 h 1359564" name="connsiteY10"/>
                <a:gd fmla="*/ 573088 w 1146175" name="connsiteX11"/>
                <a:gd fmla="*/ 0 h 1359564" name="connsiteY11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b="b" l="l" r="r" t="t"/>
              <a:pathLst>
                <a:path h="1359564" w="1146175">
                  <a:moveTo>
                    <a:pt x="573088" y="0"/>
                  </a:moveTo>
                  <a:cubicBezTo>
                    <a:pt x="889595" y="0"/>
                    <a:pt x="1146175" y="257087"/>
                    <a:pt x="1146175" y="574220"/>
                  </a:cubicBezTo>
                  <a:cubicBezTo>
                    <a:pt x="1146175" y="613861"/>
                    <a:pt x="1142166" y="652565"/>
                    <a:pt x="1134532" y="689945"/>
                  </a:cubicBezTo>
                  <a:lnTo>
                    <a:pt x="1112602" y="760731"/>
                  </a:lnTo>
                  <a:lnTo>
                    <a:pt x="1112798" y="760731"/>
                  </a:lnTo>
                  <a:lnTo>
                    <a:pt x="850646" y="1359564"/>
                  </a:lnTo>
                  <a:lnTo>
                    <a:pt x="295529" y="1359564"/>
                  </a:lnTo>
                  <a:lnTo>
                    <a:pt x="33378" y="760731"/>
                  </a:lnTo>
                  <a:lnTo>
                    <a:pt x="33573" y="760731"/>
                  </a:lnTo>
                  <a:lnTo>
                    <a:pt x="11643" y="689945"/>
                  </a:lnTo>
                  <a:cubicBezTo>
                    <a:pt x="4009" y="652565"/>
                    <a:pt x="0" y="613861"/>
                    <a:pt x="0" y="574220"/>
                  </a:cubicBezTo>
                  <a:cubicBezTo>
                    <a:pt x="0" y="257087"/>
                    <a:pt x="256580" y="0"/>
                    <a:pt x="573088" y="0"/>
                  </a:cubicBezTo>
                  <a:close/>
                </a:path>
              </a:pathLst>
            </a:cu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bIns="72000" lIns="72000" rIns="72000" tIns="72000">
              <a:normAutofit/>
              <a:scene3d>
                <a:camera prst="orthographicFront"/>
                <a:lightRig dir="t" rig="threePt"/>
              </a:scene3d>
              <a:sp3d>
                <a:contourClr>
                  <a:srgbClr val="FFFFFF"/>
                </a:contourClr>
              </a:sp3d>
            </a:bodyPr>
            <a:lstStyle/>
            <a:p>
              <a:pPr algn="ctr">
                <a:defRPr/>
              </a:pPr>
              <a:r>
                <a:rPr altLang="en-US" lang="zh-CN" smtClean="0" sz="2000">
                  <a:solidFill>
                    <a:srgbClr val="333333"/>
                  </a:solidFill>
                </a:rPr>
                <a:t>单机更改</a:t>
              </a:r>
            </a:p>
          </p:txBody>
        </p:sp>
        <p:sp>
          <p:nvSpPr>
            <p:cNvPr id="39" name="文本框 38"/>
            <p:cNvSpPr txBox="1"/>
            <p:nvPr/>
          </p:nvSpPr>
          <p:spPr>
            <a:xfrm>
              <a:off x="7605711" y="2740968"/>
              <a:ext cx="361951" cy="4572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mtClean="0" sz="24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2</a:t>
              </a:r>
            </a:p>
          </p:txBody>
        </p:sp>
      </p:grpSp>
    </p:spTree>
    <p:extLst>
      <p:ext uri="{BB962C8B-B14F-4D97-AF65-F5344CB8AC3E}">
        <p14:creationId val="3864515180"/>
      </p:ext>
    </p:extLst>
  </p:cSld>
  <p:clrMapOvr>
    <a:masterClrMapping/>
  </p:clrMapOvr>
  <p:transition/>
  <p:timing/>
</p:sld>
</file>

<file path=ppt/slides/slide1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矩形 4"/>
          <p:cNvSpPr/>
          <p:nvPr/>
        </p:nvSpPr>
        <p:spPr>
          <a:xfrm>
            <a:off x="0" y="2100943"/>
            <a:ext cx="12192000" cy="2670629"/>
          </a:xfrm>
          <a:prstGeom prst="rect">
            <a:avLst/>
          </a:prstGeom>
          <a:solidFill>
            <a:srgbClr val="036EB8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6" name="组合 5"/>
          <p:cNvGrpSpPr/>
          <p:nvPr/>
        </p:nvGrpSpPr>
        <p:grpSpPr>
          <a:xfrm>
            <a:off x="5705493" y="2086429"/>
            <a:ext cx="781015" cy="2685142"/>
            <a:chOff x="5123543" y="2728686"/>
            <a:chExt cx="781015" cy="2685142"/>
          </a:xfrm>
          <a:solidFill>
            <a:srgbClr val="34BF49"/>
          </a:solidFill>
          <a:effectLst/>
        </p:grpSpPr>
        <p:sp>
          <p:nvSpPr>
            <p:cNvPr id="9" name="等腰三角形 8"/>
            <p:cNvSpPr/>
            <p:nvPr/>
          </p:nvSpPr>
          <p:spPr>
            <a:xfrm flipV="1">
              <a:off x="5123543" y="2728686"/>
              <a:ext cx="781015" cy="580571"/>
            </a:xfrm>
            <a:prstGeom prst="triangle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0" name="等腰三角形 9"/>
            <p:cNvSpPr/>
            <p:nvPr/>
          </p:nvSpPr>
          <p:spPr>
            <a:xfrm>
              <a:off x="5123543" y="4833258"/>
              <a:ext cx="781015" cy="580570"/>
            </a:xfrm>
            <a:prstGeom prst="triangle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2" name="组合 1"/>
          <p:cNvGrpSpPr/>
          <p:nvPr/>
        </p:nvGrpSpPr>
        <p:grpSpPr>
          <a:xfrm>
            <a:off x="4332287" y="2908219"/>
            <a:ext cx="3527426" cy="830997"/>
            <a:chOff x="5031922" y="2908219"/>
            <a:chExt cx="3527426" cy="830997"/>
          </a:xfrm>
        </p:grpSpPr>
        <p:sp>
          <p:nvSpPr>
            <p:cNvPr id="7" name="文本框 6"/>
            <p:cNvSpPr txBox="1"/>
            <p:nvPr/>
          </p:nvSpPr>
          <p:spPr>
            <a:xfrm>
              <a:off x="5743120" y="2908219"/>
              <a:ext cx="2816228" cy="8229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lang="zh-CN" smtClean="0" sz="4800">
                  <a:solidFill>
                    <a:schemeClr val="bg1"/>
                  </a:solidFill>
                </a:rPr>
                <a:t>项目预算</a:t>
              </a:r>
            </a:p>
          </p:txBody>
        </p:sp>
        <p:sp>
          <p:nvSpPr>
            <p:cNvPr id="8" name="文本框 7"/>
            <p:cNvSpPr txBox="1"/>
            <p:nvPr/>
          </p:nvSpPr>
          <p:spPr>
            <a:xfrm>
              <a:off x="5031922" y="2908219"/>
              <a:ext cx="1001486" cy="8229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b="1" lang="en-US" smtClean="0" sz="4800">
                  <a:solidFill>
                    <a:schemeClr val="bg1"/>
                  </a:solidFill>
                </a:rPr>
                <a:t>05</a:t>
              </a:r>
            </a:p>
          </p:txBody>
        </p:sp>
      </p:grpSp>
      <p:grpSp>
        <p:nvGrpSpPr>
          <p:cNvPr id="11" name="组合 10"/>
          <p:cNvGrpSpPr/>
          <p:nvPr/>
        </p:nvGrpSpPr>
        <p:grpSpPr>
          <a:xfrm>
            <a:off x="3686629" y="5012791"/>
            <a:ext cx="4586514" cy="1209221"/>
            <a:chOff x="3686629" y="1298779"/>
            <a:chExt cx="4586514" cy="1209221"/>
          </a:xfrm>
        </p:grpSpPr>
        <p:sp>
          <p:nvSpPr>
            <p:cNvPr id="12" name="文本框 11"/>
            <p:cNvSpPr txBox="1"/>
            <p:nvPr/>
          </p:nvSpPr>
          <p:spPr>
            <a:xfrm>
              <a:off x="4968419" y="2050160"/>
              <a:ext cx="3219450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zh-CN" kern="2700" lang="en-US" smtClean="0" spc="600"/>
                <a:t>ORANGEPPT工作室</a:t>
              </a:r>
            </a:p>
          </p:txBody>
        </p:sp>
        <p:sp>
          <p:nvSpPr>
            <p:cNvPr id="13" name="文本框 12"/>
            <p:cNvSpPr txBox="1"/>
            <p:nvPr/>
          </p:nvSpPr>
          <p:spPr>
            <a:xfrm>
              <a:off x="4895849" y="1646551"/>
              <a:ext cx="3377293" cy="4572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b="1" lang="zh-CN" smtClean="0" sz="2400">
                  <a:solidFill>
                    <a:srgbClr val="036EB8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ＰＯＷＥＲＰＯＩＮＴ</a:t>
              </a:r>
            </a:p>
          </p:txBody>
        </p:sp>
        <p:sp>
          <p:nvSpPr>
            <p:cNvPr id="14" name="十字箭头标注 13"/>
            <p:cNvSpPr/>
            <p:nvPr/>
          </p:nvSpPr>
          <p:spPr>
            <a:xfrm>
              <a:off x="3686629" y="1298779"/>
              <a:ext cx="1209221" cy="1209221"/>
            </a:xfrm>
            <a:prstGeom prst="quadArrowCallout">
              <a:avLst/>
            </a:prstGeom>
            <a:solidFill>
              <a:srgbClr val="036EB8"/>
            </a:solidFill>
            <a:ln>
              <a:noFill/>
            </a:ln>
            <a:effectLst>
              <a:outerShdw algn="bl" blurRad="431800" dir="18900000" dist="38100" rotWithShape="0" sx="60000" sy="6000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 vert="eaVert"/>
            <a:lstStyle/>
            <a:p>
              <a:pPr algn="ctr"/>
              <a:r>
                <a:rPr altLang="en-US" lang="zh-CN" smtClean="0"/>
                <a:t>ＬＯＧＯ</a:t>
              </a:r>
            </a:p>
          </p:txBody>
        </p:sp>
      </p:grpSp>
    </p:spTree>
    <p:extLst>
      <p:ext uri="{BB962C8B-B14F-4D97-AF65-F5344CB8AC3E}">
        <p14:creationId val="475232158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矩形 2"/>
          <p:cNvSpPr/>
          <p:nvPr/>
        </p:nvSpPr>
        <p:spPr>
          <a:xfrm>
            <a:off x="0" y="268060"/>
            <a:ext cx="1291771" cy="928915"/>
          </a:xfrm>
          <a:prstGeom prst="rect">
            <a:avLst/>
          </a:prstGeom>
          <a:solidFill>
            <a:srgbClr val="036EB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" name="矩形 3"/>
          <p:cNvSpPr/>
          <p:nvPr/>
        </p:nvSpPr>
        <p:spPr>
          <a:xfrm>
            <a:off x="1509486" y="268060"/>
            <a:ext cx="174171" cy="928915"/>
          </a:xfrm>
          <a:prstGeom prst="rect">
            <a:avLst/>
          </a:prstGeom>
          <a:solidFill>
            <a:srgbClr val="036EB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" name="文本框 4"/>
          <p:cNvSpPr txBox="1"/>
          <p:nvPr/>
        </p:nvSpPr>
        <p:spPr>
          <a:xfrm>
            <a:off x="2032001" y="268060"/>
            <a:ext cx="1625600" cy="9144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54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目录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3526972" y="668170"/>
            <a:ext cx="2830286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mtClean="0" sz="28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CONTENTS</a:t>
            </a:r>
          </a:p>
        </p:txBody>
      </p:sp>
      <p:grpSp>
        <p:nvGrpSpPr>
          <p:cNvPr id="50" name="组合 49"/>
          <p:cNvGrpSpPr/>
          <p:nvPr/>
        </p:nvGrpSpPr>
        <p:grpSpPr>
          <a:xfrm>
            <a:off x="1463222" y="2107402"/>
            <a:ext cx="9964370" cy="3085157"/>
            <a:chOff x="1463222" y="1648768"/>
            <a:chExt cx="9964370" cy="3085157"/>
          </a:xfrm>
        </p:grpSpPr>
        <p:grpSp>
          <p:nvGrpSpPr>
            <p:cNvPr id="7" name="组合 6"/>
            <p:cNvGrpSpPr>
              <a:grpSpLocks noChangeAspect="1"/>
            </p:cNvGrpSpPr>
            <p:nvPr/>
          </p:nvGrpSpPr>
          <p:grpSpPr>
            <a:xfrm>
              <a:off x="1463222" y="1651586"/>
              <a:ext cx="468628" cy="578937"/>
              <a:chOff x="1487488" y="2149408"/>
              <a:chExt cx="552282" cy="637335"/>
            </a:xfrm>
          </p:grpSpPr>
          <p:sp>
            <p:nvSpPr>
              <p:cNvPr id="8" name="矩形 7"/>
              <p:cNvSpPr/>
              <p:nvPr/>
            </p:nvSpPr>
            <p:spPr>
              <a:xfrm>
                <a:off x="1487488" y="2257427"/>
                <a:ext cx="552282" cy="529316"/>
              </a:xfrm>
              <a:prstGeom prst="rect">
                <a:avLst/>
              </a:prstGeom>
              <a:solidFill>
                <a:srgbClr val="036EB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>
                <a:noAutofit/>
              </a:bodyPr>
              <a:lstStyle/>
              <a:p>
                <a:pPr algn="ctr"/>
                <a:endParaRPr altLang="en-US" lang="zh-CN"/>
              </a:p>
            </p:txBody>
          </p:sp>
          <p:sp>
            <p:nvSpPr>
              <p:cNvPr id="9" name="文本框 8"/>
              <p:cNvSpPr txBox="1"/>
              <p:nvPr/>
            </p:nvSpPr>
            <p:spPr>
              <a:xfrm>
                <a:off x="1509486" y="2149408"/>
                <a:ext cx="530284" cy="611867"/>
              </a:xfrm>
              <a:prstGeom prst="rect">
                <a:avLst/>
              </a:prstGeom>
              <a:noFill/>
            </p:spPr>
            <p:txBody>
              <a:bodyPr rtlCol="0" wrap="square">
                <a:noAutofit/>
              </a:bodyPr>
              <a:lstStyle/>
              <a:p>
                <a:pPr algn="ctr"/>
                <a:r>
                  <a:rPr altLang="zh-CN" lang="en-US" smtClean="0" sz="4000">
                    <a:solidFill>
                      <a:schemeClr val="bg1"/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1</a:t>
                </a:r>
              </a:p>
            </p:txBody>
          </p:sp>
        </p:grpSp>
        <p:sp>
          <p:nvSpPr>
            <p:cNvPr id="10" name="文本框 9"/>
            <p:cNvSpPr txBox="1"/>
            <p:nvPr/>
          </p:nvSpPr>
          <p:spPr>
            <a:xfrm>
              <a:off x="1956126" y="1691324"/>
              <a:ext cx="2012991" cy="5181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kumimoji="1" lang="zh-CN" smtClean="0" sz="2800">
                  <a:solidFill>
                    <a:schemeClr val="tx1">
                      <a:lumMod val="85000"/>
                      <a:lumOff val="1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项目介绍</a:t>
              </a:r>
            </a:p>
          </p:txBody>
        </p:sp>
        <p:grpSp>
          <p:nvGrpSpPr>
            <p:cNvPr id="11" name="组合 10"/>
            <p:cNvGrpSpPr/>
            <p:nvPr/>
          </p:nvGrpSpPr>
          <p:grpSpPr>
            <a:xfrm>
              <a:off x="5582995" y="1648768"/>
              <a:ext cx="471440" cy="646880"/>
              <a:chOff x="1487488" y="2154263"/>
              <a:chExt cx="552282" cy="707886"/>
            </a:xfrm>
          </p:grpSpPr>
          <p:sp>
            <p:nvSpPr>
              <p:cNvPr id="12" name="矩形 11"/>
              <p:cNvSpPr/>
              <p:nvPr/>
            </p:nvSpPr>
            <p:spPr>
              <a:xfrm>
                <a:off x="1487488" y="2257427"/>
                <a:ext cx="552282" cy="529316"/>
              </a:xfrm>
              <a:prstGeom prst="rect">
                <a:avLst/>
              </a:prstGeom>
              <a:solidFill>
                <a:srgbClr val="036EB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3" name="文本框 12"/>
              <p:cNvSpPr txBox="1"/>
              <p:nvPr/>
            </p:nvSpPr>
            <p:spPr>
              <a:xfrm>
                <a:off x="1509486" y="2154263"/>
                <a:ext cx="530284" cy="767154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/>
              <a:p>
                <a:pPr algn="ctr"/>
                <a:r>
                  <a:rPr altLang="zh-CN" lang="en-US" smtClean="0" sz="4000">
                    <a:solidFill>
                      <a:schemeClr val="bg1"/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4</a:t>
                </a:r>
              </a:p>
            </p:txBody>
          </p:sp>
        </p:grpSp>
        <p:sp>
          <p:nvSpPr>
            <p:cNvPr id="14" name="文本框 13"/>
            <p:cNvSpPr txBox="1"/>
            <p:nvPr/>
          </p:nvSpPr>
          <p:spPr>
            <a:xfrm>
              <a:off x="6115042" y="1729784"/>
              <a:ext cx="3705234" cy="5181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kumimoji="1" lang="zh-CN" smtClean="0" sz="2800">
                  <a:solidFill>
                    <a:schemeClr val="tx1">
                      <a:lumMod val="85000"/>
                      <a:lumOff val="1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各方需要配合的工作</a:t>
              </a:r>
            </a:p>
          </p:txBody>
        </p:sp>
        <p:grpSp>
          <p:nvGrpSpPr>
            <p:cNvPr id="19" name="组合 18"/>
            <p:cNvGrpSpPr/>
            <p:nvPr/>
          </p:nvGrpSpPr>
          <p:grpSpPr>
            <a:xfrm>
              <a:off x="5582995" y="2816972"/>
              <a:ext cx="471440" cy="646880"/>
              <a:chOff x="1487488" y="2150095"/>
              <a:chExt cx="552282" cy="707886"/>
            </a:xfrm>
          </p:grpSpPr>
          <p:sp>
            <p:nvSpPr>
              <p:cNvPr id="20" name="矩形 19"/>
              <p:cNvSpPr/>
              <p:nvPr/>
            </p:nvSpPr>
            <p:spPr>
              <a:xfrm>
                <a:off x="1487488" y="2257427"/>
                <a:ext cx="552282" cy="529316"/>
              </a:xfrm>
              <a:prstGeom prst="rect">
                <a:avLst/>
              </a:prstGeom>
              <a:solidFill>
                <a:srgbClr val="036EB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1" name="文本框 20"/>
              <p:cNvSpPr txBox="1"/>
              <p:nvPr/>
            </p:nvSpPr>
            <p:spPr>
              <a:xfrm>
                <a:off x="1509486" y="2150095"/>
                <a:ext cx="530284" cy="767154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/>
              <a:p>
                <a:pPr algn="ctr"/>
                <a:r>
                  <a:rPr altLang="zh-CN" lang="en-US" smtClean="0" sz="4000">
                    <a:solidFill>
                      <a:schemeClr val="bg1"/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5</a:t>
                </a:r>
              </a:p>
            </p:txBody>
          </p:sp>
        </p:grpSp>
        <p:sp>
          <p:nvSpPr>
            <p:cNvPr id="22" name="文本框 21"/>
            <p:cNvSpPr txBox="1"/>
            <p:nvPr/>
          </p:nvSpPr>
          <p:spPr>
            <a:xfrm>
              <a:off x="6115042" y="2901798"/>
              <a:ext cx="2719104" cy="5181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kumimoji="1" lang="zh-CN" smtClean="0" sz="2800">
                  <a:solidFill>
                    <a:schemeClr val="tx1">
                      <a:lumMod val="85000"/>
                      <a:lumOff val="1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项目预算</a:t>
              </a:r>
            </a:p>
          </p:txBody>
        </p:sp>
        <p:grpSp>
          <p:nvGrpSpPr>
            <p:cNvPr id="15" name="组合 14"/>
            <p:cNvGrpSpPr/>
            <p:nvPr/>
          </p:nvGrpSpPr>
          <p:grpSpPr>
            <a:xfrm>
              <a:off x="1463222" y="2839059"/>
              <a:ext cx="445130" cy="643022"/>
              <a:chOff x="1487488" y="2160392"/>
              <a:chExt cx="552282" cy="707886"/>
            </a:xfrm>
          </p:grpSpPr>
          <p:sp>
            <p:nvSpPr>
              <p:cNvPr id="16" name="矩形 15"/>
              <p:cNvSpPr/>
              <p:nvPr/>
            </p:nvSpPr>
            <p:spPr>
              <a:xfrm>
                <a:off x="1487488" y="2257427"/>
                <a:ext cx="552282" cy="529316"/>
              </a:xfrm>
              <a:prstGeom prst="rect">
                <a:avLst/>
              </a:prstGeom>
              <a:solidFill>
                <a:srgbClr val="036EB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7" name="文本框 16"/>
              <p:cNvSpPr txBox="1"/>
              <p:nvPr/>
            </p:nvSpPr>
            <p:spPr>
              <a:xfrm>
                <a:off x="1509486" y="2160393"/>
                <a:ext cx="530284" cy="771756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/>
              <a:p>
                <a:pPr algn="ctr"/>
                <a:r>
                  <a:rPr altLang="zh-CN" lang="en-US" smtClean="0" sz="4000">
                    <a:solidFill>
                      <a:schemeClr val="bg1"/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2</a:t>
                </a:r>
              </a:p>
            </p:txBody>
          </p:sp>
        </p:grpSp>
        <p:sp>
          <p:nvSpPr>
            <p:cNvPr id="18" name="文本框 17"/>
            <p:cNvSpPr txBox="1"/>
            <p:nvPr/>
          </p:nvSpPr>
          <p:spPr>
            <a:xfrm>
              <a:off x="1956125" y="2912430"/>
              <a:ext cx="2567356" cy="5181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kumimoji="1" lang="zh-CN" smtClean="0" sz="2800">
                  <a:solidFill>
                    <a:schemeClr val="tx1">
                      <a:lumMod val="85000"/>
                      <a:lumOff val="1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需求分析</a:t>
              </a:r>
            </a:p>
          </p:txBody>
        </p:sp>
        <p:grpSp>
          <p:nvGrpSpPr>
            <p:cNvPr id="36" name="组合 35"/>
            <p:cNvGrpSpPr/>
            <p:nvPr/>
          </p:nvGrpSpPr>
          <p:grpSpPr>
            <a:xfrm>
              <a:off x="1463222" y="4090903"/>
              <a:ext cx="445130" cy="643022"/>
              <a:chOff x="1291771" y="4492422"/>
              <a:chExt cx="521460" cy="703664"/>
            </a:xfrm>
          </p:grpSpPr>
          <p:sp>
            <p:nvSpPr>
              <p:cNvPr id="24" name="矩形 23"/>
              <p:cNvSpPr/>
              <p:nvPr/>
            </p:nvSpPr>
            <p:spPr>
              <a:xfrm>
                <a:off x="1291771" y="4599300"/>
                <a:ext cx="521460" cy="526159"/>
              </a:xfrm>
              <a:prstGeom prst="rect">
                <a:avLst/>
              </a:prstGeom>
              <a:solidFill>
                <a:srgbClr val="036EB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5" name="文本框 24"/>
              <p:cNvSpPr txBox="1"/>
              <p:nvPr/>
            </p:nvSpPr>
            <p:spPr>
              <a:xfrm>
                <a:off x="1312541" y="4492422"/>
                <a:ext cx="500690" cy="767153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/>
              <a:p>
                <a:pPr algn="ctr"/>
                <a:r>
                  <a:rPr altLang="zh-CN" lang="en-US" smtClean="0" sz="4000">
                    <a:solidFill>
                      <a:schemeClr val="bg1"/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3</a:t>
                </a:r>
              </a:p>
            </p:txBody>
          </p:sp>
        </p:grpSp>
        <p:sp>
          <p:nvSpPr>
            <p:cNvPr id="26" name="文本框 25"/>
            <p:cNvSpPr txBox="1"/>
            <p:nvPr/>
          </p:nvSpPr>
          <p:spPr>
            <a:xfrm>
              <a:off x="1956125" y="4173800"/>
              <a:ext cx="2567356" cy="5181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kumimoji="1" lang="zh-CN" smtClean="0" sz="2800">
                  <a:solidFill>
                    <a:schemeClr val="tx1">
                      <a:lumMod val="85000"/>
                      <a:lumOff val="1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项目设计</a:t>
              </a:r>
            </a:p>
          </p:txBody>
        </p:sp>
        <p:grpSp>
          <p:nvGrpSpPr>
            <p:cNvPr id="27" name="组合 26"/>
            <p:cNvGrpSpPr/>
            <p:nvPr/>
          </p:nvGrpSpPr>
          <p:grpSpPr>
            <a:xfrm>
              <a:off x="5601773" y="4079549"/>
              <a:ext cx="471440" cy="646880"/>
              <a:chOff x="1487488" y="2150095"/>
              <a:chExt cx="552282" cy="707886"/>
            </a:xfrm>
          </p:grpSpPr>
          <p:sp>
            <p:nvSpPr>
              <p:cNvPr id="28" name="矩形 27"/>
              <p:cNvSpPr/>
              <p:nvPr/>
            </p:nvSpPr>
            <p:spPr>
              <a:xfrm>
                <a:off x="1487488" y="2257427"/>
                <a:ext cx="552282" cy="529316"/>
              </a:xfrm>
              <a:prstGeom prst="rect">
                <a:avLst/>
              </a:prstGeom>
              <a:solidFill>
                <a:srgbClr val="036EB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9" name="文本框 28"/>
              <p:cNvSpPr txBox="1"/>
              <p:nvPr/>
            </p:nvSpPr>
            <p:spPr>
              <a:xfrm>
                <a:off x="1509486" y="2150096"/>
                <a:ext cx="530284" cy="767154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/>
              <a:p>
                <a:pPr algn="ctr"/>
                <a:r>
                  <a:rPr altLang="zh-CN" lang="en-US" smtClean="0" sz="4000">
                    <a:solidFill>
                      <a:schemeClr val="bg1"/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6</a:t>
                </a:r>
              </a:p>
            </p:txBody>
          </p:sp>
        </p:grpSp>
        <p:sp>
          <p:nvSpPr>
            <p:cNvPr id="30" name="文本框 29"/>
            <p:cNvSpPr txBox="1"/>
            <p:nvPr/>
          </p:nvSpPr>
          <p:spPr>
            <a:xfrm>
              <a:off x="6133820" y="4164375"/>
              <a:ext cx="2719104" cy="5181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kumimoji="1" lang="zh-CN" smtClean="0" sz="2800">
                  <a:solidFill>
                    <a:schemeClr val="tx1">
                      <a:lumMod val="85000"/>
                      <a:lumOff val="1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总结致谢</a:t>
              </a:r>
            </a:p>
          </p:txBody>
        </p:sp>
        <p:cxnSp>
          <p:nvCxnSpPr>
            <p:cNvPr id="42" name="直接连接符 41"/>
            <p:cNvCxnSpPr/>
            <p:nvPr/>
          </p:nvCxnSpPr>
          <p:spPr>
            <a:xfrm>
              <a:off x="1463222" y="2239763"/>
              <a:ext cx="3320443" cy="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直接连接符 42"/>
            <p:cNvCxnSpPr/>
            <p:nvPr/>
          </p:nvCxnSpPr>
          <p:spPr>
            <a:xfrm>
              <a:off x="1463222" y="3420615"/>
              <a:ext cx="3320443" cy="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直接连接符 43"/>
            <p:cNvCxnSpPr/>
            <p:nvPr/>
          </p:nvCxnSpPr>
          <p:spPr>
            <a:xfrm>
              <a:off x="1463222" y="4685618"/>
              <a:ext cx="3320443" cy="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直接连接符 44"/>
            <p:cNvCxnSpPr/>
            <p:nvPr/>
          </p:nvCxnSpPr>
          <p:spPr>
            <a:xfrm>
              <a:off x="5582995" y="2239763"/>
              <a:ext cx="3770555" cy="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接连接符 45"/>
            <p:cNvCxnSpPr/>
            <p:nvPr/>
          </p:nvCxnSpPr>
          <p:spPr>
            <a:xfrm>
              <a:off x="5582995" y="3420615"/>
              <a:ext cx="3770555" cy="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接连接符 46"/>
            <p:cNvCxnSpPr/>
            <p:nvPr/>
          </p:nvCxnSpPr>
          <p:spPr>
            <a:xfrm>
              <a:off x="5582995" y="4685618"/>
              <a:ext cx="3770555" cy="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49" name="图片 4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p:blipFill>
          <p:spPr>
            <a:xfrm>
              <a:off x="10284463" y="2531660"/>
              <a:ext cx="1143129" cy="215395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val="1618663292"/>
      </p:ext>
    </p:extLst>
  </p:cSld>
  <p:clrMapOvr>
    <a:masterClrMapping/>
  </p:clrMapOvr>
  <p:transition/>
  <p:timing/>
</p:sld>
</file>

<file path=ppt/slides/slide2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5" name="组合 4"/>
          <p:cNvGrpSpPr/>
          <p:nvPr/>
        </p:nvGrpSpPr>
        <p:grpSpPr>
          <a:xfrm>
            <a:off x="73025" y="82550"/>
            <a:ext cx="2892425" cy="372507"/>
            <a:chOff x="73025" y="69850"/>
            <a:chExt cx="2892425" cy="372507"/>
          </a:xfrm>
        </p:grpSpPr>
        <p:sp>
          <p:nvSpPr>
            <p:cNvPr id="6" name="文本框 5"/>
            <p:cNvSpPr txBox="1"/>
            <p:nvPr/>
          </p:nvSpPr>
          <p:spPr>
            <a:xfrm>
              <a:off x="73025" y="73025"/>
              <a:ext cx="1019175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zh-CN" lang="en-US" smtClean="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PART 5</a:t>
              </a:r>
            </a:p>
          </p:txBody>
        </p:sp>
        <p:sp>
          <p:nvSpPr>
            <p:cNvPr id="7" name="文本框 6"/>
            <p:cNvSpPr txBox="1"/>
            <p:nvPr/>
          </p:nvSpPr>
          <p:spPr>
            <a:xfrm>
              <a:off x="1092200" y="69850"/>
              <a:ext cx="1873250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lang="zh-CN" smtClean="0">
                  <a:solidFill>
                    <a:schemeClr val="tx1">
                      <a:lumMod val="65000"/>
                      <a:lumOff val="3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合作项目设计</a:t>
              </a:r>
            </a:p>
          </p:txBody>
        </p:sp>
      </p:grpSp>
      <p:graphicFrame>
        <p:nvGraphicFramePr>
          <p:cNvPr id="8" name="表格 7"/>
          <p:cNvGraphicFramePr>
            <a:graphicFrameLocks noGrp="1"/>
          </p:cNvGraphicFramePr>
          <p:nvPr>
            <p:extLst>
              <p:ext uri="{D42A27DB-BD31-4B8C-83A1-F6EECF244321}">
                <p14:modId val="821544480"/>
              </p:ext>
            </p:extLst>
          </p:nvPr>
        </p:nvGraphicFramePr>
        <p:xfrm>
          <a:off x="2032000" y="1995191"/>
          <a:ext cx="8128000" cy="2707440"/>
        </p:xfrm>
        <a:graphic>
          <a:graphicData uri="http://schemas.openxmlformats.org/drawingml/2006/table">
            <a:tbl>
              <a:tblPr bandRow="1" first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494034521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10075577"/>
                    </a:ext>
                  </a:extLst>
                </a:gridCol>
              </a:tblGrid>
              <a:tr h="451240">
                <a:tc>
                  <a:txBody>
                    <a:bodyPr vert="horz" wrap="square"/>
                    <a:lstStyle/>
                    <a:p>
                      <a:pPr algn="ctr"/>
                      <a:r>
                        <a:rPr altLang="en-US" lang="zh-CN" smtClean="0"/>
                        <a:t>项目名称</a:t>
                      </a:r>
                      <a:endParaRPr altLang="en-US" lang="zh-CN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altLang="en-US" lang="zh-CN" smtClean="0"/>
                        <a:t>具体报价（十万元）</a:t>
                      </a:r>
                      <a:endParaRPr altLang="en-US" lang="zh-C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0860453"/>
                  </a:ext>
                </a:extLst>
              </a:tr>
              <a:tr h="451240">
                <a:tc>
                  <a:txBody>
                    <a:bodyPr vert="horz" wrap="square"/>
                    <a:lstStyle/>
                    <a:p>
                      <a:pPr algn="ctr" defTabSz="914400" eaLnBrk="1" fontAlgn="auto" hangingPunct="1" indent="0" latinLnBrk="0" marL="0" marR="0" rtl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altLang="en-US" kumimoji="1" lang="zh-CN" smtClean="0"/>
                        <a:t>项目一</a:t>
                      </a:r>
                      <a:endParaRPr altLang="zh-CN" kumimoji="1" lang="en-US" smtClean="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altLang="zh-CN" lang="en-US" smtClean="0"/>
                        <a:t>1</a:t>
                      </a:r>
                      <a:endParaRPr altLang="en-US" lang="zh-C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5567955"/>
                  </a:ext>
                </a:extLst>
              </a:tr>
              <a:tr h="451240">
                <a:tc>
                  <a:txBody>
                    <a:bodyPr vert="horz" wrap="square"/>
                    <a:lstStyle/>
                    <a:p>
                      <a:pPr algn="ctr" defTabSz="914400" eaLnBrk="1" fontAlgn="auto" hangingPunct="1" indent="0" latinLnBrk="0" marL="0" marR="0" rtl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altLang="en-US" kumimoji="1" lang="zh-CN" smtClean="0"/>
                        <a:t>项目二</a:t>
                      </a:r>
                      <a:endParaRPr altLang="zh-CN" kumimoji="1" lang="en-US" smtClean="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altLang="zh-CN" lang="en-US" smtClean="0"/>
                        <a:t>1</a:t>
                      </a:r>
                      <a:endParaRPr altLang="en-US" lang="zh-C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8956323"/>
                  </a:ext>
                </a:extLst>
              </a:tr>
              <a:tr h="451240">
                <a:tc>
                  <a:txBody>
                    <a:bodyPr vert="horz" wrap="square"/>
                    <a:lstStyle/>
                    <a:p>
                      <a:pPr algn="ctr" defTabSz="914400" eaLnBrk="1" fontAlgn="auto" hangingPunct="1" indent="0" latinLnBrk="0" marL="0" marR="0" rtl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altLang="en-US" kumimoji="1" lang="zh-CN" smtClean="0"/>
                        <a:t>项目三</a:t>
                      </a:r>
                      <a:endParaRPr altLang="zh-CN" kumimoji="1" lang="en-US" smtClean="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altLang="zh-CN" lang="en-US" smtClean="0"/>
                        <a:t>1</a:t>
                      </a:r>
                      <a:endParaRPr altLang="en-US" lang="zh-C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1527952"/>
                  </a:ext>
                </a:extLst>
              </a:tr>
              <a:tr h="451240">
                <a:tc>
                  <a:txBody>
                    <a:bodyPr vert="horz" wrap="square"/>
                    <a:lstStyle/>
                    <a:p>
                      <a:pPr algn="ctr" defTabSz="914400" eaLnBrk="1" fontAlgn="auto" hangingPunct="1" indent="0" latinLnBrk="0" marL="0" marR="0" rtl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altLang="en-US" kumimoji="1" lang="zh-CN" smtClean="0"/>
                        <a:t>项目四</a:t>
                      </a:r>
                      <a:endParaRPr altLang="zh-CN" kumimoji="1" lang="en-US" smtClean="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altLang="zh-CN" lang="en-US" smtClean="0"/>
                        <a:t>1</a:t>
                      </a:r>
                      <a:endParaRPr altLang="en-US" lang="zh-C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3917161"/>
                  </a:ext>
                </a:extLst>
              </a:tr>
              <a:tr h="451240">
                <a:tc>
                  <a:txBody>
                    <a:bodyPr vert="horz" wrap="square"/>
                    <a:lstStyle/>
                    <a:p>
                      <a:pPr algn="ctr" defTabSz="914400" eaLnBrk="1" fontAlgn="auto" hangingPunct="1" indent="0" latinLnBrk="0" marL="0" marR="0" rtl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altLang="en-US" kumimoji="1" lang="zh-CN" smtClean="0"/>
                        <a:t>合计</a:t>
                      </a:r>
                      <a:endParaRPr altLang="zh-CN" kumimoji="1" lang="en-US" smtClean="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altLang="zh-CN" lang="en-US" smtClean="0"/>
                        <a:t>4</a:t>
                      </a:r>
                      <a:endParaRPr altLang="en-US" lang="zh-C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644944"/>
                  </a:ext>
                </a:extLst>
              </a:tr>
            </a:tbl>
          </a:graphicData>
        </a:graphic>
      </p:graphicFrame>
      <p:sp>
        <p:nvSpPr>
          <p:cNvPr id="9" name="文本框 8"/>
          <p:cNvSpPr txBox="1"/>
          <p:nvPr/>
        </p:nvSpPr>
        <p:spPr>
          <a:xfrm>
            <a:off x="3410857" y="1088576"/>
            <a:ext cx="5370286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 sz="2800">
                <a:solidFill>
                  <a:srgbClr val="036EB8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项目报价表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2032000" y="5086026"/>
            <a:ext cx="8127999" cy="10058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0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点击更改说明文字：每一个模板都用心设计，一切以实用为原则，不浮夸，不做作，不免费。每一个模板都用心设计，一切以实用为原则，不浮夸，不做作，不免费。</a:t>
            </a:r>
          </a:p>
        </p:txBody>
      </p:sp>
    </p:spTree>
    <p:extLst>
      <p:ext uri="{BB962C8B-B14F-4D97-AF65-F5344CB8AC3E}">
        <p14:creationId val="859669553"/>
      </p:ext>
    </p:extLst>
  </p:cSld>
  <p:clrMapOvr>
    <a:masterClrMapping/>
  </p:clrMapOvr>
  <p:transition/>
  <p:timing/>
</p:sld>
</file>

<file path=ppt/slides/slide2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直角三角形 2"/>
          <p:cNvSpPr/>
          <p:nvPr/>
        </p:nvSpPr>
        <p:spPr>
          <a:xfrm rot="9560863">
            <a:off x="8707344" y="2490078"/>
            <a:ext cx="544881" cy="1185561"/>
          </a:xfrm>
          <a:prstGeom prst="rtTriangle">
            <a:avLst/>
          </a:prstGeom>
          <a:solidFill>
            <a:srgbClr val="2A9A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/>
          </a:p>
        </p:txBody>
      </p:sp>
      <p:sp>
        <p:nvSpPr>
          <p:cNvPr id="4" name="直角三角形 3"/>
          <p:cNvSpPr/>
          <p:nvPr/>
        </p:nvSpPr>
        <p:spPr>
          <a:xfrm rot="19063166">
            <a:off x="7857464" y="3380676"/>
            <a:ext cx="681250" cy="1185561"/>
          </a:xfrm>
          <a:prstGeom prst="rtTriangle">
            <a:avLst/>
          </a:prstGeom>
          <a:solidFill>
            <a:srgbClr val="2A9A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/>
          </a:p>
        </p:txBody>
      </p:sp>
      <p:sp>
        <p:nvSpPr>
          <p:cNvPr id="5" name="矩形 4"/>
          <p:cNvSpPr/>
          <p:nvPr/>
        </p:nvSpPr>
        <p:spPr>
          <a:xfrm>
            <a:off x="0" y="2896064"/>
            <a:ext cx="12192000" cy="1319080"/>
          </a:xfrm>
          <a:prstGeom prst="rect">
            <a:avLst/>
          </a:prstGeom>
          <a:solidFill>
            <a:srgbClr val="036EB8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" name="文本框 5"/>
          <p:cNvSpPr txBox="1"/>
          <p:nvPr/>
        </p:nvSpPr>
        <p:spPr>
          <a:xfrm>
            <a:off x="276201" y="3076853"/>
            <a:ext cx="2638426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lang="en-US" smtClean="0">
                <a:solidFill>
                  <a:schemeClr val="bg1"/>
                </a:solidFill>
              </a:rPr>
              <a:t>ORANGE PPT工作室</a:t>
            </a:r>
          </a:p>
        </p:txBody>
      </p:sp>
      <p:sp>
        <p:nvSpPr>
          <p:cNvPr id="7" name="任意多边形 6"/>
          <p:cNvSpPr/>
          <p:nvPr>
            <p:custDataLst>
              <p:tags r:id="rId2"/>
            </p:custDataLst>
          </p:nvPr>
        </p:nvSpPr>
        <p:spPr>
          <a:xfrm>
            <a:off x="3021014" y="2430464"/>
            <a:ext cx="6008687" cy="2219325"/>
          </a:xfrm>
          <a:custGeom>
            <a:gdLst>
              <a:gd fmla="*/ 0 w 6008914" name="connsiteX0"/>
              <a:gd fmla="*/ 452846 h 2220686" name="connsiteY0"/>
              <a:gd fmla="*/ 252548 w 6008914" name="connsiteX1"/>
              <a:gd fmla="*/ 1793966 h 2220686" name="connsiteY1"/>
              <a:gd fmla="*/ 5320937 w 6008914" name="connsiteX2"/>
              <a:gd fmla="*/ 2220686 h 2220686" name="connsiteY2"/>
              <a:gd fmla="*/ 6008914 w 6008914" name="connsiteX3"/>
              <a:gd fmla="*/ 0 h 2220686" name="connsiteY3"/>
              <a:gd fmla="*/ 0 w 6008914" name="connsiteX4"/>
              <a:gd fmla="*/ 452846 h 2220686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2220686" w="6008914">
                <a:moveTo>
                  <a:pt x="0" y="452846"/>
                </a:moveTo>
                <a:lnTo>
                  <a:pt x="252548" y="1793966"/>
                </a:lnTo>
                <a:lnTo>
                  <a:pt x="5320937" y="2220686"/>
                </a:lnTo>
                <a:lnTo>
                  <a:pt x="6008914" y="0"/>
                </a:lnTo>
                <a:lnTo>
                  <a:pt x="0" y="452846"/>
                </a:lnTo>
                <a:close/>
              </a:path>
            </a:pathLst>
          </a:custGeom>
          <a:solidFill>
            <a:srgbClr val="34BF49"/>
          </a:solidFill>
          <a:ln>
            <a:noFill/>
          </a:ln>
          <a:effectLst>
            <a:outerShdw algn="l" blurRad="508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/>
          </a:p>
        </p:txBody>
      </p:sp>
      <p:sp>
        <p:nvSpPr>
          <p:cNvPr id="8" name="任意多边形 7"/>
          <p:cNvSpPr/>
          <p:nvPr>
            <p:custDataLst>
              <p:tags r:id="rId3"/>
            </p:custDataLst>
          </p:nvPr>
        </p:nvSpPr>
        <p:spPr>
          <a:xfrm>
            <a:off x="9086850" y="2482850"/>
            <a:ext cx="400050" cy="158750"/>
          </a:xfrm>
          <a:custGeom>
            <a:gdLst>
              <a:gd fmla="*/ 0 w 400050" name="connsiteX0"/>
              <a:gd fmla="*/ 152400 h 158750" name="connsiteY0"/>
              <a:gd fmla="*/ 374650 w 400050" name="connsiteX1"/>
              <a:gd fmla="*/ 0 h 158750" name="connsiteY1"/>
              <a:gd fmla="*/ 400050 w 400050" name="connsiteX2"/>
              <a:gd fmla="*/ 158750 h 158750" name="connsiteY2"/>
              <a:gd fmla="*/ 0 w 400050" name="connsiteX3"/>
              <a:gd fmla="*/ 152400 h 158750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158750" w="400050">
                <a:moveTo>
                  <a:pt x="0" y="152400"/>
                </a:moveTo>
                <a:lnTo>
                  <a:pt x="374650" y="0"/>
                </a:lnTo>
                <a:lnTo>
                  <a:pt x="400050" y="158750"/>
                </a:lnTo>
                <a:lnTo>
                  <a:pt x="0" y="152400"/>
                </a:lnTo>
                <a:close/>
              </a:path>
            </a:pathLst>
          </a:custGeom>
          <a:solidFill>
            <a:srgbClr val="34BF4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/>
          </a:p>
        </p:txBody>
      </p:sp>
      <p:sp>
        <p:nvSpPr>
          <p:cNvPr id="9" name="任意多边形 8"/>
          <p:cNvSpPr/>
          <p:nvPr>
            <p:custDataLst>
              <p:tags r:id="rId4"/>
            </p:custDataLst>
          </p:nvPr>
        </p:nvSpPr>
        <p:spPr>
          <a:xfrm>
            <a:off x="8959850" y="1936750"/>
            <a:ext cx="368300" cy="342900"/>
          </a:xfrm>
          <a:custGeom>
            <a:gdLst>
              <a:gd fmla="*/ 0 w 368300" name="connsiteX0"/>
              <a:gd fmla="*/ 342900 h 342900" name="connsiteY0"/>
              <a:gd fmla="*/ 254000 w 368300" name="connsiteX1"/>
              <a:gd fmla="*/ 0 h 342900" name="connsiteY1"/>
              <a:gd fmla="*/ 368300 w 368300" name="connsiteX2"/>
              <a:gd fmla="*/ 139700 h 342900" name="connsiteY2"/>
              <a:gd fmla="*/ 0 w 368300" name="connsiteX3"/>
              <a:gd fmla="*/ 342900 h 342900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342900" w="368300">
                <a:moveTo>
                  <a:pt x="0" y="342900"/>
                </a:moveTo>
                <a:lnTo>
                  <a:pt x="254000" y="0"/>
                </a:lnTo>
                <a:lnTo>
                  <a:pt x="368300" y="139700"/>
                </a:lnTo>
                <a:lnTo>
                  <a:pt x="0" y="342900"/>
                </a:lnTo>
                <a:close/>
              </a:path>
            </a:pathLst>
          </a:custGeom>
          <a:solidFill>
            <a:srgbClr val="34BF4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/>
          </a:p>
        </p:txBody>
      </p:sp>
      <p:sp>
        <p:nvSpPr>
          <p:cNvPr id="10" name="文本框 5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 rot="21345376">
            <a:off x="2905126" y="2419350"/>
            <a:ext cx="6124575" cy="168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750"/>
              </a:spcBef>
              <a:buFont charset="0" panose="020b0604020202020204" pitchFamily="34" typeface="Arial"/>
              <a:buChar char="•"/>
              <a:defRPr sz="21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sz="15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sz="13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sz="13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fontAlgn="base" indent="-228600" marL="251460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13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fontAlgn="base" indent="-228600" marL="297180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13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fontAlgn="base" indent="-228600" marL="342900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13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fontAlgn="base" indent="-228600" marL="388620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13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altLang="zh-CN" lang="en-US" sz="8000">
                <a:solidFill>
                  <a:srgbClr val="FFFFFF"/>
                </a:solidFill>
                <a:latin charset="0" panose="02070a03080606020203" pitchFamily="18" typeface="Bodoni MT Black"/>
                <a:ea charset="-122" panose="02010509060101010101" pitchFamily="49" typeface="幼圆"/>
              </a:rPr>
              <a:t>THANKS</a:t>
            </a:r>
          </a:p>
        </p:txBody>
      </p:sp>
      <p:sp>
        <p:nvSpPr>
          <p:cNvPr id="11" name="文本框 6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 rot="298406">
            <a:off x="6156326" y="4078288"/>
            <a:ext cx="2170113" cy="392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750"/>
              </a:spcBef>
              <a:buFont charset="0" panose="020b0604020202020204" pitchFamily="34" typeface="Arial"/>
              <a:buChar char="•"/>
              <a:defRPr sz="21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sz="15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sz="13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375"/>
              </a:spcBef>
              <a:buFont charset="0" panose="020b0604020202020204" pitchFamily="34" typeface="Arial"/>
              <a:buChar char="•"/>
              <a:defRPr sz="13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fontAlgn="base" indent="-228600" marL="251460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13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fontAlgn="base" indent="-228600" marL="297180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13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fontAlgn="base" indent="-228600" marL="342900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13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fontAlgn="base" indent="-228600" marL="388620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13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altLang="zh-CN" lang="en-US" smtClean="0" sz="1400">
                <a:solidFill>
                  <a:srgbClr val="FFFFFF"/>
                </a:solidFill>
                <a:latin charset="0" panose="02020503060305020303" pitchFamily="18" typeface="Bell MT"/>
                <a:ea charset="-122" panose="02010600040101010101" pitchFamily="2" typeface="华文仿宋"/>
              </a:rPr>
              <a:t>@SEVEN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276201" y="3515983"/>
            <a:ext cx="2638426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>
                <a:solidFill>
                  <a:schemeClr val="bg1"/>
                </a:solidFill>
              </a:rPr>
              <a:t>初设计系列第二弹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9199514" y="3076853"/>
            <a:ext cx="2638426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>
                <a:solidFill>
                  <a:schemeClr val="bg1"/>
                </a:solidFill>
              </a:rPr>
              <a:t>相信设计的力量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9199514" y="3515983"/>
            <a:ext cx="2638426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>
                <a:solidFill>
                  <a:schemeClr val="bg1"/>
                </a:solidFill>
              </a:rPr>
              <a:t>相信原创的力量</a:t>
            </a:r>
          </a:p>
        </p:txBody>
      </p:sp>
    </p:spTree>
    <p:extLst>
      <p:ext uri="{BB962C8B-B14F-4D97-AF65-F5344CB8AC3E}">
        <p14:creationId val="2395812588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4" name="组合 3"/>
          <p:cNvGrpSpPr/>
          <p:nvPr/>
        </p:nvGrpSpPr>
        <p:grpSpPr>
          <a:xfrm>
            <a:off x="0" y="2086429"/>
            <a:ext cx="12192000" cy="2685143"/>
            <a:chOff x="0" y="2728686"/>
            <a:chExt cx="12192000" cy="2685143"/>
          </a:xfrm>
        </p:grpSpPr>
        <p:sp>
          <p:nvSpPr>
            <p:cNvPr id="5" name="矩形 4"/>
            <p:cNvSpPr/>
            <p:nvPr/>
          </p:nvSpPr>
          <p:spPr>
            <a:xfrm>
              <a:off x="0" y="2743200"/>
              <a:ext cx="12192000" cy="2670629"/>
            </a:xfrm>
            <a:prstGeom prst="rect">
              <a:avLst/>
            </a:prstGeom>
            <a:solidFill>
              <a:srgbClr val="036EB8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grpSp>
          <p:nvGrpSpPr>
            <p:cNvPr id="6" name="组合 5"/>
            <p:cNvGrpSpPr/>
            <p:nvPr/>
          </p:nvGrpSpPr>
          <p:grpSpPr>
            <a:xfrm>
              <a:off x="5705493" y="2728686"/>
              <a:ext cx="781015" cy="2685142"/>
              <a:chOff x="5123543" y="2728686"/>
              <a:chExt cx="781015" cy="2685142"/>
            </a:xfrm>
            <a:solidFill>
              <a:srgbClr val="34BF49"/>
            </a:solidFill>
            <a:effectLst/>
          </p:grpSpPr>
          <p:sp>
            <p:nvSpPr>
              <p:cNvPr id="9" name="等腰三角形 8"/>
              <p:cNvSpPr/>
              <p:nvPr/>
            </p:nvSpPr>
            <p:spPr>
              <a:xfrm flipV="1">
                <a:off x="5123543" y="2728686"/>
                <a:ext cx="781015" cy="580571"/>
              </a:xfrm>
              <a:prstGeom prst="triangle">
                <a:avLst/>
              </a:prstGeom>
              <a:grpFill/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0" name="等腰三角形 9"/>
              <p:cNvSpPr/>
              <p:nvPr/>
            </p:nvSpPr>
            <p:spPr>
              <a:xfrm>
                <a:off x="5123543" y="4833258"/>
                <a:ext cx="781015" cy="580570"/>
              </a:xfrm>
              <a:prstGeom prst="triangle">
                <a:avLst/>
              </a:prstGeom>
              <a:grpFill/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sp>
          <p:nvSpPr>
            <p:cNvPr id="7" name="文本框 6"/>
            <p:cNvSpPr txBox="1"/>
            <p:nvPr/>
          </p:nvSpPr>
          <p:spPr>
            <a:xfrm>
              <a:off x="4310743" y="3550476"/>
              <a:ext cx="3570514" cy="8229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lang="zh-CN" smtClean="0" sz="4800">
                  <a:solidFill>
                    <a:schemeClr val="bg1"/>
                  </a:solidFill>
                </a:rPr>
                <a:t>项目介绍</a:t>
              </a:r>
            </a:p>
          </p:txBody>
        </p:sp>
        <p:sp>
          <p:nvSpPr>
            <p:cNvPr id="8" name="文本框 7"/>
            <p:cNvSpPr txBox="1"/>
            <p:nvPr/>
          </p:nvSpPr>
          <p:spPr>
            <a:xfrm>
              <a:off x="3599543" y="3550476"/>
              <a:ext cx="1001486" cy="8229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b="1" lang="en-US" smtClean="0" sz="4800">
                  <a:solidFill>
                    <a:schemeClr val="bg1"/>
                  </a:solidFill>
                </a:rPr>
                <a:t>01</a:t>
              </a:r>
            </a:p>
          </p:txBody>
        </p:sp>
      </p:grpSp>
      <p:grpSp>
        <p:nvGrpSpPr>
          <p:cNvPr id="11" name="组合 10"/>
          <p:cNvGrpSpPr/>
          <p:nvPr/>
        </p:nvGrpSpPr>
        <p:grpSpPr>
          <a:xfrm>
            <a:off x="3686629" y="5012791"/>
            <a:ext cx="4586514" cy="1209221"/>
            <a:chOff x="3686629" y="1298779"/>
            <a:chExt cx="4586514" cy="1209221"/>
          </a:xfrm>
        </p:grpSpPr>
        <p:sp>
          <p:nvSpPr>
            <p:cNvPr id="12" name="文本框 11"/>
            <p:cNvSpPr txBox="1"/>
            <p:nvPr/>
          </p:nvSpPr>
          <p:spPr>
            <a:xfrm>
              <a:off x="4968419" y="2050160"/>
              <a:ext cx="3219450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zh-CN" kern="2700" lang="en-US" smtClean="0" spc="600"/>
                <a:t>ORANGEPPT工作室</a:t>
              </a:r>
            </a:p>
          </p:txBody>
        </p:sp>
        <p:sp>
          <p:nvSpPr>
            <p:cNvPr id="13" name="文本框 12"/>
            <p:cNvSpPr txBox="1"/>
            <p:nvPr/>
          </p:nvSpPr>
          <p:spPr>
            <a:xfrm>
              <a:off x="4895849" y="1646551"/>
              <a:ext cx="3377293" cy="4572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b="1" lang="zh-CN" smtClean="0" sz="2400">
                  <a:solidFill>
                    <a:srgbClr val="036EB8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ＰＯＷＥＲＰＯＩＮＴ</a:t>
              </a:r>
            </a:p>
          </p:txBody>
        </p:sp>
        <p:sp>
          <p:nvSpPr>
            <p:cNvPr id="14" name="十字箭头标注 13"/>
            <p:cNvSpPr/>
            <p:nvPr/>
          </p:nvSpPr>
          <p:spPr>
            <a:xfrm>
              <a:off x="3686629" y="1298779"/>
              <a:ext cx="1209221" cy="1209221"/>
            </a:xfrm>
            <a:prstGeom prst="quadArrowCallout">
              <a:avLst/>
            </a:prstGeom>
            <a:solidFill>
              <a:srgbClr val="036EB8"/>
            </a:solidFill>
            <a:ln>
              <a:noFill/>
            </a:ln>
            <a:effectLst>
              <a:outerShdw algn="bl" blurRad="431800" dir="18900000" dist="38100" rotWithShape="0" sx="60000" sy="6000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 vert="eaVert"/>
            <a:lstStyle/>
            <a:p>
              <a:pPr algn="ctr"/>
              <a:r>
                <a:rPr altLang="en-US" lang="zh-CN" smtClean="0"/>
                <a:t>ＬＯＧＯ</a:t>
              </a:r>
            </a:p>
          </p:txBody>
        </p:sp>
      </p:grpSp>
    </p:spTree>
    <p:extLst>
      <p:ext uri="{BB962C8B-B14F-4D97-AF65-F5344CB8AC3E}">
        <p14:creationId val="900498969"/>
      </p:ext>
    </p:extLst>
  </p:cSld>
  <p:clrMapOvr>
    <a:masterClrMapping/>
  </p:clrMapOvr>
  <p:transition/>
  <p:timing/>
</p:sld>
</file>

<file path=ppt/slides/slide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37" name="组合 36"/>
          <p:cNvGrpSpPr/>
          <p:nvPr/>
        </p:nvGrpSpPr>
        <p:grpSpPr>
          <a:xfrm>
            <a:off x="73025" y="82550"/>
            <a:ext cx="2892425" cy="372507"/>
            <a:chOff x="73025" y="69850"/>
            <a:chExt cx="2892425" cy="372507"/>
          </a:xfrm>
        </p:grpSpPr>
        <p:sp>
          <p:nvSpPr>
            <p:cNvPr id="10" name="文本框 9"/>
            <p:cNvSpPr txBox="1"/>
            <p:nvPr/>
          </p:nvSpPr>
          <p:spPr>
            <a:xfrm>
              <a:off x="73025" y="73025"/>
              <a:ext cx="1019175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zh-CN" lang="en-US" smtClean="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PART 1</a:t>
              </a:r>
            </a:p>
          </p:txBody>
        </p:sp>
        <p:sp>
          <p:nvSpPr>
            <p:cNvPr id="11" name="文本框 10"/>
            <p:cNvSpPr txBox="1"/>
            <p:nvPr/>
          </p:nvSpPr>
          <p:spPr>
            <a:xfrm>
              <a:off x="1092200" y="69850"/>
              <a:ext cx="1873250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lang="zh-CN" smtClean="0">
                  <a:solidFill>
                    <a:schemeClr val="tx1">
                      <a:lumMod val="65000"/>
                      <a:lumOff val="3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项目介绍</a:t>
              </a:r>
            </a:p>
          </p:txBody>
        </p:sp>
      </p:grpSp>
      <p:sp>
        <p:nvSpPr>
          <p:cNvPr id="31" name="矩形 30"/>
          <p:cNvSpPr/>
          <p:nvPr/>
        </p:nvSpPr>
        <p:spPr>
          <a:xfrm>
            <a:off x="2723136" y="3033020"/>
            <a:ext cx="6745729" cy="19202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AutoNum type="arabicPeriod"/>
            </a:pPr>
            <a:r>
              <a:rPr altLang="zh-CN" kumimoji="1" lang="en-US" smtClean="0" sz="2400"/>
              <a:t>ORANGE PPT 原创工作室只做实用原创设计，             竭诚为您服务。</a:t>
            </a:r>
          </a:p>
          <a:p>
            <a:pPr>
              <a:buAutoNum type="arabicPeriod"/>
            </a:pPr>
            <a:endParaRPr altLang="zh-CN" kumimoji="1" lang="en-US" smtClean="0" sz="2400"/>
          </a:p>
          <a:p>
            <a:pPr>
              <a:buAutoNum type="arabicPeriod"/>
            </a:pPr>
            <a:r>
              <a:rPr altLang="zh-CN" kumimoji="1" lang="en-US" smtClean="0" sz="2400"/>
              <a:t>每一个模板都用心设计，一切以实用为原则，不浮夸，不做作，不免费。</a:t>
            </a:r>
          </a:p>
        </p:txBody>
      </p:sp>
      <p:cxnSp>
        <p:nvCxnSpPr>
          <p:cNvPr id="33" name="直接连接符 32"/>
          <p:cNvCxnSpPr/>
          <p:nvPr/>
        </p:nvCxnSpPr>
        <p:spPr>
          <a:xfrm>
            <a:off x="3499574" y="2424026"/>
            <a:ext cx="564442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2" name="组合 31"/>
          <p:cNvGrpSpPr/>
          <p:nvPr/>
        </p:nvGrpSpPr>
        <p:grpSpPr>
          <a:xfrm>
            <a:off x="2315029" y="1658433"/>
            <a:ext cx="4586514" cy="1209221"/>
            <a:chOff x="3686629" y="1298779"/>
            <a:chExt cx="4586514" cy="1209221"/>
          </a:xfrm>
        </p:grpSpPr>
        <p:sp>
          <p:nvSpPr>
            <p:cNvPr id="34" name="文本框 33"/>
            <p:cNvSpPr txBox="1"/>
            <p:nvPr/>
          </p:nvSpPr>
          <p:spPr>
            <a:xfrm>
              <a:off x="4892220" y="2050160"/>
              <a:ext cx="3219450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zh-CN" kern="2700" lang="en-US" smtClean="0" spc="600"/>
                <a:t>ORANGEPPT工作室</a:t>
              </a:r>
            </a:p>
          </p:txBody>
        </p:sp>
        <p:sp>
          <p:nvSpPr>
            <p:cNvPr id="36" name="文本框 35"/>
            <p:cNvSpPr txBox="1"/>
            <p:nvPr/>
          </p:nvSpPr>
          <p:spPr>
            <a:xfrm>
              <a:off x="4895850" y="1646551"/>
              <a:ext cx="3377293" cy="4572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b="1" lang="zh-CN" smtClean="0" sz="2400">
                  <a:solidFill>
                    <a:srgbClr val="036EB8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ＰＯＷＥＲＰＯＩＮＴ</a:t>
              </a:r>
            </a:p>
          </p:txBody>
        </p:sp>
        <p:sp>
          <p:nvSpPr>
            <p:cNvPr id="38" name="十字箭头标注 37"/>
            <p:cNvSpPr/>
            <p:nvPr/>
          </p:nvSpPr>
          <p:spPr>
            <a:xfrm>
              <a:off x="3686629" y="1298779"/>
              <a:ext cx="1209221" cy="1209221"/>
            </a:xfrm>
            <a:prstGeom prst="quadArrowCallout">
              <a:avLst/>
            </a:prstGeom>
            <a:solidFill>
              <a:srgbClr val="036EB8"/>
            </a:solidFill>
            <a:ln>
              <a:noFill/>
            </a:ln>
            <a:effectLst>
              <a:outerShdw algn="bl" blurRad="431800" dir="18900000" dist="38100" rotWithShape="0" sx="60000" sy="6000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 vert="eaVert"/>
            <a:lstStyle/>
            <a:p>
              <a:pPr algn="ctr"/>
              <a:r>
                <a:rPr altLang="en-US" lang="zh-CN" smtClean="0"/>
                <a:t>ＬＯＧＯ</a:t>
              </a:r>
            </a:p>
          </p:txBody>
        </p:sp>
      </p:grpSp>
    </p:spTree>
    <p:extLst>
      <p:ext uri="{BB962C8B-B14F-4D97-AF65-F5344CB8AC3E}">
        <p14:creationId val="2561286827"/>
      </p:ext>
    </p:extLst>
  </p:cSld>
  <p:clrMapOvr>
    <a:masterClrMapping/>
  </p:clrMapOvr>
  <p:transition/>
  <p:timing/>
</p:sld>
</file>

<file path=ppt/slides/slide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46" name="组合 45"/>
          <p:cNvGrpSpPr/>
          <p:nvPr/>
        </p:nvGrpSpPr>
        <p:grpSpPr>
          <a:xfrm>
            <a:off x="73025" y="82550"/>
            <a:ext cx="2892425" cy="372507"/>
            <a:chOff x="73025" y="69850"/>
            <a:chExt cx="2892425" cy="372507"/>
          </a:xfrm>
        </p:grpSpPr>
        <p:sp>
          <p:nvSpPr>
            <p:cNvPr id="47" name="文本框 46"/>
            <p:cNvSpPr txBox="1"/>
            <p:nvPr/>
          </p:nvSpPr>
          <p:spPr>
            <a:xfrm>
              <a:off x="73025" y="73025"/>
              <a:ext cx="1019175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zh-CN" lang="en-US" smtClean="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PART 1</a:t>
              </a:r>
            </a:p>
          </p:txBody>
        </p:sp>
        <p:sp>
          <p:nvSpPr>
            <p:cNvPr id="48" name="文本框 47"/>
            <p:cNvSpPr txBox="1"/>
            <p:nvPr/>
          </p:nvSpPr>
          <p:spPr>
            <a:xfrm>
              <a:off x="1092200" y="69850"/>
              <a:ext cx="1873250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lang="zh-CN" smtClean="0">
                  <a:solidFill>
                    <a:schemeClr val="tx1">
                      <a:lumMod val="65000"/>
                      <a:lumOff val="3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项目介绍</a:t>
              </a:r>
            </a:p>
          </p:txBody>
        </p:sp>
      </p:grpSp>
      <p:grpSp>
        <p:nvGrpSpPr>
          <p:cNvPr id="6" name="组合 5"/>
          <p:cNvGrpSpPr/>
          <p:nvPr/>
        </p:nvGrpSpPr>
        <p:grpSpPr>
          <a:xfrm>
            <a:off x="546251" y="2113366"/>
            <a:ext cx="5549754" cy="3609273"/>
            <a:chOff x="1046765" y="2065041"/>
            <a:chExt cx="4880519" cy="3174038"/>
          </a:xfrm>
          <a:effectLst>
            <a:outerShdw algn="t" blurRad="50800" dir="5400000" dist="38100" rotWithShape="0">
              <a:prstClr val="black">
                <a:alpha val="40000"/>
              </a:prstClr>
            </a:outerShdw>
          </a:effectLst>
        </p:grpSpPr>
        <p:cxnSp>
          <p:nvCxnSpPr>
            <p:cNvPr id="7" name="直接连接符 6"/>
            <p:cNvCxnSpPr/>
            <p:nvPr/>
          </p:nvCxnSpPr>
          <p:spPr>
            <a:xfrm flipV="1">
              <a:off x="1477962" y="2214151"/>
              <a:ext cx="4220476" cy="3032"/>
            </a:xfrm>
            <a:prstGeom prst="line">
              <a:avLst/>
            </a:prstGeom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8" name="直接连接符 7"/>
            <p:cNvCxnSpPr/>
            <p:nvPr/>
          </p:nvCxnSpPr>
          <p:spPr>
            <a:xfrm>
              <a:off x="1480457" y="2676510"/>
              <a:ext cx="4204373" cy="2396"/>
            </a:xfrm>
            <a:prstGeom prst="line">
              <a:avLst/>
            </a:prstGeom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9" name="直接连接符 8"/>
            <p:cNvCxnSpPr/>
            <p:nvPr/>
          </p:nvCxnSpPr>
          <p:spPr>
            <a:xfrm flipV="1">
              <a:off x="1480457" y="3126581"/>
              <a:ext cx="4204373" cy="5673"/>
            </a:xfrm>
            <a:prstGeom prst="line">
              <a:avLst/>
            </a:prstGeom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0" name="直接连接符 9"/>
            <p:cNvCxnSpPr/>
            <p:nvPr/>
          </p:nvCxnSpPr>
          <p:spPr>
            <a:xfrm>
              <a:off x="1480457" y="3587999"/>
              <a:ext cx="4204373" cy="2926"/>
            </a:xfrm>
            <a:prstGeom prst="line">
              <a:avLst/>
            </a:prstGeom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1" name="直接连接符 10"/>
            <p:cNvCxnSpPr/>
            <p:nvPr/>
          </p:nvCxnSpPr>
          <p:spPr>
            <a:xfrm>
              <a:off x="1480457" y="4043744"/>
              <a:ext cx="4204373" cy="0"/>
            </a:xfrm>
            <a:prstGeom prst="line">
              <a:avLst/>
            </a:prstGeom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2" name="直接连接符 11"/>
            <p:cNvCxnSpPr/>
            <p:nvPr/>
          </p:nvCxnSpPr>
          <p:spPr>
            <a:xfrm>
              <a:off x="1480457" y="4499488"/>
              <a:ext cx="4204373" cy="0"/>
            </a:xfrm>
            <a:prstGeom prst="line">
              <a:avLst/>
            </a:prstGeom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3" name="直接连接符 12"/>
            <p:cNvCxnSpPr>
              <a:endCxn id="28" idx="0"/>
            </p:cNvCxnSpPr>
            <p:nvPr/>
          </p:nvCxnSpPr>
          <p:spPr>
            <a:xfrm flipV="1">
              <a:off x="1472837" y="4944582"/>
              <a:ext cx="4211996" cy="10651"/>
            </a:xfrm>
            <a:prstGeom prst="line">
              <a:avLst/>
            </a:prstGeom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4" name="直接连接符 13"/>
            <p:cNvCxnSpPr>
              <a:stCxn id="39" idx="3"/>
            </p:cNvCxnSpPr>
            <p:nvPr/>
          </p:nvCxnSpPr>
          <p:spPr>
            <a:xfrm flipH="1">
              <a:off x="1476395" y="2205765"/>
              <a:ext cx="4" cy="2771503"/>
            </a:xfrm>
            <a:prstGeom prst="line">
              <a:avLst/>
            </a:prstGeom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5" name="直接连接符 14"/>
            <p:cNvCxnSpPr/>
            <p:nvPr/>
          </p:nvCxnSpPr>
          <p:spPr>
            <a:xfrm flipH="1">
              <a:off x="5684830" y="2220765"/>
              <a:ext cx="0" cy="2728236"/>
            </a:xfrm>
            <a:prstGeom prst="line">
              <a:avLst/>
            </a:prstGeom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grpSp>
          <p:nvGrpSpPr>
            <p:cNvPr id="16" name="组合 15"/>
            <p:cNvGrpSpPr/>
            <p:nvPr/>
          </p:nvGrpSpPr>
          <p:grpSpPr>
            <a:xfrm>
              <a:off x="1046765" y="2065041"/>
              <a:ext cx="516179" cy="2989146"/>
              <a:chOff x="1046765" y="2065041"/>
              <a:chExt cx="516179" cy="2989146"/>
            </a:xfrm>
          </p:grpSpPr>
          <p:sp>
            <p:nvSpPr>
              <p:cNvPr id="39" name="文本框 38"/>
              <p:cNvSpPr txBox="1"/>
              <p:nvPr/>
            </p:nvSpPr>
            <p:spPr>
              <a:xfrm>
                <a:off x="1046765" y="2065041"/>
                <a:ext cx="429634" cy="281447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/>
              <a:p>
                <a:pPr>
                  <a:lnSpc>
                    <a:spcPts val="1800"/>
                  </a:lnSpc>
                </a:pPr>
                <a:endParaRPr altLang="en-US" lang="zh-CN">
                  <a:solidFill>
                    <a:schemeClr val="bg2">
                      <a:lumMod val="50000"/>
                    </a:schemeClr>
                  </a:solidFill>
                </a:endParaRPr>
              </a:p>
            </p:txBody>
          </p:sp>
          <p:sp>
            <p:nvSpPr>
              <p:cNvPr id="40" name="文本框 39"/>
              <p:cNvSpPr txBox="1"/>
              <p:nvPr/>
            </p:nvSpPr>
            <p:spPr>
              <a:xfrm>
                <a:off x="1131608" y="2541347"/>
                <a:ext cx="422832" cy="281447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/>
              <a:p>
                <a:pPr>
                  <a:lnSpc>
                    <a:spcPts val="1800"/>
                  </a:lnSpc>
                </a:pPr>
                <a:r>
                  <a:rPr altLang="zh-CN" lang="en-US" smtClean="0">
                    <a:solidFill>
                      <a:schemeClr val="bg2">
                        <a:lumMod val="50000"/>
                      </a:schemeClr>
                    </a:solidFill>
                  </a:rPr>
                  <a:t>15</a:t>
                </a:r>
              </a:p>
            </p:txBody>
          </p:sp>
          <p:sp>
            <p:nvSpPr>
              <p:cNvPr id="41" name="文本框 40"/>
              <p:cNvSpPr txBox="1"/>
              <p:nvPr/>
            </p:nvSpPr>
            <p:spPr>
              <a:xfrm>
                <a:off x="1136710" y="2989970"/>
                <a:ext cx="426234" cy="281447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/>
              <a:p>
                <a:pPr>
                  <a:lnSpc>
                    <a:spcPts val="1800"/>
                  </a:lnSpc>
                </a:pPr>
                <a:r>
                  <a:rPr altLang="zh-CN" lang="en-US" smtClean="0">
                    <a:solidFill>
                      <a:schemeClr val="bg2">
                        <a:lumMod val="50000"/>
                      </a:schemeClr>
                    </a:solidFill>
                  </a:rPr>
                  <a:t>12</a:t>
                </a:r>
              </a:p>
            </p:txBody>
          </p:sp>
          <p:sp>
            <p:nvSpPr>
              <p:cNvPr id="42" name="文本框 41"/>
              <p:cNvSpPr txBox="1"/>
              <p:nvPr/>
            </p:nvSpPr>
            <p:spPr>
              <a:xfrm>
                <a:off x="1205592" y="3438208"/>
                <a:ext cx="276352" cy="281447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/>
              <a:p>
                <a:pPr>
                  <a:lnSpc>
                    <a:spcPts val="1800"/>
                  </a:lnSpc>
                </a:pPr>
                <a:r>
                  <a:rPr altLang="zh-CN" lang="en-US">
                    <a:solidFill>
                      <a:schemeClr val="bg2">
                        <a:lumMod val="50000"/>
                      </a:schemeClr>
                    </a:solidFill>
                  </a:rPr>
                  <a:t>9</a:t>
                </a:r>
              </a:p>
            </p:txBody>
          </p:sp>
          <p:sp>
            <p:nvSpPr>
              <p:cNvPr id="43" name="文本框 42"/>
              <p:cNvSpPr txBox="1"/>
              <p:nvPr/>
            </p:nvSpPr>
            <p:spPr>
              <a:xfrm>
                <a:off x="1212396" y="3860164"/>
                <a:ext cx="261257" cy="281447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/>
              <a:p>
                <a:pPr>
                  <a:lnSpc>
                    <a:spcPts val="1800"/>
                  </a:lnSpc>
                </a:pPr>
                <a:r>
                  <a:rPr altLang="zh-CN" lang="en-US" smtClean="0">
                    <a:solidFill>
                      <a:schemeClr val="bg2">
                        <a:lumMod val="50000"/>
                      </a:schemeClr>
                    </a:solidFill>
                  </a:rPr>
                  <a:t>6</a:t>
                </a:r>
              </a:p>
            </p:txBody>
          </p:sp>
          <p:sp>
            <p:nvSpPr>
              <p:cNvPr id="44" name="文本框 43"/>
              <p:cNvSpPr txBox="1"/>
              <p:nvPr/>
            </p:nvSpPr>
            <p:spPr>
              <a:xfrm>
                <a:off x="1212396" y="4316452"/>
                <a:ext cx="261257" cy="281447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/>
              <a:p>
                <a:pPr>
                  <a:lnSpc>
                    <a:spcPts val="1800"/>
                  </a:lnSpc>
                </a:pPr>
                <a:r>
                  <a:rPr altLang="zh-CN" lang="en-US">
                    <a:solidFill>
                      <a:schemeClr val="bg2">
                        <a:lumMod val="50000"/>
                      </a:schemeClr>
                    </a:solidFill>
                  </a:rPr>
                  <a:t>3</a:t>
                </a:r>
              </a:p>
            </p:txBody>
          </p:sp>
          <p:sp>
            <p:nvSpPr>
              <p:cNvPr id="45" name="文本框 44"/>
              <p:cNvSpPr txBox="1"/>
              <p:nvPr/>
            </p:nvSpPr>
            <p:spPr>
              <a:xfrm>
                <a:off x="1212396" y="4772740"/>
                <a:ext cx="261257" cy="281447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/>
              <a:p>
                <a:pPr>
                  <a:lnSpc>
                    <a:spcPts val="1800"/>
                  </a:lnSpc>
                </a:pPr>
                <a:r>
                  <a:rPr altLang="zh-CN" lang="en-US" smtClean="0">
                    <a:solidFill>
                      <a:schemeClr val="bg2">
                        <a:lumMod val="50000"/>
                      </a:schemeClr>
                    </a:solidFill>
                  </a:rPr>
                  <a:t>0</a:t>
                </a:r>
              </a:p>
            </p:txBody>
          </p:sp>
        </p:grpSp>
        <p:grpSp>
          <p:nvGrpSpPr>
            <p:cNvPr id="17" name="组合 16"/>
            <p:cNvGrpSpPr/>
            <p:nvPr/>
          </p:nvGrpSpPr>
          <p:grpSpPr>
            <a:xfrm>
              <a:off x="1319349" y="4944581"/>
              <a:ext cx="4607935" cy="294498"/>
              <a:chOff x="1319349" y="4944581"/>
              <a:chExt cx="4082880" cy="294498"/>
            </a:xfrm>
          </p:grpSpPr>
          <p:grpSp>
            <p:nvGrpSpPr>
              <p:cNvPr id="26" name="组合 25"/>
              <p:cNvGrpSpPr/>
              <p:nvPr/>
            </p:nvGrpSpPr>
            <p:grpSpPr>
              <a:xfrm rot="5400000">
                <a:off x="1895571" y="4375165"/>
                <a:ext cx="287692" cy="1440135"/>
                <a:chOff x="1158358" y="3324304"/>
                <a:chExt cx="287692" cy="1763730"/>
              </a:xfrm>
            </p:grpSpPr>
            <p:sp>
              <p:nvSpPr>
                <p:cNvPr id="35" name="文本框 34"/>
                <p:cNvSpPr txBox="1"/>
                <p:nvPr/>
              </p:nvSpPr>
              <p:spPr>
                <a:xfrm rot="16200000">
                  <a:off x="1089478" y="3393183"/>
                  <a:ext cx="419205" cy="281447"/>
                </a:xfrm>
                <a:prstGeom prst="rect">
                  <a:avLst/>
                </a:prstGeom>
                <a:noFill/>
              </p:spPr>
              <p:txBody>
                <a:bodyPr rtlCol="0" wrap="square">
                  <a:spAutoFit/>
                </a:bodyPr>
                <a:lstStyle/>
                <a:p>
                  <a:pPr>
                    <a:lnSpc>
                      <a:spcPts val="1800"/>
                    </a:lnSpc>
                  </a:pPr>
                  <a:r>
                    <a:rPr altLang="zh-CN" lang="en-US" smtClean="0">
                      <a:solidFill>
                        <a:schemeClr val="bg2">
                          <a:lumMod val="50000"/>
                        </a:schemeClr>
                      </a:solidFill>
                    </a:rPr>
                    <a:t>12</a:t>
                  </a:r>
                </a:p>
              </p:txBody>
            </p:sp>
            <p:sp>
              <p:nvSpPr>
                <p:cNvPr id="38" name="文本框 37"/>
                <p:cNvSpPr txBox="1"/>
                <p:nvPr/>
              </p:nvSpPr>
              <p:spPr>
                <a:xfrm rot="16200000">
                  <a:off x="1083813" y="4732042"/>
                  <a:ext cx="430536" cy="281447"/>
                </a:xfrm>
                <a:prstGeom prst="rect">
                  <a:avLst/>
                </a:prstGeom>
                <a:noFill/>
              </p:spPr>
              <p:txBody>
                <a:bodyPr rtlCol="0" wrap="square">
                  <a:spAutoFit/>
                </a:bodyPr>
                <a:lstStyle/>
                <a:p>
                  <a:pPr>
                    <a:lnSpc>
                      <a:spcPts val="1800"/>
                    </a:lnSpc>
                  </a:pPr>
                  <a:r>
                    <a:rPr altLang="zh-CN" lang="en-US" smtClean="0">
                      <a:solidFill>
                        <a:schemeClr val="bg2">
                          <a:lumMod val="50000"/>
                        </a:schemeClr>
                      </a:solidFill>
                    </a:rPr>
                    <a:t>11</a:t>
                  </a:r>
                </a:p>
              </p:txBody>
            </p:sp>
          </p:grpSp>
          <p:grpSp>
            <p:nvGrpSpPr>
              <p:cNvPr id="27" name="组合 26"/>
              <p:cNvGrpSpPr/>
              <p:nvPr/>
            </p:nvGrpSpPr>
            <p:grpSpPr>
              <a:xfrm rot="5400000">
                <a:off x="4298105" y="4128709"/>
                <a:ext cx="288250" cy="1919996"/>
                <a:chOff x="1151555" y="2736694"/>
                <a:chExt cx="288250" cy="2351417"/>
              </a:xfrm>
            </p:grpSpPr>
            <p:sp>
              <p:nvSpPr>
                <p:cNvPr id="28" name="文本框 27"/>
                <p:cNvSpPr txBox="1"/>
                <p:nvPr/>
              </p:nvSpPr>
              <p:spPr>
                <a:xfrm rot="16200000">
                  <a:off x="1029184" y="2859065"/>
                  <a:ext cx="526190" cy="281447"/>
                </a:xfrm>
                <a:prstGeom prst="rect">
                  <a:avLst/>
                </a:prstGeom>
                <a:noFill/>
              </p:spPr>
              <p:txBody>
                <a:bodyPr rtlCol="0" wrap="square">
                  <a:spAutoFit/>
                </a:bodyPr>
                <a:lstStyle/>
                <a:p>
                  <a:pPr>
                    <a:lnSpc>
                      <a:spcPts val="1800"/>
                    </a:lnSpc>
                  </a:pPr>
                  <a:r>
                    <a:rPr altLang="zh-CN" lang="en-US" smtClean="0">
                      <a:solidFill>
                        <a:schemeClr val="bg2">
                          <a:lumMod val="50000"/>
                        </a:schemeClr>
                      </a:solidFill>
                    </a:rPr>
                    <a:t>15</a:t>
                  </a:r>
                </a:p>
              </p:txBody>
            </p:sp>
            <p:sp>
              <p:nvSpPr>
                <p:cNvPr id="29" name="文本框 28"/>
                <p:cNvSpPr txBox="1"/>
                <p:nvPr/>
              </p:nvSpPr>
              <p:spPr>
                <a:xfrm rot="16200000">
                  <a:off x="1168454" y="3447820"/>
                  <a:ext cx="261257" cy="281447"/>
                </a:xfrm>
                <a:prstGeom prst="rect">
                  <a:avLst/>
                </a:prstGeom>
                <a:noFill/>
              </p:spPr>
              <p:txBody>
                <a:bodyPr rtlCol="0" wrap="square">
                  <a:spAutoFit/>
                </a:bodyPr>
                <a:lstStyle/>
                <a:p>
                  <a:pPr>
                    <a:lnSpc>
                      <a:spcPts val="1800"/>
                    </a:lnSpc>
                  </a:pPr>
                  <a:endParaRPr altLang="en-US" lang="zh-CN">
                    <a:solidFill>
                      <a:schemeClr val="bg2">
                        <a:lumMod val="50000"/>
                      </a:schemeClr>
                    </a:solidFill>
                  </a:endParaRPr>
                </a:p>
              </p:txBody>
            </p:sp>
            <p:sp>
              <p:nvSpPr>
                <p:cNvPr id="30" name="文本框 29"/>
                <p:cNvSpPr txBox="1"/>
                <p:nvPr/>
              </p:nvSpPr>
              <p:spPr>
                <a:xfrm rot="16200000">
                  <a:off x="1043041" y="3731756"/>
                  <a:ext cx="512080" cy="281447"/>
                </a:xfrm>
                <a:prstGeom prst="rect">
                  <a:avLst/>
                </a:prstGeom>
                <a:noFill/>
              </p:spPr>
              <p:txBody>
                <a:bodyPr rtlCol="0" wrap="square">
                  <a:spAutoFit/>
                </a:bodyPr>
                <a:lstStyle/>
                <a:p>
                  <a:pPr>
                    <a:lnSpc>
                      <a:spcPts val="1800"/>
                    </a:lnSpc>
                  </a:pPr>
                  <a:r>
                    <a:rPr altLang="zh-CN" lang="en-US" smtClean="0">
                      <a:solidFill>
                        <a:schemeClr val="bg2">
                          <a:lumMod val="50000"/>
                        </a:schemeClr>
                      </a:solidFill>
                    </a:rPr>
                    <a:t>14</a:t>
                  </a:r>
                </a:p>
              </p:txBody>
            </p:sp>
            <p:sp>
              <p:nvSpPr>
                <p:cNvPr id="32" name="文本框 31"/>
                <p:cNvSpPr txBox="1"/>
                <p:nvPr/>
              </p:nvSpPr>
              <p:spPr>
                <a:xfrm rot="16200000">
                  <a:off x="1091994" y="4740300"/>
                  <a:ext cx="414174" cy="281447"/>
                </a:xfrm>
                <a:prstGeom prst="rect">
                  <a:avLst/>
                </a:prstGeom>
                <a:noFill/>
              </p:spPr>
              <p:txBody>
                <a:bodyPr rtlCol="0" wrap="square">
                  <a:spAutoFit/>
                </a:bodyPr>
                <a:lstStyle/>
                <a:p>
                  <a:pPr>
                    <a:lnSpc>
                      <a:spcPts val="1800"/>
                    </a:lnSpc>
                  </a:pPr>
                  <a:r>
                    <a:rPr altLang="zh-CN" lang="en-US" smtClean="0">
                      <a:solidFill>
                        <a:schemeClr val="bg2">
                          <a:lumMod val="50000"/>
                        </a:schemeClr>
                      </a:solidFill>
                    </a:rPr>
                    <a:t>13</a:t>
                  </a:r>
                </a:p>
              </p:txBody>
            </p:sp>
          </p:grpSp>
        </p:grpSp>
        <p:sp>
          <p:nvSpPr>
            <p:cNvPr id="18" name="椭圆 17"/>
            <p:cNvSpPr/>
            <p:nvPr/>
          </p:nvSpPr>
          <p:spPr>
            <a:xfrm>
              <a:off x="2690815" y="4440925"/>
              <a:ext cx="130742" cy="118761"/>
            </a:xfrm>
            <a:prstGeom prst="ellipse">
              <a:avLst/>
            </a:prstGeom>
            <a:solidFill>
              <a:srgbClr val="34BF4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  <p:sp>
          <p:nvSpPr>
            <p:cNvPr id="19" name="椭圆 18"/>
            <p:cNvSpPr/>
            <p:nvPr/>
          </p:nvSpPr>
          <p:spPr>
            <a:xfrm>
              <a:off x="3884631" y="3541491"/>
              <a:ext cx="130742" cy="118761"/>
            </a:xfrm>
            <a:prstGeom prst="ellipse">
              <a:avLst/>
            </a:prstGeom>
            <a:solidFill>
              <a:srgbClr val="34BF4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  <p:sp>
          <p:nvSpPr>
            <p:cNvPr id="20" name="椭圆 19"/>
            <p:cNvSpPr/>
            <p:nvPr/>
          </p:nvSpPr>
          <p:spPr>
            <a:xfrm>
              <a:off x="4706932" y="3346722"/>
              <a:ext cx="130742" cy="118761"/>
            </a:xfrm>
            <a:prstGeom prst="ellipse">
              <a:avLst/>
            </a:prstGeom>
            <a:solidFill>
              <a:srgbClr val="34BF4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  <p:sp>
          <p:nvSpPr>
            <p:cNvPr id="21" name="椭圆 20"/>
            <p:cNvSpPr/>
            <p:nvPr/>
          </p:nvSpPr>
          <p:spPr>
            <a:xfrm>
              <a:off x="5607068" y="3051777"/>
              <a:ext cx="130742" cy="118761"/>
            </a:xfrm>
            <a:prstGeom prst="ellipse">
              <a:avLst/>
            </a:prstGeom>
            <a:solidFill>
              <a:srgbClr val="34BF4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  <p:sp>
          <p:nvSpPr>
            <p:cNvPr id="22" name="流程图: 过程 21"/>
            <p:cNvSpPr/>
            <p:nvPr/>
          </p:nvSpPr>
          <p:spPr>
            <a:xfrm rot="20437208">
              <a:off x="1457653" y="4703334"/>
              <a:ext cx="1312806" cy="45719"/>
            </a:xfrm>
            <a:prstGeom prst="flowChartProcess">
              <a:avLst/>
            </a:prstGeom>
            <a:solidFill>
              <a:srgbClr val="34BF4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  <p:sp>
          <p:nvSpPr>
            <p:cNvPr id="23" name="流程图: 过程 22"/>
            <p:cNvSpPr/>
            <p:nvPr/>
          </p:nvSpPr>
          <p:spPr>
            <a:xfrm rot="19357500">
              <a:off x="2618671" y="4021077"/>
              <a:ext cx="1457454" cy="50756"/>
            </a:xfrm>
            <a:prstGeom prst="flowChartProcess">
              <a:avLst/>
            </a:prstGeom>
            <a:solidFill>
              <a:srgbClr val="34BF4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  <p:sp>
          <p:nvSpPr>
            <p:cNvPr id="24" name="流程图: 过程 23"/>
            <p:cNvSpPr/>
            <p:nvPr/>
          </p:nvSpPr>
          <p:spPr>
            <a:xfrm rot="20867734">
              <a:off x="3988297" y="3466138"/>
              <a:ext cx="792460" cy="45719"/>
            </a:xfrm>
            <a:prstGeom prst="flowChartProcess">
              <a:avLst/>
            </a:prstGeom>
            <a:solidFill>
              <a:srgbClr val="34BF4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  <p:sp>
          <p:nvSpPr>
            <p:cNvPr id="25" name="流程图: 过程 24"/>
            <p:cNvSpPr/>
            <p:nvPr/>
          </p:nvSpPr>
          <p:spPr>
            <a:xfrm rot="20504650">
              <a:off x="4741139" y="3228250"/>
              <a:ext cx="974667" cy="45719"/>
            </a:xfrm>
            <a:prstGeom prst="flowChartProcess">
              <a:avLst/>
            </a:prstGeom>
            <a:solidFill>
              <a:srgbClr val="34BF4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</p:grpSp>
      <p:sp>
        <p:nvSpPr>
          <p:cNvPr id="58" name="矩形 57"/>
          <p:cNvSpPr/>
          <p:nvPr/>
        </p:nvSpPr>
        <p:spPr>
          <a:xfrm>
            <a:off x="1023939" y="1647452"/>
            <a:ext cx="4811840" cy="460646"/>
          </a:xfrm>
          <a:prstGeom prst="rect">
            <a:avLst/>
          </a:prstGeom>
          <a:solidFill>
            <a:srgbClr val="036EB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9" name="文本框 58"/>
          <p:cNvSpPr txBox="1"/>
          <p:nvPr/>
        </p:nvSpPr>
        <p:spPr>
          <a:xfrm>
            <a:off x="1315112" y="1646943"/>
            <a:ext cx="4229494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某某某数据统计图</a:t>
            </a:r>
          </a:p>
        </p:txBody>
      </p:sp>
      <p:sp>
        <p:nvSpPr>
          <p:cNvPr id="61" name="文本框 60"/>
          <p:cNvSpPr txBox="1"/>
          <p:nvPr/>
        </p:nvSpPr>
        <p:spPr>
          <a:xfrm>
            <a:off x="7242872" y="1769746"/>
            <a:ext cx="3409950" cy="9144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indent="-285750" marL="285750">
              <a:buClr>
                <a:srgbClr val="036EB8"/>
              </a:buClr>
              <a:buFont charset="2" panose="05000000000000000000" pitchFamily="2" typeface="Wingdings"/>
              <a:buChar char="n"/>
            </a:pPr>
            <a:r>
              <a:rPr altLang="zh-CN" kumimoji="1" lang="en-US"/>
              <a:t>ORANGE PPT 原创工作室只做实用原创设计，竭诚为您服务。</a:t>
            </a:r>
          </a:p>
        </p:txBody>
      </p:sp>
      <p:sp>
        <p:nvSpPr>
          <p:cNvPr id="62" name="文本框 61"/>
          <p:cNvSpPr txBox="1"/>
          <p:nvPr/>
        </p:nvSpPr>
        <p:spPr>
          <a:xfrm>
            <a:off x="7155562" y="3958887"/>
            <a:ext cx="3409950" cy="9144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indent="-285750" marL="285750">
              <a:buClr>
                <a:srgbClr val="036EB8"/>
              </a:buClr>
              <a:buFont charset="2" panose="05000000000000000000" pitchFamily="2" typeface="Wingdings"/>
              <a:buChar char="n"/>
            </a:pPr>
            <a:r>
              <a:rPr altLang="en-US" kumimoji="1" lang="zh-CN"/>
              <a:t>每一个模板都用心设计，一切以实用为原则，不浮夸，不做作，不免费。</a:t>
            </a:r>
          </a:p>
        </p:txBody>
      </p:sp>
      <p:cxnSp>
        <p:nvCxnSpPr>
          <p:cNvPr id="70" name="直接连接符 69"/>
          <p:cNvCxnSpPr/>
          <p:nvPr/>
        </p:nvCxnSpPr>
        <p:spPr>
          <a:xfrm flipH="1">
            <a:off x="6527800" y="1669771"/>
            <a:ext cx="0" cy="3758707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直接连接符 71"/>
          <p:cNvCxnSpPr/>
          <p:nvPr/>
        </p:nvCxnSpPr>
        <p:spPr>
          <a:xfrm>
            <a:off x="6604000" y="3429000"/>
            <a:ext cx="3961511" cy="0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val="3960104907"/>
      </p:ext>
    </p:extLst>
  </p:cSld>
  <p:clrMapOvr>
    <a:masterClrMapping/>
  </p:clrMapOvr>
  <p:transition/>
  <p:timing/>
</p:sld>
</file>

<file path=ppt/slides/slide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5" name="组合 4"/>
          <p:cNvGrpSpPr/>
          <p:nvPr/>
        </p:nvGrpSpPr>
        <p:grpSpPr>
          <a:xfrm>
            <a:off x="73025" y="69850"/>
            <a:ext cx="2892425" cy="372507"/>
            <a:chOff x="73025" y="69850"/>
            <a:chExt cx="2892425" cy="372507"/>
          </a:xfrm>
        </p:grpSpPr>
        <p:sp>
          <p:nvSpPr>
            <p:cNvPr id="6" name="文本框 5"/>
            <p:cNvSpPr txBox="1"/>
            <p:nvPr/>
          </p:nvSpPr>
          <p:spPr>
            <a:xfrm>
              <a:off x="73025" y="73025"/>
              <a:ext cx="1019175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zh-CN" lang="en-US" smtClean="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PART 1</a:t>
              </a:r>
            </a:p>
          </p:txBody>
        </p:sp>
        <p:sp>
          <p:nvSpPr>
            <p:cNvPr id="7" name="文本框 6"/>
            <p:cNvSpPr txBox="1"/>
            <p:nvPr/>
          </p:nvSpPr>
          <p:spPr>
            <a:xfrm>
              <a:off x="1092200" y="69850"/>
              <a:ext cx="1873250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lang="zh-CN">
                  <a:solidFill>
                    <a:schemeClr val="tx1">
                      <a:lumMod val="65000"/>
                      <a:lumOff val="3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项目介绍</a:t>
              </a:r>
            </a:p>
          </p:txBody>
        </p:sp>
      </p:grpSp>
      <p:grpSp>
        <p:nvGrpSpPr>
          <p:cNvPr id="10" name="组合 9"/>
          <p:cNvGrpSpPr/>
          <p:nvPr/>
        </p:nvGrpSpPr>
        <p:grpSpPr>
          <a:xfrm>
            <a:off x="884239" y="967493"/>
            <a:ext cx="4811840" cy="461665"/>
            <a:chOff x="1023939" y="1627893"/>
            <a:chExt cx="4811840" cy="461665"/>
          </a:xfrm>
        </p:grpSpPr>
        <p:sp>
          <p:nvSpPr>
            <p:cNvPr id="8" name="矩形 7"/>
            <p:cNvSpPr/>
            <p:nvPr/>
          </p:nvSpPr>
          <p:spPr>
            <a:xfrm>
              <a:off x="1023939" y="1628402"/>
              <a:ext cx="4811840" cy="460646"/>
            </a:xfrm>
            <a:prstGeom prst="rect">
              <a:avLst/>
            </a:prstGeom>
            <a:solidFill>
              <a:srgbClr val="036EB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" name="文本框 8"/>
            <p:cNvSpPr txBox="1"/>
            <p:nvPr/>
          </p:nvSpPr>
          <p:spPr>
            <a:xfrm>
              <a:off x="1487618" y="1627893"/>
              <a:ext cx="3884482" cy="4572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lang="zh-CN" smtClean="0" sz="2400">
                  <a:solidFill>
                    <a:schemeClr val="bg1"/>
                  </a:solidFill>
                </a:rPr>
                <a:t>大数据精确定位客户需求</a:t>
              </a:r>
            </a:p>
          </p:txBody>
        </p:sp>
      </p:grpSp>
      <p:sp>
        <p:nvSpPr>
          <p:cNvPr id="11" name="文本框 10"/>
          <p:cNvSpPr txBox="1"/>
          <p:nvPr/>
        </p:nvSpPr>
        <p:spPr>
          <a:xfrm>
            <a:off x="6210558" y="2521855"/>
            <a:ext cx="5465505" cy="39319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indent="-285750" marL="285750">
              <a:buClr>
                <a:srgbClr val="036EB8"/>
              </a:buClr>
              <a:buFont charset="2" panose="05000000000000000000" pitchFamily="2" typeface="Wingdings"/>
              <a:buChar char="n"/>
            </a:pPr>
            <a:r>
              <a:rPr altLang="en-US" kumimoji="1" lang="zh-CN" smtClean="0"/>
              <a:t>每一个模板都用心设计，一切以实用为原则，不浮夸，不做作，不免费。爱学习，好交流，想用设计结交更多志同道合的朋友。欢迎咨询交流，共同进步。每一个模板都用心设计，一切以实用为原则，不浮夸，不做作，不免费。爱学习，好交流，想用设计结交更多志同道合的朋友。欢迎咨询交流，共同进步每一个模板都用心设计，一切以实用为原则，不浮夸，不做作，不免费。爱学习，好交流，想用设计结交更多志同道合的朋友。欢迎咨询交流，共同进步。每一个模板都用心设计，一切以实用为原则，不浮夸，不做作，不免费。爱学习，好交流，想用设计结交更多志同道合的朋友。欢迎咨询交流，共同进步。</a:t>
            </a:r>
          </a:p>
          <a:p>
            <a:pPr indent="-285750" marL="285750">
              <a:buClr>
                <a:srgbClr val="036EB8"/>
              </a:buClr>
              <a:buFont charset="2" panose="05000000000000000000" pitchFamily="2" typeface="Wingdings"/>
              <a:buChar char="n"/>
            </a:pPr>
            <a:endParaRPr altLang="en-US" kumimoji="1" lang="zh-CN" smtClean="0"/>
          </a:p>
        </p:txBody>
      </p:sp>
      <p:sp>
        <p:nvSpPr>
          <p:cNvPr id="13" name="矩形 12"/>
          <p:cNvSpPr/>
          <p:nvPr/>
        </p:nvSpPr>
        <p:spPr>
          <a:xfrm>
            <a:off x="884239" y="1428648"/>
            <a:ext cx="4811840" cy="454035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19" name="组合 18"/>
          <p:cNvGrpSpPr/>
          <p:nvPr/>
        </p:nvGrpSpPr>
        <p:grpSpPr>
          <a:xfrm>
            <a:off x="6210558" y="967493"/>
            <a:ext cx="5498842" cy="1058813"/>
            <a:chOff x="6210558" y="967493"/>
            <a:chExt cx="5498842" cy="1058813"/>
          </a:xfrm>
        </p:grpSpPr>
        <p:sp>
          <p:nvSpPr>
            <p:cNvPr id="15" name="文本框 14"/>
            <p:cNvSpPr txBox="1"/>
            <p:nvPr/>
          </p:nvSpPr>
          <p:spPr>
            <a:xfrm>
              <a:off x="6210559" y="967493"/>
              <a:ext cx="2802813" cy="4572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mtClean="0" sz="2400">
                  <a:solidFill>
                    <a:srgbClr val="036EB8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THE ＯＲＡＮＧＥ</a:t>
              </a:r>
            </a:p>
          </p:txBody>
        </p:sp>
        <p:cxnSp>
          <p:nvCxnSpPr>
            <p:cNvPr id="17" name="直接连接符 16"/>
            <p:cNvCxnSpPr/>
            <p:nvPr/>
          </p:nvCxnSpPr>
          <p:spPr>
            <a:xfrm>
              <a:off x="6299458" y="1428648"/>
              <a:ext cx="2394599" cy="0"/>
            </a:xfrm>
            <a:prstGeom prst="line">
              <a:avLst/>
            </a:prstGeom>
            <a:ln w="12700">
              <a:solidFill>
                <a:schemeClr val="bg2">
                  <a:lumMod val="7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文本框 17"/>
            <p:cNvSpPr txBox="1"/>
            <p:nvPr/>
          </p:nvSpPr>
          <p:spPr>
            <a:xfrm>
              <a:off x="6210558" y="1656974"/>
              <a:ext cx="5498842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kumimoji="1" lang="en-US"/>
                <a:t>ORANGE PPT 原创工作室只做实用原创设计</a:t>
              </a:r>
            </a:p>
          </p:txBody>
        </p:sp>
      </p:grpSp>
      <p:pic>
        <p:nvPicPr>
          <p:cNvPr id="20" name="图片 1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b="5642"/>
          <a:stretch>
            <a:fillRect/>
          </a:stretch>
        </p:blipFill>
        <p:spPr>
          <a:xfrm>
            <a:off x="884239" y="1428648"/>
            <a:ext cx="4811840" cy="4540352"/>
          </a:xfrm>
          <a:prstGeom prst="rect">
            <a:avLst/>
          </a:prstGeom>
        </p:spPr>
      </p:pic>
    </p:spTree>
    <p:extLst>
      <p:ext uri="{BB962C8B-B14F-4D97-AF65-F5344CB8AC3E}">
        <p14:creationId val="4089852598"/>
      </p:ext>
    </p:extLst>
  </p:cSld>
  <p:clrMapOvr>
    <a:masterClrMapping/>
  </p:clrMapOvr>
  <p:transition/>
  <p:timing/>
</p:sld>
</file>

<file path=ppt/slides/slide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矩形 4"/>
          <p:cNvSpPr/>
          <p:nvPr/>
        </p:nvSpPr>
        <p:spPr>
          <a:xfrm>
            <a:off x="0" y="2100943"/>
            <a:ext cx="12192000" cy="2670629"/>
          </a:xfrm>
          <a:prstGeom prst="rect">
            <a:avLst/>
          </a:prstGeom>
          <a:solidFill>
            <a:srgbClr val="036EB8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6" name="组合 5"/>
          <p:cNvGrpSpPr/>
          <p:nvPr/>
        </p:nvGrpSpPr>
        <p:grpSpPr>
          <a:xfrm>
            <a:off x="5705493" y="2086429"/>
            <a:ext cx="781015" cy="2685142"/>
            <a:chOff x="5123543" y="2728686"/>
            <a:chExt cx="781015" cy="2685142"/>
          </a:xfrm>
          <a:solidFill>
            <a:srgbClr val="34BF49"/>
          </a:solidFill>
          <a:effectLst/>
        </p:grpSpPr>
        <p:sp>
          <p:nvSpPr>
            <p:cNvPr id="9" name="等腰三角形 8"/>
            <p:cNvSpPr/>
            <p:nvPr/>
          </p:nvSpPr>
          <p:spPr>
            <a:xfrm flipV="1">
              <a:off x="5123543" y="2728686"/>
              <a:ext cx="781015" cy="580571"/>
            </a:xfrm>
            <a:prstGeom prst="triangle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0" name="等腰三角形 9"/>
            <p:cNvSpPr/>
            <p:nvPr/>
          </p:nvSpPr>
          <p:spPr>
            <a:xfrm>
              <a:off x="5123543" y="4833258"/>
              <a:ext cx="781015" cy="580570"/>
            </a:xfrm>
            <a:prstGeom prst="triangle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2" name="组合 1"/>
          <p:cNvGrpSpPr/>
          <p:nvPr/>
        </p:nvGrpSpPr>
        <p:grpSpPr>
          <a:xfrm>
            <a:off x="3599543" y="2908219"/>
            <a:ext cx="4601028" cy="830997"/>
            <a:chOff x="3599543" y="2908219"/>
            <a:chExt cx="4601028" cy="830997"/>
          </a:xfrm>
        </p:grpSpPr>
        <p:sp>
          <p:nvSpPr>
            <p:cNvPr id="7" name="文本框 6"/>
            <p:cNvSpPr txBox="1"/>
            <p:nvPr/>
          </p:nvSpPr>
          <p:spPr>
            <a:xfrm>
              <a:off x="4310742" y="2908219"/>
              <a:ext cx="3889829" cy="8229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lang="zh-CN" smtClean="0" sz="4800">
                  <a:solidFill>
                    <a:schemeClr val="bg1"/>
                  </a:solidFill>
                </a:rPr>
                <a:t>需求分析</a:t>
              </a:r>
            </a:p>
          </p:txBody>
        </p:sp>
        <p:sp>
          <p:nvSpPr>
            <p:cNvPr id="8" name="文本框 7"/>
            <p:cNvSpPr txBox="1"/>
            <p:nvPr/>
          </p:nvSpPr>
          <p:spPr>
            <a:xfrm>
              <a:off x="3599543" y="2908219"/>
              <a:ext cx="1001486" cy="8229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b="1" lang="en-US" smtClean="0" sz="4800">
                  <a:solidFill>
                    <a:schemeClr val="bg1"/>
                  </a:solidFill>
                </a:rPr>
                <a:t>02</a:t>
              </a:r>
            </a:p>
          </p:txBody>
        </p:sp>
      </p:grpSp>
      <p:grpSp>
        <p:nvGrpSpPr>
          <p:cNvPr id="11" name="组合 10"/>
          <p:cNvGrpSpPr/>
          <p:nvPr/>
        </p:nvGrpSpPr>
        <p:grpSpPr>
          <a:xfrm>
            <a:off x="3686629" y="5012791"/>
            <a:ext cx="4586514" cy="1209221"/>
            <a:chOff x="3686629" y="1298779"/>
            <a:chExt cx="4586514" cy="1209221"/>
          </a:xfrm>
        </p:grpSpPr>
        <p:sp>
          <p:nvSpPr>
            <p:cNvPr id="12" name="文本框 11"/>
            <p:cNvSpPr txBox="1"/>
            <p:nvPr/>
          </p:nvSpPr>
          <p:spPr>
            <a:xfrm>
              <a:off x="4968419" y="2050160"/>
              <a:ext cx="3219450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zh-CN" kern="2700" lang="en-US" smtClean="0" spc="600"/>
                <a:t>ORANGEPPT工作室</a:t>
              </a:r>
            </a:p>
          </p:txBody>
        </p:sp>
        <p:sp>
          <p:nvSpPr>
            <p:cNvPr id="13" name="文本框 12"/>
            <p:cNvSpPr txBox="1"/>
            <p:nvPr/>
          </p:nvSpPr>
          <p:spPr>
            <a:xfrm>
              <a:off x="4895849" y="1646551"/>
              <a:ext cx="3377293" cy="4572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b="1" lang="zh-CN" smtClean="0" sz="2400">
                  <a:solidFill>
                    <a:srgbClr val="036EB8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ＰＯＷＥＲＰＯＩＮＴ</a:t>
              </a:r>
            </a:p>
          </p:txBody>
        </p:sp>
        <p:sp>
          <p:nvSpPr>
            <p:cNvPr id="14" name="十字箭头标注 13"/>
            <p:cNvSpPr/>
            <p:nvPr/>
          </p:nvSpPr>
          <p:spPr>
            <a:xfrm>
              <a:off x="3686629" y="1298779"/>
              <a:ext cx="1209221" cy="1209221"/>
            </a:xfrm>
            <a:prstGeom prst="quadArrowCallout">
              <a:avLst/>
            </a:prstGeom>
            <a:solidFill>
              <a:srgbClr val="036EB8"/>
            </a:solidFill>
            <a:ln>
              <a:noFill/>
            </a:ln>
            <a:effectLst>
              <a:outerShdw algn="bl" blurRad="431800" dir="18900000" dist="38100" rotWithShape="0" sx="60000" sy="6000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 vert="eaVert"/>
            <a:lstStyle/>
            <a:p>
              <a:pPr algn="ctr"/>
              <a:r>
                <a:rPr altLang="en-US" lang="zh-CN" smtClean="0"/>
                <a:t>ＬＯＧＯ</a:t>
              </a:r>
            </a:p>
          </p:txBody>
        </p:sp>
      </p:grpSp>
    </p:spTree>
    <p:extLst>
      <p:ext uri="{BB962C8B-B14F-4D97-AF65-F5344CB8AC3E}">
        <p14:creationId val="3959167317"/>
      </p:ext>
    </p:extLst>
  </p:cSld>
  <p:clrMapOvr>
    <a:masterClrMapping/>
  </p:clrMapOvr>
  <p:transition/>
  <p:timing/>
</p:sld>
</file>

<file path=ppt/slides/slide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5" name="组合 4"/>
          <p:cNvGrpSpPr/>
          <p:nvPr/>
        </p:nvGrpSpPr>
        <p:grpSpPr>
          <a:xfrm>
            <a:off x="73025" y="82550"/>
            <a:ext cx="2892425" cy="372507"/>
            <a:chOff x="73025" y="69850"/>
            <a:chExt cx="2892425" cy="372507"/>
          </a:xfrm>
        </p:grpSpPr>
        <p:sp>
          <p:nvSpPr>
            <p:cNvPr id="6" name="文本框 5"/>
            <p:cNvSpPr txBox="1"/>
            <p:nvPr/>
          </p:nvSpPr>
          <p:spPr>
            <a:xfrm>
              <a:off x="73025" y="73025"/>
              <a:ext cx="1019175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zh-CN" lang="en-US" smtClean="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PART 2</a:t>
              </a:r>
            </a:p>
          </p:txBody>
        </p:sp>
        <p:sp>
          <p:nvSpPr>
            <p:cNvPr id="7" name="文本框 6"/>
            <p:cNvSpPr txBox="1"/>
            <p:nvPr/>
          </p:nvSpPr>
          <p:spPr>
            <a:xfrm>
              <a:off x="1092200" y="69850"/>
              <a:ext cx="1873250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lang="zh-CN" smtClean="0">
                  <a:solidFill>
                    <a:schemeClr val="tx1">
                      <a:lumMod val="65000"/>
                      <a:lumOff val="3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需求分析</a:t>
              </a:r>
            </a:p>
          </p:txBody>
        </p:sp>
      </p:grpSp>
      <p:grpSp>
        <p:nvGrpSpPr>
          <p:cNvPr id="40" name="组合 39"/>
          <p:cNvGrpSpPr/>
          <p:nvPr/>
        </p:nvGrpSpPr>
        <p:grpSpPr>
          <a:xfrm>
            <a:off x="591740" y="1605073"/>
            <a:ext cx="10565210" cy="3705755"/>
            <a:chOff x="579040" y="1619501"/>
            <a:chExt cx="10565210" cy="3705755"/>
          </a:xfrm>
        </p:grpSpPr>
        <p:sp>
          <p:nvSpPr>
            <p:cNvPr id="17" name="圆角矩形 16"/>
            <p:cNvSpPr/>
            <p:nvPr/>
          </p:nvSpPr>
          <p:spPr>
            <a:xfrm>
              <a:off x="5207000" y="2995324"/>
              <a:ext cx="1854200" cy="954107"/>
            </a:xfrm>
            <a:prstGeom prst="roundRect">
              <a:avLst/>
            </a:prstGeom>
            <a:solidFill>
              <a:schemeClr val="bg2">
                <a:lumMod val="90000"/>
              </a:schemeClr>
            </a:solidFill>
            <a:ln>
              <a:solidFill>
                <a:srgbClr val="036EB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" name="文本框 7"/>
            <p:cNvSpPr txBox="1"/>
            <p:nvPr/>
          </p:nvSpPr>
          <p:spPr>
            <a:xfrm>
              <a:off x="4197350" y="2995325"/>
              <a:ext cx="3797300" cy="94488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kumimoji="1" lang="zh-CN" sz="2800">
                  <a:solidFill>
                    <a:srgbClr val="036EB8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某某调查</a:t>
              </a:r>
            </a:p>
            <a:p>
              <a:pPr algn="ctr"/>
              <a:r>
                <a:rPr altLang="en-US" kumimoji="1" lang="zh-CN" sz="2800">
                  <a:solidFill>
                    <a:srgbClr val="036EB8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报告节选</a:t>
              </a:r>
            </a:p>
          </p:txBody>
        </p:sp>
        <p:sp>
          <p:nvSpPr>
            <p:cNvPr id="13" name="文本框 12"/>
            <p:cNvSpPr txBox="1"/>
            <p:nvPr/>
          </p:nvSpPr>
          <p:spPr>
            <a:xfrm>
              <a:off x="992188" y="1623086"/>
              <a:ext cx="1993900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 indent="-285750" marL="285750">
                <a:buClr>
                  <a:srgbClr val="036EB8"/>
                </a:buClr>
                <a:buFont charset="2" panose="05000000000000000000" pitchFamily="2" typeface="Wingdings"/>
                <a:buChar char="n"/>
              </a:pPr>
              <a:r>
                <a:rPr altLang="en-US" lang="zh-CN" smtClean="0">
                  <a:solidFill>
                    <a:srgbClr val="036EB8"/>
                  </a:solidFill>
                </a:rPr>
                <a:t>新技术  新理念</a:t>
              </a:r>
            </a:p>
          </p:txBody>
        </p:sp>
        <p:sp>
          <p:nvSpPr>
            <p:cNvPr id="14" name="文本框 13"/>
            <p:cNvSpPr txBox="1"/>
            <p:nvPr/>
          </p:nvSpPr>
          <p:spPr>
            <a:xfrm>
              <a:off x="7315596" y="1621292"/>
              <a:ext cx="2856706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indent="-285750" lvl="1" marL="742950">
                <a:buClr>
                  <a:srgbClr val="036EB8"/>
                </a:buClr>
                <a:buFont charset="2" panose="05000000000000000000" pitchFamily="2" typeface="Wingdings"/>
                <a:buChar char="n"/>
              </a:pPr>
              <a:r>
                <a:rPr altLang="en-US" kumimoji="1" lang="zh-CN" smtClean="0">
                  <a:solidFill>
                    <a:srgbClr val="036EB8"/>
                  </a:solidFill>
                </a:rPr>
                <a:t>如何进行准确设计</a:t>
              </a:r>
            </a:p>
          </p:txBody>
        </p:sp>
        <p:sp>
          <p:nvSpPr>
            <p:cNvPr id="15" name="文本框 14"/>
            <p:cNvSpPr txBox="1"/>
            <p:nvPr/>
          </p:nvSpPr>
          <p:spPr>
            <a:xfrm>
              <a:off x="579040" y="3609315"/>
              <a:ext cx="1848247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indent="-285750" lvl="1" marL="742950">
                <a:buClr>
                  <a:srgbClr val="036EB8"/>
                </a:buClr>
                <a:buFont charset="2" panose="05000000000000000000" pitchFamily="2" typeface="Wingdings"/>
                <a:buChar char="n"/>
              </a:pPr>
              <a:r>
                <a:rPr altLang="en-US" kumimoji="1" lang="zh-CN">
                  <a:solidFill>
                    <a:srgbClr val="036EB8"/>
                  </a:solidFill>
                </a:rPr>
                <a:t>设计技巧</a:t>
              </a:r>
            </a:p>
          </p:txBody>
        </p:sp>
        <p:sp>
          <p:nvSpPr>
            <p:cNvPr id="16" name="文本框 15"/>
            <p:cNvSpPr txBox="1"/>
            <p:nvPr/>
          </p:nvSpPr>
          <p:spPr>
            <a:xfrm>
              <a:off x="7333654" y="3655164"/>
              <a:ext cx="2171700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indent="-285750" lvl="1" marL="742950">
                <a:buClr>
                  <a:srgbClr val="036EB8"/>
                </a:buClr>
                <a:buFont charset="2" panose="05000000000000000000" pitchFamily="2" typeface="Wingdings"/>
                <a:buChar char="n"/>
              </a:pPr>
              <a:r>
                <a:rPr altLang="en-US" kumimoji="1" lang="zh-CN">
                  <a:solidFill>
                    <a:srgbClr val="036EB8"/>
                  </a:solidFill>
                </a:rPr>
                <a:t>案例讨论</a:t>
              </a:r>
            </a:p>
          </p:txBody>
        </p:sp>
        <p:cxnSp>
          <p:nvCxnSpPr>
            <p:cNvPr id="19" name="直接连接符 18"/>
            <p:cNvCxnSpPr/>
            <p:nvPr/>
          </p:nvCxnSpPr>
          <p:spPr>
            <a:xfrm flipH="1" flipV="1">
              <a:off x="4332289" y="1619501"/>
              <a:ext cx="933102" cy="1420925"/>
            </a:xfrm>
            <a:prstGeom prst="line">
              <a:avLst/>
            </a:prstGeom>
            <a:ln w="12700">
              <a:solidFill>
                <a:srgbClr val="036EB8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接连接符 19"/>
            <p:cNvCxnSpPr/>
            <p:nvPr/>
          </p:nvCxnSpPr>
          <p:spPr>
            <a:xfrm flipH="1">
              <a:off x="4332289" y="3890040"/>
              <a:ext cx="912470" cy="1435216"/>
            </a:xfrm>
            <a:prstGeom prst="line">
              <a:avLst/>
            </a:prstGeom>
            <a:ln w="12700">
              <a:solidFill>
                <a:srgbClr val="036EB8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接连接符 22"/>
            <p:cNvCxnSpPr/>
            <p:nvPr/>
          </p:nvCxnSpPr>
          <p:spPr>
            <a:xfrm flipV="1">
              <a:off x="7030015" y="1636265"/>
              <a:ext cx="816998" cy="1412051"/>
            </a:xfrm>
            <a:prstGeom prst="line">
              <a:avLst/>
            </a:prstGeom>
            <a:ln w="12700">
              <a:solidFill>
                <a:srgbClr val="036EB8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接连接符 25"/>
            <p:cNvCxnSpPr/>
            <p:nvPr/>
          </p:nvCxnSpPr>
          <p:spPr>
            <a:xfrm>
              <a:off x="7027056" y="3890040"/>
              <a:ext cx="825118" cy="1435216"/>
            </a:xfrm>
            <a:prstGeom prst="line">
              <a:avLst/>
            </a:prstGeom>
            <a:ln w="12700">
              <a:solidFill>
                <a:srgbClr val="036EB8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直接连接符 35"/>
            <p:cNvCxnSpPr/>
            <p:nvPr/>
          </p:nvCxnSpPr>
          <p:spPr>
            <a:xfrm>
              <a:off x="1092200" y="1621292"/>
              <a:ext cx="3240088" cy="0"/>
            </a:xfrm>
            <a:prstGeom prst="line">
              <a:avLst/>
            </a:prstGeom>
            <a:ln w="12700">
              <a:solidFill>
                <a:srgbClr val="036EB8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接连接符 36"/>
            <p:cNvCxnSpPr/>
            <p:nvPr/>
          </p:nvCxnSpPr>
          <p:spPr>
            <a:xfrm>
              <a:off x="7835900" y="1636266"/>
              <a:ext cx="3302000" cy="0"/>
            </a:xfrm>
            <a:prstGeom prst="line">
              <a:avLst/>
            </a:prstGeom>
            <a:ln w="12700">
              <a:solidFill>
                <a:srgbClr val="036EB8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直接连接符 37"/>
            <p:cNvCxnSpPr/>
            <p:nvPr/>
          </p:nvCxnSpPr>
          <p:spPr>
            <a:xfrm>
              <a:off x="1092200" y="5318807"/>
              <a:ext cx="3240088" cy="0"/>
            </a:xfrm>
            <a:prstGeom prst="line">
              <a:avLst/>
            </a:prstGeom>
            <a:ln w="12700">
              <a:solidFill>
                <a:srgbClr val="036EB8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接连接符 38"/>
            <p:cNvCxnSpPr/>
            <p:nvPr/>
          </p:nvCxnSpPr>
          <p:spPr>
            <a:xfrm>
              <a:off x="7842250" y="5325256"/>
              <a:ext cx="3302000" cy="0"/>
            </a:xfrm>
            <a:prstGeom prst="line">
              <a:avLst/>
            </a:prstGeom>
            <a:ln w="12700">
              <a:solidFill>
                <a:srgbClr val="036EB8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7" name="文本框 46"/>
          <p:cNvSpPr txBox="1"/>
          <p:nvPr/>
        </p:nvSpPr>
        <p:spPr>
          <a:xfrm>
            <a:off x="7800974" y="1910858"/>
            <a:ext cx="3519886" cy="13258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altLang="en-US" kumimoji="1" lang="zh-CN"/>
              <a:t>每一个模板都用心设计，一切以实用为原则，不浮夸，不做作，不免费。</a:t>
            </a:r>
          </a:p>
        </p:txBody>
      </p:sp>
      <p:sp>
        <p:nvSpPr>
          <p:cNvPr id="48" name="文本框 47"/>
          <p:cNvSpPr txBox="1"/>
          <p:nvPr/>
        </p:nvSpPr>
        <p:spPr>
          <a:xfrm>
            <a:off x="7800974" y="3935002"/>
            <a:ext cx="3519886" cy="13258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altLang="en-US" kumimoji="1" lang="zh-CN"/>
              <a:t>每一个模板都用心设计，一切以实用为原则，不浮夸，不做作，不免费。</a:t>
            </a:r>
          </a:p>
        </p:txBody>
      </p:sp>
      <p:sp>
        <p:nvSpPr>
          <p:cNvPr id="49" name="文本框 48"/>
          <p:cNvSpPr txBox="1"/>
          <p:nvPr/>
        </p:nvSpPr>
        <p:spPr>
          <a:xfrm>
            <a:off x="931664" y="3935002"/>
            <a:ext cx="3519886" cy="13258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altLang="en-US" kumimoji="1" lang="zh-CN"/>
              <a:t>每一个模板都用心设计，一切以实用为原则，不浮夸，不做作，不免费。</a:t>
            </a:r>
          </a:p>
        </p:txBody>
      </p:sp>
      <p:sp>
        <p:nvSpPr>
          <p:cNvPr id="50" name="文本框 49"/>
          <p:cNvSpPr txBox="1"/>
          <p:nvPr/>
        </p:nvSpPr>
        <p:spPr>
          <a:xfrm>
            <a:off x="925114" y="1981519"/>
            <a:ext cx="3519886" cy="13258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altLang="en-US" kumimoji="1" lang="zh-CN"/>
              <a:t>每一个模板都用心设计，一切以实用为原则，不浮夸，不做作，不免费。</a:t>
            </a:r>
          </a:p>
        </p:txBody>
      </p:sp>
      <p:cxnSp>
        <p:nvCxnSpPr>
          <p:cNvPr id="70" name="直接连接符 69"/>
          <p:cNvCxnSpPr/>
          <p:nvPr/>
        </p:nvCxnSpPr>
        <p:spPr>
          <a:xfrm>
            <a:off x="1092200" y="3465513"/>
            <a:ext cx="3252788" cy="0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直接连接符 70"/>
          <p:cNvCxnSpPr/>
          <p:nvPr/>
        </p:nvCxnSpPr>
        <p:spPr>
          <a:xfrm>
            <a:off x="7848600" y="3465513"/>
            <a:ext cx="3252788" cy="0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val="3320031882"/>
      </p:ext>
    </p:extLst>
  </p:cSld>
  <p:clrMapOvr>
    <a:masterClrMapping/>
  </p:clrMapOvr>
  <p:transition/>
  <p:timing/>
</p:sld>
</file>

<file path=ppt/slides/slide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5" name="组合 4"/>
          <p:cNvGrpSpPr/>
          <p:nvPr/>
        </p:nvGrpSpPr>
        <p:grpSpPr>
          <a:xfrm>
            <a:off x="73025" y="82550"/>
            <a:ext cx="2892425" cy="372507"/>
            <a:chOff x="73025" y="69850"/>
            <a:chExt cx="2892425" cy="372507"/>
          </a:xfrm>
        </p:grpSpPr>
        <p:sp>
          <p:nvSpPr>
            <p:cNvPr id="6" name="文本框 5"/>
            <p:cNvSpPr txBox="1"/>
            <p:nvPr/>
          </p:nvSpPr>
          <p:spPr>
            <a:xfrm>
              <a:off x="73025" y="73025"/>
              <a:ext cx="1019175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zh-CN" lang="en-US" smtClean="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PART 2</a:t>
              </a:r>
            </a:p>
          </p:txBody>
        </p:sp>
        <p:sp>
          <p:nvSpPr>
            <p:cNvPr id="7" name="文本框 6"/>
            <p:cNvSpPr txBox="1"/>
            <p:nvPr/>
          </p:nvSpPr>
          <p:spPr>
            <a:xfrm>
              <a:off x="1092200" y="69850"/>
              <a:ext cx="1873250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lang="zh-CN" smtClean="0">
                  <a:solidFill>
                    <a:schemeClr val="tx1">
                      <a:lumMod val="65000"/>
                      <a:lumOff val="3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需求分析</a:t>
              </a:r>
            </a:p>
          </p:txBody>
        </p:sp>
      </p:grpSp>
      <p:sp>
        <p:nvSpPr>
          <p:cNvPr id="9" name="文本框 8"/>
          <p:cNvSpPr txBox="1"/>
          <p:nvPr/>
        </p:nvSpPr>
        <p:spPr>
          <a:xfrm>
            <a:off x="446087" y="962685"/>
            <a:ext cx="3986213" cy="5791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indent="-285750" marL="285750">
              <a:buClr>
                <a:srgbClr val="036EB8"/>
              </a:buClr>
              <a:buFont charset="2" panose="05000000000000000000" pitchFamily="2" typeface="Wingdings"/>
              <a:buChar char="n"/>
            </a:pPr>
            <a:r>
              <a:rPr altLang="en-US" lang="zh-CN" smtClean="0" sz="3200">
                <a:solidFill>
                  <a:srgbClr val="036EB8"/>
                </a:solidFill>
              </a:rPr>
              <a:t>新技术  新理念介绍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6705600" y="1572861"/>
            <a:ext cx="4970463" cy="5029199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fontAlgn="base"/>
            <a:r>
              <a:rPr altLang="en-US" b="1" lang="zh-CN"/>
              <a:t>技术详解</a:t>
            </a:r>
          </a:p>
          <a:p>
            <a:pPr fontAlgn="base"/>
            <a:endParaRPr altLang="en-US" b="1" lang="zh-CN"/>
          </a:p>
          <a:p>
            <a:pPr fontAlgn="base"/>
            <a:r>
              <a:rPr altLang="en-US" b="1" lang="zh-CN"/>
              <a:t>每一个模板都用心设计，一切以实用为原则，不浮夸，不做作，不免费。</a:t>
            </a:r>
          </a:p>
          <a:p>
            <a:pPr fontAlgn="base"/>
            <a:endParaRPr altLang="en-US" b="1" lang="zh-CN"/>
          </a:p>
          <a:p>
            <a:pPr fontAlgn="base"/>
            <a:r>
              <a:rPr altLang="en-US" b="1" lang="zh-CN"/>
              <a:t>理念详解</a:t>
            </a:r>
          </a:p>
          <a:p>
            <a:pPr fontAlgn="base"/>
            <a:endParaRPr altLang="en-US" b="1" lang="zh-CN"/>
          </a:p>
          <a:p>
            <a:pPr fontAlgn="base"/>
            <a:r>
              <a:rPr altLang="en-US" b="1" lang="zh-CN"/>
              <a:t>每一个模板都用心设计，一切以实用为原则，不浮夸，不做作，不免费。爱学习，好交流，想用设计结交更多志同道合的朋友。欢迎咨询交流，共同进步。每一个模板都用心设计，一切以实用为原则，不浮夸，不做作，不免费。爱学习，好交流，想用设计结交更多志同道合的朋友。欢迎咨询交流，共同进步每一个模板都用心设计，一切以实用为原则，不浮夸，不做作，不免费。爱学习，好交流，想用设计结交更多志同道合的朋友。欢迎咨询交流，共同进步。</a:t>
            </a:r>
          </a:p>
        </p:txBody>
      </p:sp>
      <p:sp>
        <p:nvSpPr>
          <p:cNvPr id="2" name="椭圆 1"/>
          <p:cNvSpPr/>
          <p:nvPr/>
        </p:nvSpPr>
        <p:spPr>
          <a:xfrm>
            <a:off x="2660402" y="1661842"/>
            <a:ext cx="1299072" cy="1299072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1" name="椭圆 10"/>
          <p:cNvSpPr/>
          <p:nvPr/>
        </p:nvSpPr>
        <p:spPr>
          <a:xfrm>
            <a:off x="4647704" y="2097271"/>
            <a:ext cx="1299072" cy="1299072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3" name="椭圆 12"/>
          <p:cNvSpPr/>
          <p:nvPr/>
        </p:nvSpPr>
        <p:spPr>
          <a:xfrm>
            <a:off x="4647704" y="3876982"/>
            <a:ext cx="1299072" cy="1299072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4" name="椭圆 13"/>
          <p:cNvSpPr/>
          <p:nvPr/>
        </p:nvSpPr>
        <p:spPr>
          <a:xfrm>
            <a:off x="637804" y="2097271"/>
            <a:ext cx="1299072" cy="1299072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5" name="椭圆 14"/>
          <p:cNvSpPr/>
          <p:nvPr/>
        </p:nvSpPr>
        <p:spPr>
          <a:xfrm>
            <a:off x="637804" y="3876982"/>
            <a:ext cx="1299072" cy="1299072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6" name="椭圆 15"/>
          <p:cNvSpPr/>
          <p:nvPr/>
        </p:nvSpPr>
        <p:spPr>
          <a:xfrm>
            <a:off x="2660402" y="4504496"/>
            <a:ext cx="1299072" cy="1299072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" name="文本框 2"/>
          <p:cNvSpPr txBox="1"/>
          <p:nvPr/>
        </p:nvSpPr>
        <p:spPr>
          <a:xfrm>
            <a:off x="2947988" y="1957435"/>
            <a:ext cx="723900" cy="701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000">
                <a:solidFill>
                  <a:schemeClr val="bg1"/>
                </a:solidFill>
              </a:rPr>
              <a:t>点击更换</a:t>
            </a:r>
          </a:p>
        </p:txBody>
      </p:sp>
      <p:sp>
        <p:nvSpPr>
          <p:cNvPr id="18" name="文本框 17"/>
          <p:cNvSpPr txBox="1"/>
          <p:nvPr/>
        </p:nvSpPr>
        <p:spPr>
          <a:xfrm>
            <a:off x="4935290" y="2392864"/>
            <a:ext cx="723900" cy="701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000">
                <a:solidFill>
                  <a:schemeClr val="bg1"/>
                </a:solidFill>
              </a:rPr>
              <a:t>点击更换</a:t>
            </a:r>
          </a:p>
        </p:txBody>
      </p:sp>
      <p:sp>
        <p:nvSpPr>
          <p:cNvPr id="19" name="文本框 18"/>
          <p:cNvSpPr txBox="1"/>
          <p:nvPr/>
        </p:nvSpPr>
        <p:spPr>
          <a:xfrm>
            <a:off x="4935290" y="4172576"/>
            <a:ext cx="723900" cy="701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000">
                <a:solidFill>
                  <a:schemeClr val="bg1"/>
                </a:solidFill>
              </a:rPr>
              <a:t>点击更换</a:t>
            </a:r>
          </a:p>
        </p:txBody>
      </p:sp>
      <p:sp>
        <p:nvSpPr>
          <p:cNvPr id="20" name="文本框 19"/>
          <p:cNvSpPr txBox="1"/>
          <p:nvPr/>
        </p:nvSpPr>
        <p:spPr>
          <a:xfrm>
            <a:off x="943038" y="2392864"/>
            <a:ext cx="723900" cy="701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000">
                <a:solidFill>
                  <a:schemeClr val="bg1"/>
                </a:solidFill>
              </a:rPr>
              <a:t>点击更换</a:t>
            </a:r>
          </a:p>
        </p:txBody>
      </p:sp>
      <p:sp>
        <p:nvSpPr>
          <p:cNvPr id="21" name="文本框 20"/>
          <p:cNvSpPr txBox="1"/>
          <p:nvPr/>
        </p:nvSpPr>
        <p:spPr>
          <a:xfrm>
            <a:off x="943038" y="4172576"/>
            <a:ext cx="723900" cy="701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000">
                <a:solidFill>
                  <a:schemeClr val="bg1"/>
                </a:solidFill>
              </a:rPr>
              <a:t>点击更换</a:t>
            </a:r>
          </a:p>
        </p:txBody>
      </p:sp>
      <p:sp>
        <p:nvSpPr>
          <p:cNvPr id="22" name="文本框 21"/>
          <p:cNvSpPr txBox="1"/>
          <p:nvPr/>
        </p:nvSpPr>
        <p:spPr>
          <a:xfrm>
            <a:off x="2947988" y="4793330"/>
            <a:ext cx="723900" cy="701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000">
                <a:solidFill>
                  <a:schemeClr val="bg1"/>
                </a:solidFill>
              </a:rPr>
              <a:t>点击更换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2028825" y="3468407"/>
            <a:ext cx="2654176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lang="en-US" smtClean="0" sz="2000">
                <a:solidFill>
                  <a:srgbClr val="036EB8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XXX系统构成详解</a:t>
            </a:r>
          </a:p>
        </p:txBody>
      </p:sp>
    </p:spTree>
    <p:extLst>
      <p:ext uri="{BB962C8B-B14F-4D97-AF65-F5344CB8AC3E}">
        <p14:creationId val="2275459248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MH" val="20151108193144"/>
  <p:tag name="MH_LIBRARY" val="GRAPHIC"/>
  <p:tag name="MH_ORDER" val="1"/>
  <p:tag name="MH_TYPE" val="Other"/>
</p:tagLst>
</file>

<file path=ppt/tags/tag10.xml><?xml version="1.0" encoding="utf-8"?>
<p:tagLst xmlns:p="http://schemas.openxmlformats.org/presentationml/2006/main">
  <p:tag name="MH" val="20151109202140"/>
  <p:tag name="MH_LIBRARY" val="GRAPHIC"/>
  <p:tag name="MH_ORDER" val="4"/>
  <p:tag name="MH_TYPE" val="Other"/>
</p:tagLst>
</file>

<file path=ppt/tags/tag11.xml><?xml version="1.0" encoding="utf-8"?>
<p:tagLst xmlns:p="http://schemas.openxmlformats.org/presentationml/2006/main">
  <p:tag name="MH" val="20151109202140"/>
  <p:tag name="MH_LIBRARY" val="GRAPHIC"/>
  <p:tag name="MH_ORDER" val="5"/>
  <p:tag name="MH_TYPE" val="Other"/>
</p:tagLst>
</file>

<file path=ppt/tags/tag12.xml><?xml version="1.0" encoding="utf-8"?>
<p:tagLst xmlns:p="http://schemas.openxmlformats.org/presentationml/2006/main">
  <p:tag name="MH" val="20151109202140"/>
  <p:tag name="MH_LIBRARY" val="GRAPHIC"/>
  <p:tag name="MH_ORDER" val="6"/>
  <p:tag name="MH_TYPE" val="Other"/>
</p:tagLst>
</file>

<file path=ppt/tags/tag13.xml><?xml version="1.0" encoding="utf-8"?>
<p:tagLst xmlns:p="http://schemas.openxmlformats.org/presentationml/2006/main">
  <p:tag name="MH" val="20151109202140"/>
  <p:tag name="MH_LIBRARY" val="GRAPHIC"/>
  <p:tag name="MH_ORDER" val="7"/>
  <p:tag name="MH_TYPE" val="Other"/>
</p:tagLst>
</file>

<file path=ppt/tags/tag14.xml><?xml version="1.0" encoding="utf-8"?>
<p:tagLst xmlns:p="http://schemas.openxmlformats.org/presentationml/2006/main">
  <p:tag name="MH" val="20151109202140"/>
  <p:tag name="MH_LIBRARY" val="GRAPHIC"/>
  <p:tag name="MH_ORDER" val="8"/>
  <p:tag name="MH_TYPE" val="Other"/>
</p:tagLst>
</file>

<file path=ppt/tags/tag15.xml><?xml version="1.0" encoding="utf-8"?>
<p:tagLst xmlns:p="http://schemas.openxmlformats.org/presentationml/2006/main">
  <p:tag name="MH" val="20151109202140"/>
  <p:tag name="MH_LIBRARY" val="GRAPHIC"/>
  <p:tag name="MH_ORDER" val="9"/>
  <p:tag name="MH_TYPE" val="Other"/>
</p:tagLst>
</file>

<file path=ppt/tags/tag16.xml><?xml version="1.0" encoding="utf-8"?>
<p:tagLst xmlns:p="http://schemas.openxmlformats.org/presentationml/2006/main">
  <p:tag name="MH" val="20151110102222"/>
  <p:tag name="MH_LIBRARY" val="GRAPHIC"/>
  <p:tag name="MH_ORDER" val="3"/>
  <p:tag name="MH_TYPE" val="Other"/>
</p:tagLst>
</file>

<file path=ppt/tags/tag17.xml><?xml version="1.0" encoding="utf-8"?>
<p:tagLst xmlns:p="http://schemas.openxmlformats.org/presentationml/2006/main">
  <p:tag name="MH" val="20151110102222"/>
  <p:tag name="MH_LIBRARY" val="GRAPHIC"/>
  <p:tag name="MH_ORDER" val="2"/>
  <p:tag name="MH_TYPE" val="SubTitle"/>
</p:tagLst>
</file>

<file path=ppt/tags/tag18.xml><?xml version="1.0" encoding="utf-8"?>
<p:tagLst xmlns:p="http://schemas.openxmlformats.org/presentationml/2006/main">
  <p:tag name="MH" val="20151110102222"/>
  <p:tag name="MH_LIBRARY" val="GRAPHIC"/>
  <p:tag name="MH_ORDER" val="2"/>
  <p:tag name="MH_TYPE" val="Other"/>
</p:tagLst>
</file>

<file path=ppt/tags/tag19.xml><?xml version="1.0" encoding="utf-8"?>
<p:tagLst xmlns:p="http://schemas.openxmlformats.org/presentationml/2006/main">
  <p:tag name="MH" val="20151110102222"/>
  <p:tag name="MH_LIBRARY" val="GRAPHIC"/>
  <p:tag name="MH_ORDER" val="1"/>
  <p:tag name="MH_TYPE" val="SubTitle"/>
</p:tagLst>
</file>

<file path=ppt/tags/tag2.xml><?xml version="1.0" encoding="utf-8"?>
<p:tagLst xmlns:p="http://schemas.openxmlformats.org/presentationml/2006/main">
  <p:tag name="MH" val="20151108193144"/>
  <p:tag name="MH_LIBRARY" val="GRAPHIC"/>
  <p:tag name="MH_ORDER" val="2"/>
  <p:tag name="MH_TYPE" val="Other"/>
</p:tagLst>
</file>

<file path=ppt/tags/tag20.xml><?xml version="1.0" encoding="utf-8"?>
<p:tagLst xmlns:p="http://schemas.openxmlformats.org/presentationml/2006/main">
  <p:tag name="MH" val="20151110102222"/>
  <p:tag name="MH_LIBRARY" val="GRAPHIC"/>
  <p:tag name="MH_ORDER" val="1"/>
  <p:tag name="MH_TYPE" val="SubTitle"/>
</p:tagLst>
</file>

<file path=ppt/tags/tag21.xml><?xml version="1.0" encoding="utf-8"?>
<p:tagLst xmlns:p="http://schemas.openxmlformats.org/presentationml/2006/main">
  <p:tag name="MH" val="20151110102222"/>
  <p:tag name="MH_LIBRARY" val="GRAPHIC"/>
  <p:tag name="MH_ORDER" val="2"/>
  <p:tag name="MH_TYPE" val="SubTitle"/>
</p:tagLst>
</file>

<file path=ppt/tags/tag22.xml><?xml version="1.0" encoding="utf-8"?>
<p:tagLst xmlns:p="http://schemas.openxmlformats.org/presentationml/2006/main">
  <p:tag name="MH" val="20151110102222"/>
  <p:tag name="MH_LIBRARY" val="GRAPHIC"/>
  <p:tag name="MH_ORDER" val="1"/>
  <p:tag name="MH_TYPE" val="SubTitle"/>
</p:tagLst>
</file>

<file path=ppt/tags/tag23.xml><?xml version="1.0" encoding="utf-8"?>
<p:tagLst xmlns:p="http://schemas.openxmlformats.org/presentationml/2006/main">
  <p:tag name="MH" val="20151110102222"/>
  <p:tag name="MH_LIBRARY" val="GRAPHIC"/>
  <p:tag name="MH_ORDER" val="2"/>
  <p:tag name="MH_TYPE" val="SubTitle"/>
</p:tagLst>
</file>

<file path=ppt/tags/tag24.xml><?xml version="1.0" encoding="utf-8"?>
<p:tagLst xmlns:p="http://schemas.openxmlformats.org/presentationml/2006/main">
  <p:tag name="MH" val="20151108141239"/>
  <p:tag name="MH_LIBRARY" val="GRAPHIC"/>
  <p:tag name="MH_ORDER" val="Freeform 2"/>
</p:tagLst>
</file>

<file path=ppt/tags/tag25.xml><?xml version="1.0" encoding="utf-8"?>
<p:tagLst xmlns:p="http://schemas.openxmlformats.org/presentationml/2006/main">
  <p:tag name="MH" val="20151108141239"/>
  <p:tag name="MH_LIBRARY" val="GRAPHIC"/>
  <p:tag name="MH_ORDER" val="Freeform 3"/>
</p:tagLst>
</file>

<file path=ppt/tags/tag26.xml><?xml version="1.0" encoding="utf-8"?>
<p:tagLst xmlns:p="http://schemas.openxmlformats.org/presentationml/2006/main">
  <p:tag name="MH" val="20151108141239"/>
  <p:tag name="MH_LIBRARY" val="GRAPHIC"/>
  <p:tag name="MH_ORDER" val="Freeform 4"/>
</p:tagLst>
</file>

<file path=ppt/tags/tag27.xml><?xml version="1.0" encoding="utf-8"?>
<p:tagLst xmlns:p="http://schemas.openxmlformats.org/presentationml/2006/main">
  <p:tag name="MH" val="20151108141239"/>
  <p:tag name="MH_LIBRARY" val="GRAPHIC"/>
  <p:tag name="MH_ORDER" val="文本框 5"/>
</p:tagLst>
</file>

<file path=ppt/tags/tag28.xml><?xml version="1.0" encoding="utf-8"?>
<p:tagLst xmlns:p="http://schemas.openxmlformats.org/presentationml/2006/main">
  <p:tag name="MH" val="20151108141239"/>
  <p:tag name="MH_LIBRARY" val="GRAPHIC"/>
  <p:tag name="MH_ORDER" val="文本框 6"/>
</p:tagLst>
</file>

<file path=ppt/tags/tag29.xml><?xml version="1.0" encoding="utf-8"?>
<p:tagLst xmlns:p="http://schemas.openxmlformats.org/presentationml/2006/main">
  <p:tag name="AS_NET" val="4.0.30319.42000"/>
  <p:tag name="AS_OS" val="Microsoft Windows NT 6.2.9200.0"/>
  <p:tag name="AS_RELEASE_DATE" val="2020.04.14"/>
  <p:tag name="AS_TITLE" val="Aspose.Slides for .NET 4.0 Client Profile"/>
  <p:tag name="AS_VERSION" val="20.4"/>
</p:tagLst>
</file>

<file path=ppt/tags/tag3.xml><?xml version="1.0" encoding="utf-8"?>
<p:tagLst xmlns:p="http://schemas.openxmlformats.org/presentationml/2006/main">
  <p:tag name="MH" val="20151109202140"/>
  <p:tag name="MH_LIBRARY" val="GRAPHIC"/>
  <p:tag name="MH_ORDER" val="4"/>
  <p:tag name="MH_TYPE" val="SubTitle"/>
</p:tagLst>
</file>

<file path=ppt/tags/tag4.xml><?xml version="1.0" encoding="utf-8"?>
<p:tagLst xmlns:p="http://schemas.openxmlformats.org/presentationml/2006/main">
  <p:tag name="MH" val="20151109202140"/>
  <p:tag name="MH_LIBRARY" val="GRAPHIC"/>
  <p:tag name="MH_ORDER" val="3"/>
  <p:tag name="MH_TYPE" val="SubTitle"/>
</p:tagLst>
</file>

<file path=ppt/tags/tag5.xml><?xml version="1.0" encoding="utf-8"?>
<p:tagLst xmlns:p="http://schemas.openxmlformats.org/presentationml/2006/main">
  <p:tag name="MH" val="20151109202140"/>
  <p:tag name="MH_LIBRARY" val="GRAPHIC"/>
  <p:tag name="MH_ORDER" val="2"/>
  <p:tag name="MH_TYPE" val="SubTitle"/>
</p:tagLst>
</file>

<file path=ppt/tags/tag6.xml><?xml version="1.0" encoding="utf-8"?>
<p:tagLst xmlns:p="http://schemas.openxmlformats.org/presentationml/2006/main">
  <p:tag name="MH" val="20151109202140"/>
  <p:tag name="MH_LIBRARY" val="GRAPHIC"/>
  <p:tag name="MH_ORDER" val="1"/>
  <p:tag name="MH_TYPE" val="SubTitle"/>
</p:tagLst>
</file>

<file path=ppt/tags/tag7.xml><?xml version="1.0" encoding="utf-8"?>
<p:tagLst xmlns:p="http://schemas.openxmlformats.org/presentationml/2006/main">
  <p:tag name="MH" val="20151109202140"/>
  <p:tag name="MH_LIBRARY" val="GRAPHIC"/>
  <p:tag name="MH_ORDER" val="1"/>
  <p:tag name="MH_TYPE" val="Other"/>
</p:tagLst>
</file>

<file path=ppt/tags/tag8.xml><?xml version="1.0" encoding="utf-8"?>
<p:tagLst xmlns:p="http://schemas.openxmlformats.org/presentationml/2006/main">
  <p:tag name="MH" val="20151109202140"/>
  <p:tag name="MH_LIBRARY" val="GRAPHIC"/>
  <p:tag name="MH_ORDER" val="2"/>
  <p:tag name="MH_TYPE" val="Other"/>
</p:tagLst>
</file>

<file path=ppt/tags/tag9.xml><?xml version="1.0" encoding="utf-8"?>
<p:tagLst xmlns:p="http://schemas.openxmlformats.org/presentationml/2006/main">
  <p:tag name="MH" val="20151109202140"/>
  <p:tag name="MH_LIBRARY" val="GRAPHIC"/>
  <p:tag name="MH_ORDER" val="3"/>
  <p:tag name="MH_TYPE" val="Other"/>
</p:tagLst>
</file>

<file path=ppt/theme/theme1.xml><?xml version="1.0" encoding="utf-8"?>
<a:theme xmlns:r="http://schemas.openxmlformats.org/officeDocument/2006/relationships" xmlns:a="http://schemas.openxmlformats.org/drawingml/2006/main" name="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rtlCol="0" wrap="square">
        <a:spAutoFit/>
      </a:bodyPr>
      <a:lstStyle>
        <a:defPPr>
          <a:defRPr dirty="0" smtClean="0" sz="2000">
            <a:solidFill>
              <a:schemeClr val="tx1">
                <a:lumMod val="85000"/>
                <a:lumOff val="15000"/>
              </a:schemeClr>
            </a:solidFill>
          </a:defRPr>
        </a:defPPr>
      </a:lstStyle>
    </a:txDef>
  </a:objectDefaults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aragraphs>217</Paragraphs>
  <Slides>21</Slides>
  <Notes>0</Notes>
  <TotalTime>0</TotalTime>
  <HiddenSlides>0</HiddenSlides>
  <MMClips>0</MMClips>
  <ScaleCrop>0</ScaleCrop>
  <HeadingPairs>
    <vt:vector baseType="variant" size="6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baseType="lpstr" size="35">
      <vt:lpstr>Arial</vt:lpstr>
      <vt:lpstr>等线 Light</vt:lpstr>
      <vt:lpstr>等线</vt:lpstr>
      <vt:lpstr>微软雅黑</vt:lpstr>
      <vt:lpstr>Calibri Light</vt:lpstr>
      <vt:lpstr>Calibri</vt:lpstr>
      <vt:lpstr>Wingdings</vt:lpstr>
      <vt:lpstr>Impact</vt:lpstr>
      <vt:lpstr>宋体</vt:lpstr>
      <vt:lpstr>Bodoni MT Black</vt:lpstr>
      <vt:lpstr>幼圆</vt:lpstr>
      <vt:lpstr>Bell MT</vt:lpstr>
      <vt:lpstr>华文仿宋</vt:lpstr>
      <vt:lpstr>Office 主题​​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20.0400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2021-08-22T11:55:32Z</dcterms:created>
  <cp:lastPrinted>2021-08-22T11:55:32Z</cp:lastPrinted>
  <dcterms:modified xsi:type="dcterms:W3CDTF">2021-08-22T05:41:48Z</dcterms:modified>
  <cp:revision>1</cp:revision>
</cp:coreProperties>
</file>