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58" r:id="rId5"/>
    <p:sldId id="256" r:id="rId6"/>
    <p:sldId id="259" r:id="rId7"/>
    <p:sldId id="275" r:id="rId8"/>
    <p:sldId id="276" r:id="rId9"/>
    <p:sldId id="261" r:id="rId10"/>
    <p:sldId id="263" r:id="rId11"/>
    <p:sldId id="278" r:id="rId12"/>
    <p:sldId id="264" r:id="rId13"/>
    <p:sldId id="265" r:id="rId14"/>
    <p:sldId id="266" r:id="rId15"/>
    <p:sldId id="267" r:id="rId16"/>
    <p:sldId id="279" r:id="rId17"/>
    <p:sldId id="268" r:id="rId18"/>
    <p:sldId id="260" r:id="rId19"/>
    <p:sldId id="269" r:id="rId20"/>
    <p:sldId id="270" r:id="rId21"/>
    <p:sldId id="271" r:id="rId22"/>
    <p:sldId id="277" r:id="rId23"/>
    <p:sldId id="272" r:id="rId24"/>
    <p:sldId id="273" r:id="rId25"/>
    <p:sldId id="274" r:id="rId26"/>
    <p:sldId id="262" r:id="rId27"/>
    <p:sldId id="280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02" y="78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02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167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212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54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757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234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698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9884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111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207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48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270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46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689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2737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0276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4386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813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1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784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846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646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987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620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330784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15743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8800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402629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69219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28448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14384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79857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0935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8893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77798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52289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913534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103679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884134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41472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5397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95526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697908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22427" r="27990"/>
          <a:stretch>
            <a:fillRect/>
          </a:stretch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val="14930061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19085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726450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298705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1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.png" Type="http://schemas.openxmlformats.org/officeDocument/2006/relationships/image"/><Relationship Id="rId11" Target="../media/image5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19" Target="../media/image24.png" Type="http://schemas.openxmlformats.org/officeDocument/2006/relationships/image"/><Relationship Id="rId2" Target="../theme/themeOverride1.xml" Type="http://schemas.openxmlformats.org/officeDocument/2006/relationships/themeOverride"/><Relationship Id="rId20" Target="../media/image25.png" Type="http://schemas.openxmlformats.org/officeDocument/2006/relationships/image"/><Relationship Id="rId21" Target="../media/image26.png" Type="http://schemas.openxmlformats.org/officeDocument/2006/relationships/image"/><Relationship Id="rId22" Target="../media/image27.png" Type="http://schemas.openxmlformats.org/officeDocument/2006/relationships/image"/><Relationship Id="rId23" Target="../media/image28.png" Type="http://schemas.openxmlformats.org/officeDocument/2006/relationships/image"/><Relationship Id="rId24" Target="../media/image29.png" Type="http://schemas.openxmlformats.org/officeDocument/2006/relationships/image"/><Relationship Id="rId25" Target="../media/image30.png" Type="http://schemas.openxmlformats.org/officeDocument/2006/relationships/image"/><Relationship Id="rId26" Target="../media/image31.png" Type="http://schemas.openxmlformats.org/officeDocument/2006/relationships/image"/><Relationship Id="rId27" Target="../media/image8.png" Type="http://schemas.openxmlformats.org/officeDocument/2006/relationships/image"/><Relationship Id="rId28" Target="../tags/tag1.xml" Type="http://schemas.openxmlformats.org/officeDocument/2006/relationships/tags"/><Relationship Id="rId29" Target="../media/image32.png" Type="http://schemas.openxmlformats.org/officeDocument/2006/relationships/image"/><Relationship Id="rId3" Target="../notesSlides/notesSlide1.xml" Type="http://schemas.openxmlformats.org/officeDocument/2006/relationships/notesSlide"/><Relationship Id="rId30" Target="../tags/tag2.xml" Type="http://schemas.openxmlformats.org/officeDocument/2006/relationships/tags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52.png" Type="http://schemas.openxmlformats.org/officeDocument/2006/relationships/image"/><Relationship Id="rId12" Target="../media/image9.png" Type="http://schemas.openxmlformats.org/officeDocument/2006/relationships/image"/><Relationship Id="rId13" Target="../media/image53.png" Type="http://schemas.openxmlformats.org/officeDocument/2006/relationships/image"/><Relationship Id="rId14" Target="../media/image54.png" Type="http://schemas.openxmlformats.org/officeDocument/2006/relationships/image"/><Relationship Id="rId15" Target="../media/image55.png" Type="http://schemas.openxmlformats.org/officeDocument/2006/relationships/image"/><Relationship Id="rId16" Target="../media/image56.png" Type="http://schemas.openxmlformats.org/officeDocument/2006/relationships/image"/><Relationship Id="rId17" Target="../media/image57.png" Type="http://schemas.openxmlformats.org/officeDocument/2006/relationships/image"/><Relationship Id="rId18" Target="../media/image58.png" Type="http://schemas.openxmlformats.org/officeDocument/2006/relationships/image"/><Relationship Id="rId19" Target="../media/image59.png" Type="http://schemas.openxmlformats.org/officeDocument/2006/relationships/image"/><Relationship Id="rId2" Target="../notesSlides/notesSlide14.xml" Type="http://schemas.openxmlformats.org/officeDocument/2006/relationships/notesSlide"/><Relationship Id="rId20" Target="../media/image60.png" Type="http://schemas.openxmlformats.org/officeDocument/2006/relationships/image"/><Relationship Id="rId21" Target="../media/image61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3.xml" Type="http://schemas.openxmlformats.org/officeDocument/2006/relationships/tags"/><Relationship Id="rId2" Target="../notesSlides/notesSlide19.xml" Type="http://schemas.openxmlformats.org/officeDocument/2006/relationships/notesSlide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17" Target="../media/image44.png" Type="http://schemas.openxmlformats.org/officeDocument/2006/relationships/image"/><Relationship Id="rId18" Target="../media/image3.png" Type="http://schemas.openxmlformats.org/officeDocument/2006/relationships/image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52.png" Type="http://schemas.openxmlformats.org/officeDocument/2006/relationships/image"/><Relationship Id="rId12" Target="../media/image9.png" Type="http://schemas.openxmlformats.org/officeDocument/2006/relationships/image"/><Relationship Id="rId13" Target="../media/image53.png" Type="http://schemas.openxmlformats.org/officeDocument/2006/relationships/image"/><Relationship Id="rId14" Target="../media/image54.png" Type="http://schemas.openxmlformats.org/officeDocument/2006/relationships/image"/><Relationship Id="rId15" Target="../media/image55.png" Type="http://schemas.openxmlformats.org/officeDocument/2006/relationships/image"/><Relationship Id="rId16" Target="../media/image56.png" Type="http://schemas.openxmlformats.org/officeDocument/2006/relationships/image"/><Relationship Id="rId17" Target="../media/image57.png" Type="http://schemas.openxmlformats.org/officeDocument/2006/relationships/image"/><Relationship Id="rId18" Target="../media/image58.png" Type="http://schemas.openxmlformats.org/officeDocument/2006/relationships/image"/><Relationship Id="rId19" Target="../media/image59.png" Type="http://schemas.openxmlformats.org/officeDocument/2006/relationships/image"/><Relationship Id="rId2" Target="../notesSlides/notesSlide20.xml" Type="http://schemas.openxmlformats.org/officeDocument/2006/relationships/notesSlide"/><Relationship Id="rId20" Target="../media/image60.png" Type="http://schemas.openxmlformats.org/officeDocument/2006/relationships/image"/><Relationship Id="rId21" Target="../media/image61.png" Type="http://schemas.openxmlformats.org/officeDocument/2006/relationships/image"/><Relationship Id="rId22" Target="../media/image70.png" Type="http://schemas.openxmlformats.org/officeDocument/2006/relationships/image"/><Relationship Id="rId23" Target="../media/image71.wdp" Type="http://schemas.microsoft.com/office/2007/relationships/hdphoto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tags/tag14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9.png" Type="http://schemas.openxmlformats.org/officeDocument/2006/relationships/image"/><Relationship Id="rId14" Target="../media/image20.png" Type="http://schemas.openxmlformats.org/officeDocument/2006/relationships/image"/><Relationship Id="rId15" Target="../media/image21.png" Type="http://schemas.openxmlformats.org/officeDocument/2006/relationships/image"/><Relationship Id="rId16" Target="../media/image22.png" Type="http://schemas.openxmlformats.org/officeDocument/2006/relationships/image"/><Relationship Id="rId17" Target="../media/image23.png" Type="http://schemas.openxmlformats.org/officeDocument/2006/relationships/image"/><Relationship Id="rId18" Target="../media/image24.png" Type="http://schemas.openxmlformats.org/officeDocument/2006/relationships/image"/><Relationship Id="rId19" Target="../media/image25.png" Type="http://schemas.openxmlformats.org/officeDocument/2006/relationships/image"/><Relationship Id="rId2" Target="../notesSlides/notesSlide25.xml" Type="http://schemas.openxmlformats.org/officeDocument/2006/relationships/notesSlide"/><Relationship Id="rId20" Target="../media/image26.png" Type="http://schemas.openxmlformats.org/officeDocument/2006/relationships/image"/><Relationship Id="rId21" Target="../media/image27.png" Type="http://schemas.openxmlformats.org/officeDocument/2006/relationships/image"/><Relationship Id="rId22" Target="../media/image28.png" Type="http://schemas.openxmlformats.org/officeDocument/2006/relationships/image"/><Relationship Id="rId23" Target="../media/image29.png" Type="http://schemas.openxmlformats.org/officeDocument/2006/relationships/image"/><Relationship Id="rId24" Target="../media/image30.png" Type="http://schemas.openxmlformats.org/officeDocument/2006/relationships/image"/><Relationship Id="rId25" Target="../media/image31.png" Type="http://schemas.openxmlformats.org/officeDocument/2006/relationships/image"/><Relationship Id="rId26" Target="../media/image8.png" Type="http://schemas.openxmlformats.org/officeDocument/2006/relationships/image"/><Relationship Id="rId27" Target="../tags/tag15.xml" Type="http://schemas.openxmlformats.org/officeDocument/2006/relationships/tags"/><Relationship Id="rId28" Target="../media/image32.png" Type="http://schemas.openxmlformats.org/officeDocument/2006/relationships/image"/><Relationship Id="rId29" Target="../tags/tag16.xml" Type="http://schemas.openxmlformats.org/officeDocument/2006/relationships/tags"/><Relationship Id="rId3" Target="../media/image11.png" Type="http://schemas.openxmlformats.org/officeDocument/2006/relationships/image"/><Relationship Id="rId30" Target="../media/image10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51.png" Type="http://schemas.openxmlformats.org/officeDocument/2006/relationships/image"/><Relationship Id="rId11" Target="../media/image10.png" Type="http://schemas.openxmlformats.org/officeDocument/2006/relationships/image"/><Relationship Id="rId12" Target="../media/image52.png" Type="http://schemas.openxmlformats.org/officeDocument/2006/relationships/image"/><Relationship Id="rId13" Target="../media/image9.png" Type="http://schemas.openxmlformats.org/officeDocument/2006/relationships/image"/><Relationship Id="rId14" Target="../media/image53.png" Type="http://schemas.openxmlformats.org/officeDocument/2006/relationships/image"/><Relationship Id="rId15" Target="../media/image54.png" Type="http://schemas.openxmlformats.org/officeDocument/2006/relationships/image"/><Relationship Id="rId16" Target="../media/image55.png" Type="http://schemas.openxmlformats.org/officeDocument/2006/relationships/image"/><Relationship Id="rId17" Target="../media/image56.png" Type="http://schemas.openxmlformats.org/officeDocument/2006/relationships/image"/><Relationship Id="rId18" Target="../media/image57.png" Type="http://schemas.openxmlformats.org/officeDocument/2006/relationships/image"/><Relationship Id="rId19" Target="../media/image58.png" Type="http://schemas.openxmlformats.org/officeDocument/2006/relationships/image"/><Relationship Id="rId2" Target="../theme/themeOverride3.xml" Type="http://schemas.openxmlformats.org/officeDocument/2006/relationships/themeOverride"/><Relationship Id="rId20" Target="../media/image59.png" Type="http://schemas.openxmlformats.org/officeDocument/2006/relationships/image"/><Relationship Id="rId21" Target="../media/image60.png" Type="http://schemas.openxmlformats.org/officeDocument/2006/relationships/image"/><Relationship Id="rId22" Target="../media/image61.png" Type="http://schemas.openxmlformats.org/officeDocument/2006/relationships/image"/><Relationship Id="rId3" Target="../notesSlides/notesSlide3.xml" Type="http://schemas.openxmlformats.org/officeDocument/2006/relationships/notesSlid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6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3.jpeg" Type="http://schemas.openxmlformats.org/officeDocument/2006/relationships/image"/><Relationship Id="rId4" Target="../media/image64.jpeg" Type="http://schemas.openxmlformats.org/officeDocument/2006/relationships/image"/><Relationship Id="rId5" Target="../media/image65.jpeg" Type="http://schemas.openxmlformats.org/officeDocument/2006/relationships/image"/><Relationship Id="rId6" Target="../media/image6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media/image67.jpeg" Type="http://schemas.openxmlformats.org/officeDocument/2006/relationships/image"/><Relationship Id="rId6" Target="../tags/tag5.xml" Type="http://schemas.openxmlformats.org/officeDocument/2006/relationships/tags"/><Relationship Id="rId7" Target="../media/image68.jpeg" Type="http://schemas.openxmlformats.org/officeDocument/2006/relationships/image"/><Relationship Id="rId8" Target="../media/image6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52.png" Type="http://schemas.openxmlformats.org/officeDocument/2006/relationships/image"/><Relationship Id="rId12" Target="../media/image9.png" Type="http://schemas.openxmlformats.org/officeDocument/2006/relationships/image"/><Relationship Id="rId13" Target="../media/image53.png" Type="http://schemas.openxmlformats.org/officeDocument/2006/relationships/image"/><Relationship Id="rId14" Target="../media/image54.png" Type="http://schemas.openxmlformats.org/officeDocument/2006/relationships/image"/><Relationship Id="rId15" Target="../media/image55.png" Type="http://schemas.openxmlformats.org/officeDocument/2006/relationships/image"/><Relationship Id="rId16" Target="../media/image56.png" Type="http://schemas.openxmlformats.org/officeDocument/2006/relationships/image"/><Relationship Id="rId17" Target="../media/image57.png" Type="http://schemas.openxmlformats.org/officeDocument/2006/relationships/image"/><Relationship Id="rId18" Target="../media/image58.png" Type="http://schemas.openxmlformats.org/officeDocument/2006/relationships/image"/><Relationship Id="rId19" Target="../media/image59.png" Type="http://schemas.openxmlformats.org/officeDocument/2006/relationships/image"/><Relationship Id="rId2" Target="../notesSlides/notesSlide9.xml" Type="http://schemas.openxmlformats.org/officeDocument/2006/relationships/notesSlide"/><Relationship Id="rId20" Target="../media/image60.png" Type="http://schemas.openxmlformats.org/officeDocument/2006/relationships/image"/><Relationship Id="rId21" Target="../media/image61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833203" y="1635855"/>
            <a:ext cx="747759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6000">
                <a:solidFill>
                  <a:schemeClr val="tx2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卡通矢量图 课件PPT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62ABCFE-C0BC-4817-AF35-930D72D69C16}"/>
              </a:ext>
            </a:extLst>
          </p:cNvPr>
          <p:cNvSpPr txBox="1"/>
          <p:nvPr/>
        </p:nvSpPr>
        <p:spPr>
          <a:xfrm>
            <a:off x="3649270" y="494449"/>
            <a:ext cx="184546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2017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2DCD41D-52BA-4448-94FD-D6E3D02085EE}"/>
              </a:ext>
            </a:extLst>
          </p:cNvPr>
          <p:cNvSpPr txBox="1"/>
          <p:nvPr/>
        </p:nvSpPr>
        <p:spPr>
          <a:xfrm>
            <a:off x="0" y="2427150"/>
            <a:ext cx="91440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tx2"/>
                </a:solidFill>
                <a:latin charset="0" panose="020b0604020202020204" pitchFamily="34" typeface="Arial"/>
              </a:rPr>
              <a:t>Business general creative geometry work report template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667C8ED2-A0CE-49C3-92FA-B90D5616865B}"/>
              </a:ext>
            </a:extLst>
          </p:cNvPr>
          <p:cNvSpPr txBox="1"/>
          <p:nvPr/>
        </p:nvSpPr>
        <p:spPr>
          <a:xfrm>
            <a:off x="3730897" y="3216477"/>
            <a:ext cx="16822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2"/>
                </a:solidFill>
              </a:rPr>
              <a:t>教师：优页PPT</a:t>
            </a: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rect b="0" l="0" r="0" t="0"/>
              <a:pathLst>
                <a:path h="2664065" w="2384757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01500942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accel="50000" fill="hold" grpId="0" id="12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128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130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13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3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47" presetSubtype="0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83"/>
      <p:bldP grpId="0" spid="84"/>
      <p:bldP grpId="0" spid="8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id="{B699F167-99DE-4084-8AE3-31586D1328DB}"/>
              </a:ext>
            </a:extLst>
          </p:cNvPr>
          <p:cNvSpPr/>
          <p:nvPr/>
        </p:nvSpPr>
        <p:spPr>
          <a:xfrm>
            <a:off x="1975608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弦形 31">
            <a:extLst>
              <a:ext uri="{FF2B5EF4-FFF2-40B4-BE49-F238E27FC236}">
                <a16:creationId xmlns:a16="http://schemas.microsoft.com/office/drawing/2014/main" id="{EE10AB90-3C51-4752-80E1-9E998E08A316}"/>
              </a:ext>
            </a:extLst>
          </p:cNvPr>
          <p:cNvSpPr/>
          <p:nvPr/>
        </p:nvSpPr>
        <p:spPr>
          <a:xfrm>
            <a:off x="2052896" y="1735233"/>
            <a:ext cx="618295" cy="618294"/>
          </a:xfrm>
          <a:prstGeom prst="chord">
            <a:avLst>
              <a:gd fmla="val 1168272" name="adj1"/>
              <a:gd fmla="val 9631728" name="adj2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CC643F4-55B1-43F9-BAE9-7FD16A71A2D3}"/>
              </a:ext>
            </a:extLst>
          </p:cNvPr>
          <p:cNvSpPr/>
          <p:nvPr/>
        </p:nvSpPr>
        <p:spPr>
          <a:xfrm>
            <a:off x="4205006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弦形 29">
            <a:extLst>
              <a:ext uri="{FF2B5EF4-FFF2-40B4-BE49-F238E27FC236}">
                <a16:creationId xmlns:a16="http://schemas.microsoft.com/office/drawing/2014/main" id="{1B0BD458-578F-44AC-A5DE-EABB3C83559B}"/>
              </a:ext>
            </a:extLst>
          </p:cNvPr>
          <p:cNvSpPr/>
          <p:nvPr/>
        </p:nvSpPr>
        <p:spPr>
          <a:xfrm>
            <a:off x="4282294" y="1735233"/>
            <a:ext cx="618295" cy="618294"/>
          </a:xfrm>
          <a:prstGeom prst="chord">
            <a:avLst>
              <a:gd fmla="val 20431728" name="adj1"/>
              <a:gd fmla="val 11968272" name="adj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58B80831-752C-4DA3-9B32-53419D45A586}"/>
              </a:ext>
            </a:extLst>
          </p:cNvPr>
          <p:cNvSpPr/>
          <p:nvPr/>
        </p:nvSpPr>
        <p:spPr>
          <a:xfrm>
            <a:off x="6434402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弦形 27">
            <a:extLst>
              <a:ext uri="{FF2B5EF4-FFF2-40B4-BE49-F238E27FC236}">
                <a16:creationId xmlns:a16="http://schemas.microsoft.com/office/drawing/2014/main" id="{A867ACAD-EFAC-474C-898E-09954B9D1DC9}"/>
              </a:ext>
            </a:extLst>
          </p:cNvPr>
          <p:cNvSpPr/>
          <p:nvPr/>
        </p:nvSpPr>
        <p:spPr>
          <a:xfrm>
            <a:off x="6511690" y="1735233"/>
            <a:ext cx="618295" cy="618294"/>
          </a:xfrm>
          <a:prstGeom prst="chord">
            <a:avLst>
              <a:gd fmla="val 16200000" name="adj1"/>
              <a:gd fmla="val 16200000" name="adj2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9E4918F-840B-4018-B9EC-C545B32D383D}"/>
              </a:ext>
            </a:extLst>
          </p:cNvPr>
          <p:cNvCxnSpPr/>
          <p:nvPr/>
        </p:nvCxnSpPr>
        <p:spPr>
          <a:xfrm>
            <a:off x="2814296" y="2083174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894DCBE-0077-4B9C-98D3-7018036B42C4}"/>
              </a:ext>
            </a:extLst>
          </p:cNvPr>
          <p:cNvCxnSpPr/>
          <p:nvPr/>
        </p:nvCxnSpPr>
        <p:spPr>
          <a:xfrm flipH="1">
            <a:off x="3731664" y="2044380"/>
            <a:ext cx="407523" cy="506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ED4CE86-8078-4E68-BBCF-F50DBD54842F}"/>
              </a:ext>
            </a:extLst>
          </p:cNvPr>
          <p:cNvCxnSpPr/>
          <p:nvPr/>
        </p:nvCxnSpPr>
        <p:spPr>
          <a:xfrm>
            <a:off x="5043694" y="2071029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B2BAF6A-FA7C-49A6-BFC3-33E31EE3DAF3}"/>
              </a:ext>
            </a:extLst>
          </p:cNvPr>
          <p:cNvCxnSpPr/>
          <p:nvPr/>
        </p:nvCxnSpPr>
        <p:spPr>
          <a:xfrm flipH="1">
            <a:off x="5961063" y="2032236"/>
            <a:ext cx="407522" cy="506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502F281-D085-4A3D-BAE0-20807234AF8C}"/>
              </a:ext>
            </a:extLst>
          </p:cNvPr>
          <p:cNvGrpSpPr/>
          <p:nvPr/>
        </p:nvGrpSpPr>
        <p:grpSpPr>
          <a:xfrm>
            <a:off x="1429652" y="2576656"/>
            <a:ext cx="1346330" cy="541684"/>
            <a:chOff x="1429652" y="2576656"/>
            <a:chExt cx="1346330" cy="54168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6232B86-B99E-4486-A1A8-B97B54F2DCC1}"/>
                </a:ext>
              </a:extLst>
            </p:cNvPr>
            <p:cNvSpPr/>
            <p:nvPr/>
          </p:nvSpPr>
          <p:spPr>
            <a:xfrm>
              <a:off x="1517762" y="2576656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altLang="en-US" b="1" lang="zh-CN" noProof="1" sz="900"/>
                <a:t>标题文本预设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02CAC1-763C-4168-96D0-2E564135B732}"/>
                </a:ext>
              </a:extLst>
            </p:cNvPr>
            <p:cNvSpPr/>
            <p:nvPr/>
          </p:nvSpPr>
          <p:spPr>
            <a:xfrm>
              <a:off x="1429652" y="2828651"/>
              <a:ext cx="1346330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altLang="en-US" lang="zh-CN" noProof="1" sz="400">
                  <a:solidFill>
                    <a:sysClr lastClr="000000" val="windowText"/>
                  </a:solidFill>
                </a:rPr>
                <a:t>此部分内容作为文字排版占位显示</a:t>
              </a:r>
              <a:br>
                <a:rPr altLang="en-US" lang="zh-CN" noProof="1" sz="400">
                  <a:solidFill>
                    <a:sysClr lastClr="000000" val="windowText"/>
                  </a:solidFill>
                </a:rPr>
              </a:br>
              <a:r>
                <a:rPr altLang="en-US" lang="zh-CN" noProof="1" sz="400">
                  <a:solidFill>
                    <a:sysClr lastClr="000000" val="windowText"/>
                  </a:solidFill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7A6DBB-D9E8-414C-9B48-2B7CCC4E321C}"/>
              </a:ext>
            </a:extLst>
          </p:cNvPr>
          <p:cNvGrpSpPr/>
          <p:nvPr/>
        </p:nvGrpSpPr>
        <p:grpSpPr>
          <a:xfrm>
            <a:off x="3831449" y="2478240"/>
            <a:ext cx="1535836" cy="566874"/>
            <a:chOff x="5572814" y="4397582"/>
            <a:chExt cx="1844755" cy="8311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2D08A2B-8EF1-4CCF-BD2A-1A7554828990}"/>
                </a:ext>
              </a:extLst>
            </p:cNvPr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altLang="en-US" b="1" lang="zh-CN" noProof="1" sz="900"/>
                <a:t>标题文本预设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30D6550-B192-4FC7-B1CC-4CFF6BAA9D10}"/>
                </a:ext>
              </a:extLst>
            </p:cNvPr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altLang="en-US" lang="zh-CN" noProof="1" sz="500">
                  <a:solidFill>
                    <a:sysClr lastClr="000000" val="windowText"/>
                  </a:solidFill>
                </a:rPr>
                <a:t>此部分内容作为文字排版占位显示</a:t>
              </a:r>
              <a:br>
                <a:rPr altLang="en-US" lang="zh-CN" noProof="1" sz="500">
                  <a:solidFill>
                    <a:sysClr lastClr="000000" val="windowText"/>
                  </a:solidFill>
                </a:rPr>
              </a:br>
              <a:r>
                <a:rPr altLang="en-US" lang="zh-CN" noProof="1" sz="500">
                  <a:solidFill>
                    <a:sysClr lastClr="000000" val="windowText"/>
                  </a:solidFill>
                </a:rPr>
                <a:t>（建议使用主题字体）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7A8892C-C9D1-4093-B72E-886E89C7BC7E}"/>
              </a:ext>
            </a:extLst>
          </p:cNvPr>
          <p:cNvSpPr/>
          <p:nvPr/>
        </p:nvSpPr>
        <p:spPr>
          <a:xfrm>
            <a:off x="3143616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altLang="en-US" lang="zh-CN" noProof="1" sz="1200">
                <a:solidFill>
                  <a:sysClr lastClr="000000" val="windowText"/>
                </a:solidFill>
              </a:rPr>
              <a:t>关键词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5C3698D-DB08-4644-A852-D5B5210E160F}"/>
              </a:ext>
            </a:extLst>
          </p:cNvPr>
          <p:cNvGrpSpPr/>
          <p:nvPr/>
        </p:nvGrpSpPr>
        <p:grpSpPr>
          <a:xfrm>
            <a:off x="6368585" y="2574678"/>
            <a:ext cx="1345764" cy="541683"/>
            <a:chOff x="6368585" y="2574678"/>
            <a:chExt cx="1345764" cy="5416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3E0EA2-FBFD-48CA-BC8F-77A60CCE9A36}"/>
                </a:ext>
              </a:extLst>
            </p:cNvPr>
            <p:cNvSpPr/>
            <p:nvPr/>
          </p:nvSpPr>
          <p:spPr>
            <a:xfrm>
              <a:off x="6368585" y="2574678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altLang="en-US" b="1" lang="zh-CN" noProof="1" sz="900"/>
                <a:t>标题文本预设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20D0E61-753B-4725-BD08-5EDD4EC273EA}"/>
                </a:ext>
              </a:extLst>
            </p:cNvPr>
            <p:cNvSpPr/>
            <p:nvPr/>
          </p:nvSpPr>
          <p:spPr>
            <a:xfrm>
              <a:off x="6368585" y="2826672"/>
              <a:ext cx="1345764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altLang="en-US" lang="zh-CN" noProof="1" sz="400">
                  <a:solidFill>
                    <a:sysClr lastClr="000000" val="windowText"/>
                  </a:solidFill>
                </a:rPr>
                <a:t>此部分内容作为文字排版占位显示</a:t>
              </a:r>
              <a:br>
                <a:rPr altLang="en-US" lang="zh-CN" noProof="1" sz="400">
                  <a:solidFill>
                    <a:sysClr lastClr="000000" val="windowText"/>
                  </a:solidFill>
                </a:rPr>
              </a:br>
              <a:r>
                <a:rPr altLang="en-US" lang="zh-CN" noProof="1" sz="400">
                  <a:solidFill>
                    <a:sysClr lastClr="000000" val="windowText"/>
                  </a:solidFill>
                </a:rPr>
                <a:t>（建议使用主题字体）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EEBFF80-C1C8-44E1-83BD-535526C9B5AC}"/>
              </a:ext>
            </a:extLst>
          </p:cNvPr>
          <p:cNvSpPr/>
          <p:nvPr/>
        </p:nvSpPr>
        <p:spPr>
          <a:xfrm>
            <a:off x="5367284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altLang="en-US" lang="zh-CN" noProof="1" sz="1200">
                <a:solidFill>
                  <a:sysClr lastClr="000000" val="windowText"/>
                </a:solidFill>
              </a:rPr>
              <a:t>关键词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A2B26A-36CC-4EC3-A879-63E5B5FA6EAD}"/>
              </a:ext>
            </a:extLst>
          </p:cNvPr>
          <p:cNvSpPr/>
          <p:nvPr/>
        </p:nvSpPr>
        <p:spPr>
          <a:xfrm>
            <a:off x="2655410" y="3504253"/>
            <a:ext cx="3838585" cy="3652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solidFill>
                  <a:sysClr lastClr="000000" val="windowText"/>
                </a:solidFill>
              </a:rPr>
              <a:t>此部分内容作为文字排版占位显示（建议使用主题字体）</a:t>
            </a:r>
            <a:br>
              <a:rPr altLang="en-US" lang="zh-CN" noProof="1" sz="1200">
                <a:solidFill>
                  <a:sysClr lastClr="000000" val="windowText"/>
                </a:solidFill>
              </a:rPr>
            </a:br>
            <a:r>
              <a:rPr altLang="en-US" lang="zh-CN" noProof="1" sz="1200">
                <a:solidFill>
                  <a:sysClr lastClr="000000" val="windowText"/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23BFAB-26AC-4703-9CF4-3834505A2684}"/>
              </a:ext>
            </a:extLst>
          </p:cNvPr>
          <p:cNvGrpSpPr/>
          <p:nvPr/>
        </p:nvGrpSpPr>
        <p:grpSpPr>
          <a:xfrm>
            <a:off x="5468850" y="2487981"/>
            <a:ext cx="436265" cy="436264"/>
            <a:chOff x="5468850" y="2487981"/>
            <a:chExt cx="436265" cy="4362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683807F-1157-4129-9E47-4BE3CD9A28D2}"/>
                </a:ext>
              </a:extLst>
            </p:cNvPr>
            <p:cNvSpPr/>
            <p:nvPr/>
          </p:nvSpPr>
          <p:spPr>
            <a:xfrm>
              <a:off x="5468850" y="2487981"/>
              <a:ext cx="436265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58BFCE8-FABD-4170-BAC3-C09CF74F492D}"/>
                </a:ext>
              </a:extLst>
            </p:cNvPr>
            <p:cNvSpPr/>
            <p:nvPr/>
          </p:nvSpPr>
          <p:spPr bwMode="auto">
            <a:xfrm>
              <a:off x="5594240" y="2613641"/>
              <a:ext cx="185483" cy="184940"/>
            </a:xfrm>
            <a:custGeom>
              <a:gdLst>
                <a:gd fmla="*/ 15478 w 330200" name="connsiteX0"/>
                <a:gd fmla="*/ 259385 h 329235" name="connsiteY0"/>
                <a:gd fmla="*/ 314722 w 330200" name="connsiteX1"/>
                <a:gd fmla="*/ 259385 h 329235" name="connsiteY1"/>
                <a:gd fmla="*/ 330200 w 330200" name="connsiteX2"/>
                <a:gd fmla="*/ 274907 h 329235" name="connsiteY2"/>
                <a:gd fmla="*/ 330200 w 330200" name="connsiteX3"/>
                <a:gd fmla="*/ 313713 h 329235" name="connsiteY3"/>
                <a:gd fmla="*/ 314722 w 330200" name="connsiteX4"/>
                <a:gd fmla="*/ 329235 h 329235" name="connsiteY4"/>
                <a:gd fmla="*/ 15478 w 330200" name="connsiteX5"/>
                <a:gd fmla="*/ 329235 h 329235" name="connsiteY5"/>
                <a:gd fmla="*/ 0 w 330200" name="connsiteX6"/>
                <a:gd fmla="*/ 313713 h 329235" name="connsiteY6"/>
                <a:gd fmla="*/ 0 w 330200" name="connsiteX7"/>
                <a:gd fmla="*/ 274907 h 329235" name="connsiteY7"/>
                <a:gd fmla="*/ 15478 w 330200" name="connsiteX8"/>
                <a:gd fmla="*/ 259385 h 329235" name="connsiteY8"/>
                <a:gd fmla="*/ 157348 w 330200" name="connsiteX9"/>
                <a:gd fmla="*/ 2893 h 329235" name="connsiteY9"/>
                <a:gd fmla="*/ 172854 w 330200" name="connsiteX10"/>
                <a:gd fmla="*/ 2893 h 329235" name="connsiteY10"/>
                <a:gd fmla="*/ 322743 w 330200" name="connsiteX11"/>
                <a:gd fmla="*/ 101912 h 329235" name="connsiteY11"/>
                <a:gd fmla="*/ 329204 w 330200" name="connsiteX12"/>
                <a:gd fmla="*/ 118630 h 329235" name="connsiteY12"/>
                <a:gd fmla="*/ 314990 w 330200" name="connsiteX13"/>
                <a:gd fmla="*/ 128917 h 329235" name="connsiteY13"/>
                <a:gd fmla="*/ 299484 w 330200" name="connsiteX14"/>
                <a:gd fmla="*/ 128917 h 329235" name="connsiteY14"/>
                <a:gd fmla="*/ 299484 w 330200" name="connsiteX15"/>
                <a:gd fmla="*/ 229223 h 329235" name="connsiteY15"/>
                <a:gd fmla="*/ 269765 w 330200" name="connsiteX16"/>
                <a:gd fmla="*/ 229223 h 329235" name="connsiteY16"/>
                <a:gd fmla="*/ 269765 w 330200" name="connsiteX17"/>
                <a:gd fmla="*/ 128917 h 329235" name="connsiteY17"/>
                <a:gd fmla="*/ 220663 w 330200" name="connsiteX18"/>
                <a:gd fmla="*/ 128917 h 329235" name="connsiteY18"/>
                <a:gd fmla="*/ 220663 w 330200" name="connsiteX19"/>
                <a:gd fmla="*/ 229223 h 329235" name="connsiteY19"/>
                <a:gd fmla="*/ 189652 w 330200" name="connsiteX20"/>
                <a:gd fmla="*/ 229223 h 329235" name="connsiteY20"/>
                <a:gd fmla="*/ 189652 w 330200" name="connsiteX21"/>
                <a:gd fmla="*/ 128917 h 329235" name="connsiteY21"/>
                <a:gd fmla="*/ 140550 w 330200" name="connsiteX22"/>
                <a:gd fmla="*/ 128917 h 329235" name="connsiteY22"/>
                <a:gd fmla="*/ 140550 w 330200" name="connsiteX23"/>
                <a:gd fmla="*/ 229223 h 329235" name="connsiteY23"/>
                <a:gd fmla="*/ 109538 w 330200" name="connsiteX24"/>
                <a:gd fmla="*/ 229223 h 329235" name="connsiteY24"/>
                <a:gd fmla="*/ 109538 w 330200" name="connsiteX25"/>
                <a:gd fmla="*/ 128917 h 329235" name="connsiteY25"/>
                <a:gd fmla="*/ 60436 w 330200" name="connsiteX26"/>
                <a:gd fmla="*/ 128917 h 329235" name="connsiteY26"/>
                <a:gd fmla="*/ 60436 w 330200" name="connsiteX27"/>
                <a:gd fmla="*/ 229223 h 329235" name="connsiteY27"/>
                <a:gd fmla="*/ 30717 w 330200" name="connsiteX28"/>
                <a:gd fmla="*/ 229223 h 329235" name="connsiteY28"/>
                <a:gd fmla="*/ 30717 w 330200" name="connsiteX29"/>
                <a:gd fmla="*/ 128917 h 329235" name="connsiteY29"/>
                <a:gd fmla="*/ 15211 w 330200" name="connsiteX30"/>
                <a:gd fmla="*/ 128917 h 329235" name="connsiteY30"/>
                <a:gd fmla="*/ 997 w 330200" name="connsiteX31"/>
                <a:gd fmla="*/ 118630 h 329235" name="connsiteY31"/>
                <a:gd fmla="*/ 7458 w 330200" name="connsiteX32"/>
                <a:gd fmla="*/ 101912 h 329235" name="connsiteY32"/>
                <a:gd fmla="*/ 157348 w 330200" name="connsiteX33"/>
                <a:gd fmla="*/ 2893 h 329235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29235" w="330200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88A8119-4520-4CF8-9EE8-60AF7A20DBCB}"/>
              </a:ext>
            </a:extLst>
          </p:cNvPr>
          <p:cNvGrpSpPr/>
          <p:nvPr/>
        </p:nvGrpSpPr>
        <p:grpSpPr>
          <a:xfrm>
            <a:off x="3239452" y="2500125"/>
            <a:ext cx="436264" cy="436264"/>
            <a:chOff x="3239452" y="2500125"/>
            <a:chExt cx="436264" cy="43626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3482867-678A-4AFD-A64E-E44A0D32EB35}"/>
                </a:ext>
              </a:extLst>
            </p:cNvPr>
            <p:cNvSpPr/>
            <p:nvPr/>
          </p:nvSpPr>
          <p:spPr>
            <a:xfrm>
              <a:off x="3239452" y="2500125"/>
              <a:ext cx="436264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289334D-2383-4CBF-AFD8-46AB149900FB}"/>
                </a:ext>
              </a:extLst>
            </p:cNvPr>
            <p:cNvSpPr/>
            <p:nvPr/>
          </p:nvSpPr>
          <p:spPr bwMode="auto">
            <a:xfrm>
              <a:off x="3364843" y="2613641"/>
              <a:ext cx="185483" cy="184940"/>
            </a:xfrm>
            <a:custGeom>
              <a:gdLst>
                <a:gd fmla="*/ 15478 w 330200" name="connsiteX0"/>
                <a:gd fmla="*/ 259385 h 329235" name="connsiteY0"/>
                <a:gd fmla="*/ 314722 w 330200" name="connsiteX1"/>
                <a:gd fmla="*/ 259385 h 329235" name="connsiteY1"/>
                <a:gd fmla="*/ 330200 w 330200" name="connsiteX2"/>
                <a:gd fmla="*/ 274907 h 329235" name="connsiteY2"/>
                <a:gd fmla="*/ 330200 w 330200" name="connsiteX3"/>
                <a:gd fmla="*/ 313713 h 329235" name="connsiteY3"/>
                <a:gd fmla="*/ 314722 w 330200" name="connsiteX4"/>
                <a:gd fmla="*/ 329235 h 329235" name="connsiteY4"/>
                <a:gd fmla="*/ 15478 w 330200" name="connsiteX5"/>
                <a:gd fmla="*/ 329235 h 329235" name="connsiteY5"/>
                <a:gd fmla="*/ 0 w 330200" name="connsiteX6"/>
                <a:gd fmla="*/ 313713 h 329235" name="connsiteY6"/>
                <a:gd fmla="*/ 0 w 330200" name="connsiteX7"/>
                <a:gd fmla="*/ 274907 h 329235" name="connsiteY7"/>
                <a:gd fmla="*/ 15478 w 330200" name="connsiteX8"/>
                <a:gd fmla="*/ 259385 h 329235" name="connsiteY8"/>
                <a:gd fmla="*/ 157348 w 330200" name="connsiteX9"/>
                <a:gd fmla="*/ 2893 h 329235" name="connsiteY9"/>
                <a:gd fmla="*/ 172854 w 330200" name="connsiteX10"/>
                <a:gd fmla="*/ 2893 h 329235" name="connsiteY10"/>
                <a:gd fmla="*/ 322743 w 330200" name="connsiteX11"/>
                <a:gd fmla="*/ 101912 h 329235" name="connsiteY11"/>
                <a:gd fmla="*/ 329204 w 330200" name="connsiteX12"/>
                <a:gd fmla="*/ 118630 h 329235" name="connsiteY12"/>
                <a:gd fmla="*/ 314990 w 330200" name="connsiteX13"/>
                <a:gd fmla="*/ 128917 h 329235" name="connsiteY13"/>
                <a:gd fmla="*/ 299484 w 330200" name="connsiteX14"/>
                <a:gd fmla="*/ 128917 h 329235" name="connsiteY14"/>
                <a:gd fmla="*/ 299484 w 330200" name="connsiteX15"/>
                <a:gd fmla="*/ 229223 h 329235" name="connsiteY15"/>
                <a:gd fmla="*/ 269765 w 330200" name="connsiteX16"/>
                <a:gd fmla="*/ 229223 h 329235" name="connsiteY16"/>
                <a:gd fmla="*/ 269765 w 330200" name="connsiteX17"/>
                <a:gd fmla="*/ 128917 h 329235" name="connsiteY17"/>
                <a:gd fmla="*/ 220663 w 330200" name="connsiteX18"/>
                <a:gd fmla="*/ 128917 h 329235" name="connsiteY18"/>
                <a:gd fmla="*/ 220663 w 330200" name="connsiteX19"/>
                <a:gd fmla="*/ 229223 h 329235" name="connsiteY19"/>
                <a:gd fmla="*/ 189652 w 330200" name="connsiteX20"/>
                <a:gd fmla="*/ 229223 h 329235" name="connsiteY20"/>
                <a:gd fmla="*/ 189652 w 330200" name="connsiteX21"/>
                <a:gd fmla="*/ 128917 h 329235" name="connsiteY21"/>
                <a:gd fmla="*/ 140550 w 330200" name="connsiteX22"/>
                <a:gd fmla="*/ 128917 h 329235" name="connsiteY22"/>
                <a:gd fmla="*/ 140550 w 330200" name="connsiteX23"/>
                <a:gd fmla="*/ 229223 h 329235" name="connsiteY23"/>
                <a:gd fmla="*/ 109538 w 330200" name="connsiteX24"/>
                <a:gd fmla="*/ 229223 h 329235" name="connsiteY24"/>
                <a:gd fmla="*/ 109538 w 330200" name="connsiteX25"/>
                <a:gd fmla="*/ 128917 h 329235" name="connsiteY25"/>
                <a:gd fmla="*/ 60436 w 330200" name="connsiteX26"/>
                <a:gd fmla="*/ 128917 h 329235" name="connsiteY26"/>
                <a:gd fmla="*/ 60436 w 330200" name="connsiteX27"/>
                <a:gd fmla="*/ 229223 h 329235" name="connsiteY27"/>
                <a:gd fmla="*/ 30717 w 330200" name="connsiteX28"/>
                <a:gd fmla="*/ 229223 h 329235" name="connsiteY28"/>
                <a:gd fmla="*/ 30717 w 330200" name="connsiteX29"/>
                <a:gd fmla="*/ 128917 h 329235" name="connsiteY29"/>
                <a:gd fmla="*/ 15211 w 330200" name="connsiteX30"/>
                <a:gd fmla="*/ 128917 h 329235" name="connsiteY30"/>
                <a:gd fmla="*/ 997 w 330200" name="connsiteX31"/>
                <a:gd fmla="*/ 118630 h 329235" name="connsiteY31"/>
                <a:gd fmla="*/ 7458 w 330200" name="connsiteX32"/>
                <a:gd fmla="*/ 101912 h 329235" name="connsiteY32"/>
                <a:gd fmla="*/ 157348 w 330200" name="connsiteX33"/>
                <a:gd fmla="*/ 2893 h 329235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29235" w="330200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D3D276C-197C-4B94-B088-5847EA430A9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058F724-D897-4A3C-8DA0-7FBFE71054F0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2C1C04A-9253-464A-A8EA-1BE60F6F4667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D772DBF7-EEBE-4837-8517-EB5E3335DA62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4A46906-60F5-4C25-B0FA-C62E5162F901}"/>
              </a:ext>
            </a:extLst>
          </p:cNvPr>
          <p:cNvSpPr/>
          <p:nvPr/>
        </p:nvSpPr>
        <p:spPr>
          <a:xfrm>
            <a:off x="2077641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altLang="zh-CN" lang="en-US" noProof="1" sz="1400">
                <a:solidFill>
                  <a:sysClr lastClr="000000" val="windowText"/>
                </a:solidFill>
              </a:rPr>
              <a:t>30%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14C5859-862E-46B0-8BF5-F3F4F5B68ABC}"/>
              </a:ext>
            </a:extLst>
          </p:cNvPr>
          <p:cNvSpPr/>
          <p:nvPr/>
        </p:nvSpPr>
        <p:spPr>
          <a:xfrm>
            <a:off x="4295932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altLang="zh-CN" lang="en-US" noProof="1" sz="1400">
                <a:solidFill>
                  <a:sysClr lastClr="000000" val="windowText"/>
                </a:solidFill>
              </a:rPr>
              <a:t>60%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37E6C42-B512-4083-A7B4-F2EC9DEFAE91}"/>
              </a:ext>
            </a:extLst>
          </p:cNvPr>
          <p:cNvSpPr/>
          <p:nvPr/>
        </p:nvSpPr>
        <p:spPr>
          <a:xfrm>
            <a:off x="6514223" y="1918870"/>
            <a:ext cx="632194" cy="251020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altLang="zh-CN" lang="en-US" noProof="1" sz="1400">
                <a:solidFill>
                  <a:sysClr lastClr="000000" val="windowText"/>
                </a:solidFill>
              </a:rPr>
              <a:t>100%</a:t>
            </a:r>
          </a:p>
        </p:txBody>
      </p:sp>
    </p:spTree>
    <p:extLst>
      <p:ext uri="{BB962C8B-B14F-4D97-AF65-F5344CB8AC3E}">
        <p14:creationId val="27434852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7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29"/>
      <p:bldP grpId="0" spid="30"/>
      <p:bldP grpId="0" spid="27"/>
      <p:bldP grpId="0" spid="28"/>
      <p:bldP grpId="0" spid="12"/>
      <p:bldP grpId="0" spid="15"/>
      <p:bldP grpId="0" spid="16"/>
      <p:bldP grpId="0" spid="37"/>
      <p:bldP grpId="0" spid="38"/>
      <p:bldP grpId="0" spid="3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14D896BB-276B-46C4-8DBA-22F58DD61631}"/>
              </a:ext>
            </a:extLst>
          </p:cNvPr>
          <p:cNvGrpSpPr/>
          <p:nvPr/>
        </p:nvGrpSpPr>
        <p:grpSpPr>
          <a:xfrm>
            <a:off x="1656470" y="2374723"/>
            <a:ext cx="1178553" cy="2595072"/>
            <a:chOff x="1370720" y="2666823"/>
            <a:chExt cx="1178553" cy="2595072"/>
          </a:xfrm>
        </p:grpSpPr>
        <p:grpSp>
          <p:nvGrpSpPr>
            <p:cNvPr id="5" name="Group 265">
              <a:extLst>
                <a:ext uri="{FF2B5EF4-FFF2-40B4-BE49-F238E27FC236}">
                  <a16:creationId xmlns:a16="http://schemas.microsoft.com/office/drawing/2014/main" id="{CA1EA569-3959-479C-BCCB-38F668ADE50A}"/>
                </a:ext>
              </a:extLst>
            </p:cNvPr>
            <p:cNvGrpSpPr/>
            <p:nvPr/>
          </p:nvGrpSpPr>
          <p:grpSpPr>
            <a:xfrm>
              <a:off x="1443585" y="2666823"/>
              <a:ext cx="1012914" cy="969764"/>
              <a:chOff x="1373621" y="1694484"/>
              <a:chExt cx="1350552" cy="1293018"/>
            </a:xfrm>
          </p:grpSpPr>
          <p:sp>
            <p:nvSpPr>
              <p:cNvPr id="254" name="Freeform: Shape 6">
                <a:extLst>
                  <a:ext uri="{FF2B5EF4-FFF2-40B4-BE49-F238E27FC236}">
                    <a16:creationId xmlns:a16="http://schemas.microsoft.com/office/drawing/2014/main" id="{DC62FE44-40AF-471D-B276-632BC960256E}"/>
                  </a:ext>
                </a:extLst>
              </p:cNvPr>
              <p:cNvSpPr/>
              <p:nvPr/>
            </p:nvSpPr>
            <p:spPr bwMode="auto">
              <a:xfrm>
                <a:off x="1796608" y="2233387"/>
                <a:ext cx="506725" cy="754115"/>
              </a:xfrm>
              <a:custGeom>
                <a:gdLst>
                  <a:gd fmla="*/ 130 w 164" name="T0"/>
                  <a:gd fmla="*/ 299 h 299" name="T1"/>
                  <a:gd fmla="*/ 123 w 164" name="T2"/>
                  <a:gd fmla="*/ 132 h 299" name="T3"/>
                  <a:gd fmla="*/ 161 w 164" name="T4"/>
                  <a:gd fmla="*/ 47 h 299" name="T5"/>
                  <a:gd fmla="*/ 143 w 164" name="T6"/>
                  <a:gd fmla="*/ 51 h 299" name="T7"/>
                  <a:gd fmla="*/ 108 w 164" name="T8"/>
                  <a:gd fmla="*/ 75 h 299" name="T9"/>
                  <a:gd fmla="*/ 80 w 164" name="T10"/>
                  <a:gd fmla="*/ 6 h 299" name="T11"/>
                  <a:gd fmla="*/ 77 w 164" name="T12"/>
                  <a:gd fmla="*/ 51 h 299" name="T13"/>
                  <a:gd fmla="*/ 48 w 164" name="T14"/>
                  <a:gd fmla="*/ 33 h 299" name="T15"/>
                  <a:gd fmla="*/ 27 w 164" name="T16"/>
                  <a:gd fmla="*/ 16 h 299" name="T17"/>
                  <a:gd fmla="*/ 52 w 164" name="T18"/>
                  <a:gd fmla="*/ 74 h 299" name="T19"/>
                  <a:gd fmla="*/ 10 w 164" name="T20"/>
                  <a:gd fmla="*/ 35 h 299" name="T21"/>
                  <a:gd fmla="*/ 9 w 164" name="T22"/>
                  <a:gd fmla="*/ 53 h 299" name="T23"/>
                  <a:gd fmla="*/ 43 w 164" name="T24"/>
                  <a:gd fmla="*/ 93 h 299" name="T25"/>
                  <a:gd fmla="*/ 10 w 164" name="T26"/>
                  <a:gd fmla="*/ 75 h 299" name="T27"/>
                  <a:gd fmla="*/ 20 w 164" name="T28"/>
                  <a:gd fmla="*/ 97 h 299" name="T29"/>
                  <a:gd fmla="*/ 71 w 164" name="T30"/>
                  <a:gd fmla="*/ 161 h 299" name="T31"/>
                  <a:gd fmla="*/ 62 w 164" name="T32"/>
                  <a:gd fmla="*/ 299 h 29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99" w="164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Freeform: Shape 7">
                <a:extLst>
                  <a:ext uri="{FF2B5EF4-FFF2-40B4-BE49-F238E27FC236}">
                    <a16:creationId xmlns:a16="http://schemas.microsoft.com/office/drawing/2014/main" id="{0771E926-1A72-4AFC-9686-7CBB9F8F1560}"/>
                  </a:ext>
                </a:extLst>
              </p:cNvPr>
              <p:cNvSpPr/>
              <p:nvPr/>
            </p:nvSpPr>
            <p:spPr bwMode="auto">
              <a:xfrm>
                <a:off x="1923289" y="1998929"/>
                <a:ext cx="225450" cy="218711"/>
              </a:xfrm>
              <a:custGeom>
                <a:gdLst>
                  <a:gd fmla="*/ 32 w 73" name="T0"/>
                  <a:gd fmla="*/ 87 h 87" name="T1"/>
                  <a:gd fmla="*/ 1 w 73" name="T2"/>
                  <a:gd fmla="*/ 50 h 87" name="T3"/>
                  <a:gd fmla="*/ 14 w 73" name="T4"/>
                  <a:gd fmla="*/ 0 h 87" name="T5"/>
                  <a:gd fmla="*/ 32 w 73" name="T6"/>
                  <a:gd fmla="*/ 87 h 8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7" w="73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Freeform: Shape 8">
                <a:extLst>
                  <a:ext uri="{FF2B5EF4-FFF2-40B4-BE49-F238E27FC236}">
                    <a16:creationId xmlns:a16="http://schemas.microsoft.com/office/drawing/2014/main" id="{7B7E1305-8520-43DF-A240-B63A2BB8DB91}"/>
                  </a:ext>
                </a:extLst>
              </p:cNvPr>
              <p:cNvSpPr/>
              <p:nvPr/>
            </p:nvSpPr>
            <p:spPr bwMode="auto">
              <a:xfrm>
                <a:off x="1742929" y="2077665"/>
                <a:ext cx="180360" cy="153972"/>
              </a:xfrm>
              <a:custGeom>
                <a:gdLst>
                  <a:gd fmla="*/ 38 w 58" name="T0"/>
                  <a:gd fmla="*/ 61 h 61" name="T1"/>
                  <a:gd fmla="*/ 7 w 58" name="T2"/>
                  <a:gd fmla="*/ 41 h 61" name="T3"/>
                  <a:gd fmla="*/ 5 w 58" name="T4"/>
                  <a:gd fmla="*/ 0 h 61" name="T5"/>
                  <a:gd fmla="*/ 38 w 58" name="T6"/>
                  <a:gd fmla="*/ 61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57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Freeform: Shape 9">
                <a:extLst>
                  <a:ext uri="{FF2B5EF4-FFF2-40B4-BE49-F238E27FC236}">
                    <a16:creationId xmlns:a16="http://schemas.microsoft.com/office/drawing/2014/main" id="{211D31EB-892A-4F2D-8EAE-2B313C63E272}"/>
                  </a:ext>
                </a:extLst>
              </p:cNvPr>
              <p:cNvSpPr/>
              <p:nvPr/>
            </p:nvSpPr>
            <p:spPr bwMode="auto">
              <a:xfrm>
                <a:off x="2071442" y="1918444"/>
                <a:ext cx="191096" cy="171469"/>
              </a:xfrm>
              <a:custGeom>
                <a:gdLst>
                  <a:gd fmla="*/ 17 w 62" name="T0"/>
                  <a:gd fmla="*/ 68 h 68" name="T1"/>
                  <a:gd fmla="*/ 9 w 62" name="T2"/>
                  <a:gd fmla="*/ 31 h 68" name="T3"/>
                  <a:gd fmla="*/ 36 w 62" name="T4"/>
                  <a:gd fmla="*/ 0 h 68" name="T5"/>
                  <a:gd fmla="*/ 17 w 62" name="T6"/>
                  <a:gd fmla="*/ 68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62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Freeform: Shape 10">
                <a:extLst>
                  <a:ext uri="{FF2B5EF4-FFF2-40B4-BE49-F238E27FC236}">
                    <a16:creationId xmlns:a16="http://schemas.microsoft.com/office/drawing/2014/main" id="{ACFF1C87-6F43-4CF8-BD7B-A9699B8D44BD}"/>
                  </a:ext>
                </a:extLst>
              </p:cNvPr>
              <p:cNvSpPr/>
              <p:nvPr/>
            </p:nvSpPr>
            <p:spPr bwMode="auto">
              <a:xfrm>
                <a:off x="1669926" y="2208891"/>
                <a:ext cx="141711" cy="117229"/>
              </a:xfrm>
              <a:custGeom>
                <a:gdLst>
                  <a:gd fmla="*/ 42 w 46" name="T0"/>
                  <a:gd fmla="*/ 41 h 47" name="T1"/>
                  <a:gd fmla="*/ 12 w 46" name="T2"/>
                  <a:gd fmla="*/ 32 h 47" name="T3"/>
                  <a:gd fmla="*/ 0 w 46" name="T4"/>
                  <a:gd fmla="*/ 0 h 47" name="T5"/>
                  <a:gd fmla="*/ 42 w 46" name="T6"/>
                  <a:gd fmla="*/ 41 h 4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7" w="46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Freeform: Shape 11">
                <a:extLst>
                  <a:ext uri="{FF2B5EF4-FFF2-40B4-BE49-F238E27FC236}">
                    <a16:creationId xmlns:a16="http://schemas.microsoft.com/office/drawing/2014/main" id="{E52E8E7E-FDFE-4FBA-BFB3-E7D15B4BF7C4}"/>
                  </a:ext>
                </a:extLst>
              </p:cNvPr>
              <p:cNvSpPr/>
              <p:nvPr/>
            </p:nvSpPr>
            <p:spPr bwMode="auto">
              <a:xfrm>
                <a:off x="1629131" y="2326120"/>
                <a:ext cx="173919" cy="129477"/>
              </a:xfrm>
              <a:custGeom>
                <a:gdLst>
                  <a:gd fmla="*/ 56 w 56" name="T0"/>
                  <a:gd fmla="*/ 38 h 51" name="T1"/>
                  <a:gd fmla="*/ 25 w 56" name="T2"/>
                  <a:gd fmla="*/ 44 h 51" name="T3"/>
                  <a:gd fmla="*/ 0 w 56" name="T4"/>
                  <a:gd fmla="*/ 20 h 51" name="T5"/>
                  <a:gd fmla="*/ 56 w 56" name="T6"/>
                  <a:gd fmla="*/ 38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6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Freeform: Shape 12">
                <a:extLst>
                  <a:ext uri="{FF2B5EF4-FFF2-40B4-BE49-F238E27FC236}">
                    <a16:creationId xmlns:a16="http://schemas.microsoft.com/office/drawing/2014/main" id="{BF507220-18E1-4E7E-9D79-4848594BA6AD}"/>
                  </a:ext>
                </a:extLst>
              </p:cNvPr>
              <p:cNvSpPr/>
              <p:nvPr/>
            </p:nvSpPr>
            <p:spPr bwMode="auto">
              <a:xfrm>
                <a:off x="1665632" y="2445098"/>
                <a:ext cx="171771" cy="120729"/>
              </a:xfrm>
              <a:custGeom>
                <a:gdLst>
                  <a:gd fmla="*/ 55 w 55" name="T0"/>
                  <a:gd fmla="*/ 21 h 48" name="T1"/>
                  <a:gd fmla="*/ 34 w 55" name="T2"/>
                  <a:gd fmla="*/ 44 h 48" name="T3"/>
                  <a:gd fmla="*/ 0 w 55" name="T4"/>
                  <a:gd fmla="*/ 41 h 48" name="T5"/>
                  <a:gd fmla="*/ 55 w 55" name="T6"/>
                  <a:gd fmla="*/ 21 h 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8" w="55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Freeform: Shape 13">
                <a:extLst>
                  <a:ext uri="{FF2B5EF4-FFF2-40B4-BE49-F238E27FC236}">
                    <a16:creationId xmlns:a16="http://schemas.microsoft.com/office/drawing/2014/main" id="{24B24759-B043-4C8E-9184-8A6B262E8581}"/>
                  </a:ext>
                </a:extLst>
              </p:cNvPr>
              <p:cNvSpPr/>
              <p:nvPr/>
            </p:nvSpPr>
            <p:spPr bwMode="auto">
              <a:xfrm>
                <a:off x="1515332" y="2403106"/>
                <a:ext cx="173919" cy="122478"/>
              </a:xfrm>
              <a:custGeom>
                <a:gdLst>
                  <a:gd fmla="*/ 56 w 56" name="T0"/>
                  <a:gd fmla="*/ 24 h 49" name="T1"/>
                  <a:gd fmla="*/ 34 w 56" name="T2"/>
                  <a:gd fmla="*/ 46 h 49" name="T3"/>
                  <a:gd fmla="*/ 0 w 56" name="T4"/>
                  <a:gd fmla="*/ 41 h 49" name="T5"/>
                  <a:gd fmla="*/ 56 w 56" name="T6"/>
                  <a:gd fmla="*/ 24 h 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" w="56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Freeform: Shape 14">
                <a:extLst>
                  <a:ext uri="{FF2B5EF4-FFF2-40B4-BE49-F238E27FC236}">
                    <a16:creationId xmlns:a16="http://schemas.microsoft.com/office/drawing/2014/main" id="{7D844E96-E99B-468C-8815-79D21A8F8762}"/>
                  </a:ext>
                </a:extLst>
              </p:cNvPr>
              <p:cNvSpPr/>
              <p:nvPr/>
            </p:nvSpPr>
            <p:spPr bwMode="auto">
              <a:xfrm>
                <a:off x="1530363" y="2226388"/>
                <a:ext cx="173919" cy="131227"/>
              </a:xfrm>
              <a:custGeom>
                <a:gdLst>
                  <a:gd fmla="*/ 56 w 56" name="T0"/>
                  <a:gd fmla="*/ 38 h 52" name="T1"/>
                  <a:gd fmla="*/ 25 w 56" name="T2"/>
                  <a:gd fmla="*/ 44 h 52" name="T3"/>
                  <a:gd fmla="*/ 0 w 56" name="T4"/>
                  <a:gd fmla="*/ 22 h 52" name="T5"/>
                  <a:gd fmla="*/ 56 w 56" name="T6"/>
                  <a:gd fmla="*/ 38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56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Freeform: Shape 15">
                <a:extLst>
                  <a:ext uri="{FF2B5EF4-FFF2-40B4-BE49-F238E27FC236}">
                    <a16:creationId xmlns:a16="http://schemas.microsoft.com/office/drawing/2014/main" id="{B2BDA7B8-BD45-4150-8DAA-B2B21C42AAE8}"/>
                  </a:ext>
                </a:extLst>
              </p:cNvPr>
              <p:cNvSpPr/>
              <p:nvPr/>
            </p:nvSpPr>
            <p:spPr bwMode="auto">
              <a:xfrm>
                <a:off x="1465949" y="2322620"/>
                <a:ext cx="148153" cy="103232"/>
              </a:xfrm>
              <a:custGeom>
                <a:gdLst>
                  <a:gd fmla="*/ 48 w 48" name="T0"/>
                  <a:gd fmla="*/ 26 h 41" name="T1"/>
                  <a:gd fmla="*/ 26 w 48" name="T2"/>
                  <a:gd fmla="*/ 39 h 41" name="T3"/>
                  <a:gd fmla="*/ 0 w 48" name="T4"/>
                  <a:gd fmla="*/ 28 h 41" name="T5"/>
                  <a:gd fmla="*/ 48 w 48" name="T6"/>
                  <a:gd fmla="*/ 26 h 4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" w="48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Freeform: Shape 16">
                <a:extLst>
                  <a:ext uri="{FF2B5EF4-FFF2-40B4-BE49-F238E27FC236}">
                    <a16:creationId xmlns:a16="http://schemas.microsoft.com/office/drawing/2014/main" id="{213C5921-5F4D-458D-9674-EF7C8FB42B3E}"/>
                  </a:ext>
                </a:extLst>
              </p:cNvPr>
              <p:cNvSpPr/>
              <p:nvPr/>
            </p:nvSpPr>
            <p:spPr bwMode="auto">
              <a:xfrm>
                <a:off x="1584041" y="2068917"/>
                <a:ext cx="120240" cy="104981"/>
              </a:xfrm>
              <a:custGeom>
                <a:gdLst>
                  <a:gd fmla="*/ 39 w 39" name="T0"/>
                  <a:gd fmla="*/ 34 h 41" name="T1"/>
                  <a:gd fmla="*/ 13 w 39" name="T2"/>
                  <a:gd fmla="*/ 30 h 41" name="T3"/>
                  <a:gd fmla="*/ 0 w 39" name="T4"/>
                  <a:gd fmla="*/ 6 h 41" name="T5"/>
                  <a:gd fmla="*/ 39 w 39" name="T6"/>
                  <a:gd fmla="*/ 34 h 4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" w="39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Freeform: Shape 17">
                <a:extLst>
                  <a:ext uri="{FF2B5EF4-FFF2-40B4-BE49-F238E27FC236}">
                    <a16:creationId xmlns:a16="http://schemas.microsoft.com/office/drawing/2014/main" id="{28016828-6270-4086-8CD7-7334AD058620}"/>
                  </a:ext>
                </a:extLst>
              </p:cNvPr>
              <p:cNvSpPr/>
              <p:nvPr/>
            </p:nvSpPr>
            <p:spPr bwMode="auto">
              <a:xfrm>
                <a:off x="1472389" y="1998929"/>
                <a:ext cx="94474" cy="80486"/>
              </a:xfrm>
              <a:custGeom>
                <a:gdLst>
                  <a:gd fmla="*/ 31 w 31" name="T0"/>
                  <a:gd fmla="*/ 27 h 32" name="T1"/>
                  <a:gd fmla="*/ 11 w 31" name="T2"/>
                  <a:gd fmla="*/ 24 h 32" name="T3"/>
                  <a:gd fmla="*/ 0 w 31" name="T4"/>
                  <a:gd fmla="*/ 4 h 32" name="T5"/>
                  <a:gd fmla="*/ 31 w 31" name="T6"/>
                  <a:gd fmla="*/ 27 h 3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2" w="31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Freeform: Shape 18">
                <a:extLst>
                  <a:ext uri="{FF2B5EF4-FFF2-40B4-BE49-F238E27FC236}">
                    <a16:creationId xmlns:a16="http://schemas.microsoft.com/office/drawing/2014/main" id="{A5DE49C6-0634-496D-BB37-F02D0A5E1119}"/>
                  </a:ext>
                </a:extLst>
              </p:cNvPr>
              <p:cNvSpPr/>
              <p:nvPr/>
            </p:nvSpPr>
            <p:spPr bwMode="auto">
              <a:xfrm>
                <a:off x="1642014" y="1965685"/>
                <a:ext cx="118093" cy="101482"/>
              </a:xfrm>
              <a:custGeom>
                <a:gdLst>
                  <a:gd fmla="*/ 32 w 38" name="T0"/>
                  <a:gd fmla="*/ 36 h 40" name="T1"/>
                  <a:gd fmla="*/ 8 w 38" name="T2"/>
                  <a:gd fmla="*/ 27 h 40" name="T3"/>
                  <a:gd fmla="*/ 0 w 38" name="T4"/>
                  <a:gd fmla="*/ 0 h 40" name="T5"/>
                  <a:gd fmla="*/ 32 w 38" name="T6"/>
                  <a:gd fmla="*/ 36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38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Freeform: Shape 19">
                <a:extLst>
                  <a:ext uri="{FF2B5EF4-FFF2-40B4-BE49-F238E27FC236}">
                    <a16:creationId xmlns:a16="http://schemas.microsoft.com/office/drawing/2014/main" id="{06C46B09-256E-40AB-985D-8C6E33A09A14}"/>
                  </a:ext>
                </a:extLst>
              </p:cNvPr>
              <p:cNvSpPr/>
              <p:nvPr/>
            </p:nvSpPr>
            <p:spPr bwMode="auto">
              <a:xfrm>
                <a:off x="1657044" y="1837958"/>
                <a:ext cx="118093" cy="101482"/>
              </a:xfrm>
              <a:custGeom>
                <a:gdLst>
                  <a:gd fmla="*/ 31 w 38" name="T0"/>
                  <a:gd fmla="*/ 36 h 40" name="T1"/>
                  <a:gd fmla="*/ 8 w 38" name="T2"/>
                  <a:gd fmla="*/ 27 h 40" name="T3"/>
                  <a:gd fmla="*/ 0 w 38" name="T4"/>
                  <a:gd fmla="*/ 0 h 40" name="T5"/>
                  <a:gd fmla="*/ 31 w 38" name="T6"/>
                  <a:gd fmla="*/ 36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38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Freeform: Shape 20">
                <a:extLst>
                  <a:ext uri="{FF2B5EF4-FFF2-40B4-BE49-F238E27FC236}">
                    <a16:creationId xmlns:a16="http://schemas.microsoft.com/office/drawing/2014/main" id="{DDEB3957-3E35-4EAB-993F-9A64A76D6ED4}"/>
                  </a:ext>
                </a:extLst>
              </p:cNvPr>
              <p:cNvSpPr/>
              <p:nvPr/>
            </p:nvSpPr>
            <p:spPr bwMode="auto">
              <a:xfrm>
                <a:off x="1981262" y="1694484"/>
                <a:ext cx="133123" cy="113730"/>
              </a:xfrm>
              <a:custGeom>
                <a:gdLst>
                  <a:gd fmla="*/ 11 w 43" name="T0"/>
                  <a:gd fmla="*/ 45 h 45" name="T1"/>
                  <a:gd fmla="*/ 7 w 43" name="T2"/>
                  <a:gd fmla="*/ 20 h 45" name="T3"/>
                  <a:gd fmla="*/ 27 w 43" name="T4"/>
                  <a:gd fmla="*/ 0 h 45" name="T5"/>
                  <a:gd fmla="*/ 11 w 43" name="T6"/>
                  <a:gd fmla="*/ 45 h 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" w="43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Freeform: Shape 21">
                <a:extLst>
                  <a:ext uri="{FF2B5EF4-FFF2-40B4-BE49-F238E27FC236}">
                    <a16:creationId xmlns:a16="http://schemas.microsoft.com/office/drawing/2014/main" id="{12668B31-809C-4423-921F-8C66BB1C0E11}"/>
                  </a:ext>
                </a:extLst>
              </p:cNvPr>
              <p:cNvSpPr/>
              <p:nvPr/>
            </p:nvSpPr>
            <p:spPr bwMode="auto">
              <a:xfrm>
                <a:off x="2436456" y="1970934"/>
                <a:ext cx="109505" cy="85735"/>
              </a:xfrm>
              <a:custGeom>
                <a:gdLst>
                  <a:gd fmla="*/ 3 w 35" name="T0"/>
                  <a:gd fmla="*/ 29 h 34" name="T1"/>
                  <a:gd fmla="*/ 11 w 35" name="T2"/>
                  <a:gd fmla="*/ 8 h 34" name="T3"/>
                  <a:gd fmla="*/ 35 w 35" name="T4"/>
                  <a:gd fmla="*/ 0 h 34" name="T5"/>
                  <a:gd fmla="*/ 3 w 35" name="T6"/>
                  <a:gd fmla="*/ 29 h 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4" w="35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Freeform: Shape 22">
                <a:extLst>
                  <a:ext uri="{FF2B5EF4-FFF2-40B4-BE49-F238E27FC236}">
                    <a16:creationId xmlns:a16="http://schemas.microsoft.com/office/drawing/2014/main" id="{FCBE3A4A-D2ED-4CF7-BAFA-CA6209C43E78}"/>
                  </a:ext>
                </a:extLst>
              </p:cNvPr>
              <p:cNvSpPr/>
              <p:nvPr/>
            </p:nvSpPr>
            <p:spPr bwMode="auto">
              <a:xfrm>
                <a:off x="2616816" y="2180897"/>
                <a:ext cx="107357" cy="85735"/>
              </a:xfrm>
              <a:custGeom>
                <a:gdLst>
                  <a:gd fmla="*/ 3 w 35" name="T0"/>
                  <a:gd fmla="*/ 28 h 34" name="T1"/>
                  <a:gd fmla="*/ 11 w 35" name="T2"/>
                  <a:gd fmla="*/ 7 h 34" name="T3"/>
                  <a:gd fmla="*/ 35 w 35" name="T4"/>
                  <a:gd fmla="*/ 0 h 34" name="T5"/>
                  <a:gd fmla="*/ 3 w 35" name="T6"/>
                  <a:gd fmla="*/ 28 h 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4" w="35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Freeform: Shape 23">
                <a:extLst>
                  <a:ext uri="{FF2B5EF4-FFF2-40B4-BE49-F238E27FC236}">
                    <a16:creationId xmlns:a16="http://schemas.microsoft.com/office/drawing/2014/main" id="{AE2E00C1-FC29-43EE-8554-F1EED2D22356}"/>
                  </a:ext>
                </a:extLst>
              </p:cNvPr>
              <p:cNvSpPr/>
              <p:nvPr/>
            </p:nvSpPr>
            <p:spPr bwMode="auto">
              <a:xfrm>
                <a:off x="1373621" y="2193144"/>
                <a:ext cx="133123" cy="92734"/>
              </a:xfrm>
              <a:custGeom>
                <a:gdLst>
                  <a:gd fmla="*/ 43 w 43" name="T0"/>
                  <a:gd fmla="*/ 25 h 37" name="T1"/>
                  <a:gd fmla="*/ 22 w 43" name="T2"/>
                  <a:gd fmla="*/ 34 h 37" name="T3"/>
                  <a:gd fmla="*/ 0 w 43" name="T4"/>
                  <a:gd fmla="*/ 21 h 37" name="T5"/>
                  <a:gd fmla="*/ 43 w 43" name="T6"/>
                  <a:gd fmla="*/ 25 h 3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7" w="43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Freeform: Shape 24">
                <a:extLst>
                  <a:ext uri="{FF2B5EF4-FFF2-40B4-BE49-F238E27FC236}">
                    <a16:creationId xmlns:a16="http://schemas.microsoft.com/office/drawing/2014/main" id="{C586913F-A048-4AEB-95C5-62DF4FCF6634}"/>
                  </a:ext>
                </a:extLst>
              </p:cNvPr>
              <p:cNvSpPr/>
              <p:nvPr/>
            </p:nvSpPr>
            <p:spPr bwMode="auto">
              <a:xfrm>
                <a:off x="1987703" y="1853705"/>
                <a:ext cx="120240" cy="120729"/>
              </a:xfrm>
              <a:custGeom>
                <a:gdLst>
                  <a:gd fmla="*/ 15 w 39" name="T0"/>
                  <a:gd fmla="*/ 48 h 48" name="T1"/>
                  <a:gd fmla="*/ 1 w 39" name="T2"/>
                  <a:gd fmla="*/ 26 h 48" name="T3"/>
                  <a:gd fmla="*/ 11 w 39" name="T4"/>
                  <a:gd fmla="*/ 0 h 48" name="T5"/>
                  <a:gd fmla="*/ 15 w 39" name="T6"/>
                  <a:gd fmla="*/ 48 h 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8" w="39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Freeform: Shape 25">
                <a:extLst>
                  <a:ext uri="{FF2B5EF4-FFF2-40B4-BE49-F238E27FC236}">
                    <a16:creationId xmlns:a16="http://schemas.microsoft.com/office/drawing/2014/main" id="{38E27834-8B69-419F-AC61-B538B4C76A71}"/>
                  </a:ext>
                </a:extLst>
              </p:cNvPr>
              <p:cNvSpPr/>
              <p:nvPr/>
            </p:nvSpPr>
            <p:spPr bwMode="auto">
              <a:xfrm>
                <a:off x="1493861" y="2140653"/>
                <a:ext cx="120240" cy="99733"/>
              </a:xfrm>
              <a:custGeom>
                <a:gdLst>
                  <a:gd fmla="*/ 39 w 39" name="T0"/>
                  <a:gd fmla="*/ 33 h 40" name="T1"/>
                  <a:gd fmla="*/ 14 w 39" name="T2"/>
                  <a:gd fmla="*/ 30 h 40" name="T3"/>
                  <a:gd fmla="*/ 0 w 39" name="T4"/>
                  <a:gd fmla="*/ 5 h 40" name="T5"/>
                  <a:gd fmla="*/ 39 w 39" name="T6"/>
                  <a:gd fmla="*/ 33 h 4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0" w="39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Freeform: Shape 26">
                <a:extLst>
                  <a:ext uri="{FF2B5EF4-FFF2-40B4-BE49-F238E27FC236}">
                    <a16:creationId xmlns:a16="http://schemas.microsoft.com/office/drawing/2014/main" id="{1A0D8AF2-6954-4DA5-A2D2-C4BF2D7D10ED}"/>
                  </a:ext>
                </a:extLst>
              </p:cNvPr>
              <p:cNvSpPr/>
              <p:nvPr/>
            </p:nvSpPr>
            <p:spPr bwMode="auto">
              <a:xfrm>
                <a:off x="1783725" y="1911445"/>
                <a:ext cx="173919" cy="171469"/>
              </a:xfrm>
              <a:custGeom>
                <a:gdLst>
                  <a:gd fmla="*/ 25 w 56" name="T0"/>
                  <a:gd fmla="*/ 68 h 68" name="T1"/>
                  <a:gd fmla="*/ 1 w 56" name="T2"/>
                  <a:gd fmla="*/ 40 h 68" name="T3"/>
                  <a:gd fmla="*/ 11 w 56" name="T4"/>
                  <a:gd fmla="*/ 0 h 68" name="T5"/>
                  <a:gd fmla="*/ 25 w 56" name="T6"/>
                  <a:gd fmla="*/ 68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56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Freeform: Shape 27">
                <a:extLst>
                  <a:ext uri="{FF2B5EF4-FFF2-40B4-BE49-F238E27FC236}">
                    <a16:creationId xmlns:a16="http://schemas.microsoft.com/office/drawing/2014/main" id="{6159A090-9560-4B37-A561-15C6DBC16D2E}"/>
                  </a:ext>
                </a:extLst>
              </p:cNvPr>
              <p:cNvSpPr/>
              <p:nvPr/>
            </p:nvSpPr>
            <p:spPr bwMode="auto">
              <a:xfrm>
                <a:off x="2065000" y="2089913"/>
                <a:ext cx="251216" cy="209962"/>
              </a:xfrm>
              <a:custGeom>
                <a:gdLst>
                  <a:gd fmla="*/ 21 w 81" name="T0"/>
                  <a:gd fmla="*/ 83 h 83" name="T1"/>
                  <a:gd fmla="*/ 14 w 81" name="T2"/>
                  <a:gd fmla="*/ 36 h 83" name="T3"/>
                  <a:gd fmla="*/ 51 w 81" name="T4"/>
                  <a:gd fmla="*/ 0 h 83" name="T5"/>
                  <a:gd fmla="*/ 21 w 81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81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Freeform: Shape 28">
                <a:extLst>
                  <a:ext uri="{FF2B5EF4-FFF2-40B4-BE49-F238E27FC236}">
                    <a16:creationId xmlns:a16="http://schemas.microsoft.com/office/drawing/2014/main" id="{E5069712-3886-420F-9C3F-888D61C1533A}"/>
                  </a:ext>
                </a:extLst>
              </p:cNvPr>
              <p:cNvSpPr/>
              <p:nvPr/>
            </p:nvSpPr>
            <p:spPr bwMode="auto">
              <a:xfrm>
                <a:off x="2253949" y="2187895"/>
                <a:ext cx="161036" cy="129477"/>
              </a:xfrm>
              <a:custGeom>
                <a:gdLst>
                  <a:gd fmla="*/ 10 w 52" name="T0"/>
                  <a:gd fmla="*/ 51 h 51" name="T1"/>
                  <a:gd fmla="*/ 12 w 52" name="T2"/>
                  <a:gd fmla="*/ 19 h 51" name="T3"/>
                  <a:gd fmla="*/ 42 w 52" name="T4"/>
                  <a:gd fmla="*/ 0 h 51" name="T5"/>
                  <a:gd fmla="*/ 10 w 52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Freeform: Shape 29">
                <a:extLst>
                  <a:ext uri="{FF2B5EF4-FFF2-40B4-BE49-F238E27FC236}">
                    <a16:creationId xmlns:a16="http://schemas.microsoft.com/office/drawing/2014/main" id="{6F726FA8-8CDC-4306-B992-EC93C115C86C}"/>
                  </a:ext>
                </a:extLst>
              </p:cNvPr>
              <p:cNvSpPr/>
              <p:nvPr/>
            </p:nvSpPr>
            <p:spPr bwMode="auto">
              <a:xfrm>
                <a:off x="2421426" y="2193144"/>
                <a:ext cx="161036" cy="129477"/>
              </a:xfrm>
              <a:custGeom>
                <a:gdLst>
                  <a:gd fmla="*/ 0 w 52" name="T0"/>
                  <a:gd fmla="*/ 33 h 51" name="T1"/>
                  <a:gd fmla="*/ 17 w 52" name="T2"/>
                  <a:gd fmla="*/ 7 h 51" name="T3"/>
                  <a:gd fmla="*/ 52 w 52" name="T4"/>
                  <a:gd fmla="*/ 5 h 51" name="T5"/>
                  <a:gd fmla="*/ 0 w 52" name="T6"/>
                  <a:gd fmla="*/ 33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Freeform: Shape 30">
                <a:extLst>
                  <a:ext uri="{FF2B5EF4-FFF2-40B4-BE49-F238E27FC236}">
                    <a16:creationId xmlns:a16="http://schemas.microsoft.com/office/drawing/2014/main" id="{24E9AD7E-15BC-439F-997D-B03A51833101}"/>
                  </a:ext>
                </a:extLst>
              </p:cNvPr>
              <p:cNvSpPr/>
              <p:nvPr/>
            </p:nvSpPr>
            <p:spPr bwMode="auto">
              <a:xfrm>
                <a:off x="2402102" y="2089913"/>
                <a:ext cx="165330" cy="127728"/>
              </a:xfrm>
              <a:custGeom>
                <a:gdLst>
                  <a:gd fmla="*/ 0 w 53" name="T0"/>
                  <a:gd fmla="*/ 33 h 51" name="T1"/>
                  <a:gd fmla="*/ 18 w 53" name="T2"/>
                  <a:gd fmla="*/ 6 h 51" name="T3"/>
                  <a:gd fmla="*/ 53 w 53" name="T4"/>
                  <a:gd fmla="*/ 5 h 51" name="T5"/>
                  <a:gd fmla="*/ 0 w 53" name="T6"/>
                  <a:gd fmla="*/ 33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Freeform: Shape 31">
                <a:extLst>
                  <a:ext uri="{FF2B5EF4-FFF2-40B4-BE49-F238E27FC236}">
                    <a16:creationId xmlns:a16="http://schemas.microsoft.com/office/drawing/2014/main" id="{E2F43608-63A5-45CF-93C0-708B4954C994}"/>
                  </a:ext>
                </a:extLst>
              </p:cNvPr>
              <p:cNvSpPr/>
              <p:nvPr/>
            </p:nvSpPr>
            <p:spPr bwMode="auto">
              <a:xfrm>
                <a:off x="2268979" y="2009427"/>
                <a:ext cx="161036" cy="125977"/>
              </a:xfrm>
              <a:custGeom>
                <a:gdLst>
                  <a:gd fmla="*/ 11 w 52" name="T0"/>
                  <a:gd fmla="*/ 50 h 50" name="T1"/>
                  <a:gd fmla="*/ 12 w 52" name="T2"/>
                  <a:gd fmla="*/ 19 h 50" name="T3"/>
                  <a:gd fmla="*/ 42 w 52" name="T4"/>
                  <a:gd fmla="*/ 0 h 50" name="T5"/>
                  <a:gd fmla="*/ 11 w 52" name="T6"/>
                  <a:gd fmla="*/ 50 h 5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0" w="52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Freeform: Shape 32">
                <a:extLst>
                  <a:ext uri="{FF2B5EF4-FFF2-40B4-BE49-F238E27FC236}">
                    <a16:creationId xmlns:a16="http://schemas.microsoft.com/office/drawing/2014/main" id="{41A0C7E7-B448-48AB-93FF-65A37C76323C}"/>
                  </a:ext>
                </a:extLst>
              </p:cNvPr>
              <p:cNvSpPr/>
              <p:nvPr/>
            </p:nvSpPr>
            <p:spPr bwMode="auto">
              <a:xfrm>
                <a:off x="2234625" y="1876451"/>
                <a:ext cx="161036" cy="127728"/>
              </a:xfrm>
              <a:custGeom>
                <a:gdLst>
                  <a:gd fmla="*/ 11 w 52" name="T0"/>
                  <a:gd fmla="*/ 51 h 51" name="T1"/>
                  <a:gd fmla="*/ 12 w 52" name="T2"/>
                  <a:gd fmla="*/ 19 h 51" name="T3"/>
                  <a:gd fmla="*/ 42 w 52" name="T4"/>
                  <a:gd fmla="*/ 0 h 51" name="T5"/>
                  <a:gd fmla="*/ 11 w 52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Freeform: Shape 33">
                <a:extLst>
                  <a:ext uri="{FF2B5EF4-FFF2-40B4-BE49-F238E27FC236}">
                    <a16:creationId xmlns:a16="http://schemas.microsoft.com/office/drawing/2014/main" id="{7C135DD0-3761-4704-B96A-86860AE4B0B9}"/>
                  </a:ext>
                </a:extLst>
              </p:cNvPr>
              <p:cNvSpPr/>
              <p:nvPr/>
            </p:nvSpPr>
            <p:spPr bwMode="auto">
              <a:xfrm>
                <a:off x="2084325" y="1767971"/>
                <a:ext cx="156742" cy="127728"/>
              </a:xfrm>
              <a:custGeom>
                <a:gdLst>
                  <a:gd fmla="*/ 10 w 51" name="T0"/>
                  <a:gd fmla="*/ 51 h 51" name="T1"/>
                  <a:gd fmla="*/ 11 w 51" name="T2"/>
                  <a:gd fmla="*/ 19 h 51" name="T3"/>
                  <a:gd fmla="*/ 41 w 51" name="T4"/>
                  <a:gd fmla="*/ 0 h 51" name="T5"/>
                  <a:gd fmla="*/ 10 w 51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Freeform: Shape 34">
                <a:extLst>
                  <a:ext uri="{FF2B5EF4-FFF2-40B4-BE49-F238E27FC236}">
                    <a16:creationId xmlns:a16="http://schemas.microsoft.com/office/drawing/2014/main" id="{7BE42996-1260-4FF1-B7DB-386EE13C94B7}"/>
                  </a:ext>
                </a:extLst>
              </p:cNvPr>
              <p:cNvSpPr/>
              <p:nvPr/>
            </p:nvSpPr>
            <p:spPr bwMode="auto">
              <a:xfrm>
                <a:off x="1837403" y="1739976"/>
                <a:ext cx="154594" cy="145224"/>
              </a:xfrm>
              <a:custGeom>
                <a:gdLst>
                  <a:gd fmla="*/ 25 w 50" name="T0"/>
                  <a:gd fmla="*/ 58 h 58" name="T1"/>
                  <a:gd fmla="*/ 3 w 50" name="T2"/>
                  <a:gd fmla="*/ 35 h 58" name="T3"/>
                  <a:gd fmla="*/ 9 w 50" name="T4"/>
                  <a:gd fmla="*/ 0 h 58" name="T5"/>
                  <a:gd fmla="*/ 25 w 50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50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Freeform: Shape 35">
                <a:extLst>
                  <a:ext uri="{FF2B5EF4-FFF2-40B4-BE49-F238E27FC236}">
                    <a16:creationId xmlns:a16="http://schemas.microsoft.com/office/drawing/2014/main" id="{59FDEB6B-B4B4-446F-B2FB-43AD85BF38B2}"/>
                  </a:ext>
                </a:extLst>
              </p:cNvPr>
              <p:cNvSpPr/>
              <p:nvPr/>
            </p:nvSpPr>
            <p:spPr bwMode="auto">
              <a:xfrm>
                <a:off x="2294745" y="2420603"/>
                <a:ext cx="178213" cy="122478"/>
              </a:xfrm>
              <a:custGeom>
                <a:gdLst>
                  <a:gd fmla="*/ 0 w 58" name="T0"/>
                  <a:gd fmla="*/ 19 h 49" name="T1"/>
                  <a:gd fmla="*/ 25 w 58" name="T2"/>
                  <a:gd fmla="*/ 0 h 49" name="T3"/>
                  <a:gd fmla="*/ 58 w 58" name="T4"/>
                  <a:gd fmla="*/ 10 h 49" name="T5"/>
                  <a:gd fmla="*/ 0 w 58" name="T6"/>
                  <a:gd fmla="*/ 19 h 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" w="57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Freeform: Shape 36">
                <a:extLst>
                  <a:ext uri="{FF2B5EF4-FFF2-40B4-BE49-F238E27FC236}">
                    <a16:creationId xmlns:a16="http://schemas.microsoft.com/office/drawing/2014/main" id="{B68CF976-AB61-4682-9C6D-C0EB0CBA9A57}"/>
                  </a:ext>
                </a:extLst>
              </p:cNvPr>
              <p:cNvSpPr/>
              <p:nvPr/>
            </p:nvSpPr>
            <p:spPr bwMode="auto">
              <a:xfrm>
                <a:off x="2322657" y="2319121"/>
                <a:ext cx="163183" cy="124228"/>
              </a:xfrm>
              <a:custGeom>
                <a:gdLst>
                  <a:gd fmla="*/ 0 w 53" name="T0"/>
                  <a:gd fmla="*/ 20 h 49" name="T1"/>
                  <a:gd fmla="*/ 23 w 53" name="T2"/>
                  <a:gd fmla="*/ 0 h 49" name="T3"/>
                  <a:gd fmla="*/ 53 w 53" name="T4"/>
                  <a:gd fmla="*/ 11 h 49" name="T5"/>
                  <a:gd fmla="*/ 0 w 53" name="T6"/>
                  <a:gd fmla="*/ 20 h 4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9" w="52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Freeform: Shape 37">
                <a:extLst>
                  <a:ext uri="{FF2B5EF4-FFF2-40B4-BE49-F238E27FC236}">
                    <a16:creationId xmlns:a16="http://schemas.microsoft.com/office/drawing/2014/main" id="{A61D4DAD-D842-4478-B16E-8C817D7A0139}"/>
                  </a:ext>
                </a:extLst>
              </p:cNvPr>
              <p:cNvSpPr/>
              <p:nvPr/>
            </p:nvSpPr>
            <p:spPr bwMode="auto">
              <a:xfrm>
                <a:off x="2533077" y="2280628"/>
                <a:ext cx="139565" cy="111980"/>
              </a:xfrm>
              <a:custGeom>
                <a:gdLst>
                  <a:gd fmla="*/ 0 w 45" name="T0"/>
                  <a:gd fmla="*/ 15 h 44" name="T1"/>
                  <a:gd fmla="*/ 23 w 45" name="T2"/>
                  <a:gd fmla="*/ 4 h 44" name="T3"/>
                  <a:gd fmla="*/ 45 w 45" name="T4"/>
                  <a:gd fmla="*/ 19 h 44" name="T5"/>
                  <a:gd fmla="*/ 0 w 45" name="T6"/>
                  <a:gd fmla="*/ 15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45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Freeform: Shape 38">
                <a:extLst>
                  <a:ext uri="{FF2B5EF4-FFF2-40B4-BE49-F238E27FC236}">
                    <a16:creationId xmlns:a16="http://schemas.microsoft.com/office/drawing/2014/main" id="{F5ED6A14-59AD-45A1-8290-4BFD30639C11}"/>
                  </a:ext>
                </a:extLst>
              </p:cNvPr>
              <p:cNvSpPr/>
              <p:nvPr/>
            </p:nvSpPr>
            <p:spPr bwMode="auto">
              <a:xfrm>
                <a:off x="2513753" y="2371612"/>
                <a:ext cx="139565" cy="111980"/>
              </a:xfrm>
              <a:custGeom>
                <a:gdLst>
                  <a:gd fmla="*/ 0 w 45" name="T0"/>
                  <a:gd fmla="*/ 14 h 44" name="T1"/>
                  <a:gd fmla="*/ 23 w 45" name="T2"/>
                  <a:gd fmla="*/ 4 h 44" name="T3"/>
                  <a:gd fmla="*/ 45 w 45" name="T4"/>
                  <a:gd fmla="*/ 19 h 44" name="T5"/>
                  <a:gd fmla="*/ 0 w 45" name="T6"/>
                  <a:gd fmla="*/ 14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45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248">
              <a:extLst>
                <a:ext uri="{FF2B5EF4-FFF2-40B4-BE49-F238E27FC236}">
                  <a16:creationId xmlns:a16="http://schemas.microsoft.com/office/drawing/2014/main" id="{25A085DB-1ED2-4F3E-B9CA-4B30A41F823B}"/>
                </a:ext>
              </a:extLst>
            </p:cNvPr>
            <p:cNvSpPr/>
            <p:nvPr/>
          </p:nvSpPr>
          <p:spPr>
            <a:xfrm>
              <a:off x="1370720" y="4078852"/>
              <a:ext cx="1169556" cy="102074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49">
              <a:extLst>
                <a:ext uri="{FF2B5EF4-FFF2-40B4-BE49-F238E27FC236}">
                  <a16:creationId xmlns:a16="http://schemas.microsoft.com/office/drawing/2014/main" id="{00F44AD5-1F31-4607-A5F6-495B975AD114}"/>
                </a:ext>
              </a:extLst>
            </p:cNvPr>
            <p:cNvSpPr/>
            <p:nvPr/>
          </p:nvSpPr>
          <p:spPr>
            <a:xfrm>
              <a:off x="1370720" y="3632682"/>
              <a:ext cx="1178553" cy="999105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id="{C6D65C5A-2746-439A-B155-73E61F47DE5D}"/>
                </a:ext>
              </a:extLst>
            </p:cNvPr>
            <p:cNvSpPr/>
            <p:nvPr/>
          </p:nvSpPr>
          <p:spPr>
            <a:xfrm>
              <a:off x="1730246" y="36415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b="1" lang="en-US" sz="600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23" name="Group 73">
              <a:extLst>
                <a:ext uri="{FF2B5EF4-FFF2-40B4-BE49-F238E27FC236}">
                  <a16:creationId xmlns:a16="http://schemas.microsoft.com/office/drawing/2014/main" id="{FE47A4E2-B4D1-482A-9A6E-4D2B8B8F63E7}"/>
                </a:ext>
              </a:extLst>
            </p:cNvPr>
            <p:cNvGrpSpPr/>
            <p:nvPr/>
          </p:nvGrpSpPr>
          <p:grpSpPr>
            <a:xfrm>
              <a:off x="1396142" y="4534773"/>
              <a:ext cx="1077505" cy="727122"/>
              <a:chOff x="1310363" y="4431652"/>
              <a:chExt cx="1436673" cy="969496"/>
            </a:xfrm>
          </p:grpSpPr>
          <p:sp>
            <p:nvSpPr>
              <p:cNvPr id="39" name="Rectangle 245">
                <a:extLst>
                  <a:ext uri="{FF2B5EF4-FFF2-40B4-BE49-F238E27FC236}">
                    <a16:creationId xmlns:a16="http://schemas.microsoft.com/office/drawing/2014/main" id="{3C2A5F8A-532A-46B6-8326-395391E02C98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bIns="0" lIns="0" rIns="0" tIns="0" wrap="none">
                <a:normAutofit fontScale="92500" lnSpcReduction="20000"/>
              </a:bodyPr>
              <a:lstStyle/>
              <a:p>
                <a:pPr algn="ctr"/>
                <a:r>
                  <a:rPr altLang="en-US" b="1" lang="zh-CN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B1CA192D-F9AE-4A90-9D64-0A887FB5BC8D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rgbClr val="FFFFFF"/>
                    </a:solidFill>
                  </a:rPr>
                </a:br>
                <a:r>
                  <a:rPr altLang="en-US" lang="zh-CN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1D9A5F35-11D8-4D3D-ABE9-C5B0FA1463DC}"/>
              </a:ext>
            </a:extLst>
          </p:cNvPr>
          <p:cNvGrpSpPr/>
          <p:nvPr/>
        </p:nvGrpSpPr>
        <p:grpSpPr>
          <a:xfrm>
            <a:off x="3011612" y="2443135"/>
            <a:ext cx="1169557" cy="2382865"/>
            <a:chOff x="2529364" y="2722535"/>
            <a:chExt cx="1169557" cy="2382865"/>
          </a:xfrm>
        </p:grpSpPr>
        <p:grpSp>
          <p:nvGrpSpPr>
            <p:cNvPr id="292" name="组合 291">
              <a:extLst>
                <a:ext uri="{FF2B5EF4-FFF2-40B4-BE49-F238E27FC236}">
                  <a16:creationId xmlns:a16="http://schemas.microsoft.com/office/drawing/2014/main" id="{7451D484-4D06-4A74-8B27-8FBD423AF1B7}"/>
                </a:ext>
              </a:extLst>
            </p:cNvPr>
            <p:cNvGrpSpPr/>
            <p:nvPr/>
          </p:nvGrpSpPr>
          <p:grpSpPr>
            <a:xfrm>
              <a:off x="2529364" y="2722535"/>
              <a:ext cx="1169557" cy="2382865"/>
              <a:chOff x="2529364" y="2722535"/>
              <a:chExt cx="1169557" cy="2382865"/>
            </a:xfrm>
          </p:grpSpPr>
          <p:grpSp>
            <p:nvGrpSpPr>
              <p:cNvPr id="291" name="组合 290">
                <a:extLst>
                  <a:ext uri="{FF2B5EF4-FFF2-40B4-BE49-F238E27FC236}">
                    <a16:creationId xmlns:a16="http://schemas.microsoft.com/office/drawing/2014/main" id="{7BB370B4-8BDC-46F7-A37D-136D5B9BDF07}"/>
                  </a:ext>
                </a:extLst>
              </p:cNvPr>
              <p:cNvGrpSpPr/>
              <p:nvPr/>
            </p:nvGrpSpPr>
            <p:grpSpPr>
              <a:xfrm>
                <a:off x="2824478" y="2722535"/>
                <a:ext cx="577700" cy="553089"/>
                <a:chOff x="2646678" y="2709835"/>
                <a:chExt cx="577700" cy="553089"/>
              </a:xfrm>
            </p:grpSpPr>
            <p:sp>
              <p:nvSpPr>
                <p:cNvPr id="188" name="Freeform: Shape 40">
                  <a:extLst>
                    <a:ext uri="{FF2B5EF4-FFF2-40B4-BE49-F238E27FC236}">
                      <a16:creationId xmlns:a16="http://schemas.microsoft.com/office/drawing/2014/main" id="{E03E12ED-6A75-4EB7-9685-3FFFD7A29478}"/>
                    </a:ext>
                  </a:extLst>
                </p:cNvPr>
                <p:cNvSpPr/>
                <p:nvPr/>
              </p:nvSpPr>
              <p:spPr bwMode="auto">
                <a:xfrm>
                  <a:off x="2827611" y="2940351"/>
                  <a:ext cx="216752" cy="322573"/>
                </a:xfrm>
                <a:custGeom>
                  <a:gdLst>
                    <a:gd fmla="*/ 130 w 164" name="T0"/>
                    <a:gd fmla="*/ 299 h 299" name="T1"/>
                    <a:gd fmla="*/ 123 w 164" name="T2"/>
                    <a:gd fmla="*/ 132 h 299" name="T3"/>
                    <a:gd fmla="*/ 161 w 164" name="T4"/>
                    <a:gd fmla="*/ 47 h 299" name="T5"/>
                    <a:gd fmla="*/ 143 w 164" name="T6"/>
                    <a:gd fmla="*/ 51 h 299" name="T7"/>
                    <a:gd fmla="*/ 108 w 164" name="T8"/>
                    <a:gd fmla="*/ 75 h 299" name="T9"/>
                    <a:gd fmla="*/ 80 w 164" name="T10"/>
                    <a:gd fmla="*/ 6 h 299" name="T11"/>
                    <a:gd fmla="*/ 77 w 164" name="T12"/>
                    <a:gd fmla="*/ 51 h 299" name="T13"/>
                    <a:gd fmla="*/ 48 w 164" name="T14"/>
                    <a:gd fmla="*/ 33 h 299" name="T15"/>
                    <a:gd fmla="*/ 27 w 164" name="T16"/>
                    <a:gd fmla="*/ 16 h 299" name="T17"/>
                    <a:gd fmla="*/ 52 w 164" name="T18"/>
                    <a:gd fmla="*/ 74 h 299" name="T19"/>
                    <a:gd fmla="*/ 10 w 164" name="T20"/>
                    <a:gd fmla="*/ 35 h 299" name="T21"/>
                    <a:gd fmla="*/ 9 w 164" name="T22"/>
                    <a:gd fmla="*/ 53 h 299" name="T23"/>
                    <a:gd fmla="*/ 43 w 164" name="T24"/>
                    <a:gd fmla="*/ 93 h 299" name="T25"/>
                    <a:gd fmla="*/ 10 w 164" name="T26"/>
                    <a:gd fmla="*/ 75 h 299" name="T27"/>
                    <a:gd fmla="*/ 20 w 164" name="T28"/>
                    <a:gd fmla="*/ 97 h 299" name="T29"/>
                    <a:gd fmla="*/ 71 w 164" name="T30"/>
                    <a:gd fmla="*/ 161 h 299" name="T31"/>
                    <a:gd fmla="*/ 62 w 164" name="T32"/>
                    <a:gd fmla="*/ 299 h 29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99" w="164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41">
                  <a:extLst>
                    <a:ext uri="{FF2B5EF4-FFF2-40B4-BE49-F238E27FC236}">
                      <a16:creationId xmlns:a16="http://schemas.microsoft.com/office/drawing/2014/main" id="{A88F9DE4-8B7A-4735-9851-6F5EFA6BBB42}"/>
                    </a:ext>
                  </a:extLst>
                </p:cNvPr>
                <p:cNvSpPr/>
                <p:nvPr/>
              </p:nvSpPr>
              <p:spPr bwMode="auto">
                <a:xfrm>
                  <a:off x="2881799" y="2840061"/>
                  <a:ext cx="96437" cy="93554"/>
                </a:xfrm>
                <a:custGeom>
                  <a:gdLst>
                    <a:gd fmla="*/ 32 w 73" name="T0"/>
                    <a:gd fmla="*/ 87 h 87" name="T1"/>
                    <a:gd fmla="*/ 1 w 73" name="T2"/>
                    <a:gd fmla="*/ 50 h 87" name="T3"/>
                    <a:gd fmla="*/ 14 w 73" name="T4"/>
                    <a:gd fmla="*/ 0 h 87" name="T5"/>
                    <a:gd fmla="*/ 32 w 73" name="T6"/>
                    <a:gd fmla="*/ 87 h 8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7" w="73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42">
                  <a:extLst>
                    <a:ext uri="{FF2B5EF4-FFF2-40B4-BE49-F238E27FC236}">
                      <a16:creationId xmlns:a16="http://schemas.microsoft.com/office/drawing/2014/main" id="{97A586C5-784C-433E-A795-DC7507902204}"/>
                    </a:ext>
                  </a:extLst>
                </p:cNvPr>
                <p:cNvSpPr/>
                <p:nvPr/>
              </p:nvSpPr>
              <p:spPr bwMode="auto">
                <a:xfrm>
                  <a:off x="2804650" y="2873741"/>
                  <a:ext cx="77149" cy="65862"/>
                </a:xfrm>
                <a:custGeom>
                  <a:gdLst>
                    <a:gd fmla="*/ 38 w 58" name="T0"/>
                    <a:gd fmla="*/ 61 h 61" name="T1"/>
                    <a:gd fmla="*/ 7 w 58" name="T2"/>
                    <a:gd fmla="*/ 41 h 61" name="T3"/>
                    <a:gd fmla="*/ 5 w 58" name="T4"/>
                    <a:gd fmla="*/ 0 h 61" name="T5"/>
                    <a:gd fmla="*/ 38 w 58" name="T6"/>
                    <a:gd fmla="*/ 61 h 6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1" w="57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43">
                  <a:extLst>
                    <a:ext uri="{FF2B5EF4-FFF2-40B4-BE49-F238E27FC236}">
                      <a16:creationId xmlns:a16="http://schemas.microsoft.com/office/drawing/2014/main" id="{8B4F8EC2-5B60-4846-8FFA-1B37670D0758}"/>
                    </a:ext>
                  </a:extLst>
                </p:cNvPr>
                <p:cNvSpPr/>
                <p:nvPr/>
              </p:nvSpPr>
              <p:spPr bwMode="auto">
                <a:xfrm>
                  <a:off x="2945171" y="2805634"/>
                  <a:ext cx="81742" cy="73346"/>
                </a:xfrm>
                <a:custGeom>
                  <a:gdLst>
                    <a:gd fmla="*/ 17 w 62" name="T0"/>
                    <a:gd fmla="*/ 68 h 68" name="T1"/>
                    <a:gd fmla="*/ 9 w 62" name="T2"/>
                    <a:gd fmla="*/ 31 h 68" name="T3"/>
                    <a:gd fmla="*/ 36 w 62" name="T4"/>
                    <a:gd fmla="*/ 0 h 68" name="T5"/>
                    <a:gd fmla="*/ 17 w 62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62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44">
                  <a:extLst>
                    <a:ext uri="{FF2B5EF4-FFF2-40B4-BE49-F238E27FC236}">
                      <a16:creationId xmlns:a16="http://schemas.microsoft.com/office/drawing/2014/main" id="{F028F8EE-630D-496B-BA4D-8E31022E577C}"/>
                    </a:ext>
                  </a:extLst>
                </p:cNvPr>
                <p:cNvSpPr/>
                <p:nvPr/>
              </p:nvSpPr>
              <p:spPr bwMode="auto">
                <a:xfrm>
                  <a:off x="2773423" y="2929873"/>
                  <a:ext cx="60617" cy="50145"/>
                </a:xfrm>
                <a:custGeom>
                  <a:gdLst>
                    <a:gd fmla="*/ 42 w 46" name="T0"/>
                    <a:gd fmla="*/ 41 h 47" name="T1"/>
                    <a:gd fmla="*/ 12 w 46" name="T2"/>
                    <a:gd fmla="*/ 32 h 47" name="T3"/>
                    <a:gd fmla="*/ 0 w 46" name="T4"/>
                    <a:gd fmla="*/ 0 h 47" name="T5"/>
                    <a:gd fmla="*/ 42 w 46" name="T6"/>
                    <a:gd fmla="*/ 41 h 4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7" w="46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45">
                  <a:extLst>
                    <a:ext uri="{FF2B5EF4-FFF2-40B4-BE49-F238E27FC236}">
                      <a16:creationId xmlns:a16="http://schemas.microsoft.com/office/drawing/2014/main" id="{18D08582-3926-431F-AD7C-658C768F5161}"/>
                    </a:ext>
                  </a:extLst>
                </p:cNvPr>
                <p:cNvSpPr/>
                <p:nvPr/>
              </p:nvSpPr>
              <p:spPr bwMode="auto">
                <a:xfrm>
                  <a:off x="2755973" y="2980017"/>
                  <a:ext cx="74394" cy="55384"/>
                </a:xfrm>
                <a:custGeom>
                  <a:gdLst>
                    <a:gd fmla="*/ 56 w 56" name="T0"/>
                    <a:gd fmla="*/ 38 h 51" name="T1"/>
                    <a:gd fmla="*/ 25 w 56" name="T2"/>
                    <a:gd fmla="*/ 44 h 51" name="T3"/>
                    <a:gd fmla="*/ 0 w 56" name="T4"/>
                    <a:gd fmla="*/ 20 h 51" name="T5"/>
                    <a:gd fmla="*/ 56 w 56" name="T6"/>
                    <a:gd fmla="*/ 38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6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Freeform: Shape 46">
                  <a:extLst>
                    <a:ext uri="{FF2B5EF4-FFF2-40B4-BE49-F238E27FC236}">
                      <a16:creationId xmlns:a16="http://schemas.microsoft.com/office/drawing/2014/main" id="{E3FE8867-CE92-4B57-A40B-987D0381D350}"/>
                    </a:ext>
                  </a:extLst>
                </p:cNvPr>
                <p:cNvSpPr/>
                <p:nvPr/>
              </p:nvSpPr>
              <p:spPr bwMode="auto">
                <a:xfrm>
                  <a:off x="2771586" y="3030910"/>
                  <a:ext cx="73475" cy="51642"/>
                </a:xfrm>
                <a:custGeom>
                  <a:gdLst>
                    <a:gd fmla="*/ 55 w 55" name="T0"/>
                    <a:gd fmla="*/ 21 h 48" name="T1"/>
                    <a:gd fmla="*/ 34 w 55" name="T2"/>
                    <a:gd fmla="*/ 44 h 48" name="T3"/>
                    <a:gd fmla="*/ 0 w 55" name="T4"/>
                    <a:gd fmla="*/ 41 h 48" name="T5"/>
                    <a:gd fmla="*/ 55 w 55" name="T6"/>
                    <a:gd fmla="*/ 21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55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Freeform: Shape 47">
                  <a:extLst>
                    <a:ext uri="{FF2B5EF4-FFF2-40B4-BE49-F238E27FC236}">
                      <a16:creationId xmlns:a16="http://schemas.microsoft.com/office/drawing/2014/main" id="{8BAAD38E-84B8-4CB0-A77C-419083937C05}"/>
                    </a:ext>
                  </a:extLst>
                </p:cNvPr>
                <p:cNvSpPr/>
                <p:nvPr/>
              </p:nvSpPr>
              <p:spPr bwMode="auto">
                <a:xfrm>
                  <a:off x="2707295" y="3012948"/>
                  <a:ext cx="74394" cy="52390"/>
                </a:xfrm>
                <a:custGeom>
                  <a:gdLst>
                    <a:gd fmla="*/ 56 w 56" name="T0"/>
                    <a:gd fmla="*/ 24 h 49" name="T1"/>
                    <a:gd fmla="*/ 34 w 56" name="T2"/>
                    <a:gd fmla="*/ 46 h 49" name="T3"/>
                    <a:gd fmla="*/ 0 w 56" name="T4"/>
                    <a:gd fmla="*/ 41 h 49" name="T5"/>
                    <a:gd fmla="*/ 56 w 56" name="T6"/>
                    <a:gd fmla="*/ 24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6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Freeform: Shape 48">
                  <a:extLst>
                    <a:ext uri="{FF2B5EF4-FFF2-40B4-BE49-F238E27FC236}">
                      <a16:creationId xmlns:a16="http://schemas.microsoft.com/office/drawing/2014/main" id="{A5359FCD-EFDF-47F2-8E42-38FF1E054D2F}"/>
                    </a:ext>
                  </a:extLst>
                </p:cNvPr>
                <p:cNvSpPr/>
                <p:nvPr/>
              </p:nvSpPr>
              <p:spPr bwMode="auto">
                <a:xfrm>
                  <a:off x="2713724" y="2937357"/>
                  <a:ext cx="74394" cy="56132"/>
                </a:xfrm>
                <a:custGeom>
                  <a:gdLst>
                    <a:gd fmla="*/ 56 w 56" name="T0"/>
                    <a:gd fmla="*/ 38 h 52" name="T1"/>
                    <a:gd fmla="*/ 25 w 56" name="T2"/>
                    <a:gd fmla="*/ 44 h 52" name="T3"/>
                    <a:gd fmla="*/ 0 w 56" name="T4"/>
                    <a:gd fmla="*/ 22 h 52" name="T5"/>
                    <a:gd fmla="*/ 56 w 56" name="T6"/>
                    <a:gd fmla="*/ 38 h 5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2" w="56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Freeform: Shape 49">
                  <a:extLst>
                    <a:ext uri="{FF2B5EF4-FFF2-40B4-BE49-F238E27FC236}">
                      <a16:creationId xmlns:a16="http://schemas.microsoft.com/office/drawing/2014/main" id="{0EE305BE-59BE-479F-B1DA-8E209056E9EA}"/>
                    </a:ext>
                  </a:extLst>
                </p:cNvPr>
                <p:cNvSpPr/>
                <p:nvPr/>
              </p:nvSpPr>
              <p:spPr bwMode="auto">
                <a:xfrm>
                  <a:off x="2686172" y="2978520"/>
                  <a:ext cx="63373" cy="44158"/>
                </a:xfrm>
                <a:custGeom>
                  <a:gdLst>
                    <a:gd fmla="*/ 48 w 48" name="T0"/>
                    <a:gd fmla="*/ 26 h 41" name="T1"/>
                    <a:gd fmla="*/ 26 w 48" name="T2"/>
                    <a:gd fmla="*/ 39 h 41" name="T3"/>
                    <a:gd fmla="*/ 0 w 48" name="T4"/>
                    <a:gd fmla="*/ 28 h 41" name="T5"/>
                    <a:gd fmla="*/ 48 w 48" name="T6"/>
                    <a:gd fmla="*/ 26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48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Freeform: Shape 50">
                  <a:extLst>
                    <a:ext uri="{FF2B5EF4-FFF2-40B4-BE49-F238E27FC236}">
                      <a16:creationId xmlns:a16="http://schemas.microsoft.com/office/drawing/2014/main" id="{1FB38888-ADC0-4AF2-BB20-132D3EBDB82F}"/>
                    </a:ext>
                  </a:extLst>
                </p:cNvPr>
                <p:cNvSpPr/>
                <p:nvPr/>
              </p:nvSpPr>
              <p:spPr bwMode="auto">
                <a:xfrm>
                  <a:off x="2736686" y="2869998"/>
                  <a:ext cx="51433" cy="44906"/>
                </a:xfrm>
                <a:custGeom>
                  <a:gdLst>
                    <a:gd fmla="*/ 39 w 39" name="T0"/>
                    <a:gd fmla="*/ 34 h 41" name="T1"/>
                    <a:gd fmla="*/ 13 w 39" name="T2"/>
                    <a:gd fmla="*/ 30 h 41" name="T3"/>
                    <a:gd fmla="*/ 0 w 39" name="T4"/>
                    <a:gd fmla="*/ 6 h 41" name="T5"/>
                    <a:gd fmla="*/ 39 w 39" name="T6"/>
                    <a:gd fmla="*/ 34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39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Freeform: Shape 51">
                  <a:extLst>
                    <a:ext uri="{FF2B5EF4-FFF2-40B4-BE49-F238E27FC236}">
                      <a16:creationId xmlns:a16="http://schemas.microsoft.com/office/drawing/2014/main" id="{6AE298D3-D7B1-44B0-98AF-CB1BB10C3722}"/>
                    </a:ext>
                  </a:extLst>
                </p:cNvPr>
                <p:cNvSpPr/>
                <p:nvPr/>
              </p:nvSpPr>
              <p:spPr bwMode="auto">
                <a:xfrm>
                  <a:off x="2688926" y="2840061"/>
                  <a:ext cx="40412" cy="34428"/>
                </a:xfrm>
                <a:custGeom>
                  <a:gdLst>
                    <a:gd fmla="*/ 31 w 31" name="T0"/>
                    <a:gd fmla="*/ 27 h 32" name="T1"/>
                    <a:gd fmla="*/ 11 w 31" name="T2"/>
                    <a:gd fmla="*/ 24 h 32" name="T3"/>
                    <a:gd fmla="*/ 0 w 31" name="T4"/>
                    <a:gd fmla="*/ 4 h 32" name="T5"/>
                    <a:gd fmla="*/ 31 w 31" name="T6"/>
                    <a:gd fmla="*/ 27 h 3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2" w="31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Freeform: Shape 52">
                  <a:extLst>
                    <a:ext uri="{FF2B5EF4-FFF2-40B4-BE49-F238E27FC236}">
                      <a16:creationId xmlns:a16="http://schemas.microsoft.com/office/drawing/2014/main" id="{142391BE-DCE8-4332-89DC-5717DF88C706}"/>
                    </a:ext>
                  </a:extLst>
                </p:cNvPr>
                <p:cNvSpPr/>
                <p:nvPr/>
              </p:nvSpPr>
              <p:spPr bwMode="auto">
                <a:xfrm>
                  <a:off x="2761484" y="2825841"/>
                  <a:ext cx="50515" cy="43409"/>
                </a:xfrm>
                <a:custGeom>
                  <a:gdLst>
                    <a:gd fmla="*/ 32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2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Freeform: Shape 53">
                  <a:extLst>
                    <a:ext uri="{FF2B5EF4-FFF2-40B4-BE49-F238E27FC236}">
                      <a16:creationId xmlns:a16="http://schemas.microsoft.com/office/drawing/2014/main" id="{1E726F9F-DFCD-44CD-B4CE-32F03E15E5D1}"/>
                    </a:ext>
                  </a:extLst>
                </p:cNvPr>
                <p:cNvSpPr/>
                <p:nvPr/>
              </p:nvSpPr>
              <p:spPr bwMode="auto">
                <a:xfrm>
                  <a:off x="2767913" y="2771206"/>
                  <a:ext cx="50515" cy="43409"/>
                </a:xfrm>
                <a:custGeom>
                  <a:gdLst>
                    <a:gd fmla="*/ 31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1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Freeform: Shape 54">
                  <a:extLst>
                    <a:ext uri="{FF2B5EF4-FFF2-40B4-BE49-F238E27FC236}">
                      <a16:creationId xmlns:a16="http://schemas.microsoft.com/office/drawing/2014/main" id="{95C73AFB-0E02-4403-B7A4-BB5F37289514}"/>
                    </a:ext>
                  </a:extLst>
                </p:cNvPr>
                <p:cNvSpPr/>
                <p:nvPr/>
              </p:nvSpPr>
              <p:spPr bwMode="auto">
                <a:xfrm>
                  <a:off x="2906597" y="2709835"/>
                  <a:ext cx="56943" cy="48648"/>
                </a:xfrm>
                <a:custGeom>
                  <a:gdLst>
                    <a:gd fmla="*/ 11 w 43" name="T0"/>
                    <a:gd fmla="*/ 45 h 45" name="T1"/>
                    <a:gd fmla="*/ 7 w 43" name="T2"/>
                    <a:gd fmla="*/ 20 h 45" name="T3"/>
                    <a:gd fmla="*/ 27 w 43" name="T4"/>
                    <a:gd fmla="*/ 0 h 45" name="T5"/>
                    <a:gd fmla="*/ 11 w 43" name="T6"/>
                    <a:gd fmla="*/ 45 h 4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5" w="43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Freeform: Shape 55">
                  <a:extLst>
                    <a:ext uri="{FF2B5EF4-FFF2-40B4-BE49-F238E27FC236}">
                      <a16:creationId xmlns:a16="http://schemas.microsoft.com/office/drawing/2014/main" id="{E59A7756-ACF1-4FA4-8AB0-6D3FE89192C9}"/>
                    </a:ext>
                  </a:extLst>
                </p:cNvPr>
                <p:cNvSpPr/>
                <p:nvPr/>
              </p:nvSpPr>
              <p:spPr bwMode="auto">
                <a:xfrm>
                  <a:off x="3101306" y="2828087"/>
                  <a:ext cx="46841" cy="36674"/>
                </a:xfrm>
                <a:custGeom>
                  <a:gdLst>
                    <a:gd fmla="*/ 3 w 35" name="T0"/>
                    <a:gd fmla="*/ 29 h 34" name="T1"/>
                    <a:gd fmla="*/ 11 w 35" name="T2"/>
                    <a:gd fmla="*/ 8 h 34" name="T3"/>
                    <a:gd fmla="*/ 35 w 35" name="T4"/>
                    <a:gd fmla="*/ 0 h 34" name="T5"/>
                    <a:gd fmla="*/ 3 w 35" name="T6"/>
                    <a:gd fmla="*/ 29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Freeform: Shape 56">
                  <a:extLst>
                    <a:ext uri="{FF2B5EF4-FFF2-40B4-BE49-F238E27FC236}">
                      <a16:creationId xmlns:a16="http://schemas.microsoft.com/office/drawing/2014/main" id="{71038349-7BB8-4038-8ABA-A43119E97831}"/>
                    </a:ext>
                  </a:extLst>
                </p:cNvPr>
                <p:cNvSpPr/>
                <p:nvPr/>
              </p:nvSpPr>
              <p:spPr bwMode="auto">
                <a:xfrm>
                  <a:off x="3178456" y="2917898"/>
                  <a:ext cx="45922" cy="36674"/>
                </a:xfrm>
                <a:custGeom>
                  <a:gdLst>
                    <a:gd fmla="*/ 3 w 35" name="T0"/>
                    <a:gd fmla="*/ 28 h 34" name="T1"/>
                    <a:gd fmla="*/ 11 w 35" name="T2"/>
                    <a:gd fmla="*/ 7 h 34" name="T3"/>
                    <a:gd fmla="*/ 35 w 35" name="T4"/>
                    <a:gd fmla="*/ 0 h 34" name="T5"/>
                    <a:gd fmla="*/ 3 w 35" name="T6"/>
                    <a:gd fmla="*/ 28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Freeform: Shape 57">
                  <a:extLst>
                    <a:ext uri="{FF2B5EF4-FFF2-40B4-BE49-F238E27FC236}">
                      <a16:creationId xmlns:a16="http://schemas.microsoft.com/office/drawing/2014/main" id="{64214D61-93C2-4A1F-8B69-615759C7A169}"/>
                    </a:ext>
                  </a:extLst>
                </p:cNvPr>
                <p:cNvSpPr/>
                <p:nvPr/>
              </p:nvSpPr>
              <p:spPr bwMode="auto">
                <a:xfrm>
                  <a:off x="2646678" y="2923137"/>
                  <a:ext cx="56943" cy="39667"/>
                </a:xfrm>
                <a:custGeom>
                  <a:gdLst>
                    <a:gd fmla="*/ 43 w 43" name="T0"/>
                    <a:gd fmla="*/ 25 h 37" name="T1"/>
                    <a:gd fmla="*/ 22 w 43" name="T2"/>
                    <a:gd fmla="*/ 34 h 37" name="T3"/>
                    <a:gd fmla="*/ 0 w 43" name="T4"/>
                    <a:gd fmla="*/ 21 h 37" name="T5"/>
                    <a:gd fmla="*/ 43 w 43" name="T6"/>
                    <a:gd fmla="*/ 25 h 3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7" w="43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Freeform: Shape 58">
                  <a:extLst>
                    <a:ext uri="{FF2B5EF4-FFF2-40B4-BE49-F238E27FC236}">
                      <a16:creationId xmlns:a16="http://schemas.microsoft.com/office/drawing/2014/main" id="{0FF0EC8E-8B5A-4E54-BB3A-B6813F4A6D75}"/>
                    </a:ext>
                  </a:extLst>
                </p:cNvPr>
                <p:cNvSpPr/>
                <p:nvPr/>
              </p:nvSpPr>
              <p:spPr bwMode="auto">
                <a:xfrm>
                  <a:off x="2909352" y="2777942"/>
                  <a:ext cx="51433" cy="51642"/>
                </a:xfrm>
                <a:custGeom>
                  <a:gdLst>
                    <a:gd fmla="*/ 15 w 39" name="T0"/>
                    <a:gd fmla="*/ 48 h 48" name="T1"/>
                    <a:gd fmla="*/ 1 w 39" name="T2"/>
                    <a:gd fmla="*/ 26 h 48" name="T3"/>
                    <a:gd fmla="*/ 11 w 39" name="T4"/>
                    <a:gd fmla="*/ 0 h 48" name="T5"/>
                    <a:gd fmla="*/ 15 w 39" name="T6"/>
                    <a:gd fmla="*/ 48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39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Freeform: Shape 59">
                  <a:extLst>
                    <a:ext uri="{FF2B5EF4-FFF2-40B4-BE49-F238E27FC236}">
                      <a16:creationId xmlns:a16="http://schemas.microsoft.com/office/drawing/2014/main" id="{BAF3A421-3FB6-4220-BD74-39501C36357C}"/>
                    </a:ext>
                  </a:extLst>
                </p:cNvPr>
                <p:cNvSpPr/>
                <p:nvPr/>
              </p:nvSpPr>
              <p:spPr bwMode="auto">
                <a:xfrm>
                  <a:off x="2698111" y="2900684"/>
                  <a:ext cx="51433" cy="42661"/>
                </a:xfrm>
                <a:custGeom>
                  <a:gdLst>
                    <a:gd fmla="*/ 39 w 39" name="T0"/>
                    <a:gd fmla="*/ 33 h 40" name="T1"/>
                    <a:gd fmla="*/ 14 w 39" name="T2"/>
                    <a:gd fmla="*/ 30 h 40" name="T3"/>
                    <a:gd fmla="*/ 0 w 39" name="T4"/>
                    <a:gd fmla="*/ 5 h 40" name="T5"/>
                    <a:gd fmla="*/ 39 w 39" name="T6"/>
                    <a:gd fmla="*/ 33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9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Freeform: Shape 60">
                  <a:extLst>
                    <a:ext uri="{FF2B5EF4-FFF2-40B4-BE49-F238E27FC236}">
                      <a16:creationId xmlns:a16="http://schemas.microsoft.com/office/drawing/2014/main" id="{B41A29B7-8D5A-4096-95B0-A2DDA49C23E7}"/>
                    </a:ext>
                  </a:extLst>
                </p:cNvPr>
                <p:cNvSpPr/>
                <p:nvPr/>
              </p:nvSpPr>
              <p:spPr bwMode="auto">
                <a:xfrm>
                  <a:off x="2822101" y="2802640"/>
                  <a:ext cx="74394" cy="73346"/>
                </a:xfrm>
                <a:custGeom>
                  <a:gdLst>
                    <a:gd fmla="*/ 25 w 56" name="T0"/>
                    <a:gd fmla="*/ 68 h 68" name="T1"/>
                    <a:gd fmla="*/ 1 w 56" name="T2"/>
                    <a:gd fmla="*/ 40 h 68" name="T3"/>
                    <a:gd fmla="*/ 11 w 56" name="T4"/>
                    <a:gd fmla="*/ 0 h 68" name="T5"/>
                    <a:gd fmla="*/ 25 w 56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56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Freeform: Shape 61">
                  <a:extLst>
                    <a:ext uri="{FF2B5EF4-FFF2-40B4-BE49-F238E27FC236}">
                      <a16:creationId xmlns:a16="http://schemas.microsoft.com/office/drawing/2014/main" id="{3ED8C96B-D2A3-4122-A0A4-C5305970272C}"/>
                    </a:ext>
                  </a:extLst>
                </p:cNvPr>
                <p:cNvSpPr/>
                <p:nvPr/>
              </p:nvSpPr>
              <p:spPr bwMode="auto">
                <a:xfrm>
                  <a:off x="2942416" y="2878980"/>
                  <a:ext cx="107458" cy="89811"/>
                </a:xfrm>
                <a:custGeom>
                  <a:gdLst>
                    <a:gd fmla="*/ 21 w 81" name="T0"/>
                    <a:gd fmla="*/ 83 h 83" name="T1"/>
                    <a:gd fmla="*/ 14 w 81" name="T2"/>
                    <a:gd fmla="*/ 36 h 83" name="T3"/>
                    <a:gd fmla="*/ 51 w 81" name="T4"/>
                    <a:gd fmla="*/ 0 h 83" name="T5"/>
                    <a:gd fmla="*/ 21 w 81" name="T6"/>
                    <a:gd fmla="*/ 83 h 8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3" w="81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Freeform: Shape 62">
                  <a:extLst>
                    <a:ext uri="{FF2B5EF4-FFF2-40B4-BE49-F238E27FC236}">
                      <a16:creationId xmlns:a16="http://schemas.microsoft.com/office/drawing/2014/main" id="{789CC019-D095-44CB-8306-E634847D2E7A}"/>
                    </a:ext>
                  </a:extLst>
                </p:cNvPr>
                <p:cNvSpPr/>
                <p:nvPr/>
              </p:nvSpPr>
              <p:spPr bwMode="auto">
                <a:xfrm>
                  <a:off x="3023239" y="2920892"/>
                  <a:ext cx="68883" cy="55384"/>
                </a:xfrm>
                <a:custGeom>
                  <a:gdLst>
                    <a:gd fmla="*/ 10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0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Freeform: Shape 63">
                  <a:extLst>
                    <a:ext uri="{FF2B5EF4-FFF2-40B4-BE49-F238E27FC236}">
                      <a16:creationId xmlns:a16="http://schemas.microsoft.com/office/drawing/2014/main" id="{9909FCFE-D2DD-4FEB-8F35-2BE69FCAC54F}"/>
                    </a:ext>
                  </a:extLst>
                </p:cNvPr>
                <p:cNvSpPr/>
                <p:nvPr/>
              </p:nvSpPr>
              <p:spPr bwMode="auto">
                <a:xfrm>
                  <a:off x="3094877" y="2923137"/>
                  <a:ext cx="68883" cy="55384"/>
                </a:xfrm>
                <a:custGeom>
                  <a:gdLst>
                    <a:gd fmla="*/ 0 w 52" name="T0"/>
                    <a:gd fmla="*/ 33 h 51" name="T1"/>
                    <a:gd fmla="*/ 17 w 52" name="T2"/>
                    <a:gd fmla="*/ 7 h 51" name="T3"/>
                    <a:gd fmla="*/ 52 w 52" name="T4"/>
                    <a:gd fmla="*/ 5 h 51" name="T5"/>
                    <a:gd fmla="*/ 0 w 52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Freeform: Shape 64">
                  <a:extLst>
                    <a:ext uri="{FF2B5EF4-FFF2-40B4-BE49-F238E27FC236}">
                      <a16:creationId xmlns:a16="http://schemas.microsoft.com/office/drawing/2014/main" id="{5D0E2D2F-C543-4384-BF2F-FA081DA10A22}"/>
                    </a:ext>
                  </a:extLst>
                </p:cNvPr>
                <p:cNvSpPr/>
                <p:nvPr/>
              </p:nvSpPr>
              <p:spPr bwMode="auto">
                <a:xfrm>
                  <a:off x="3086612" y="2878980"/>
                  <a:ext cx="70721" cy="54635"/>
                </a:xfrm>
                <a:custGeom>
                  <a:gdLst>
                    <a:gd fmla="*/ 0 w 53" name="T0"/>
                    <a:gd fmla="*/ 33 h 51" name="T1"/>
                    <a:gd fmla="*/ 18 w 53" name="T2"/>
                    <a:gd fmla="*/ 6 h 51" name="T3"/>
                    <a:gd fmla="*/ 53 w 53" name="T4"/>
                    <a:gd fmla="*/ 5 h 51" name="T5"/>
                    <a:gd fmla="*/ 0 w 53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Freeform: Shape 65">
                  <a:extLst>
                    <a:ext uri="{FF2B5EF4-FFF2-40B4-BE49-F238E27FC236}">
                      <a16:creationId xmlns:a16="http://schemas.microsoft.com/office/drawing/2014/main" id="{92394DD8-5200-4197-8E8D-6D3B63167688}"/>
                    </a:ext>
                  </a:extLst>
                </p:cNvPr>
                <p:cNvSpPr/>
                <p:nvPr/>
              </p:nvSpPr>
              <p:spPr bwMode="auto">
                <a:xfrm>
                  <a:off x="3029668" y="2844552"/>
                  <a:ext cx="68883" cy="53887"/>
                </a:xfrm>
                <a:custGeom>
                  <a:gdLst>
                    <a:gd fmla="*/ 11 w 52" name="T0"/>
                    <a:gd fmla="*/ 50 h 50" name="T1"/>
                    <a:gd fmla="*/ 12 w 52" name="T2"/>
                    <a:gd fmla="*/ 19 h 50" name="T3"/>
                    <a:gd fmla="*/ 42 w 52" name="T4"/>
                    <a:gd fmla="*/ 0 h 50" name="T5"/>
                    <a:gd fmla="*/ 11 w 52" name="T6"/>
                    <a:gd fmla="*/ 50 h 5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0" w="52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Freeform: Shape 66">
                  <a:extLst>
                    <a:ext uri="{FF2B5EF4-FFF2-40B4-BE49-F238E27FC236}">
                      <a16:creationId xmlns:a16="http://schemas.microsoft.com/office/drawing/2014/main" id="{DB70F0FD-23FA-45C4-BB95-A0ACD2FF1A88}"/>
                    </a:ext>
                  </a:extLst>
                </p:cNvPr>
                <p:cNvSpPr/>
                <p:nvPr/>
              </p:nvSpPr>
              <p:spPr bwMode="auto">
                <a:xfrm>
                  <a:off x="3014973" y="2787672"/>
                  <a:ext cx="68883" cy="54635"/>
                </a:xfrm>
                <a:custGeom>
                  <a:gdLst>
                    <a:gd fmla="*/ 11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1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67">
                  <a:extLst>
                    <a:ext uri="{FF2B5EF4-FFF2-40B4-BE49-F238E27FC236}">
                      <a16:creationId xmlns:a16="http://schemas.microsoft.com/office/drawing/2014/main" id="{39E2052F-56C3-49A3-8BF1-B5F9BC66CC43}"/>
                    </a:ext>
                  </a:extLst>
                </p:cNvPr>
                <p:cNvSpPr/>
                <p:nvPr/>
              </p:nvSpPr>
              <p:spPr bwMode="auto">
                <a:xfrm>
                  <a:off x="2950682" y="2741269"/>
                  <a:ext cx="67046" cy="54635"/>
                </a:xfrm>
                <a:custGeom>
                  <a:gdLst>
                    <a:gd fmla="*/ 10 w 51" name="T0"/>
                    <a:gd fmla="*/ 51 h 51" name="T1"/>
                    <a:gd fmla="*/ 11 w 51" name="T2"/>
                    <a:gd fmla="*/ 19 h 51" name="T3"/>
                    <a:gd fmla="*/ 41 w 51" name="T4"/>
                    <a:gd fmla="*/ 0 h 51" name="T5"/>
                    <a:gd fmla="*/ 10 w 51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68">
                  <a:extLst>
                    <a:ext uri="{FF2B5EF4-FFF2-40B4-BE49-F238E27FC236}">
                      <a16:creationId xmlns:a16="http://schemas.microsoft.com/office/drawing/2014/main" id="{45762F26-5B91-4141-BE04-11418FD20521}"/>
                    </a:ext>
                  </a:extLst>
                </p:cNvPr>
                <p:cNvSpPr/>
                <p:nvPr/>
              </p:nvSpPr>
              <p:spPr bwMode="auto">
                <a:xfrm>
                  <a:off x="2845061" y="2729294"/>
                  <a:ext cx="66128" cy="62120"/>
                </a:xfrm>
                <a:custGeom>
                  <a:gdLst>
                    <a:gd fmla="*/ 25 w 50" name="T0"/>
                    <a:gd fmla="*/ 58 h 58" name="T1"/>
                    <a:gd fmla="*/ 3 w 50" name="T2"/>
                    <a:gd fmla="*/ 35 h 58" name="T3"/>
                    <a:gd fmla="*/ 9 w 50" name="T4"/>
                    <a:gd fmla="*/ 0 h 58" name="T5"/>
                    <a:gd fmla="*/ 25 w 50" name="T6"/>
                    <a:gd fmla="*/ 58 h 5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7" w="50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69">
                  <a:extLst>
                    <a:ext uri="{FF2B5EF4-FFF2-40B4-BE49-F238E27FC236}">
                      <a16:creationId xmlns:a16="http://schemas.microsoft.com/office/drawing/2014/main" id="{1BB788D1-8DE4-421C-B5F2-5E9AA5C3D9EB}"/>
                    </a:ext>
                  </a:extLst>
                </p:cNvPr>
                <p:cNvSpPr/>
                <p:nvPr/>
              </p:nvSpPr>
              <p:spPr bwMode="auto">
                <a:xfrm>
                  <a:off x="3040689" y="3020433"/>
                  <a:ext cx="76231" cy="52390"/>
                </a:xfrm>
                <a:custGeom>
                  <a:gdLst>
                    <a:gd fmla="*/ 0 w 58" name="T0"/>
                    <a:gd fmla="*/ 19 h 49" name="T1"/>
                    <a:gd fmla="*/ 25 w 58" name="T2"/>
                    <a:gd fmla="*/ 0 h 49" name="T3"/>
                    <a:gd fmla="*/ 58 w 58" name="T4"/>
                    <a:gd fmla="*/ 10 h 49" name="T5"/>
                    <a:gd fmla="*/ 0 w 58" name="T6"/>
                    <a:gd fmla="*/ 19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7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70">
                  <a:extLst>
                    <a:ext uri="{FF2B5EF4-FFF2-40B4-BE49-F238E27FC236}">
                      <a16:creationId xmlns:a16="http://schemas.microsoft.com/office/drawing/2014/main" id="{581DD718-F61B-470B-BCA9-C43BB176BA30}"/>
                    </a:ext>
                  </a:extLst>
                </p:cNvPr>
                <p:cNvSpPr/>
                <p:nvPr/>
              </p:nvSpPr>
              <p:spPr bwMode="auto">
                <a:xfrm>
                  <a:off x="3052629" y="2977023"/>
                  <a:ext cx="69802" cy="53138"/>
                </a:xfrm>
                <a:custGeom>
                  <a:gdLst>
                    <a:gd fmla="*/ 0 w 53" name="T0"/>
                    <a:gd fmla="*/ 20 h 49" name="T1"/>
                    <a:gd fmla="*/ 23 w 53" name="T2"/>
                    <a:gd fmla="*/ 0 h 49" name="T3"/>
                    <a:gd fmla="*/ 53 w 53" name="T4"/>
                    <a:gd fmla="*/ 11 h 49" name="T5"/>
                    <a:gd fmla="*/ 0 w 53" name="T6"/>
                    <a:gd fmla="*/ 20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2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71">
                  <a:extLst>
                    <a:ext uri="{FF2B5EF4-FFF2-40B4-BE49-F238E27FC236}">
                      <a16:creationId xmlns:a16="http://schemas.microsoft.com/office/drawing/2014/main" id="{0C81BEED-CB8E-4529-B896-BA59D39797AC}"/>
                    </a:ext>
                  </a:extLst>
                </p:cNvPr>
                <p:cNvSpPr/>
                <p:nvPr/>
              </p:nvSpPr>
              <p:spPr bwMode="auto">
                <a:xfrm>
                  <a:off x="3142636" y="2960558"/>
                  <a:ext cx="59699" cy="47900"/>
                </a:xfrm>
                <a:custGeom>
                  <a:gdLst>
                    <a:gd fmla="*/ 0 w 45" name="T0"/>
                    <a:gd fmla="*/ 15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5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72">
                  <a:extLst>
                    <a:ext uri="{FF2B5EF4-FFF2-40B4-BE49-F238E27FC236}">
                      <a16:creationId xmlns:a16="http://schemas.microsoft.com/office/drawing/2014/main" id="{CF969C53-39EC-405E-8ACD-DC8A12B1836C}"/>
                    </a:ext>
                  </a:extLst>
                </p:cNvPr>
                <p:cNvSpPr/>
                <p:nvPr/>
              </p:nvSpPr>
              <p:spPr bwMode="auto">
                <a:xfrm>
                  <a:off x="3134370" y="2999476"/>
                  <a:ext cx="59699" cy="47900"/>
                </a:xfrm>
                <a:custGeom>
                  <a:gdLst>
                    <a:gd fmla="*/ 0 w 45" name="T0"/>
                    <a:gd fmla="*/ 14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4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6" name="Rectangle 251">
                <a:extLst>
                  <a:ext uri="{FF2B5EF4-FFF2-40B4-BE49-F238E27FC236}">
                    <a16:creationId xmlns:a16="http://schemas.microsoft.com/office/drawing/2014/main" id="{DE42FA14-9A1A-4616-A87C-A0A985DDFF78}"/>
                  </a:ext>
                </a:extLst>
              </p:cNvPr>
              <p:cNvSpPr/>
              <p:nvPr/>
            </p:nvSpPr>
            <p:spPr>
              <a:xfrm>
                <a:off x="2529364" y="3761649"/>
                <a:ext cx="1169557" cy="1343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Oval 252">
                <a:extLst>
                  <a:ext uri="{FF2B5EF4-FFF2-40B4-BE49-F238E27FC236}">
                    <a16:creationId xmlns:a16="http://schemas.microsoft.com/office/drawing/2014/main" id="{A700B375-B659-43F7-8D01-FB6DA3AE4358}"/>
                  </a:ext>
                </a:extLst>
              </p:cNvPr>
              <p:cNvSpPr/>
              <p:nvPr/>
            </p:nvSpPr>
            <p:spPr>
              <a:xfrm>
                <a:off x="2529364" y="3217174"/>
                <a:ext cx="1168586" cy="9991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Rectangle 253">
              <a:extLst>
                <a:ext uri="{FF2B5EF4-FFF2-40B4-BE49-F238E27FC236}">
                  <a16:creationId xmlns:a16="http://schemas.microsoft.com/office/drawing/2014/main" id="{CE8F6E7E-3D96-4D07-8049-5D0B83941795}"/>
                </a:ext>
              </a:extLst>
            </p:cNvPr>
            <p:cNvSpPr/>
            <p:nvPr/>
          </p:nvSpPr>
          <p:spPr>
            <a:xfrm>
              <a:off x="2888890" y="32171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b="1" lang="en-US" sz="600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24" name="Group 328">
              <a:extLst>
                <a:ext uri="{FF2B5EF4-FFF2-40B4-BE49-F238E27FC236}">
                  <a16:creationId xmlns:a16="http://schemas.microsoft.com/office/drawing/2014/main" id="{60017D04-E88F-43B5-8E62-5AAD67204D5C}"/>
                </a:ext>
              </a:extLst>
            </p:cNvPr>
            <p:cNvGrpSpPr/>
            <p:nvPr/>
          </p:nvGrpSpPr>
          <p:grpSpPr>
            <a:xfrm>
              <a:off x="2582103" y="4183624"/>
              <a:ext cx="1077505" cy="727122"/>
              <a:chOff x="1310363" y="4431652"/>
              <a:chExt cx="1436673" cy="969496"/>
            </a:xfrm>
          </p:grpSpPr>
          <p:sp>
            <p:nvSpPr>
              <p:cNvPr id="37" name="Rectangle 329">
                <a:extLst>
                  <a:ext uri="{FF2B5EF4-FFF2-40B4-BE49-F238E27FC236}">
                    <a16:creationId xmlns:a16="http://schemas.microsoft.com/office/drawing/2014/main" id="{3E79CB3A-EF31-4D46-B8A2-C43AFF048317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bIns="0" lIns="0" rIns="0" tIns="0" wrap="none">
                <a:normAutofit fontScale="92500" lnSpcReduction="20000"/>
              </a:bodyPr>
              <a:lstStyle/>
              <a:p>
                <a:pPr algn="ctr"/>
                <a:r>
                  <a:rPr altLang="en-US" b="1" lang="zh-CN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8" name="Rectangle 330">
                <a:extLst>
                  <a:ext uri="{FF2B5EF4-FFF2-40B4-BE49-F238E27FC236}">
                    <a16:creationId xmlns:a16="http://schemas.microsoft.com/office/drawing/2014/main" id="{1032965E-DBC4-4842-9ACA-39C711944CE1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rgbClr val="FFFFFF"/>
                    </a:solidFill>
                  </a:rPr>
                </a:br>
                <a:r>
                  <a:rPr altLang="en-US" lang="zh-CN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331D32CE-9D3F-4B5D-AA66-CF325E0E9205}"/>
              </a:ext>
            </a:extLst>
          </p:cNvPr>
          <p:cNvGrpSpPr/>
          <p:nvPr/>
        </p:nvGrpSpPr>
        <p:grpSpPr>
          <a:xfrm>
            <a:off x="4357758" y="2502974"/>
            <a:ext cx="1178553" cy="2398402"/>
            <a:chOff x="3691538" y="2782374"/>
            <a:chExt cx="1178553" cy="2398402"/>
          </a:xfrm>
        </p:grpSpPr>
        <p:grpSp>
          <p:nvGrpSpPr>
            <p:cNvPr id="11" name="Group 280">
              <a:extLst>
                <a:ext uri="{FF2B5EF4-FFF2-40B4-BE49-F238E27FC236}">
                  <a16:creationId xmlns:a16="http://schemas.microsoft.com/office/drawing/2014/main" id="{DEC37B8A-89AE-4BD3-AD99-75B7D3AF4B43}"/>
                </a:ext>
              </a:extLst>
            </p:cNvPr>
            <p:cNvGrpSpPr/>
            <p:nvPr/>
          </p:nvGrpSpPr>
          <p:grpSpPr>
            <a:xfrm>
              <a:off x="3691538" y="2782374"/>
              <a:ext cx="1178553" cy="2323026"/>
              <a:chOff x="4370891" y="1848552"/>
              <a:chExt cx="1571404" cy="3097368"/>
            </a:xfrm>
          </p:grpSpPr>
          <p:grpSp>
            <p:nvGrpSpPr>
              <p:cNvPr id="149" name="Group 255">
                <a:extLst>
                  <a:ext uri="{FF2B5EF4-FFF2-40B4-BE49-F238E27FC236}">
                    <a16:creationId xmlns:a16="http://schemas.microsoft.com/office/drawing/2014/main" id="{59F8AC1A-3191-4274-A96B-B72B779218E0}"/>
                  </a:ext>
                </a:extLst>
              </p:cNvPr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>
                  <a:extLst>
                    <a:ext uri="{FF2B5EF4-FFF2-40B4-BE49-F238E27FC236}">
                      <a16:creationId xmlns:a16="http://schemas.microsoft.com/office/drawing/2014/main" id="{B7D9C4C8-344F-4143-990F-740CED1FC2BC}"/>
                    </a:ext>
                  </a:extLst>
                </p:cNvPr>
                <p:cNvSpPr/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gdLst>
                    <a:gd fmla="*/ 130 w 164" name="T0"/>
                    <a:gd fmla="*/ 299 h 299" name="T1"/>
                    <a:gd fmla="*/ 123 w 164" name="T2"/>
                    <a:gd fmla="*/ 132 h 299" name="T3"/>
                    <a:gd fmla="*/ 161 w 164" name="T4"/>
                    <a:gd fmla="*/ 47 h 299" name="T5"/>
                    <a:gd fmla="*/ 143 w 164" name="T6"/>
                    <a:gd fmla="*/ 51 h 299" name="T7"/>
                    <a:gd fmla="*/ 108 w 164" name="T8"/>
                    <a:gd fmla="*/ 75 h 299" name="T9"/>
                    <a:gd fmla="*/ 80 w 164" name="T10"/>
                    <a:gd fmla="*/ 6 h 299" name="T11"/>
                    <a:gd fmla="*/ 77 w 164" name="T12"/>
                    <a:gd fmla="*/ 51 h 299" name="T13"/>
                    <a:gd fmla="*/ 48 w 164" name="T14"/>
                    <a:gd fmla="*/ 33 h 299" name="T15"/>
                    <a:gd fmla="*/ 27 w 164" name="T16"/>
                    <a:gd fmla="*/ 16 h 299" name="T17"/>
                    <a:gd fmla="*/ 52 w 164" name="T18"/>
                    <a:gd fmla="*/ 74 h 299" name="T19"/>
                    <a:gd fmla="*/ 10 w 164" name="T20"/>
                    <a:gd fmla="*/ 35 h 299" name="T21"/>
                    <a:gd fmla="*/ 9 w 164" name="T22"/>
                    <a:gd fmla="*/ 53 h 299" name="T23"/>
                    <a:gd fmla="*/ 43 w 164" name="T24"/>
                    <a:gd fmla="*/ 93 h 299" name="T25"/>
                    <a:gd fmla="*/ 10 w 164" name="T26"/>
                    <a:gd fmla="*/ 75 h 299" name="T27"/>
                    <a:gd fmla="*/ 20 w 164" name="T28"/>
                    <a:gd fmla="*/ 97 h 299" name="T29"/>
                    <a:gd fmla="*/ 71 w 164" name="T30"/>
                    <a:gd fmla="*/ 161 h 299" name="T31"/>
                    <a:gd fmla="*/ 62 w 164" name="T32"/>
                    <a:gd fmla="*/ 299 h 29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99" w="164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109">
                  <a:extLst>
                    <a:ext uri="{FF2B5EF4-FFF2-40B4-BE49-F238E27FC236}">
                      <a16:creationId xmlns:a16="http://schemas.microsoft.com/office/drawing/2014/main" id="{D0FB6A7B-774E-4DC1-94D9-90BC18F38457}"/>
                    </a:ext>
                  </a:extLst>
                </p:cNvPr>
                <p:cNvSpPr/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gdLst>
                    <a:gd fmla="*/ 32 w 73" name="T0"/>
                    <a:gd fmla="*/ 87 h 87" name="T1"/>
                    <a:gd fmla="*/ 1 w 73" name="T2"/>
                    <a:gd fmla="*/ 50 h 87" name="T3"/>
                    <a:gd fmla="*/ 14 w 73" name="T4"/>
                    <a:gd fmla="*/ 0 h 87" name="T5"/>
                    <a:gd fmla="*/ 32 w 73" name="T6"/>
                    <a:gd fmla="*/ 87 h 8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7" w="73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10">
                  <a:extLst>
                    <a:ext uri="{FF2B5EF4-FFF2-40B4-BE49-F238E27FC236}">
                      <a16:creationId xmlns:a16="http://schemas.microsoft.com/office/drawing/2014/main" id="{3C40396F-CEAA-4F19-B493-404C3696BAE3}"/>
                    </a:ext>
                  </a:extLst>
                </p:cNvPr>
                <p:cNvSpPr/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gdLst>
                    <a:gd fmla="*/ 38 w 58" name="T0"/>
                    <a:gd fmla="*/ 61 h 61" name="T1"/>
                    <a:gd fmla="*/ 7 w 58" name="T2"/>
                    <a:gd fmla="*/ 41 h 61" name="T3"/>
                    <a:gd fmla="*/ 5 w 58" name="T4"/>
                    <a:gd fmla="*/ 0 h 61" name="T5"/>
                    <a:gd fmla="*/ 38 w 58" name="T6"/>
                    <a:gd fmla="*/ 61 h 6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1" w="57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11">
                  <a:extLst>
                    <a:ext uri="{FF2B5EF4-FFF2-40B4-BE49-F238E27FC236}">
                      <a16:creationId xmlns:a16="http://schemas.microsoft.com/office/drawing/2014/main" id="{227E2E55-0439-4E14-9AD0-A66526D7980F}"/>
                    </a:ext>
                  </a:extLst>
                </p:cNvPr>
                <p:cNvSpPr/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gdLst>
                    <a:gd fmla="*/ 17 w 62" name="T0"/>
                    <a:gd fmla="*/ 68 h 68" name="T1"/>
                    <a:gd fmla="*/ 9 w 62" name="T2"/>
                    <a:gd fmla="*/ 31 h 68" name="T3"/>
                    <a:gd fmla="*/ 36 w 62" name="T4"/>
                    <a:gd fmla="*/ 0 h 68" name="T5"/>
                    <a:gd fmla="*/ 17 w 62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62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112">
                  <a:extLst>
                    <a:ext uri="{FF2B5EF4-FFF2-40B4-BE49-F238E27FC236}">
                      <a16:creationId xmlns:a16="http://schemas.microsoft.com/office/drawing/2014/main" id="{94C19414-0FF8-40E0-A8E6-5A0656493AC3}"/>
                    </a:ext>
                  </a:extLst>
                </p:cNvPr>
                <p:cNvSpPr/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gdLst>
                    <a:gd fmla="*/ 42 w 46" name="T0"/>
                    <a:gd fmla="*/ 41 h 47" name="T1"/>
                    <a:gd fmla="*/ 12 w 46" name="T2"/>
                    <a:gd fmla="*/ 32 h 47" name="T3"/>
                    <a:gd fmla="*/ 0 w 46" name="T4"/>
                    <a:gd fmla="*/ 0 h 47" name="T5"/>
                    <a:gd fmla="*/ 42 w 46" name="T6"/>
                    <a:gd fmla="*/ 41 h 4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7" w="46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113">
                  <a:extLst>
                    <a:ext uri="{FF2B5EF4-FFF2-40B4-BE49-F238E27FC236}">
                      <a16:creationId xmlns:a16="http://schemas.microsoft.com/office/drawing/2014/main" id="{E3DF861D-FEFB-4704-A86C-6E5A127F7F10}"/>
                    </a:ext>
                  </a:extLst>
                </p:cNvPr>
                <p:cNvSpPr/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gdLst>
                    <a:gd fmla="*/ 56 w 56" name="T0"/>
                    <a:gd fmla="*/ 38 h 51" name="T1"/>
                    <a:gd fmla="*/ 25 w 56" name="T2"/>
                    <a:gd fmla="*/ 44 h 51" name="T3"/>
                    <a:gd fmla="*/ 0 w 56" name="T4"/>
                    <a:gd fmla="*/ 20 h 51" name="T5"/>
                    <a:gd fmla="*/ 56 w 56" name="T6"/>
                    <a:gd fmla="*/ 38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6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114">
                  <a:extLst>
                    <a:ext uri="{FF2B5EF4-FFF2-40B4-BE49-F238E27FC236}">
                      <a16:creationId xmlns:a16="http://schemas.microsoft.com/office/drawing/2014/main" id="{4FCEC450-2259-4FBC-903C-E5473B6EACA2}"/>
                    </a:ext>
                  </a:extLst>
                </p:cNvPr>
                <p:cNvSpPr/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gdLst>
                    <a:gd fmla="*/ 55 w 55" name="T0"/>
                    <a:gd fmla="*/ 21 h 48" name="T1"/>
                    <a:gd fmla="*/ 34 w 55" name="T2"/>
                    <a:gd fmla="*/ 44 h 48" name="T3"/>
                    <a:gd fmla="*/ 0 w 55" name="T4"/>
                    <a:gd fmla="*/ 41 h 48" name="T5"/>
                    <a:gd fmla="*/ 55 w 55" name="T6"/>
                    <a:gd fmla="*/ 21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55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115">
                  <a:extLst>
                    <a:ext uri="{FF2B5EF4-FFF2-40B4-BE49-F238E27FC236}">
                      <a16:creationId xmlns:a16="http://schemas.microsoft.com/office/drawing/2014/main" id="{F0D30260-9487-4F92-809A-93B25DF71EBF}"/>
                    </a:ext>
                  </a:extLst>
                </p:cNvPr>
                <p:cNvSpPr/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gdLst>
                    <a:gd fmla="*/ 56 w 56" name="T0"/>
                    <a:gd fmla="*/ 24 h 49" name="T1"/>
                    <a:gd fmla="*/ 34 w 56" name="T2"/>
                    <a:gd fmla="*/ 46 h 49" name="T3"/>
                    <a:gd fmla="*/ 0 w 56" name="T4"/>
                    <a:gd fmla="*/ 41 h 49" name="T5"/>
                    <a:gd fmla="*/ 56 w 56" name="T6"/>
                    <a:gd fmla="*/ 24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6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Freeform: Shape 116">
                  <a:extLst>
                    <a:ext uri="{FF2B5EF4-FFF2-40B4-BE49-F238E27FC236}">
                      <a16:creationId xmlns:a16="http://schemas.microsoft.com/office/drawing/2014/main" id="{DC8FFB52-6158-4D45-992D-353F9B9A27B1}"/>
                    </a:ext>
                  </a:extLst>
                </p:cNvPr>
                <p:cNvSpPr/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gdLst>
                    <a:gd fmla="*/ 56 w 56" name="T0"/>
                    <a:gd fmla="*/ 38 h 52" name="T1"/>
                    <a:gd fmla="*/ 25 w 56" name="T2"/>
                    <a:gd fmla="*/ 44 h 52" name="T3"/>
                    <a:gd fmla="*/ 0 w 56" name="T4"/>
                    <a:gd fmla="*/ 22 h 52" name="T5"/>
                    <a:gd fmla="*/ 56 w 56" name="T6"/>
                    <a:gd fmla="*/ 38 h 5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2" w="56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Freeform: Shape 117">
                  <a:extLst>
                    <a:ext uri="{FF2B5EF4-FFF2-40B4-BE49-F238E27FC236}">
                      <a16:creationId xmlns:a16="http://schemas.microsoft.com/office/drawing/2014/main" id="{8E18153E-D0E0-4306-AA02-4B2868081A5D}"/>
                    </a:ext>
                  </a:extLst>
                </p:cNvPr>
                <p:cNvSpPr/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gdLst>
                    <a:gd fmla="*/ 48 w 48" name="T0"/>
                    <a:gd fmla="*/ 26 h 41" name="T1"/>
                    <a:gd fmla="*/ 26 w 48" name="T2"/>
                    <a:gd fmla="*/ 39 h 41" name="T3"/>
                    <a:gd fmla="*/ 0 w 48" name="T4"/>
                    <a:gd fmla="*/ 28 h 41" name="T5"/>
                    <a:gd fmla="*/ 48 w 48" name="T6"/>
                    <a:gd fmla="*/ 26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48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Freeform: Shape 118">
                  <a:extLst>
                    <a:ext uri="{FF2B5EF4-FFF2-40B4-BE49-F238E27FC236}">
                      <a16:creationId xmlns:a16="http://schemas.microsoft.com/office/drawing/2014/main" id="{9625AEB5-8D2F-4CF4-93DF-417962855C18}"/>
                    </a:ext>
                  </a:extLst>
                </p:cNvPr>
                <p:cNvSpPr/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gdLst>
                    <a:gd fmla="*/ 39 w 39" name="T0"/>
                    <a:gd fmla="*/ 34 h 41" name="T1"/>
                    <a:gd fmla="*/ 13 w 39" name="T2"/>
                    <a:gd fmla="*/ 30 h 41" name="T3"/>
                    <a:gd fmla="*/ 0 w 39" name="T4"/>
                    <a:gd fmla="*/ 6 h 41" name="T5"/>
                    <a:gd fmla="*/ 39 w 39" name="T6"/>
                    <a:gd fmla="*/ 34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39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Freeform: Shape 119">
                  <a:extLst>
                    <a:ext uri="{FF2B5EF4-FFF2-40B4-BE49-F238E27FC236}">
                      <a16:creationId xmlns:a16="http://schemas.microsoft.com/office/drawing/2014/main" id="{28DF579E-2CFB-41F8-987C-670FE622407A}"/>
                    </a:ext>
                  </a:extLst>
                </p:cNvPr>
                <p:cNvSpPr/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gdLst>
                    <a:gd fmla="*/ 31 w 31" name="T0"/>
                    <a:gd fmla="*/ 27 h 32" name="T1"/>
                    <a:gd fmla="*/ 11 w 31" name="T2"/>
                    <a:gd fmla="*/ 24 h 32" name="T3"/>
                    <a:gd fmla="*/ 0 w 31" name="T4"/>
                    <a:gd fmla="*/ 4 h 32" name="T5"/>
                    <a:gd fmla="*/ 31 w 31" name="T6"/>
                    <a:gd fmla="*/ 27 h 3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2" w="31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Freeform: Shape 120">
                  <a:extLst>
                    <a:ext uri="{FF2B5EF4-FFF2-40B4-BE49-F238E27FC236}">
                      <a16:creationId xmlns:a16="http://schemas.microsoft.com/office/drawing/2014/main" id="{70AB6D45-4A27-4EF9-846A-67D8BA2286FA}"/>
                    </a:ext>
                  </a:extLst>
                </p:cNvPr>
                <p:cNvSpPr/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gdLst>
                    <a:gd fmla="*/ 32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2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Freeform: Shape 121">
                  <a:extLst>
                    <a:ext uri="{FF2B5EF4-FFF2-40B4-BE49-F238E27FC236}">
                      <a16:creationId xmlns:a16="http://schemas.microsoft.com/office/drawing/2014/main" id="{7749C360-5797-434E-B25C-C9474FD88898}"/>
                    </a:ext>
                  </a:extLst>
                </p:cNvPr>
                <p:cNvSpPr/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gdLst>
                    <a:gd fmla="*/ 31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1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22">
                  <a:extLst>
                    <a:ext uri="{FF2B5EF4-FFF2-40B4-BE49-F238E27FC236}">
                      <a16:creationId xmlns:a16="http://schemas.microsoft.com/office/drawing/2014/main" id="{F744C7B3-B546-44FF-B6E8-2D899E7626B5}"/>
                    </a:ext>
                  </a:extLst>
                </p:cNvPr>
                <p:cNvSpPr/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gdLst>
                    <a:gd fmla="*/ 11 w 43" name="T0"/>
                    <a:gd fmla="*/ 45 h 45" name="T1"/>
                    <a:gd fmla="*/ 7 w 43" name="T2"/>
                    <a:gd fmla="*/ 20 h 45" name="T3"/>
                    <a:gd fmla="*/ 27 w 43" name="T4"/>
                    <a:gd fmla="*/ 0 h 45" name="T5"/>
                    <a:gd fmla="*/ 11 w 43" name="T6"/>
                    <a:gd fmla="*/ 45 h 4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5" w="43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Freeform: Shape 123">
                  <a:extLst>
                    <a:ext uri="{FF2B5EF4-FFF2-40B4-BE49-F238E27FC236}">
                      <a16:creationId xmlns:a16="http://schemas.microsoft.com/office/drawing/2014/main" id="{4A8692FD-59E3-45C6-82DF-22AAAFB133D5}"/>
                    </a:ext>
                  </a:extLst>
                </p:cNvPr>
                <p:cNvSpPr/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gdLst>
                    <a:gd fmla="*/ 3 w 35" name="T0"/>
                    <a:gd fmla="*/ 29 h 34" name="T1"/>
                    <a:gd fmla="*/ 11 w 35" name="T2"/>
                    <a:gd fmla="*/ 8 h 34" name="T3"/>
                    <a:gd fmla="*/ 35 w 35" name="T4"/>
                    <a:gd fmla="*/ 0 h 34" name="T5"/>
                    <a:gd fmla="*/ 3 w 35" name="T6"/>
                    <a:gd fmla="*/ 29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24">
                  <a:extLst>
                    <a:ext uri="{FF2B5EF4-FFF2-40B4-BE49-F238E27FC236}">
                      <a16:creationId xmlns:a16="http://schemas.microsoft.com/office/drawing/2014/main" id="{0968F149-ECB5-49FE-87D5-0017618F9F3E}"/>
                    </a:ext>
                  </a:extLst>
                </p:cNvPr>
                <p:cNvSpPr/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gdLst>
                    <a:gd fmla="*/ 3 w 35" name="T0"/>
                    <a:gd fmla="*/ 28 h 34" name="T1"/>
                    <a:gd fmla="*/ 11 w 35" name="T2"/>
                    <a:gd fmla="*/ 7 h 34" name="T3"/>
                    <a:gd fmla="*/ 35 w 35" name="T4"/>
                    <a:gd fmla="*/ 0 h 34" name="T5"/>
                    <a:gd fmla="*/ 3 w 35" name="T6"/>
                    <a:gd fmla="*/ 28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Freeform: Shape 125">
                  <a:extLst>
                    <a:ext uri="{FF2B5EF4-FFF2-40B4-BE49-F238E27FC236}">
                      <a16:creationId xmlns:a16="http://schemas.microsoft.com/office/drawing/2014/main" id="{CE9334AC-9340-4EA4-95BF-053A37E8B87D}"/>
                    </a:ext>
                  </a:extLst>
                </p:cNvPr>
                <p:cNvSpPr/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gdLst>
                    <a:gd fmla="*/ 43 w 43" name="T0"/>
                    <a:gd fmla="*/ 25 h 37" name="T1"/>
                    <a:gd fmla="*/ 22 w 43" name="T2"/>
                    <a:gd fmla="*/ 34 h 37" name="T3"/>
                    <a:gd fmla="*/ 0 w 43" name="T4"/>
                    <a:gd fmla="*/ 21 h 37" name="T5"/>
                    <a:gd fmla="*/ 43 w 43" name="T6"/>
                    <a:gd fmla="*/ 25 h 3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7" w="43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126">
                  <a:extLst>
                    <a:ext uri="{FF2B5EF4-FFF2-40B4-BE49-F238E27FC236}">
                      <a16:creationId xmlns:a16="http://schemas.microsoft.com/office/drawing/2014/main" id="{B7B6D601-3ACC-4315-98BB-A0A691D262F2}"/>
                    </a:ext>
                  </a:extLst>
                </p:cNvPr>
                <p:cNvSpPr/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gdLst>
                    <a:gd fmla="*/ 15 w 39" name="T0"/>
                    <a:gd fmla="*/ 48 h 48" name="T1"/>
                    <a:gd fmla="*/ 1 w 39" name="T2"/>
                    <a:gd fmla="*/ 26 h 48" name="T3"/>
                    <a:gd fmla="*/ 11 w 39" name="T4"/>
                    <a:gd fmla="*/ 0 h 48" name="T5"/>
                    <a:gd fmla="*/ 15 w 39" name="T6"/>
                    <a:gd fmla="*/ 48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39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Freeform: Shape 127">
                  <a:extLst>
                    <a:ext uri="{FF2B5EF4-FFF2-40B4-BE49-F238E27FC236}">
                      <a16:creationId xmlns:a16="http://schemas.microsoft.com/office/drawing/2014/main" id="{C63060E6-BF12-4D42-A650-9B91D9A70885}"/>
                    </a:ext>
                  </a:extLst>
                </p:cNvPr>
                <p:cNvSpPr/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gdLst>
                    <a:gd fmla="*/ 39 w 39" name="T0"/>
                    <a:gd fmla="*/ 33 h 40" name="T1"/>
                    <a:gd fmla="*/ 14 w 39" name="T2"/>
                    <a:gd fmla="*/ 30 h 40" name="T3"/>
                    <a:gd fmla="*/ 0 w 39" name="T4"/>
                    <a:gd fmla="*/ 5 h 40" name="T5"/>
                    <a:gd fmla="*/ 39 w 39" name="T6"/>
                    <a:gd fmla="*/ 33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9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Freeform: Shape 128">
                  <a:extLst>
                    <a:ext uri="{FF2B5EF4-FFF2-40B4-BE49-F238E27FC236}">
                      <a16:creationId xmlns:a16="http://schemas.microsoft.com/office/drawing/2014/main" id="{320D031E-E983-4BE3-8B2E-EF31F6376853}"/>
                    </a:ext>
                  </a:extLst>
                </p:cNvPr>
                <p:cNvSpPr/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gdLst>
                    <a:gd fmla="*/ 25 w 56" name="T0"/>
                    <a:gd fmla="*/ 68 h 68" name="T1"/>
                    <a:gd fmla="*/ 1 w 56" name="T2"/>
                    <a:gd fmla="*/ 40 h 68" name="T3"/>
                    <a:gd fmla="*/ 11 w 56" name="T4"/>
                    <a:gd fmla="*/ 0 h 68" name="T5"/>
                    <a:gd fmla="*/ 25 w 56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56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Freeform: Shape 129">
                  <a:extLst>
                    <a:ext uri="{FF2B5EF4-FFF2-40B4-BE49-F238E27FC236}">
                      <a16:creationId xmlns:a16="http://schemas.microsoft.com/office/drawing/2014/main" id="{6B472616-393E-4158-BB1C-FD55DB785203}"/>
                    </a:ext>
                  </a:extLst>
                </p:cNvPr>
                <p:cNvSpPr/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gdLst>
                    <a:gd fmla="*/ 21 w 81" name="T0"/>
                    <a:gd fmla="*/ 83 h 83" name="T1"/>
                    <a:gd fmla="*/ 14 w 81" name="T2"/>
                    <a:gd fmla="*/ 36 h 83" name="T3"/>
                    <a:gd fmla="*/ 51 w 81" name="T4"/>
                    <a:gd fmla="*/ 0 h 83" name="T5"/>
                    <a:gd fmla="*/ 21 w 81" name="T6"/>
                    <a:gd fmla="*/ 83 h 8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3" w="81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Freeform: Shape 130">
                  <a:extLst>
                    <a:ext uri="{FF2B5EF4-FFF2-40B4-BE49-F238E27FC236}">
                      <a16:creationId xmlns:a16="http://schemas.microsoft.com/office/drawing/2014/main" id="{2DC0C5A8-F9BD-4470-A368-7C2567B31FDB}"/>
                    </a:ext>
                  </a:extLst>
                </p:cNvPr>
                <p:cNvSpPr/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gdLst>
                    <a:gd fmla="*/ 10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0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Freeform: Shape 131">
                  <a:extLst>
                    <a:ext uri="{FF2B5EF4-FFF2-40B4-BE49-F238E27FC236}">
                      <a16:creationId xmlns:a16="http://schemas.microsoft.com/office/drawing/2014/main" id="{E4ABC2A5-5C48-4E87-8AB5-562F0B1E9977}"/>
                    </a:ext>
                  </a:extLst>
                </p:cNvPr>
                <p:cNvSpPr/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gdLst>
                    <a:gd fmla="*/ 0 w 52" name="T0"/>
                    <a:gd fmla="*/ 33 h 51" name="T1"/>
                    <a:gd fmla="*/ 17 w 52" name="T2"/>
                    <a:gd fmla="*/ 7 h 51" name="T3"/>
                    <a:gd fmla="*/ 52 w 52" name="T4"/>
                    <a:gd fmla="*/ 5 h 51" name="T5"/>
                    <a:gd fmla="*/ 0 w 52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Freeform: Shape 132">
                  <a:extLst>
                    <a:ext uri="{FF2B5EF4-FFF2-40B4-BE49-F238E27FC236}">
                      <a16:creationId xmlns:a16="http://schemas.microsoft.com/office/drawing/2014/main" id="{8667F924-4635-43BF-97B0-FEC8B087C00B}"/>
                    </a:ext>
                  </a:extLst>
                </p:cNvPr>
                <p:cNvSpPr/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gdLst>
                    <a:gd fmla="*/ 0 w 53" name="T0"/>
                    <a:gd fmla="*/ 33 h 51" name="T1"/>
                    <a:gd fmla="*/ 18 w 53" name="T2"/>
                    <a:gd fmla="*/ 6 h 51" name="T3"/>
                    <a:gd fmla="*/ 53 w 53" name="T4"/>
                    <a:gd fmla="*/ 5 h 51" name="T5"/>
                    <a:gd fmla="*/ 0 w 53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133">
                  <a:extLst>
                    <a:ext uri="{FF2B5EF4-FFF2-40B4-BE49-F238E27FC236}">
                      <a16:creationId xmlns:a16="http://schemas.microsoft.com/office/drawing/2014/main" id="{16405927-7A2B-416E-BA74-786FB7199814}"/>
                    </a:ext>
                  </a:extLst>
                </p:cNvPr>
                <p:cNvSpPr/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gdLst>
                    <a:gd fmla="*/ 11 w 52" name="T0"/>
                    <a:gd fmla="*/ 50 h 50" name="T1"/>
                    <a:gd fmla="*/ 12 w 52" name="T2"/>
                    <a:gd fmla="*/ 19 h 50" name="T3"/>
                    <a:gd fmla="*/ 42 w 52" name="T4"/>
                    <a:gd fmla="*/ 0 h 50" name="T5"/>
                    <a:gd fmla="*/ 11 w 52" name="T6"/>
                    <a:gd fmla="*/ 50 h 5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0" w="52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134">
                  <a:extLst>
                    <a:ext uri="{FF2B5EF4-FFF2-40B4-BE49-F238E27FC236}">
                      <a16:creationId xmlns:a16="http://schemas.microsoft.com/office/drawing/2014/main" id="{80427D97-6E4B-4C68-9748-E9E311D66421}"/>
                    </a:ext>
                  </a:extLst>
                </p:cNvPr>
                <p:cNvSpPr/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gdLst>
                    <a:gd fmla="*/ 11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1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135">
                  <a:extLst>
                    <a:ext uri="{FF2B5EF4-FFF2-40B4-BE49-F238E27FC236}">
                      <a16:creationId xmlns:a16="http://schemas.microsoft.com/office/drawing/2014/main" id="{4F8A08E8-7589-43B2-A13E-43E58C44E3F9}"/>
                    </a:ext>
                  </a:extLst>
                </p:cNvPr>
                <p:cNvSpPr/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gdLst>
                    <a:gd fmla="*/ 10 w 51" name="T0"/>
                    <a:gd fmla="*/ 51 h 51" name="T1"/>
                    <a:gd fmla="*/ 11 w 51" name="T2"/>
                    <a:gd fmla="*/ 19 h 51" name="T3"/>
                    <a:gd fmla="*/ 41 w 51" name="T4"/>
                    <a:gd fmla="*/ 0 h 51" name="T5"/>
                    <a:gd fmla="*/ 10 w 51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136">
                  <a:extLst>
                    <a:ext uri="{FF2B5EF4-FFF2-40B4-BE49-F238E27FC236}">
                      <a16:creationId xmlns:a16="http://schemas.microsoft.com/office/drawing/2014/main" id="{AD368E97-2680-4867-880D-336516DC8FB4}"/>
                    </a:ext>
                  </a:extLst>
                </p:cNvPr>
                <p:cNvSpPr/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gdLst>
                    <a:gd fmla="*/ 25 w 50" name="T0"/>
                    <a:gd fmla="*/ 58 h 58" name="T1"/>
                    <a:gd fmla="*/ 3 w 50" name="T2"/>
                    <a:gd fmla="*/ 35 h 58" name="T3"/>
                    <a:gd fmla="*/ 9 w 50" name="T4"/>
                    <a:gd fmla="*/ 0 h 58" name="T5"/>
                    <a:gd fmla="*/ 25 w 50" name="T6"/>
                    <a:gd fmla="*/ 58 h 5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7" w="50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137">
                  <a:extLst>
                    <a:ext uri="{FF2B5EF4-FFF2-40B4-BE49-F238E27FC236}">
                      <a16:creationId xmlns:a16="http://schemas.microsoft.com/office/drawing/2014/main" id="{9F96769B-4ADF-4745-82FD-4F893AEE689D}"/>
                    </a:ext>
                  </a:extLst>
                </p:cNvPr>
                <p:cNvSpPr/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gdLst>
                    <a:gd fmla="*/ 0 w 58" name="T0"/>
                    <a:gd fmla="*/ 19 h 49" name="T1"/>
                    <a:gd fmla="*/ 25 w 58" name="T2"/>
                    <a:gd fmla="*/ 0 h 49" name="T3"/>
                    <a:gd fmla="*/ 58 w 58" name="T4"/>
                    <a:gd fmla="*/ 10 h 49" name="T5"/>
                    <a:gd fmla="*/ 0 w 58" name="T6"/>
                    <a:gd fmla="*/ 19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7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138">
                  <a:extLst>
                    <a:ext uri="{FF2B5EF4-FFF2-40B4-BE49-F238E27FC236}">
                      <a16:creationId xmlns:a16="http://schemas.microsoft.com/office/drawing/2014/main" id="{8B896E8C-131C-456A-9F0E-04F85713904C}"/>
                    </a:ext>
                  </a:extLst>
                </p:cNvPr>
                <p:cNvSpPr/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gdLst>
                    <a:gd fmla="*/ 0 w 53" name="T0"/>
                    <a:gd fmla="*/ 20 h 49" name="T1"/>
                    <a:gd fmla="*/ 23 w 53" name="T2"/>
                    <a:gd fmla="*/ 0 h 49" name="T3"/>
                    <a:gd fmla="*/ 53 w 53" name="T4"/>
                    <a:gd fmla="*/ 11 h 49" name="T5"/>
                    <a:gd fmla="*/ 0 w 53" name="T6"/>
                    <a:gd fmla="*/ 20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2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139">
                  <a:extLst>
                    <a:ext uri="{FF2B5EF4-FFF2-40B4-BE49-F238E27FC236}">
                      <a16:creationId xmlns:a16="http://schemas.microsoft.com/office/drawing/2014/main" id="{1715C006-EEC6-4206-B2B9-78C4E22F0A3B}"/>
                    </a:ext>
                  </a:extLst>
                </p:cNvPr>
                <p:cNvSpPr/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gdLst>
                    <a:gd fmla="*/ 0 w 45" name="T0"/>
                    <a:gd fmla="*/ 15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5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140">
                  <a:extLst>
                    <a:ext uri="{FF2B5EF4-FFF2-40B4-BE49-F238E27FC236}">
                      <a16:creationId xmlns:a16="http://schemas.microsoft.com/office/drawing/2014/main" id="{5ED2740D-71B7-4382-804F-EE7595A172EA}"/>
                    </a:ext>
                  </a:extLst>
                </p:cNvPr>
                <p:cNvSpPr/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gdLst>
                    <a:gd fmla="*/ 0 w 45" name="T0"/>
                    <a:gd fmla="*/ 14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4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0" name="Rectangle 256">
                <a:extLst>
                  <a:ext uri="{FF2B5EF4-FFF2-40B4-BE49-F238E27FC236}">
                    <a16:creationId xmlns:a16="http://schemas.microsoft.com/office/drawing/2014/main" id="{05BC96AA-1D79-468C-88AF-7DDC0129F706}"/>
                  </a:ext>
                </a:extLst>
              </p:cNvPr>
              <p:cNvSpPr/>
              <p:nvPr/>
            </p:nvSpPr>
            <p:spPr>
              <a:xfrm>
                <a:off x="4370891" y="3601548"/>
                <a:ext cx="1559408" cy="13443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Oval 257">
                <a:extLst>
                  <a:ext uri="{FF2B5EF4-FFF2-40B4-BE49-F238E27FC236}">
                    <a16:creationId xmlns:a16="http://schemas.microsoft.com/office/drawing/2014/main" id="{4087B4AF-9A6F-4DBA-9874-CD95C1179C1B}"/>
                  </a:ext>
                </a:extLst>
              </p:cNvPr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Rectangle 258">
              <a:extLst>
                <a:ext uri="{FF2B5EF4-FFF2-40B4-BE49-F238E27FC236}">
                  <a16:creationId xmlns:a16="http://schemas.microsoft.com/office/drawing/2014/main" id="{DD86D976-10C4-44FF-8446-DFC75495FD53}"/>
                </a:ext>
              </a:extLst>
            </p:cNvPr>
            <p:cNvSpPr/>
            <p:nvPr/>
          </p:nvSpPr>
          <p:spPr>
            <a:xfrm>
              <a:off x="4051064" y="354375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b="1" lang="en-US" sz="600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25" name="Group 331">
              <a:extLst>
                <a:ext uri="{FF2B5EF4-FFF2-40B4-BE49-F238E27FC236}">
                  <a16:creationId xmlns:a16="http://schemas.microsoft.com/office/drawing/2014/main" id="{6C687B69-6849-43E3-8214-1DC455980474}"/>
                </a:ext>
              </a:extLst>
            </p:cNvPr>
            <p:cNvGrpSpPr/>
            <p:nvPr/>
          </p:nvGrpSpPr>
          <p:grpSpPr>
            <a:xfrm>
              <a:off x="3745847" y="4453654"/>
              <a:ext cx="1077505" cy="727122"/>
              <a:chOff x="1310363" y="4431652"/>
              <a:chExt cx="1436673" cy="969496"/>
            </a:xfrm>
          </p:grpSpPr>
          <p:sp>
            <p:nvSpPr>
              <p:cNvPr id="35" name="Rectangle 332">
                <a:extLst>
                  <a:ext uri="{FF2B5EF4-FFF2-40B4-BE49-F238E27FC236}">
                    <a16:creationId xmlns:a16="http://schemas.microsoft.com/office/drawing/2014/main" id="{A9C9E81F-9223-4792-AA49-AFC160E1E9BB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bIns="0" lIns="0" rIns="0" tIns="0" wrap="none">
                <a:normAutofit fontScale="92500" lnSpcReduction="20000"/>
              </a:bodyPr>
              <a:lstStyle/>
              <a:p>
                <a:pPr algn="ctr"/>
                <a:r>
                  <a:rPr altLang="en-US" b="1" lang="zh-CN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6" name="Rectangle 333">
                <a:extLst>
                  <a:ext uri="{FF2B5EF4-FFF2-40B4-BE49-F238E27FC236}">
                    <a16:creationId xmlns:a16="http://schemas.microsoft.com/office/drawing/2014/main" id="{648BB4BF-F122-46DE-9909-84A0B6C4833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rgbClr val="FFFFFF"/>
                    </a:solidFill>
                  </a:rPr>
                </a:br>
                <a:r>
                  <a:rPr altLang="en-US" lang="zh-CN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3" name="组合 292">
            <a:extLst>
              <a:ext uri="{FF2B5EF4-FFF2-40B4-BE49-F238E27FC236}">
                <a16:creationId xmlns:a16="http://schemas.microsoft.com/office/drawing/2014/main" id="{AE68BB39-5F4E-4BBE-94F2-6D5BA1CF557C}"/>
              </a:ext>
            </a:extLst>
          </p:cNvPr>
          <p:cNvGrpSpPr/>
          <p:nvPr/>
        </p:nvGrpSpPr>
        <p:grpSpPr>
          <a:xfrm>
            <a:off x="5712899" y="2505569"/>
            <a:ext cx="1169557" cy="2368804"/>
            <a:chOff x="5427149" y="2784969"/>
            <a:chExt cx="1169557" cy="2368804"/>
          </a:xfrm>
        </p:grpSpPr>
        <p:grpSp>
          <p:nvGrpSpPr>
            <p:cNvPr id="13" name="Group 281">
              <a:extLst>
                <a:ext uri="{FF2B5EF4-FFF2-40B4-BE49-F238E27FC236}">
                  <a16:creationId xmlns:a16="http://schemas.microsoft.com/office/drawing/2014/main" id="{169B3FC7-5730-45AC-9529-F0DCD2FFC812}"/>
                </a:ext>
              </a:extLst>
            </p:cNvPr>
            <p:cNvGrpSpPr/>
            <p:nvPr/>
          </p:nvGrpSpPr>
          <p:grpSpPr>
            <a:xfrm>
              <a:off x="5427149" y="2784969"/>
              <a:ext cx="1169557" cy="2320431"/>
              <a:chOff x="5930299" y="1852012"/>
              <a:chExt cx="1559409" cy="3093907"/>
            </a:xfrm>
          </p:grpSpPr>
          <p:grpSp>
            <p:nvGrpSpPr>
              <p:cNvPr id="113" name="Group 250">
                <a:extLst>
                  <a:ext uri="{FF2B5EF4-FFF2-40B4-BE49-F238E27FC236}">
                    <a16:creationId xmlns:a16="http://schemas.microsoft.com/office/drawing/2014/main" id="{8083AB3E-CA6A-4155-B4C6-CF2A754290F0}"/>
                  </a:ext>
                </a:extLst>
              </p:cNvPr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>
                  <a:extLst>
                    <a:ext uri="{FF2B5EF4-FFF2-40B4-BE49-F238E27FC236}">
                      <a16:creationId xmlns:a16="http://schemas.microsoft.com/office/drawing/2014/main" id="{B3CB7771-9D60-4681-BD9E-3C908A21AA2E}"/>
                    </a:ext>
                  </a:extLst>
                </p:cNvPr>
                <p:cNvSpPr/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gdLst>
                    <a:gd fmla="*/ 130 w 164" name="T0"/>
                    <a:gd fmla="*/ 299 h 299" name="T1"/>
                    <a:gd fmla="*/ 123 w 164" name="T2"/>
                    <a:gd fmla="*/ 132 h 299" name="T3"/>
                    <a:gd fmla="*/ 161 w 164" name="T4"/>
                    <a:gd fmla="*/ 47 h 299" name="T5"/>
                    <a:gd fmla="*/ 143 w 164" name="T6"/>
                    <a:gd fmla="*/ 51 h 299" name="T7"/>
                    <a:gd fmla="*/ 108 w 164" name="T8"/>
                    <a:gd fmla="*/ 75 h 299" name="T9"/>
                    <a:gd fmla="*/ 80 w 164" name="T10"/>
                    <a:gd fmla="*/ 6 h 299" name="T11"/>
                    <a:gd fmla="*/ 77 w 164" name="T12"/>
                    <a:gd fmla="*/ 51 h 299" name="T13"/>
                    <a:gd fmla="*/ 48 w 164" name="T14"/>
                    <a:gd fmla="*/ 33 h 299" name="T15"/>
                    <a:gd fmla="*/ 27 w 164" name="T16"/>
                    <a:gd fmla="*/ 16 h 299" name="T17"/>
                    <a:gd fmla="*/ 52 w 164" name="T18"/>
                    <a:gd fmla="*/ 74 h 299" name="T19"/>
                    <a:gd fmla="*/ 10 w 164" name="T20"/>
                    <a:gd fmla="*/ 35 h 299" name="T21"/>
                    <a:gd fmla="*/ 9 w 164" name="T22"/>
                    <a:gd fmla="*/ 53 h 299" name="T23"/>
                    <a:gd fmla="*/ 43 w 164" name="T24"/>
                    <a:gd fmla="*/ 93 h 299" name="T25"/>
                    <a:gd fmla="*/ 10 w 164" name="T26"/>
                    <a:gd fmla="*/ 75 h 299" name="T27"/>
                    <a:gd fmla="*/ 20 w 164" name="T28"/>
                    <a:gd fmla="*/ 97 h 299" name="T29"/>
                    <a:gd fmla="*/ 71 w 164" name="T30"/>
                    <a:gd fmla="*/ 161 h 299" name="T31"/>
                    <a:gd fmla="*/ 62 w 164" name="T32"/>
                    <a:gd fmla="*/ 299 h 29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99" w="164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211">
                  <a:extLst>
                    <a:ext uri="{FF2B5EF4-FFF2-40B4-BE49-F238E27FC236}">
                      <a16:creationId xmlns:a16="http://schemas.microsoft.com/office/drawing/2014/main" id="{1FBD6915-042D-4F8B-90A7-F6BBCB7DE3D9}"/>
                    </a:ext>
                  </a:extLst>
                </p:cNvPr>
                <p:cNvSpPr/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gdLst>
                    <a:gd fmla="*/ 32 w 73" name="T0"/>
                    <a:gd fmla="*/ 87 h 87" name="T1"/>
                    <a:gd fmla="*/ 1 w 73" name="T2"/>
                    <a:gd fmla="*/ 50 h 87" name="T3"/>
                    <a:gd fmla="*/ 14 w 73" name="T4"/>
                    <a:gd fmla="*/ 0 h 87" name="T5"/>
                    <a:gd fmla="*/ 32 w 73" name="T6"/>
                    <a:gd fmla="*/ 87 h 8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7" w="73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Freeform: Shape 212">
                  <a:extLst>
                    <a:ext uri="{FF2B5EF4-FFF2-40B4-BE49-F238E27FC236}">
                      <a16:creationId xmlns:a16="http://schemas.microsoft.com/office/drawing/2014/main" id="{8A9753ED-5F9B-42C8-B4C6-C286B1E670B7}"/>
                    </a:ext>
                  </a:extLst>
                </p:cNvPr>
                <p:cNvSpPr/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gdLst>
                    <a:gd fmla="*/ 38 w 58" name="T0"/>
                    <a:gd fmla="*/ 61 h 61" name="T1"/>
                    <a:gd fmla="*/ 7 w 58" name="T2"/>
                    <a:gd fmla="*/ 41 h 61" name="T3"/>
                    <a:gd fmla="*/ 5 w 58" name="T4"/>
                    <a:gd fmla="*/ 0 h 61" name="T5"/>
                    <a:gd fmla="*/ 38 w 58" name="T6"/>
                    <a:gd fmla="*/ 61 h 6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1" w="57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213">
                  <a:extLst>
                    <a:ext uri="{FF2B5EF4-FFF2-40B4-BE49-F238E27FC236}">
                      <a16:creationId xmlns:a16="http://schemas.microsoft.com/office/drawing/2014/main" id="{80A55F60-97A0-450C-8CE5-91640FE8815B}"/>
                    </a:ext>
                  </a:extLst>
                </p:cNvPr>
                <p:cNvSpPr/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gdLst>
                    <a:gd fmla="*/ 17 w 62" name="T0"/>
                    <a:gd fmla="*/ 68 h 68" name="T1"/>
                    <a:gd fmla="*/ 9 w 62" name="T2"/>
                    <a:gd fmla="*/ 31 h 68" name="T3"/>
                    <a:gd fmla="*/ 36 w 62" name="T4"/>
                    <a:gd fmla="*/ 0 h 68" name="T5"/>
                    <a:gd fmla="*/ 17 w 62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62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Freeform: Shape 214">
                  <a:extLst>
                    <a:ext uri="{FF2B5EF4-FFF2-40B4-BE49-F238E27FC236}">
                      <a16:creationId xmlns:a16="http://schemas.microsoft.com/office/drawing/2014/main" id="{CCBB260C-69D0-491C-91D4-9FCBB38D2773}"/>
                    </a:ext>
                  </a:extLst>
                </p:cNvPr>
                <p:cNvSpPr/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gdLst>
                    <a:gd fmla="*/ 42 w 46" name="T0"/>
                    <a:gd fmla="*/ 41 h 47" name="T1"/>
                    <a:gd fmla="*/ 12 w 46" name="T2"/>
                    <a:gd fmla="*/ 32 h 47" name="T3"/>
                    <a:gd fmla="*/ 0 w 46" name="T4"/>
                    <a:gd fmla="*/ 0 h 47" name="T5"/>
                    <a:gd fmla="*/ 42 w 46" name="T6"/>
                    <a:gd fmla="*/ 41 h 4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7" w="46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Freeform: Shape 215">
                  <a:extLst>
                    <a:ext uri="{FF2B5EF4-FFF2-40B4-BE49-F238E27FC236}">
                      <a16:creationId xmlns:a16="http://schemas.microsoft.com/office/drawing/2014/main" id="{C869135B-BA5C-4867-9AF6-8D67B6847357}"/>
                    </a:ext>
                  </a:extLst>
                </p:cNvPr>
                <p:cNvSpPr/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gdLst>
                    <a:gd fmla="*/ 56 w 56" name="T0"/>
                    <a:gd fmla="*/ 38 h 51" name="T1"/>
                    <a:gd fmla="*/ 25 w 56" name="T2"/>
                    <a:gd fmla="*/ 44 h 51" name="T3"/>
                    <a:gd fmla="*/ 0 w 56" name="T4"/>
                    <a:gd fmla="*/ 20 h 51" name="T5"/>
                    <a:gd fmla="*/ 56 w 56" name="T6"/>
                    <a:gd fmla="*/ 38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6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Freeform: Shape 216">
                  <a:extLst>
                    <a:ext uri="{FF2B5EF4-FFF2-40B4-BE49-F238E27FC236}">
                      <a16:creationId xmlns:a16="http://schemas.microsoft.com/office/drawing/2014/main" id="{3D4C7C92-6665-418E-827F-AFB159DC5184}"/>
                    </a:ext>
                  </a:extLst>
                </p:cNvPr>
                <p:cNvSpPr/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gdLst>
                    <a:gd fmla="*/ 55 w 55" name="T0"/>
                    <a:gd fmla="*/ 21 h 48" name="T1"/>
                    <a:gd fmla="*/ 34 w 55" name="T2"/>
                    <a:gd fmla="*/ 44 h 48" name="T3"/>
                    <a:gd fmla="*/ 0 w 55" name="T4"/>
                    <a:gd fmla="*/ 41 h 48" name="T5"/>
                    <a:gd fmla="*/ 55 w 55" name="T6"/>
                    <a:gd fmla="*/ 21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55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Freeform: Shape 217">
                  <a:extLst>
                    <a:ext uri="{FF2B5EF4-FFF2-40B4-BE49-F238E27FC236}">
                      <a16:creationId xmlns:a16="http://schemas.microsoft.com/office/drawing/2014/main" id="{7C27FC9E-8410-4EAB-999D-8E09B4A147FE}"/>
                    </a:ext>
                  </a:extLst>
                </p:cNvPr>
                <p:cNvSpPr/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gdLst>
                    <a:gd fmla="*/ 56 w 56" name="T0"/>
                    <a:gd fmla="*/ 24 h 49" name="T1"/>
                    <a:gd fmla="*/ 34 w 56" name="T2"/>
                    <a:gd fmla="*/ 46 h 49" name="T3"/>
                    <a:gd fmla="*/ 0 w 56" name="T4"/>
                    <a:gd fmla="*/ 41 h 49" name="T5"/>
                    <a:gd fmla="*/ 56 w 56" name="T6"/>
                    <a:gd fmla="*/ 24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6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Freeform: Shape 218">
                  <a:extLst>
                    <a:ext uri="{FF2B5EF4-FFF2-40B4-BE49-F238E27FC236}">
                      <a16:creationId xmlns:a16="http://schemas.microsoft.com/office/drawing/2014/main" id="{10389F05-7ECB-4B79-9A41-905A8B40A8CB}"/>
                    </a:ext>
                  </a:extLst>
                </p:cNvPr>
                <p:cNvSpPr/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gdLst>
                    <a:gd fmla="*/ 56 w 56" name="T0"/>
                    <a:gd fmla="*/ 38 h 52" name="T1"/>
                    <a:gd fmla="*/ 25 w 56" name="T2"/>
                    <a:gd fmla="*/ 44 h 52" name="T3"/>
                    <a:gd fmla="*/ 0 w 56" name="T4"/>
                    <a:gd fmla="*/ 22 h 52" name="T5"/>
                    <a:gd fmla="*/ 56 w 56" name="T6"/>
                    <a:gd fmla="*/ 38 h 5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2" w="56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Freeform: Shape 219">
                  <a:extLst>
                    <a:ext uri="{FF2B5EF4-FFF2-40B4-BE49-F238E27FC236}">
                      <a16:creationId xmlns:a16="http://schemas.microsoft.com/office/drawing/2014/main" id="{25A8258A-43C5-4149-A105-41D3AFF258D3}"/>
                    </a:ext>
                  </a:extLst>
                </p:cNvPr>
                <p:cNvSpPr/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gdLst>
                    <a:gd fmla="*/ 48 w 48" name="T0"/>
                    <a:gd fmla="*/ 26 h 41" name="T1"/>
                    <a:gd fmla="*/ 26 w 48" name="T2"/>
                    <a:gd fmla="*/ 39 h 41" name="T3"/>
                    <a:gd fmla="*/ 0 w 48" name="T4"/>
                    <a:gd fmla="*/ 28 h 41" name="T5"/>
                    <a:gd fmla="*/ 48 w 48" name="T6"/>
                    <a:gd fmla="*/ 26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48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Freeform: Shape 220">
                  <a:extLst>
                    <a:ext uri="{FF2B5EF4-FFF2-40B4-BE49-F238E27FC236}">
                      <a16:creationId xmlns:a16="http://schemas.microsoft.com/office/drawing/2014/main" id="{24E0D354-B1FE-49C3-9DA6-B02C2B866FC0}"/>
                    </a:ext>
                  </a:extLst>
                </p:cNvPr>
                <p:cNvSpPr/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gdLst>
                    <a:gd fmla="*/ 39 w 39" name="T0"/>
                    <a:gd fmla="*/ 34 h 41" name="T1"/>
                    <a:gd fmla="*/ 13 w 39" name="T2"/>
                    <a:gd fmla="*/ 30 h 41" name="T3"/>
                    <a:gd fmla="*/ 0 w 39" name="T4"/>
                    <a:gd fmla="*/ 6 h 41" name="T5"/>
                    <a:gd fmla="*/ 39 w 39" name="T6"/>
                    <a:gd fmla="*/ 34 h 4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1" w="39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Freeform: Shape 221">
                  <a:extLst>
                    <a:ext uri="{FF2B5EF4-FFF2-40B4-BE49-F238E27FC236}">
                      <a16:creationId xmlns:a16="http://schemas.microsoft.com/office/drawing/2014/main" id="{B6C83291-DB57-468B-A8CD-BB16B3AC1848}"/>
                    </a:ext>
                  </a:extLst>
                </p:cNvPr>
                <p:cNvSpPr/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gdLst>
                    <a:gd fmla="*/ 31 w 31" name="T0"/>
                    <a:gd fmla="*/ 27 h 32" name="T1"/>
                    <a:gd fmla="*/ 11 w 31" name="T2"/>
                    <a:gd fmla="*/ 24 h 32" name="T3"/>
                    <a:gd fmla="*/ 0 w 31" name="T4"/>
                    <a:gd fmla="*/ 4 h 32" name="T5"/>
                    <a:gd fmla="*/ 31 w 31" name="T6"/>
                    <a:gd fmla="*/ 27 h 3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2" w="31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Freeform: Shape 222">
                  <a:extLst>
                    <a:ext uri="{FF2B5EF4-FFF2-40B4-BE49-F238E27FC236}">
                      <a16:creationId xmlns:a16="http://schemas.microsoft.com/office/drawing/2014/main" id="{53B824FF-D11A-4B61-817D-6964AF6AED66}"/>
                    </a:ext>
                  </a:extLst>
                </p:cNvPr>
                <p:cNvSpPr/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gdLst>
                    <a:gd fmla="*/ 32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2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Freeform: Shape 223">
                  <a:extLst>
                    <a:ext uri="{FF2B5EF4-FFF2-40B4-BE49-F238E27FC236}">
                      <a16:creationId xmlns:a16="http://schemas.microsoft.com/office/drawing/2014/main" id="{F6EA9ABC-77B6-4EBA-AD2E-B185631CFD33}"/>
                    </a:ext>
                  </a:extLst>
                </p:cNvPr>
                <p:cNvSpPr/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gdLst>
                    <a:gd fmla="*/ 31 w 38" name="T0"/>
                    <a:gd fmla="*/ 36 h 40" name="T1"/>
                    <a:gd fmla="*/ 8 w 38" name="T2"/>
                    <a:gd fmla="*/ 27 h 40" name="T3"/>
                    <a:gd fmla="*/ 0 w 38" name="T4"/>
                    <a:gd fmla="*/ 0 h 40" name="T5"/>
                    <a:gd fmla="*/ 31 w 38" name="T6"/>
                    <a:gd fmla="*/ 36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8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224">
                  <a:extLst>
                    <a:ext uri="{FF2B5EF4-FFF2-40B4-BE49-F238E27FC236}">
                      <a16:creationId xmlns:a16="http://schemas.microsoft.com/office/drawing/2014/main" id="{F475F101-E435-48DB-9793-AFA20C569137}"/>
                    </a:ext>
                  </a:extLst>
                </p:cNvPr>
                <p:cNvSpPr/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gdLst>
                    <a:gd fmla="*/ 11 w 43" name="T0"/>
                    <a:gd fmla="*/ 45 h 45" name="T1"/>
                    <a:gd fmla="*/ 7 w 43" name="T2"/>
                    <a:gd fmla="*/ 20 h 45" name="T3"/>
                    <a:gd fmla="*/ 27 w 43" name="T4"/>
                    <a:gd fmla="*/ 0 h 45" name="T5"/>
                    <a:gd fmla="*/ 11 w 43" name="T6"/>
                    <a:gd fmla="*/ 45 h 4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5" w="43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225">
                  <a:extLst>
                    <a:ext uri="{FF2B5EF4-FFF2-40B4-BE49-F238E27FC236}">
                      <a16:creationId xmlns:a16="http://schemas.microsoft.com/office/drawing/2014/main" id="{BA52223A-659F-413E-91AA-FFA07765E0E0}"/>
                    </a:ext>
                  </a:extLst>
                </p:cNvPr>
                <p:cNvSpPr/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gdLst>
                    <a:gd fmla="*/ 3 w 35" name="T0"/>
                    <a:gd fmla="*/ 29 h 34" name="T1"/>
                    <a:gd fmla="*/ 11 w 35" name="T2"/>
                    <a:gd fmla="*/ 8 h 34" name="T3"/>
                    <a:gd fmla="*/ 35 w 35" name="T4"/>
                    <a:gd fmla="*/ 0 h 34" name="T5"/>
                    <a:gd fmla="*/ 3 w 35" name="T6"/>
                    <a:gd fmla="*/ 29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226">
                  <a:extLst>
                    <a:ext uri="{FF2B5EF4-FFF2-40B4-BE49-F238E27FC236}">
                      <a16:creationId xmlns:a16="http://schemas.microsoft.com/office/drawing/2014/main" id="{782353C9-96A3-4510-ADCD-9F44EA2C72CD}"/>
                    </a:ext>
                  </a:extLst>
                </p:cNvPr>
                <p:cNvSpPr/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gdLst>
                    <a:gd fmla="*/ 3 w 35" name="T0"/>
                    <a:gd fmla="*/ 28 h 34" name="T1"/>
                    <a:gd fmla="*/ 11 w 35" name="T2"/>
                    <a:gd fmla="*/ 7 h 34" name="T3"/>
                    <a:gd fmla="*/ 35 w 35" name="T4"/>
                    <a:gd fmla="*/ 0 h 34" name="T5"/>
                    <a:gd fmla="*/ 3 w 35" name="T6"/>
                    <a:gd fmla="*/ 28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35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227">
                  <a:extLst>
                    <a:ext uri="{FF2B5EF4-FFF2-40B4-BE49-F238E27FC236}">
                      <a16:creationId xmlns:a16="http://schemas.microsoft.com/office/drawing/2014/main" id="{CCF8C7E7-0BC8-4DDF-AB9E-6C3A69EDE847}"/>
                    </a:ext>
                  </a:extLst>
                </p:cNvPr>
                <p:cNvSpPr/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gdLst>
                    <a:gd fmla="*/ 43 w 43" name="T0"/>
                    <a:gd fmla="*/ 25 h 37" name="T1"/>
                    <a:gd fmla="*/ 22 w 43" name="T2"/>
                    <a:gd fmla="*/ 34 h 37" name="T3"/>
                    <a:gd fmla="*/ 0 w 43" name="T4"/>
                    <a:gd fmla="*/ 21 h 37" name="T5"/>
                    <a:gd fmla="*/ 43 w 43" name="T6"/>
                    <a:gd fmla="*/ 25 h 3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7" w="43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228">
                  <a:extLst>
                    <a:ext uri="{FF2B5EF4-FFF2-40B4-BE49-F238E27FC236}">
                      <a16:creationId xmlns:a16="http://schemas.microsoft.com/office/drawing/2014/main" id="{79D11782-8287-4E3E-8B2B-238F72DFC42B}"/>
                    </a:ext>
                  </a:extLst>
                </p:cNvPr>
                <p:cNvSpPr/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gdLst>
                    <a:gd fmla="*/ 15 w 39" name="T0"/>
                    <a:gd fmla="*/ 48 h 48" name="T1"/>
                    <a:gd fmla="*/ 1 w 39" name="T2"/>
                    <a:gd fmla="*/ 26 h 48" name="T3"/>
                    <a:gd fmla="*/ 11 w 39" name="T4"/>
                    <a:gd fmla="*/ 0 h 48" name="T5"/>
                    <a:gd fmla="*/ 15 w 39" name="T6"/>
                    <a:gd fmla="*/ 48 h 4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8" w="39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229">
                  <a:extLst>
                    <a:ext uri="{FF2B5EF4-FFF2-40B4-BE49-F238E27FC236}">
                      <a16:creationId xmlns:a16="http://schemas.microsoft.com/office/drawing/2014/main" id="{D2E7CAA6-E292-441B-9EA5-681C24988612}"/>
                    </a:ext>
                  </a:extLst>
                </p:cNvPr>
                <p:cNvSpPr/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gdLst>
                    <a:gd fmla="*/ 39 w 39" name="T0"/>
                    <a:gd fmla="*/ 33 h 40" name="T1"/>
                    <a:gd fmla="*/ 14 w 39" name="T2"/>
                    <a:gd fmla="*/ 30 h 40" name="T3"/>
                    <a:gd fmla="*/ 0 w 39" name="T4"/>
                    <a:gd fmla="*/ 5 h 40" name="T5"/>
                    <a:gd fmla="*/ 39 w 39" name="T6"/>
                    <a:gd fmla="*/ 33 h 4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0" w="39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230">
                  <a:extLst>
                    <a:ext uri="{FF2B5EF4-FFF2-40B4-BE49-F238E27FC236}">
                      <a16:creationId xmlns:a16="http://schemas.microsoft.com/office/drawing/2014/main" id="{9AB289DA-86A5-475C-9187-ED302595401E}"/>
                    </a:ext>
                  </a:extLst>
                </p:cNvPr>
                <p:cNvSpPr/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gdLst>
                    <a:gd fmla="*/ 25 w 56" name="T0"/>
                    <a:gd fmla="*/ 68 h 68" name="T1"/>
                    <a:gd fmla="*/ 1 w 56" name="T2"/>
                    <a:gd fmla="*/ 40 h 68" name="T3"/>
                    <a:gd fmla="*/ 11 w 56" name="T4"/>
                    <a:gd fmla="*/ 0 h 68" name="T5"/>
                    <a:gd fmla="*/ 25 w 56" name="T6"/>
                    <a:gd fmla="*/ 68 h 6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8" w="56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231">
                  <a:extLst>
                    <a:ext uri="{FF2B5EF4-FFF2-40B4-BE49-F238E27FC236}">
                      <a16:creationId xmlns:a16="http://schemas.microsoft.com/office/drawing/2014/main" id="{6D22A613-583C-4FBF-BDAF-62E3CF2A23FD}"/>
                    </a:ext>
                  </a:extLst>
                </p:cNvPr>
                <p:cNvSpPr/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gdLst>
                    <a:gd fmla="*/ 21 w 81" name="T0"/>
                    <a:gd fmla="*/ 83 h 83" name="T1"/>
                    <a:gd fmla="*/ 14 w 81" name="T2"/>
                    <a:gd fmla="*/ 36 h 83" name="T3"/>
                    <a:gd fmla="*/ 51 w 81" name="T4"/>
                    <a:gd fmla="*/ 0 h 83" name="T5"/>
                    <a:gd fmla="*/ 21 w 81" name="T6"/>
                    <a:gd fmla="*/ 83 h 8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3" w="81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232">
                  <a:extLst>
                    <a:ext uri="{FF2B5EF4-FFF2-40B4-BE49-F238E27FC236}">
                      <a16:creationId xmlns:a16="http://schemas.microsoft.com/office/drawing/2014/main" id="{EB6D9C89-4BCA-42BB-937B-0F854A954939}"/>
                    </a:ext>
                  </a:extLst>
                </p:cNvPr>
                <p:cNvSpPr/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gdLst>
                    <a:gd fmla="*/ 10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0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233">
                  <a:extLst>
                    <a:ext uri="{FF2B5EF4-FFF2-40B4-BE49-F238E27FC236}">
                      <a16:creationId xmlns:a16="http://schemas.microsoft.com/office/drawing/2014/main" id="{DE51508E-5465-4628-A2DF-C48971536ACF}"/>
                    </a:ext>
                  </a:extLst>
                </p:cNvPr>
                <p:cNvSpPr/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gdLst>
                    <a:gd fmla="*/ 0 w 52" name="T0"/>
                    <a:gd fmla="*/ 33 h 51" name="T1"/>
                    <a:gd fmla="*/ 17 w 52" name="T2"/>
                    <a:gd fmla="*/ 7 h 51" name="T3"/>
                    <a:gd fmla="*/ 52 w 52" name="T4"/>
                    <a:gd fmla="*/ 5 h 51" name="T5"/>
                    <a:gd fmla="*/ 0 w 52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234">
                  <a:extLst>
                    <a:ext uri="{FF2B5EF4-FFF2-40B4-BE49-F238E27FC236}">
                      <a16:creationId xmlns:a16="http://schemas.microsoft.com/office/drawing/2014/main" id="{28349B7C-58C0-4D87-8674-26674B68F864}"/>
                    </a:ext>
                  </a:extLst>
                </p:cNvPr>
                <p:cNvSpPr/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gdLst>
                    <a:gd fmla="*/ 0 w 53" name="T0"/>
                    <a:gd fmla="*/ 33 h 51" name="T1"/>
                    <a:gd fmla="*/ 18 w 53" name="T2"/>
                    <a:gd fmla="*/ 6 h 51" name="T3"/>
                    <a:gd fmla="*/ 53 w 53" name="T4"/>
                    <a:gd fmla="*/ 5 h 51" name="T5"/>
                    <a:gd fmla="*/ 0 w 53" name="T6"/>
                    <a:gd fmla="*/ 33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235">
                  <a:extLst>
                    <a:ext uri="{FF2B5EF4-FFF2-40B4-BE49-F238E27FC236}">
                      <a16:creationId xmlns:a16="http://schemas.microsoft.com/office/drawing/2014/main" id="{6AA5B318-B5BF-4C5E-961F-8A40CD67063C}"/>
                    </a:ext>
                  </a:extLst>
                </p:cNvPr>
                <p:cNvSpPr/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gdLst>
                    <a:gd fmla="*/ 11 w 52" name="T0"/>
                    <a:gd fmla="*/ 50 h 50" name="T1"/>
                    <a:gd fmla="*/ 12 w 52" name="T2"/>
                    <a:gd fmla="*/ 19 h 50" name="T3"/>
                    <a:gd fmla="*/ 42 w 52" name="T4"/>
                    <a:gd fmla="*/ 0 h 50" name="T5"/>
                    <a:gd fmla="*/ 11 w 52" name="T6"/>
                    <a:gd fmla="*/ 50 h 5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0" w="52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236">
                  <a:extLst>
                    <a:ext uri="{FF2B5EF4-FFF2-40B4-BE49-F238E27FC236}">
                      <a16:creationId xmlns:a16="http://schemas.microsoft.com/office/drawing/2014/main" id="{29D1B764-C242-4A8F-9DF6-28ADA73CACA1}"/>
                    </a:ext>
                  </a:extLst>
                </p:cNvPr>
                <p:cNvSpPr/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gdLst>
                    <a:gd fmla="*/ 11 w 52" name="T0"/>
                    <a:gd fmla="*/ 51 h 51" name="T1"/>
                    <a:gd fmla="*/ 12 w 52" name="T2"/>
                    <a:gd fmla="*/ 19 h 51" name="T3"/>
                    <a:gd fmla="*/ 42 w 52" name="T4"/>
                    <a:gd fmla="*/ 0 h 51" name="T5"/>
                    <a:gd fmla="*/ 11 w 52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2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237">
                  <a:extLst>
                    <a:ext uri="{FF2B5EF4-FFF2-40B4-BE49-F238E27FC236}">
                      <a16:creationId xmlns:a16="http://schemas.microsoft.com/office/drawing/2014/main" id="{8E4C962F-140B-4D8B-8AF2-5A3466B80F08}"/>
                    </a:ext>
                  </a:extLst>
                </p:cNvPr>
                <p:cNvSpPr/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gdLst>
                    <a:gd fmla="*/ 10 w 51" name="T0"/>
                    <a:gd fmla="*/ 51 h 51" name="T1"/>
                    <a:gd fmla="*/ 11 w 51" name="T2"/>
                    <a:gd fmla="*/ 19 h 51" name="T3"/>
                    <a:gd fmla="*/ 41 w 51" name="T4"/>
                    <a:gd fmla="*/ 0 h 51" name="T5"/>
                    <a:gd fmla="*/ 10 w 51" name="T6"/>
                    <a:gd fmla="*/ 51 h 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1" w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238">
                  <a:extLst>
                    <a:ext uri="{FF2B5EF4-FFF2-40B4-BE49-F238E27FC236}">
                      <a16:creationId xmlns:a16="http://schemas.microsoft.com/office/drawing/2014/main" id="{6C34CFD6-2925-490D-84E4-10F394D49DC1}"/>
                    </a:ext>
                  </a:extLst>
                </p:cNvPr>
                <p:cNvSpPr/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gdLst>
                    <a:gd fmla="*/ 25 w 50" name="T0"/>
                    <a:gd fmla="*/ 58 h 58" name="T1"/>
                    <a:gd fmla="*/ 3 w 50" name="T2"/>
                    <a:gd fmla="*/ 35 h 58" name="T3"/>
                    <a:gd fmla="*/ 9 w 50" name="T4"/>
                    <a:gd fmla="*/ 0 h 58" name="T5"/>
                    <a:gd fmla="*/ 25 w 50" name="T6"/>
                    <a:gd fmla="*/ 58 h 5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7" w="50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239">
                  <a:extLst>
                    <a:ext uri="{FF2B5EF4-FFF2-40B4-BE49-F238E27FC236}">
                      <a16:creationId xmlns:a16="http://schemas.microsoft.com/office/drawing/2014/main" id="{C0A4CCB1-C169-4E27-8A6D-251D20EC0DC7}"/>
                    </a:ext>
                  </a:extLst>
                </p:cNvPr>
                <p:cNvSpPr/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gdLst>
                    <a:gd fmla="*/ 0 w 58" name="T0"/>
                    <a:gd fmla="*/ 19 h 49" name="T1"/>
                    <a:gd fmla="*/ 25 w 58" name="T2"/>
                    <a:gd fmla="*/ 0 h 49" name="T3"/>
                    <a:gd fmla="*/ 58 w 58" name="T4"/>
                    <a:gd fmla="*/ 10 h 49" name="T5"/>
                    <a:gd fmla="*/ 0 w 58" name="T6"/>
                    <a:gd fmla="*/ 19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7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240">
                  <a:extLst>
                    <a:ext uri="{FF2B5EF4-FFF2-40B4-BE49-F238E27FC236}">
                      <a16:creationId xmlns:a16="http://schemas.microsoft.com/office/drawing/2014/main" id="{83E84F8A-ACAD-4E45-A0CB-B92049BE44E0}"/>
                    </a:ext>
                  </a:extLst>
                </p:cNvPr>
                <p:cNvSpPr/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gdLst>
                    <a:gd fmla="*/ 0 w 53" name="T0"/>
                    <a:gd fmla="*/ 20 h 49" name="T1"/>
                    <a:gd fmla="*/ 23 w 53" name="T2"/>
                    <a:gd fmla="*/ 0 h 49" name="T3"/>
                    <a:gd fmla="*/ 53 w 53" name="T4"/>
                    <a:gd fmla="*/ 11 h 49" name="T5"/>
                    <a:gd fmla="*/ 0 w 53" name="T6"/>
                    <a:gd fmla="*/ 20 h 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9" w="52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241">
                  <a:extLst>
                    <a:ext uri="{FF2B5EF4-FFF2-40B4-BE49-F238E27FC236}">
                      <a16:creationId xmlns:a16="http://schemas.microsoft.com/office/drawing/2014/main" id="{807FC039-5DAE-4F21-BD97-36FCA84C33CA}"/>
                    </a:ext>
                  </a:extLst>
                </p:cNvPr>
                <p:cNvSpPr/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gdLst>
                    <a:gd fmla="*/ 0 w 45" name="T0"/>
                    <a:gd fmla="*/ 15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5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242">
                  <a:extLst>
                    <a:ext uri="{FF2B5EF4-FFF2-40B4-BE49-F238E27FC236}">
                      <a16:creationId xmlns:a16="http://schemas.microsoft.com/office/drawing/2014/main" id="{2143A6E4-4237-4A00-98A6-AECDFF73B0D6}"/>
                    </a:ext>
                  </a:extLst>
                </p:cNvPr>
                <p:cNvSpPr/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gdLst>
                    <a:gd fmla="*/ 0 w 45" name="T0"/>
                    <a:gd fmla="*/ 14 h 44" name="T1"/>
                    <a:gd fmla="*/ 23 w 45" name="T2"/>
                    <a:gd fmla="*/ 4 h 44" name="T3"/>
                    <a:gd fmla="*/ 45 w 45" name="T4"/>
                    <a:gd fmla="*/ 19 h 44" name="T5"/>
                    <a:gd fmla="*/ 0 w 45" name="T6"/>
                    <a:gd fmla="*/ 14 h 4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4" w="45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4" name="Rectangle 261">
                <a:extLst>
                  <a:ext uri="{FF2B5EF4-FFF2-40B4-BE49-F238E27FC236}">
                    <a16:creationId xmlns:a16="http://schemas.microsoft.com/office/drawing/2014/main" id="{5B60ECFA-4DF3-4808-98F0-67D7799659BC}"/>
                  </a:ext>
                </a:extLst>
              </p:cNvPr>
              <p:cNvSpPr/>
              <p:nvPr/>
            </p:nvSpPr>
            <p:spPr>
              <a:xfrm>
                <a:off x="5930299" y="3295729"/>
                <a:ext cx="1559409" cy="1650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Oval 262">
                <a:extLst>
                  <a:ext uri="{FF2B5EF4-FFF2-40B4-BE49-F238E27FC236}">
                    <a16:creationId xmlns:a16="http://schemas.microsoft.com/office/drawing/2014/main" id="{B5B4829D-9684-4447-9F38-443E0A2AA570}"/>
                  </a:ext>
                </a:extLst>
              </p:cNvPr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id="{6CFFFE0F-0878-4D48-B7E9-EA933D7E2DD6}"/>
                </a:ext>
              </a:extLst>
            </p:cNvPr>
            <p:cNvSpPr/>
            <p:nvPr/>
          </p:nvSpPr>
          <p:spPr>
            <a:xfrm>
              <a:off x="5786675" y="331438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b="1" lang="en-US" sz="60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6" name="Group 334">
              <a:extLst>
                <a:ext uri="{FF2B5EF4-FFF2-40B4-BE49-F238E27FC236}">
                  <a16:creationId xmlns:a16="http://schemas.microsoft.com/office/drawing/2014/main" id="{4F538750-3E27-41C7-85F2-7142FB819A27}"/>
                </a:ext>
              </a:extLst>
            </p:cNvPr>
            <p:cNvGrpSpPr/>
            <p:nvPr/>
          </p:nvGrpSpPr>
          <p:grpSpPr>
            <a:xfrm>
              <a:off x="5453464" y="4426651"/>
              <a:ext cx="1077505" cy="727122"/>
              <a:chOff x="1310363" y="4431652"/>
              <a:chExt cx="1436673" cy="969496"/>
            </a:xfrm>
          </p:grpSpPr>
          <p:sp>
            <p:nvSpPr>
              <p:cNvPr id="33" name="Rectangle 335">
                <a:extLst>
                  <a:ext uri="{FF2B5EF4-FFF2-40B4-BE49-F238E27FC236}">
                    <a16:creationId xmlns:a16="http://schemas.microsoft.com/office/drawing/2014/main" id="{46DA1F19-DC08-4320-9014-4BEAD7AF344C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bIns="0" lIns="0" rIns="0" tIns="0" wrap="none">
                <a:normAutofit fontScale="92500" lnSpcReduction="20000"/>
              </a:bodyPr>
              <a:lstStyle/>
              <a:p>
                <a:pPr algn="ctr"/>
                <a:r>
                  <a:rPr altLang="en-US" b="1" lang="zh-CN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Rectangle 336">
                <a:extLst>
                  <a:ext uri="{FF2B5EF4-FFF2-40B4-BE49-F238E27FC236}">
                    <a16:creationId xmlns:a16="http://schemas.microsoft.com/office/drawing/2014/main" id="{B3360610-E818-41EF-AD90-F32B76772AD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altLang="en-US" lang="zh-CN" sz="1000">
                    <a:solidFill>
                      <a:srgbClr val="FFFFFF"/>
                    </a:solidFill>
                  </a:rPr>
                </a:br>
                <a:r>
                  <a:rPr altLang="en-US" lang="zh-CN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5EF72B55-CD14-45CF-A249-B7E7F393B1B7}"/>
              </a:ext>
            </a:extLst>
          </p:cNvPr>
          <p:cNvSpPr/>
          <p:nvPr/>
        </p:nvSpPr>
        <p:spPr>
          <a:xfrm>
            <a:off x="1054416" y="1428580"/>
            <a:ext cx="1059531" cy="65247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0724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270">
            <a:extLst>
              <a:ext uri="{FF2B5EF4-FFF2-40B4-BE49-F238E27FC236}">
                <a16:creationId xmlns:a16="http://schemas.microsoft.com/office/drawing/2014/main" id="{59AD1F1E-E8E8-43C1-8709-DE53B100474B}"/>
              </a:ext>
            </a:extLst>
          </p:cNvPr>
          <p:cNvSpPr/>
          <p:nvPr/>
        </p:nvSpPr>
        <p:spPr>
          <a:xfrm>
            <a:off x="6816719" y="1207635"/>
            <a:ext cx="736102" cy="4533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0724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71">
            <a:extLst>
              <a:ext uri="{FF2B5EF4-FFF2-40B4-BE49-F238E27FC236}">
                <a16:creationId xmlns:a16="http://schemas.microsoft.com/office/drawing/2014/main" id="{61A41126-4570-437A-B000-FBDD1C4B5A9D}"/>
              </a:ext>
            </a:extLst>
          </p:cNvPr>
          <p:cNvSpPr/>
          <p:nvPr/>
        </p:nvSpPr>
        <p:spPr>
          <a:xfrm>
            <a:off x="7969948" y="2979450"/>
            <a:ext cx="736102" cy="4533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0724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72">
            <a:extLst>
              <a:ext uri="{FF2B5EF4-FFF2-40B4-BE49-F238E27FC236}">
                <a16:creationId xmlns:a16="http://schemas.microsoft.com/office/drawing/2014/main" id="{57E0F09A-1891-43EC-B476-72BA1210DFD4}"/>
              </a:ext>
            </a:extLst>
          </p:cNvPr>
          <p:cNvSpPr/>
          <p:nvPr/>
        </p:nvSpPr>
        <p:spPr>
          <a:xfrm>
            <a:off x="7794737" y="4449156"/>
            <a:ext cx="490570" cy="3021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0724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78">
            <a:extLst>
              <a:ext uri="{FF2B5EF4-FFF2-40B4-BE49-F238E27FC236}">
                <a16:creationId xmlns:a16="http://schemas.microsoft.com/office/drawing/2014/main" id="{B38A6487-4928-442E-8976-ED928F059218}"/>
              </a:ext>
            </a:extLst>
          </p:cNvPr>
          <p:cNvSpPr/>
          <p:nvPr/>
        </p:nvSpPr>
        <p:spPr>
          <a:xfrm>
            <a:off x="5016047" y="1438425"/>
            <a:ext cx="543580" cy="33474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9" w="20724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144CDD5F-2F5C-4B2D-9FDD-E0A0C6B2449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B8F67395-8AF2-4421-AF54-1863FB746E65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id="{1AA13340-72F5-45E4-BA50-78E3AF54F6D8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90" name="文本框 289">
            <a:extLst>
              <a:ext uri="{FF2B5EF4-FFF2-40B4-BE49-F238E27FC236}">
                <a16:creationId xmlns:a16="http://schemas.microsoft.com/office/drawing/2014/main" id="{CC7D8D5C-D1A2-458C-981C-9E3AE5EF71B9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22417172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7"/>
      <p:bldP grpId="0" spid="2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01783-E03A-4836-A8D9-9D891238374C}"/>
              </a:ext>
            </a:extLst>
          </p:cNvPr>
          <p:cNvSpPr/>
          <p:nvPr/>
        </p:nvSpPr>
        <p:spPr>
          <a:xfrm>
            <a:off x="5266791" y="1837426"/>
            <a:ext cx="2792886" cy="427515"/>
          </a:xfrm>
          <a:prstGeom prst="roundRect">
            <a:avLst>
              <a:gd fmla="val 5000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wrap="none">
            <a:normAutofit fontScale="92500" lnSpcReduction="10000"/>
          </a:bodyPr>
          <a:lstStyle/>
          <a:p>
            <a:pPr algn="ctr"/>
            <a:r>
              <a:rPr altLang="en-US" b="1" lang="zh-CN" sz="1600"/>
              <a:t>标题文本预设</a:t>
            </a:r>
          </a:p>
        </p:txBody>
      </p:sp>
      <p:sp>
        <p:nvSpPr>
          <p:cNvPr id="5" name="Rectangle: Rounded Corners 74">
            <a:extLst>
              <a:ext uri="{FF2B5EF4-FFF2-40B4-BE49-F238E27FC236}">
                <a16:creationId xmlns:a16="http://schemas.microsoft.com/office/drawing/2014/main" id="{F423D102-921D-41FA-B94B-984CE2B1F679}"/>
              </a:ext>
            </a:extLst>
          </p:cNvPr>
          <p:cNvSpPr/>
          <p:nvPr/>
        </p:nvSpPr>
        <p:spPr>
          <a:xfrm>
            <a:off x="5310091" y="2264940"/>
            <a:ext cx="2429783" cy="42751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10000"/>
          </a:bodyPr>
          <a:lstStyle/>
          <a:p>
            <a:pPr algn="ctr"/>
            <a:r>
              <a:rPr altLang="en-US" b="1" lang="zh-CN" sz="1600"/>
              <a:t>标题文本预设</a:t>
            </a:r>
          </a:p>
        </p:txBody>
      </p:sp>
      <p:sp>
        <p:nvSpPr>
          <p:cNvPr id="6" name="Rectangle: Rounded Corners 75">
            <a:extLst>
              <a:ext uri="{FF2B5EF4-FFF2-40B4-BE49-F238E27FC236}">
                <a16:creationId xmlns:a16="http://schemas.microsoft.com/office/drawing/2014/main" id="{6B8F5337-9C15-409D-A4C2-69888826F00C}"/>
              </a:ext>
            </a:extLst>
          </p:cNvPr>
          <p:cNvSpPr/>
          <p:nvPr/>
        </p:nvSpPr>
        <p:spPr>
          <a:xfrm>
            <a:off x="5353394" y="2692456"/>
            <a:ext cx="2066674" cy="427515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10000"/>
          </a:bodyPr>
          <a:lstStyle/>
          <a:p>
            <a:pPr algn="ctr"/>
            <a:r>
              <a:rPr altLang="en-US" b="1" lang="zh-CN" sz="1600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1197D8F-3197-4EBB-B116-D54EF938EFBF}"/>
              </a:ext>
            </a:extLst>
          </p:cNvPr>
          <p:cNvSpPr/>
          <p:nvPr/>
        </p:nvSpPr>
        <p:spPr>
          <a:xfrm>
            <a:off x="7662128" y="1866743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b="1" lang="ar-S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9" name="Oval 76">
            <a:extLst>
              <a:ext uri="{FF2B5EF4-FFF2-40B4-BE49-F238E27FC236}">
                <a16:creationId xmlns:a16="http://schemas.microsoft.com/office/drawing/2014/main" id="{81CC5D59-3B1A-4357-8BBC-421C6AFEEEF8}"/>
              </a:ext>
            </a:extLst>
          </p:cNvPr>
          <p:cNvSpPr/>
          <p:nvPr/>
        </p:nvSpPr>
        <p:spPr>
          <a:xfrm>
            <a:off x="7346449" y="2299544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b="1" lang="ar-S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0" name="Oval 77">
            <a:extLst>
              <a:ext uri="{FF2B5EF4-FFF2-40B4-BE49-F238E27FC236}">
                <a16:creationId xmlns:a16="http://schemas.microsoft.com/office/drawing/2014/main" id="{F6729BCB-DAD2-4B83-A780-0A80BA2180C5}"/>
              </a:ext>
            </a:extLst>
          </p:cNvPr>
          <p:cNvSpPr/>
          <p:nvPr/>
        </p:nvSpPr>
        <p:spPr>
          <a:xfrm>
            <a:off x="7026647" y="2725992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b="1" lang="ar-S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grpSp>
        <p:nvGrpSpPr>
          <p:cNvPr id="11" name="Group 81">
            <a:extLst>
              <a:ext uri="{FF2B5EF4-FFF2-40B4-BE49-F238E27FC236}">
                <a16:creationId xmlns:a16="http://schemas.microsoft.com/office/drawing/2014/main" id="{EE89884A-01D4-4B4A-BA43-9FE9A48ACE22}"/>
              </a:ext>
            </a:extLst>
          </p:cNvPr>
          <p:cNvGrpSpPr/>
          <p:nvPr/>
        </p:nvGrpSpPr>
        <p:grpSpPr>
          <a:xfrm flipH="1">
            <a:off x="2789112" y="1564298"/>
            <a:ext cx="1576988" cy="356496"/>
            <a:chOff x="5170018" y="1564582"/>
            <a:chExt cx="2006989" cy="555110"/>
          </a:xfrm>
        </p:grpSpPr>
        <p:cxnSp>
          <p:nvCxnSpPr>
            <p:cNvPr id="20" name="Straight Connector 82">
              <a:extLst>
                <a:ext uri="{FF2B5EF4-FFF2-40B4-BE49-F238E27FC236}">
                  <a16:creationId xmlns:a16="http://schemas.microsoft.com/office/drawing/2014/main" id="{E6F0691D-82D4-493A-B6AE-C95E0E1D9273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>
              <a:extLst>
                <a:ext uri="{FF2B5EF4-FFF2-40B4-BE49-F238E27FC236}">
                  <a16:creationId xmlns:a16="http://schemas.microsoft.com/office/drawing/2014/main" id="{13530C90-D02D-4641-8212-C3CB18F9C795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id="{E633AC09-A439-4595-BB5F-319C6659B975}"/>
              </a:ext>
            </a:extLst>
          </p:cNvPr>
          <p:cNvCxnSpPr/>
          <p:nvPr/>
        </p:nvCxnSpPr>
        <p:spPr>
          <a:xfrm flipH="1">
            <a:off x="2937357" y="2570133"/>
            <a:ext cx="11512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>
            <a:extLst>
              <a:ext uri="{FF2B5EF4-FFF2-40B4-BE49-F238E27FC236}">
                <a16:creationId xmlns:a16="http://schemas.microsoft.com/office/drawing/2014/main" id="{BB90F4FF-11DC-4D8E-81FF-CA08C00ACD96}"/>
              </a:ext>
            </a:extLst>
          </p:cNvPr>
          <p:cNvGrpSpPr/>
          <p:nvPr/>
        </p:nvGrpSpPr>
        <p:grpSpPr>
          <a:xfrm flipH="1" flipV="1">
            <a:off x="2808878" y="3258351"/>
            <a:ext cx="1576988" cy="356496"/>
            <a:chOff x="5170018" y="1564582"/>
            <a:chExt cx="2006989" cy="555110"/>
          </a:xfrm>
        </p:grpSpPr>
        <p:cxnSp>
          <p:nvCxnSpPr>
            <p:cNvPr id="18" name="Straight Connector 89">
              <a:extLst>
                <a:ext uri="{FF2B5EF4-FFF2-40B4-BE49-F238E27FC236}">
                  <a16:creationId xmlns:a16="http://schemas.microsoft.com/office/drawing/2014/main" id="{5D53EB8D-5BF9-4933-940F-4FC578BC06C1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>
              <a:extLst>
                <a:ext uri="{FF2B5EF4-FFF2-40B4-BE49-F238E27FC236}">
                  <a16:creationId xmlns:a16="http://schemas.microsoft.com/office/drawing/2014/main" id="{A0F7543E-37CB-4FC4-8397-D1DAE8C2042A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>
            <a:extLst>
              <a:ext uri="{FF2B5EF4-FFF2-40B4-BE49-F238E27FC236}">
                <a16:creationId xmlns:a16="http://schemas.microsoft.com/office/drawing/2014/main" id="{F4B0C1ED-3418-42AA-A54A-532A4197142C}"/>
              </a:ext>
            </a:extLst>
          </p:cNvPr>
          <p:cNvSpPr txBox="1"/>
          <p:nvPr/>
        </p:nvSpPr>
        <p:spPr bwMode="auto">
          <a:xfrm>
            <a:off x="353930" y="1337441"/>
            <a:ext cx="2435184" cy="451760"/>
          </a:xfrm>
          <a:prstGeom prst="rect">
            <a:avLst/>
          </a:prstGeom>
          <a:noFill/>
          <a:extLst/>
        </p:spPr>
        <p:txBody>
          <a:bodyPr bIns="46800" lIns="90000" rIns="540000" tIns="46800" wrap="square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0081531D-B28F-4A12-8C29-A06C23377C18}"/>
              </a:ext>
            </a:extLst>
          </p:cNvPr>
          <p:cNvSpPr txBox="1"/>
          <p:nvPr/>
        </p:nvSpPr>
        <p:spPr bwMode="auto">
          <a:xfrm>
            <a:off x="502172" y="2336677"/>
            <a:ext cx="2435184" cy="451760"/>
          </a:xfrm>
          <a:prstGeom prst="rect">
            <a:avLst/>
          </a:prstGeom>
          <a:noFill/>
          <a:extLst/>
        </p:spPr>
        <p:txBody>
          <a:bodyPr bIns="46800" lIns="90000" rIns="540000" tIns="46800" wrap="square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0A0C00F-9D6C-4F8F-A6C0-C4AFE47949CF}"/>
              </a:ext>
            </a:extLst>
          </p:cNvPr>
          <p:cNvSpPr txBox="1"/>
          <p:nvPr/>
        </p:nvSpPr>
        <p:spPr bwMode="auto">
          <a:xfrm>
            <a:off x="373696" y="3371858"/>
            <a:ext cx="2435184" cy="451760"/>
          </a:xfrm>
          <a:prstGeom prst="rect">
            <a:avLst/>
          </a:prstGeom>
          <a:noFill/>
          <a:extLst/>
        </p:spPr>
        <p:txBody>
          <a:bodyPr bIns="46800" lIns="90000" rIns="540000" tIns="46800" wrap="square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altLang="en-US" b="0" lang="zh-CN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4FD124D-817C-4CDB-9669-0BCCB3B398B6}"/>
              </a:ext>
            </a:extLst>
          </p:cNvPr>
          <p:cNvGrpSpPr/>
          <p:nvPr/>
        </p:nvGrpSpPr>
        <p:grpSpPr>
          <a:xfrm>
            <a:off x="4345829" y="1629432"/>
            <a:ext cx="1759642" cy="2897353"/>
            <a:chOff x="4345829" y="1629432"/>
            <a:chExt cx="1759642" cy="2897353"/>
          </a:xfrm>
        </p:grpSpPr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F94D4E44-9BBF-4929-9E4F-91F774AA8370}"/>
                </a:ext>
              </a:extLst>
            </p:cNvPr>
            <p:cNvGrpSpPr/>
            <p:nvPr/>
          </p:nvGrpSpPr>
          <p:grpSpPr>
            <a:xfrm rot="19891912">
              <a:off x="4345829" y="1629432"/>
              <a:ext cx="1759642" cy="2897353"/>
              <a:chOff x="170364" y="949888"/>
              <a:chExt cx="1945268" cy="3203011"/>
            </a:xfrm>
          </p:grpSpPr>
          <p:sp>
            <p:nvSpPr>
              <p:cNvPr id="22" name="Rectangle 69">
                <a:extLst>
                  <a:ext uri="{FF2B5EF4-FFF2-40B4-BE49-F238E27FC236}">
                    <a16:creationId xmlns:a16="http://schemas.microsoft.com/office/drawing/2014/main" id="{336C5388-0AA0-4EA9-A23E-74241B35A776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70">
                <a:extLst>
                  <a:ext uri="{FF2B5EF4-FFF2-40B4-BE49-F238E27FC236}">
                    <a16:creationId xmlns:a16="http://schemas.microsoft.com/office/drawing/2014/main" id="{AD553C53-B1EC-4F8A-9987-EBD895897A13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71">
                <a:extLst>
                  <a:ext uri="{FF2B5EF4-FFF2-40B4-BE49-F238E27FC236}">
                    <a16:creationId xmlns:a16="http://schemas.microsoft.com/office/drawing/2014/main" id="{955B923A-89CF-4546-AD3D-AD3408E0978C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Top Corners Rounded 72">
                <a:extLst>
                  <a:ext uri="{FF2B5EF4-FFF2-40B4-BE49-F238E27FC236}">
                    <a16:creationId xmlns:a16="http://schemas.microsoft.com/office/drawing/2014/main" id="{5CE3207A-44A4-472E-BA00-D3BDAB4E38D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fmla="val 15385" name="adj1"/>
                  <a:gd fmla="val 0" name="adj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Top Corners Rounded 73">
                <a:extLst>
                  <a:ext uri="{FF2B5EF4-FFF2-40B4-BE49-F238E27FC236}">
                    <a16:creationId xmlns:a16="http://schemas.microsoft.com/office/drawing/2014/main" id="{A0187962-A5BC-44C6-BBAE-BD2C864E80E3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fmla="val 15385" name="adj1"/>
                  <a:gd fmla="val 0" name="adj2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Freeform: Shape 40">
              <a:extLst>
                <a:ext uri="{FF2B5EF4-FFF2-40B4-BE49-F238E27FC236}">
                  <a16:creationId xmlns:a16="http://schemas.microsoft.com/office/drawing/2014/main" id="{392FB57A-ECE6-4EFD-BB48-F905C6BCA868}"/>
                </a:ext>
              </a:extLst>
            </p:cNvPr>
            <p:cNvSpPr/>
            <p:nvPr/>
          </p:nvSpPr>
          <p:spPr bwMode="auto">
            <a:xfrm>
              <a:off x="4612418" y="2221795"/>
              <a:ext cx="702467" cy="702467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3192505-404A-4352-AE5F-05EDD062227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B86540-75E4-4E21-9EB5-A68E2FB98E71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93553F4-FE84-4CAD-9937-35376A32926D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E35A2F5-8D96-4C97-B2B6-48F1BE8F1870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14694765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8"/>
      <p:bldP grpId="0" spid="9"/>
      <p:bldP grpId="0" spid="10"/>
      <p:bldP grpId="0" spid="14"/>
      <p:bldP grpId="0" spid="15"/>
      <p:bldP grpId="0" spid="1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接连接符 3">
            <a:extLst>
              <a:ext uri="{FF2B5EF4-FFF2-40B4-BE49-F238E27FC236}">
                <a16:creationId xmlns:a16="http://schemas.microsoft.com/office/drawing/2014/main" id="{B27704E6-8576-4437-BB52-55A8BEDDA7B0}"/>
              </a:ext>
            </a:extLst>
          </p:cNvPr>
          <p:cNvSpPr/>
          <p:nvPr/>
        </p:nvSpPr>
        <p:spPr bwMode="auto">
          <a:xfrm flipH="1"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直接连接符 4">
            <a:extLst>
              <a:ext uri="{FF2B5EF4-FFF2-40B4-BE49-F238E27FC236}">
                <a16:creationId xmlns:a16="http://schemas.microsoft.com/office/drawing/2014/main" id="{F9E0889C-24A9-4012-B5B0-3431262F7E37}"/>
              </a:ext>
            </a:extLst>
          </p:cNvPr>
          <p:cNvSpPr/>
          <p:nvPr/>
        </p:nvSpPr>
        <p:spPr bwMode="auto">
          <a:xfrm flipH="1"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直接连接符 5">
            <a:extLst>
              <a:ext uri="{FF2B5EF4-FFF2-40B4-BE49-F238E27FC236}">
                <a16:creationId xmlns:a16="http://schemas.microsoft.com/office/drawing/2014/main" id="{BD84CD78-8DD0-4841-A2D6-08E5A091375B}"/>
              </a:ext>
            </a:extLst>
          </p:cNvPr>
          <p:cNvSpPr/>
          <p:nvPr/>
        </p:nvSpPr>
        <p:spPr bwMode="auto">
          <a:xfrm flipH="1"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直接连接符 6">
            <a:extLst>
              <a:ext uri="{FF2B5EF4-FFF2-40B4-BE49-F238E27FC236}">
                <a16:creationId xmlns:a16="http://schemas.microsoft.com/office/drawing/2014/main" id="{B553A849-8CF4-46BE-9927-438B79CED307}"/>
              </a:ext>
            </a:extLst>
          </p:cNvPr>
          <p:cNvSpPr/>
          <p:nvPr/>
        </p:nvSpPr>
        <p:spPr bwMode="auto">
          <a:xfrm flipH="1"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A4FD061-EDEF-458D-85E4-C21802FDE4FB}"/>
              </a:ext>
            </a:extLst>
          </p:cNvPr>
          <p:cNvSpPr/>
          <p:nvPr/>
        </p:nvSpPr>
        <p:spPr bwMode="auto">
          <a:xfrm flipH="1" rot="18988400">
            <a:off x="1954425" y="1950681"/>
            <a:ext cx="902288" cy="901085"/>
          </a:xfrm>
          <a:custGeom>
            <a:gdLst>
              <a:gd fmla="*/ 3188 w 3399" name="T0"/>
              <a:gd fmla="*/ 209 h 3399" name="T1"/>
              <a:gd fmla="*/ 2961 w 3399" name="T2"/>
              <a:gd fmla="*/ 104 h 3399" name="T3"/>
              <a:gd fmla="*/ 1582 w 3399" name="T4"/>
              <a:gd fmla="*/ 562 h 3399" name="T5"/>
              <a:gd fmla="*/ 855 w 3399" name="T6"/>
              <a:gd fmla="*/ 624 h 3399" name="T7"/>
              <a:gd fmla="*/ 684 w 3399" name="T8"/>
              <a:gd fmla="*/ 795 h 3399" name="T9"/>
              <a:gd fmla="*/ 1099 w 3399" name="T10"/>
              <a:gd fmla="*/ 1209 h 3399" name="T11"/>
              <a:gd fmla="*/ 978 w 3399" name="T12"/>
              <a:gd fmla="*/ 2218 h 3399" name="T13"/>
              <a:gd fmla="*/ 336 w 3399" name="T14"/>
              <a:gd fmla="*/ 2339 h 3399" name="T15"/>
              <a:gd fmla="*/ 111 w 3399" name="T16"/>
              <a:gd fmla="*/ 2565 h 3399" name="T17"/>
              <a:gd fmla="*/ 550 w 3399" name="T18"/>
              <a:gd fmla="*/ 2769 h 3399" name="T19"/>
              <a:gd fmla="*/ 643 w 3399" name="T20"/>
              <a:gd fmla="*/ 2883 h 3399" name="T21"/>
              <a:gd fmla="*/ 835 w 3399" name="T22"/>
              <a:gd fmla="*/ 3289 h 3399" name="T23"/>
              <a:gd fmla="*/ 1061 w 3399" name="T24"/>
              <a:gd fmla="*/ 3063 h 3399" name="T25"/>
              <a:gd fmla="*/ 1182 w 3399" name="T26"/>
              <a:gd fmla="*/ 2421 h 3399" name="T27"/>
              <a:gd fmla="*/ 2190 w 3399" name="T28"/>
              <a:gd fmla="*/ 2299 h 3399" name="T29"/>
              <a:gd fmla="*/ 2605 w 3399" name="T30"/>
              <a:gd fmla="*/ 2713 h 3399" name="T31"/>
              <a:gd fmla="*/ 2775 w 3399" name="T32"/>
              <a:gd fmla="*/ 2543 h 3399" name="T33"/>
              <a:gd fmla="*/ 2837 w 3399" name="T34"/>
              <a:gd fmla="*/ 1816 h 3399" name="T35"/>
              <a:gd fmla="*/ 3294 w 3399" name="T36"/>
              <a:gd fmla="*/ 436 h 3399" name="T37"/>
              <a:gd fmla="*/ 3188 w 3399" name="T38"/>
              <a:gd fmla="*/ 210 h 3399" name="T39"/>
              <a:gd fmla="*/ 3188 w 3399" name="T40"/>
              <a:gd fmla="*/ 210 h 3399" name="T41"/>
              <a:gd fmla="*/ 3188 w 3399" name="T42"/>
              <a:gd fmla="*/ 210 h 3399" name="T43"/>
              <a:gd fmla="*/ 3188 w 3399" name="T44"/>
              <a:gd fmla="*/ 209 h 3399" name="T45"/>
              <a:gd fmla="*/ 3188 w 3399" name="T46"/>
              <a:gd fmla="*/ 209 h 3399" name="T47"/>
              <a:gd fmla="*/ 2864 w 3399" name="T48"/>
              <a:gd fmla="*/ 824 h 3399" name="T49"/>
              <a:gd fmla="*/ 2578 w 3399" name="T50"/>
              <a:gd fmla="*/ 821 h 3399" name="T51"/>
              <a:gd fmla="*/ 2574 w 3399" name="T52"/>
              <a:gd fmla="*/ 534 h 3399" name="T53"/>
              <a:gd fmla="*/ 2861 w 3399" name="T54"/>
              <a:gd fmla="*/ 537 h 3399" name="T55"/>
              <a:gd fmla="*/ 2864 w 3399" name="T56"/>
              <a:gd fmla="*/ 824 h 3399" name="T57"/>
              <a:gd fmla="*/ 2864 w 3399" name="T58"/>
              <a:gd fmla="*/ 824 h 339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399" w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文本框 26">
            <a:extLst>
              <a:ext uri="{FF2B5EF4-FFF2-40B4-BE49-F238E27FC236}">
                <a16:creationId xmlns:a16="http://schemas.microsoft.com/office/drawing/2014/main" id="{A8422D1E-512C-4834-B78D-387E63DD7F72}"/>
              </a:ext>
            </a:extLst>
          </p:cNvPr>
          <p:cNvSpPr txBox="1"/>
          <p:nvPr/>
        </p:nvSpPr>
        <p:spPr>
          <a:xfrm>
            <a:off x="1465327" y="3343485"/>
            <a:ext cx="1515731" cy="325666"/>
          </a:xfrm>
          <a:prstGeom prst="rect">
            <a:avLst/>
          </a:prstGeom>
          <a:noFill/>
        </p:spPr>
        <p:txBody>
          <a:bodyPr bIns="0" lIns="0" rIns="0" tIns="0"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000"/>
              <a:t>此部分内容作为文字排版占位显示 （建议使用主题字体）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3E62B5D-F4DE-4823-8414-3A7E393DBC42}"/>
              </a:ext>
            </a:extLst>
          </p:cNvPr>
          <p:cNvSpPr/>
          <p:nvPr/>
        </p:nvSpPr>
        <p:spPr>
          <a:xfrm>
            <a:off x="1465326" y="2973120"/>
            <a:ext cx="1515732" cy="244058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6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直接连接符 13">
            <a:extLst>
              <a:ext uri="{FF2B5EF4-FFF2-40B4-BE49-F238E27FC236}">
                <a16:creationId xmlns:a16="http://schemas.microsoft.com/office/drawing/2014/main" id="{21A61DA6-854F-4802-8F6D-4A3481D0CEF6}"/>
              </a:ext>
            </a:extLst>
          </p:cNvPr>
          <p:cNvSpPr/>
          <p:nvPr/>
        </p:nvSpPr>
        <p:spPr bwMode="auto">
          <a:xfrm flipH="1">
            <a:off x="4022778" y="12316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E7FE242-1094-46EC-A402-C3C8BB627211}"/>
              </a:ext>
            </a:extLst>
          </p:cNvPr>
          <p:cNvSpPr/>
          <p:nvPr/>
        </p:nvSpPr>
        <p:spPr bwMode="auto">
          <a:xfrm flipH="1" rot="18988400">
            <a:off x="4022778" y="1241732"/>
            <a:ext cx="902288" cy="901085"/>
          </a:xfrm>
          <a:custGeom>
            <a:gdLst>
              <a:gd fmla="*/ 3188 w 3399" name="T0"/>
              <a:gd fmla="*/ 209 h 3399" name="T1"/>
              <a:gd fmla="*/ 2961 w 3399" name="T2"/>
              <a:gd fmla="*/ 104 h 3399" name="T3"/>
              <a:gd fmla="*/ 1582 w 3399" name="T4"/>
              <a:gd fmla="*/ 562 h 3399" name="T5"/>
              <a:gd fmla="*/ 855 w 3399" name="T6"/>
              <a:gd fmla="*/ 624 h 3399" name="T7"/>
              <a:gd fmla="*/ 684 w 3399" name="T8"/>
              <a:gd fmla="*/ 795 h 3399" name="T9"/>
              <a:gd fmla="*/ 1099 w 3399" name="T10"/>
              <a:gd fmla="*/ 1209 h 3399" name="T11"/>
              <a:gd fmla="*/ 978 w 3399" name="T12"/>
              <a:gd fmla="*/ 2218 h 3399" name="T13"/>
              <a:gd fmla="*/ 336 w 3399" name="T14"/>
              <a:gd fmla="*/ 2339 h 3399" name="T15"/>
              <a:gd fmla="*/ 111 w 3399" name="T16"/>
              <a:gd fmla="*/ 2565 h 3399" name="T17"/>
              <a:gd fmla="*/ 550 w 3399" name="T18"/>
              <a:gd fmla="*/ 2769 h 3399" name="T19"/>
              <a:gd fmla="*/ 643 w 3399" name="T20"/>
              <a:gd fmla="*/ 2883 h 3399" name="T21"/>
              <a:gd fmla="*/ 835 w 3399" name="T22"/>
              <a:gd fmla="*/ 3289 h 3399" name="T23"/>
              <a:gd fmla="*/ 1061 w 3399" name="T24"/>
              <a:gd fmla="*/ 3063 h 3399" name="T25"/>
              <a:gd fmla="*/ 1182 w 3399" name="T26"/>
              <a:gd fmla="*/ 2421 h 3399" name="T27"/>
              <a:gd fmla="*/ 2190 w 3399" name="T28"/>
              <a:gd fmla="*/ 2299 h 3399" name="T29"/>
              <a:gd fmla="*/ 2605 w 3399" name="T30"/>
              <a:gd fmla="*/ 2713 h 3399" name="T31"/>
              <a:gd fmla="*/ 2775 w 3399" name="T32"/>
              <a:gd fmla="*/ 2543 h 3399" name="T33"/>
              <a:gd fmla="*/ 2837 w 3399" name="T34"/>
              <a:gd fmla="*/ 1816 h 3399" name="T35"/>
              <a:gd fmla="*/ 3294 w 3399" name="T36"/>
              <a:gd fmla="*/ 436 h 3399" name="T37"/>
              <a:gd fmla="*/ 3188 w 3399" name="T38"/>
              <a:gd fmla="*/ 210 h 3399" name="T39"/>
              <a:gd fmla="*/ 3188 w 3399" name="T40"/>
              <a:gd fmla="*/ 210 h 3399" name="T41"/>
              <a:gd fmla="*/ 3188 w 3399" name="T42"/>
              <a:gd fmla="*/ 210 h 3399" name="T43"/>
              <a:gd fmla="*/ 3188 w 3399" name="T44"/>
              <a:gd fmla="*/ 209 h 3399" name="T45"/>
              <a:gd fmla="*/ 3188 w 3399" name="T46"/>
              <a:gd fmla="*/ 209 h 3399" name="T47"/>
              <a:gd fmla="*/ 2864 w 3399" name="T48"/>
              <a:gd fmla="*/ 824 h 3399" name="T49"/>
              <a:gd fmla="*/ 2578 w 3399" name="T50"/>
              <a:gd fmla="*/ 821 h 3399" name="T51"/>
              <a:gd fmla="*/ 2574 w 3399" name="T52"/>
              <a:gd fmla="*/ 534 h 3399" name="T53"/>
              <a:gd fmla="*/ 2861 w 3399" name="T54"/>
              <a:gd fmla="*/ 537 h 3399" name="T55"/>
              <a:gd fmla="*/ 2864 w 3399" name="T56"/>
              <a:gd fmla="*/ 824 h 3399" name="T57"/>
              <a:gd fmla="*/ 2864 w 3399" name="T58"/>
              <a:gd fmla="*/ 824 h 339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399" w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文本框 38">
            <a:extLst>
              <a:ext uri="{FF2B5EF4-FFF2-40B4-BE49-F238E27FC236}">
                <a16:creationId xmlns:a16="http://schemas.microsoft.com/office/drawing/2014/main" id="{4E53F4E4-4DED-4376-890F-388BB939C541}"/>
              </a:ext>
            </a:extLst>
          </p:cNvPr>
          <p:cNvSpPr txBox="1"/>
          <p:nvPr/>
        </p:nvSpPr>
        <p:spPr>
          <a:xfrm>
            <a:off x="3533778" y="2634536"/>
            <a:ext cx="1515731" cy="325666"/>
          </a:xfrm>
          <a:prstGeom prst="rect">
            <a:avLst/>
          </a:prstGeom>
          <a:noFill/>
        </p:spPr>
        <p:txBody>
          <a:bodyPr bIns="0" lIns="0" rIns="0" tIns="0"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000"/>
              <a:t>此部分内容作为文字排版占位显示 （建议使用主题字体）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3824C8-379C-4B42-ABBC-0D1027303F9C}"/>
              </a:ext>
            </a:extLst>
          </p:cNvPr>
          <p:cNvSpPr/>
          <p:nvPr/>
        </p:nvSpPr>
        <p:spPr>
          <a:xfrm>
            <a:off x="3533777" y="2264171"/>
            <a:ext cx="1515732" cy="244058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60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0CAF6B1-ABAF-4C41-A992-6B784C281982}"/>
              </a:ext>
            </a:extLst>
          </p:cNvPr>
          <p:cNvSpPr/>
          <p:nvPr/>
        </p:nvSpPr>
        <p:spPr bwMode="auto">
          <a:xfrm flipH="1" rot="18988400">
            <a:off x="5979781" y="1950681"/>
            <a:ext cx="902288" cy="901085"/>
          </a:xfrm>
          <a:custGeom>
            <a:gdLst>
              <a:gd fmla="*/ 3188 w 3399" name="T0"/>
              <a:gd fmla="*/ 209 h 3399" name="T1"/>
              <a:gd fmla="*/ 2961 w 3399" name="T2"/>
              <a:gd fmla="*/ 104 h 3399" name="T3"/>
              <a:gd fmla="*/ 1582 w 3399" name="T4"/>
              <a:gd fmla="*/ 562 h 3399" name="T5"/>
              <a:gd fmla="*/ 855 w 3399" name="T6"/>
              <a:gd fmla="*/ 624 h 3399" name="T7"/>
              <a:gd fmla="*/ 684 w 3399" name="T8"/>
              <a:gd fmla="*/ 795 h 3399" name="T9"/>
              <a:gd fmla="*/ 1099 w 3399" name="T10"/>
              <a:gd fmla="*/ 1209 h 3399" name="T11"/>
              <a:gd fmla="*/ 978 w 3399" name="T12"/>
              <a:gd fmla="*/ 2218 h 3399" name="T13"/>
              <a:gd fmla="*/ 336 w 3399" name="T14"/>
              <a:gd fmla="*/ 2339 h 3399" name="T15"/>
              <a:gd fmla="*/ 111 w 3399" name="T16"/>
              <a:gd fmla="*/ 2565 h 3399" name="T17"/>
              <a:gd fmla="*/ 550 w 3399" name="T18"/>
              <a:gd fmla="*/ 2769 h 3399" name="T19"/>
              <a:gd fmla="*/ 643 w 3399" name="T20"/>
              <a:gd fmla="*/ 2883 h 3399" name="T21"/>
              <a:gd fmla="*/ 835 w 3399" name="T22"/>
              <a:gd fmla="*/ 3289 h 3399" name="T23"/>
              <a:gd fmla="*/ 1061 w 3399" name="T24"/>
              <a:gd fmla="*/ 3063 h 3399" name="T25"/>
              <a:gd fmla="*/ 1182 w 3399" name="T26"/>
              <a:gd fmla="*/ 2421 h 3399" name="T27"/>
              <a:gd fmla="*/ 2190 w 3399" name="T28"/>
              <a:gd fmla="*/ 2299 h 3399" name="T29"/>
              <a:gd fmla="*/ 2605 w 3399" name="T30"/>
              <a:gd fmla="*/ 2713 h 3399" name="T31"/>
              <a:gd fmla="*/ 2775 w 3399" name="T32"/>
              <a:gd fmla="*/ 2543 h 3399" name="T33"/>
              <a:gd fmla="*/ 2837 w 3399" name="T34"/>
              <a:gd fmla="*/ 1816 h 3399" name="T35"/>
              <a:gd fmla="*/ 3294 w 3399" name="T36"/>
              <a:gd fmla="*/ 436 h 3399" name="T37"/>
              <a:gd fmla="*/ 3188 w 3399" name="T38"/>
              <a:gd fmla="*/ 210 h 3399" name="T39"/>
              <a:gd fmla="*/ 3188 w 3399" name="T40"/>
              <a:gd fmla="*/ 210 h 3399" name="T41"/>
              <a:gd fmla="*/ 3188 w 3399" name="T42"/>
              <a:gd fmla="*/ 210 h 3399" name="T43"/>
              <a:gd fmla="*/ 3188 w 3399" name="T44"/>
              <a:gd fmla="*/ 209 h 3399" name="T45"/>
              <a:gd fmla="*/ 3188 w 3399" name="T46"/>
              <a:gd fmla="*/ 209 h 3399" name="T47"/>
              <a:gd fmla="*/ 2864 w 3399" name="T48"/>
              <a:gd fmla="*/ 824 h 3399" name="T49"/>
              <a:gd fmla="*/ 2578 w 3399" name="T50"/>
              <a:gd fmla="*/ 821 h 3399" name="T51"/>
              <a:gd fmla="*/ 2574 w 3399" name="T52"/>
              <a:gd fmla="*/ 534 h 3399" name="T53"/>
              <a:gd fmla="*/ 2861 w 3399" name="T54"/>
              <a:gd fmla="*/ 537 h 3399" name="T55"/>
              <a:gd fmla="*/ 2864 w 3399" name="T56"/>
              <a:gd fmla="*/ 824 h 3399" name="T57"/>
              <a:gd fmla="*/ 2864 w 3399" name="T58"/>
              <a:gd fmla="*/ 824 h 339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399" w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文本框 40">
            <a:extLst>
              <a:ext uri="{FF2B5EF4-FFF2-40B4-BE49-F238E27FC236}">
                <a16:creationId xmlns:a16="http://schemas.microsoft.com/office/drawing/2014/main" id="{79198F4F-AF65-43FA-952B-D5395E1B3C95}"/>
              </a:ext>
            </a:extLst>
          </p:cNvPr>
          <p:cNvSpPr txBox="1"/>
          <p:nvPr/>
        </p:nvSpPr>
        <p:spPr>
          <a:xfrm>
            <a:off x="5598320" y="3343485"/>
            <a:ext cx="1515731" cy="325666"/>
          </a:xfrm>
          <a:prstGeom prst="rect">
            <a:avLst/>
          </a:prstGeom>
          <a:noFill/>
        </p:spPr>
        <p:txBody>
          <a:bodyPr bIns="0" lIns="0" rIns="0" tIns="0" wrap="square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000"/>
              <a:t>此部分内容作为文字排版占位显示 （建议使用主题字体）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D84A1D4-4002-4649-936C-20222F68535E}"/>
              </a:ext>
            </a:extLst>
          </p:cNvPr>
          <p:cNvSpPr/>
          <p:nvPr/>
        </p:nvSpPr>
        <p:spPr>
          <a:xfrm>
            <a:off x="5598319" y="2973120"/>
            <a:ext cx="1515732" cy="244058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600">
                <a:solidFill>
                  <a:schemeClr val="accent6"/>
                </a:solidFill>
              </a:rPr>
              <a:t>标题文本预设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84D8E53-C0C3-4E35-B3E5-AEEC985047F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F3ABD1-EE9C-4E25-935C-F1D08CE86884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23E9BBF-9D20-421F-8A56-E5A301955ADF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66F1183-1A02-4ADD-A280-53F62E4DD8B4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20911198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15"/>
      <p:bldP grpId="0" spid="16"/>
      <p:bldP grpId="0" spid="17"/>
      <p:bldP grpId="0" spid="11"/>
      <p:bldP grpId="0" spid="12"/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i="0" lang="zh-CN" sz="2400">
                <a:solidFill>
                  <a:schemeClr val="tx2"/>
                </a:solidFill>
                <a:effectLst/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accent5"/>
                </a:solidFill>
              </a:rPr>
              <a:t>Here to 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649270" y="1111230"/>
            <a:ext cx="184546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03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7901" l="49570" r="34859" t="20919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val="1896061275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8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9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9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9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9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BE1E8930-4345-43E9-86BA-42C9A6B8088E}"/>
              </a:ext>
            </a:extLst>
          </p:cNvPr>
          <p:cNvSpPr/>
          <p:nvPr/>
        </p:nvSpPr>
        <p:spPr>
          <a:xfrm>
            <a:off x="3427146" y="1393440"/>
            <a:ext cx="2273107" cy="262475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id="{54C81066-8224-449E-BA38-18ED0E36A6F8}"/>
              </a:ext>
            </a:extLst>
          </p:cNvPr>
          <p:cNvSpPr/>
          <p:nvPr/>
        </p:nvSpPr>
        <p:spPr>
          <a:xfrm>
            <a:off x="3447266" y="1660856"/>
            <a:ext cx="2071017" cy="231609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solidFill>
            <a:schemeClr val="tx2"/>
          </a:solidFill>
          <a:ln w="88900">
            <a:solidFill>
              <a:srgbClr val="FFFFFF"/>
            </a:solidFill>
            <a:round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id="{1051FB26-DE82-4C3E-965A-E26E1C0C4575}"/>
              </a:ext>
            </a:extLst>
          </p:cNvPr>
          <p:cNvSpPr/>
          <p:nvPr/>
        </p:nvSpPr>
        <p:spPr>
          <a:xfrm>
            <a:off x="3444929" y="2052718"/>
            <a:ext cx="2248449" cy="1308084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id="{D3007508-8061-44C6-9E37-F8B1CCC30B65}"/>
              </a:ext>
            </a:extLst>
          </p:cNvPr>
          <p:cNvSpPr/>
          <p:nvPr/>
        </p:nvSpPr>
        <p:spPr>
          <a:xfrm flipH="1">
            <a:off x="3445044" y="2054377"/>
            <a:ext cx="2248449" cy="1308084"/>
          </a:xfrm>
          <a:prstGeom prst="line">
            <a:avLst/>
          </a:prstGeom>
          <a:solidFill>
            <a:srgbClr val="09BAF7"/>
          </a:solidFill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id="{44E6637E-AB1D-4240-9308-56242E626F57}"/>
              </a:ext>
            </a:extLst>
          </p:cNvPr>
          <p:cNvSpPr/>
          <p:nvPr/>
        </p:nvSpPr>
        <p:spPr>
          <a:xfrm>
            <a:off x="4564256" y="1409820"/>
            <a:ext cx="1079" cy="261859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5EE155E-054E-4FE3-B8CF-D8CFDE14DE22}"/>
              </a:ext>
            </a:extLst>
          </p:cNvPr>
          <p:cNvSpPr/>
          <p:nvPr/>
        </p:nvSpPr>
        <p:spPr>
          <a:xfrm>
            <a:off x="5459685" y="2119528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68DAD853-4F07-4502-AAE2-2F2ACF46E1E2}"/>
              </a:ext>
            </a:extLst>
          </p:cNvPr>
          <p:cNvSpPr/>
          <p:nvPr/>
        </p:nvSpPr>
        <p:spPr>
          <a:xfrm>
            <a:off x="5253125" y="3083769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C968F07C-07A8-465F-B7ED-0E4AE984A567}"/>
              </a:ext>
            </a:extLst>
          </p:cNvPr>
          <p:cNvSpPr/>
          <p:nvPr/>
        </p:nvSpPr>
        <p:spPr>
          <a:xfrm>
            <a:off x="4517370" y="3934631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98FB15ED-6989-4794-87C6-5EA3D54EAE4F}"/>
              </a:ext>
            </a:extLst>
          </p:cNvPr>
          <p:cNvSpPr/>
          <p:nvPr/>
        </p:nvSpPr>
        <p:spPr>
          <a:xfrm>
            <a:off x="3844173" y="3058044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9CBE883D-3306-434C-9817-CC1E026AE265}"/>
              </a:ext>
            </a:extLst>
          </p:cNvPr>
          <p:cNvSpPr/>
          <p:nvPr/>
        </p:nvSpPr>
        <p:spPr>
          <a:xfrm>
            <a:off x="3422252" y="2024278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1FCA019F-4C3F-4A79-9020-86B2AE84B5A1}"/>
              </a:ext>
            </a:extLst>
          </p:cNvPr>
          <p:cNvSpPr/>
          <p:nvPr/>
        </p:nvSpPr>
        <p:spPr>
          <a:xfrm>
            <a:off x="4523815" y="1640342"/>
            <a:ext cx="93234" cy="932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8E97158-13B4-4318-91F1-FC2F2BCC4CFD}"/>
              </a:ext>
            </a:extLst>
          </p:cNvPr>
          <p:cNvSpPr/>
          <p:nvPr/>
        </p:nvSpPr>
        <p:spPr>
          <a:xfrm>
            <a:off x="2441165" y="1993025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CA52AE62-6710-4EC3-BD9C-BBC1620C026B}"/>
              </a:ext>
            </a:extLst>
          </p:cNvPr>
          <p:cNvSpPr/>
          <p:nvPr/>
        </p:nvSpPr>
        <p:spPr>
          <a:xfrm>
            <a:off x="2441165" y="330028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DD5EA8C8-C802-483E-B87D-4E61D0616CB9}"/>
              </a:ext>
            </a:extLst>
          </p:cNvPr>
          <p:cNvSpPr/>
          <p:nvPr/>
        </p:nvSpPr>
        <p:spPr>
          <a:xfrm>
            <a:off x="4127399" y="422401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14E6F01-2AA6-4712-AE25-4F8657ED7B70}"/>
              </a:ext>
            </a:extLst>
          </p:cNvPr>
          <p:cNvSpPr/>
          <p:nvPr/>
        </p:nvSpPr>
        <p:spPr>
          <a:xfrm>
            <a:off x="4127399" y="1091841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E248DD3-DA46-4EA2-91D7-997DBEC957FF}"/>
              </a:ext>
            </a:extLst>
          </p:cNvPr>
          <p:cNvSpPr/>
          <p:nvPr/>
        </p:nvSpPr>
        <p:spPr>
          <a:xfrm>
            <a:off x="5801797" y="1955617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01C634BA-E744-45CD-9F26-1D4DC58BE82D}"/>
              </a:ext>
            </a:extLst>
          </p:cNvPr>
          <p:cNvSpPr/>
          <p:nvPr/>
        </p:nvSpPr>
        <p:spPr>
          <a:xfrm>
            <a:off x="5824469" y="3237608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25400" lIns="25400" rIns="25400" tIns="25400" wrap="none">
            <a:noAutofit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altLang="en-US" lang="zh-CN" sz="1050"/>
              <a:t>标题文本预设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C9ED3EB-2EC9-4A0E-9758-2A6D27C7FF1C}"/>
              </a:ext>
            </a:extLst>
          </p:cNvPr>
          <p:cNvGrpSpPr/>
          <p:nvPr/>
        </p:nvGrpSpPr>
        <p:grpSpPr>
          <a:xfrm>
            <a:off x="4208326" y="2350445"/>
            <a:ext cx="710749" cy="710748"/>
            <a:chOff x="4208326" y="2350445"/>
            <a:chExt cx="710749" cy="71074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8D52235F-C363-401A-8B5C-6108CDACFE5C}"/>
                </a:ext>
              </a:extLst>
            </p:cNvPr>
            <p:cNvSpPr/>
            <p:nvPr/>
          </p:nvSpPr>
          <p:spPr>
            <a:xfrm>
              <a:off x="4208326" y="2350445"/>
              <a:ext cx="710749" cy="7107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6DD15F5D-D955-43D7-84AB-663A35E4B8A6}"/>
                </a:ext>
              </a:extLst>
            </p:cNvPr>
            <p:cNvSpPr/>
            <p:nvPr/>
          </p:nvSpPr>
          <p:spPr>
            <a:xfrm>
              <a:off x="4435260" y="2546045"/>
              <a:ext cx="267787" cy="346144"/>
            </a:xfrm>
            <a:custGeom>
              <a:gdLst>
                <a:gd fmla="*/ 43815 w 258763" name="connsiteX0"/>
                <a:gd fmla="*/ 130175 h 330201" name="connsiteY0"/>
                <a:gd fmla="*/ 28575 w 258763" name="connsiteX1"/>
                <a:gd fmla="*/ 147060 h 330201" name="connsiteY1"/>
                <a:gd fmla="*/ 28575 w 258763" name="connsiteX2"/>
                <a:gd fmla="*/ 227590 h 330201" name="connsiteY2"/>
                <a:gd fmla="*/ 43815 w 258763" name="connsiteX3"/>
                <a:gd fmla="*/ 244475 h 330201" name="connsiteY3"/>
                <a:gd fmla="*/ 60325 w 258763" name="connsiteX4"/>
                <a:gd fmla="*/ 227590 h 330201" name="connsiteY4"/>
                <a:gd fmla="*/ 60325 w 258763" name="connsiteX5"/>
                <a:gd fmla="*/ 147060 h 330201" name="connsiteY5"/>
                <a:gd fmla="*/ 43815 w 258763" name="connsiteX6"/>
                <a:gd fmla="*/ 130175 h 330201" name="connsiteY6"/>
                <a:gd fmla="*/ 221457 w 258763" name="connsiteX7"/>
                <a:gd fmla="*/ 98425 h 330201" name="connsiteY7"/>
                <a:gd fmla="*/ 211138 w 258763" name="connsiteX8"/>
                <a:gd fmla="*/ 110021 h 330201" name="connsiteY8"/>
                <a:gd fmla="*/ 211138 w 258763" name="connsiteX9"/>
                <a:gd fmla="*/ 265918 h 330201" name="connsiteY9"/>
                <a:gd fmla="*/ 221457 w 258763" name="connsiteX10"/>
                <a:gd fmla="*/ 276225 h 330201" name="connsiteY10"/>
                <a:gd fmla="*/ 231776 w 258763" name="connsiteX11"/>
                <a:gd fmla="*/ 265918 h 330201" name="connsiteY11"/>
                <a:gd fmla="*/ 231776 w 258763" name="connsiteX12"/>
                <a:gd fmla="*/ 110021 h 330201" name="connsiteY12"/>
                <a:gd fmla="*/ 221457 w 258763" name="connsiteX13"/>
                <a:gd fmla="*/ 98425 h 330201" name="connsiteY13"/>
                <a:gd fmla="*/ 80216 w 258763" name="connsiteX14"/>
                <a:gd fmla="*/ 71438 h 330201" name="connsiteY14"/>
                <a:gd fmla="*/ 236768 w 258763" name="connsiteX15"/>
                <a:gd fmla="*/ 71438 h 330201" name="connsiteY15"/>
                <a:gd fmla="*/ 258763 w 258763" name="connsiteX16"/>
                <a:gd fmla="*/ 93324 h 330201" name="connsiteY16"/>
                <a:gd fmla="*/ 258763 w 258763" name="connsiteX17"/>
                <a:gd fmla="*/ 274844 h 330201" name="connsiteY17"/>
                <a:gd fmla="*/ 204423 w 258763" name="connsiteX18"/>
                <a:gd fmla="*/ 330201 h 330201" name="connsiteY18"/>
                <a:gd fmla="*/ 113856 w 258763" name="connsiteX19"/>
                <a:gd fmla="*/ 330201 h 330201" name="connsiteY19"/>
                <a:gd fmla="*/ 59515 w 258763" name="connsiteX20"/>
                <a:gd fmla="*/ 274844 h 330201" name="connsiteY20"/>
                <a:gd fmla="*/ 59515 w 258763" name="connsiteX21"/>
                <a:gd fmla="*/ 267120 h 330201" name="connsiteY21"/>
                <a:gd fmla="*/ 42696 w 258763" name="connsiteX22"/>
                <a:gd fmla="*/ 270982 h 330201" name="connsiteY22"/>
                <a:gd fmla="*/ 0 w 258763" name="connsiteX23"/>
                <a:gd fmla="*/ 227211 h 330201" name="connsiteY23"/>
                <a:gd fmla="*/ 0 w 258763" name="connsiteX24"/>
                <a:gd fmla="*/ 147394 h 330201" name="connsiteY24"/>
                <a:gd fmla="*/ 42696 w 258763" name="connsiteX25"/>
                <a:gd fmla="*/ 103623 h 330201" name="connsiteY25"/>
                <a:gd fmla="*/ 59515 w 258763" name="connsiteX26"/>
                <a:gd fmla="*/ 107485 h 330201" name="connsiteY26"/>
                <a:gd fmla="*/ 59515 w 258763" name="connsiteX27"/>
                <a:gd fmla="*/ 93324 h 330201" name="connsiteY27"/>
                <a:gd fmla="*/ 80216 w 258763" name="connsiteX28"/>
                <a:gd fmla="*/ 71438 h 330201" name="connsiteY28"/>
                <a:gd fmla="*/ 107950 w 258763" name="connsiteX29"/>
                <a:gd fmla="*/ 0 h 330201" name="connsiteY29"/>
                <a:gd fmla="*/ 109247 w 258763" name="connsiteX30"/>
                <a:gd fmla="*/ 1290 h 330201" name="connsiteY30"/>
                <a:gd fmla="*/ 113139 w 258763" name="connsiteX31"/>
                <a:gd fmla="*/ 2580 h 330201" name="connsiteY31"/>
                <a:gd fmla="*/ 119624 w 258763" name="connsiteX32"/>
                <a:gd fmla="*/ 5160 h 330201" name="connsiteY32"/>
                <a:gd fmla="*/ 126110 w 258763" name="connsiteX33"/>
                <a:gd fmla="*/ 7739 h 330201" name="connsiteY33"/>
                <a:gd fmla="*/ 144269 w 258763" name="connsiteX34"/>
                <a:gd fmla="*/ 12899 h 330201" name="connsiteY34"/>
                <a:gd fmla="*/ 145566 w 258763" name="connsiteX35"/>
                <a:gd fmla="*/ 12899 h 330201" name="connsiteY35"/>
                <a:gd fmla="*/ 146863 w 258763" name="connsiteX36"/>
                <a:gd fmla="*/ 14189 h 330201" name="connsiteY36"/>
                <a:gd fmla="*/ 148161 w 258763" name="connsiteX37"/>
                <a:gd fmla="*/ 14189 h 330201" name="connsiteY37"/>
                <a:gd fmla="*/ 149458 w 258763" name="connsiteX38"/>
                <a:gd fmla="*/ 14189 h 330201" name="connsiteY38"/>
                <a:gd fmla="*/ 152052 w 258763" name="connsiteX39"/>
                <a:gd fmla="*/ 14189 h 330201" name="connsiteY39"/>
                <a:gd fmla="*/ 154646 w 258763" name="connsiteX40"/>
                <a:gd fmla="*/ 15478 h 330201" name="connsiteY40"/>
                <a:gd fmla="*/ 155943 w 258763" name="connsiteX41"/>
                <a:gd fmla="*/ 15478 h 330201" name="connsiteY41"/>
                <a:gd fmla="*/ 157240 w 258763" name="connsiteX42"/>
                <a:gd fmla="*/ 15478 h 330201" name="connsiteY42"/>
                <a:gd fmla="*/ 158537 w 258763" name="connsiteX43"/>
                <a:gd fmla="*/ 16768 h 330201" name="connsiteY43"/>
                <a:gd fmla="*/ 159835 w 258763" name="connsiteX44"/>
                <a:gd fmla="*/ 16768 h 330201" name="connsiteY44"/>
                <a:gd fmla="*/ 162429 w 258763" name="connsiteX45"/>
                <a:gd fmla="*/ 16768 h 330201" name="connsiteY45"/>
                <a:gd fmla="*/ 165023 w 258763" name="connsiteX46"/>
                <a:gd fmla="*/ 18058 h 330201" name="connsiteY46"/>
                <a:gd fmla="*/ 166320 w 258763" name="connsiteX47"/>
                <a:gd fmla="*/ 18058 h 330201" name="connsiteY47"/>
                <a:gd fmla="*/ 167617 w 258763" name="connsiteX48"/>
                <a:gd fmla="*/ 18058 h 330201" name="connsiteY48"/>
                <a:gd fmla="*/ 168914 w 258763" name="connsiteX49"/>
                <a:gd fmla="*/ 18058 h 330201" name="connsiteY49"/>
                <a:gd fmla="*/ 170211 w 258763" name="connsiteX50"/>
                <a:gd fmla="*/ 18058 h 330201" name="connsiteY50"/>
                <a:gd fmla="*/ 176697 w 258763" name="connsiteX51"/>
                <a:gd fmla="*/ 20638 h 330201" name="connsiteY51"/>
                <a:gd fmla="*/ 188371 w 258763" name="connsiteX52"/>
                <a:gd fmla="*/ 24507 h 330201" name="connsiteY52"/>
                <a:gd fmla="*/ 193559 w 258763" name="connsiteX53"/>
                <a:gd fmla="*/ 27087 h 330201" name="connsiteY53"/>
                <a:gd fmla="*/ 194856 w 258763" name="connsiteX54"/>
                <a:gd fmla="*/ 28377 h 330201" name="connsiteY54"/>
                <a:gd fmla="*/ 196154 w 258763" name="connsiteX55"/>
                <a:gd fmla="*/ 29667 h 330201" name="connsiteY55"/>
                <a:gd fmla="*/ 197451 w 258763" name="connsiteX56"/>
                <a:gd fmla="*/ 29667 h 330201" name="connsiteY56"/>
                <a:gd fmla="*/ 198748 w 258763" name="connsiteX57"/>
                <a:gd fmla="*/ 30957 h 330201" name="connsiteY57"/>
                <a:gd fmla="*/ 207828 w 258763" name="connsiteX58"/>
                <a:gd fmla="*/ 38696 h 330201" name="connsiteY58"/>
                <a:gd fmla="*/ 213016 w 258763" name="connsiteX59"/>
                <a:gd fmla="*/ 47725 h 330201" name="connsiteY59"/>
                <a:gd fmla="*/ 214313 w 258763" name="connsiteX60"/>
                <a:gd fmla="*/ 55464 h 330201" name="connsiteY60"/>
                <a:gd fmla="*/ 214313 w 258763" name="connsiteX61"/>
                <a:gd fmla="*/ 58044 h 330201" name="connsiteY61"/>
                <a:gd fmla="*/ 213016 w 258763" name="connsiteX62"/>
                <a:gd fmla="*/ 59334 h 330201" name="connsiteY62"/>
                <a:gd fmla="*/ 213016 w 258763" name="connsiteX63"/>
                <a:gd fmla="*/ 60623 h 330201" name="connsiteY63"/>
                <a:gd fmla="*/ 213016 w 258763" name="connsiteX64"/>
                <a:gd fmla="*/ 61913 h 330201" name="connsiteY64"/>
                <a:gd fmla="*/ 211719 w 258763" name="connsiteX65"/>
                <a:gd fmla="*/ 60623 h 330201" name="connsiteY65"/>
                <a:gd fmla="*/ 210422 w 258763" name="connsiteX66"/>
                <a:gd fmla="*/ 59334 h 330201" name="connsiteY66"/>
                <a:gd fmla="*/ 209125 w 258763" name="connsiteX67"/>
                <a:gd fmla="*/ 58044 h 330201" name="connsiteY67"/>
                <a:gd fmla="*/ 203936 w 258763" name="connsiteX68"/>
                <a:gd fmla="*/ 54174 h 330201" name="connsiteY68"/>
                <a:gd fmla="*/ 197451 w 258763" name="connsiteX69"/>
                <a:gd fmla="*/ 51594 h 330201" name="connsiteY69"/>
                <a:gd fmla="*/ 189668 w 258763" name="connsiteX70"/>
                <a:gd fmla="*/ 50305 h 330201" name="connsiteY70"/>
                <a:gd fmla="*/ 187074 w 258763" name="connsiteX71"/>
                <a:gd fmla="*/ 50305 h 330201" name="connsiteY71"/>
                <a:gd fmla="*/ 184480 w 258763" name="connsiteX72"/>
                <a:gd fmla="*/ 49015 h 330201" name="connsiteY72"/>
                <a:gd fmla="*/ 180588 w 258763" name="connsiteX73"/>
                <a:gd fmla="*/ 47725 h 330201" name="connsiteY73"/>
                <a:gd fmla="*/ 170211 w 258763" name="connsiteX74"/>
                <a:gd fmla="*/ 46435 h 330201" name="connsiteY74"/>
                <a:gd fmla="*/ 165023 w 258763" name="connsiteX75"/>
                <a:gd fmla="*/ 45145 h 330201" name="connsiteY75"/>
                <a:gd fmla="*/ 163726 w 258763" name="connsiteX76"/>
                <a:gd fmla="*/ 45145 h 330201" name="connsiteY76"/>
                <a:gd fmla="*/ 162429 w 258763" name="connsiteX77"/>
                <a:gd fmla="*/ 45145 h 330201" name="connsiteY77"/>
                <a:gd fmla="*/ 159835 w 258763" name="connsiteX78"/>
                <a:gd fmla="*/ 43855 h 330201" name="connsiteY78"/>
                <a:gd fmla="*/ 158537 w 258763" name="connsiteX79"/>
                <a:gd fmla="*/ 43855 h 330201" name="connsiteY79"/>
                <a:gd fmla="*/ 155943 w 258763" name="connsiteX80"/>
                <a:gd fmla="*/ 42565 h 330201" name="connsiteY80"/>
                <a:gd fmla="*/ 152052 w 258763" name="connsiteX81"/>
                <a:gd fmla="*/ 42565 h 330201" name="connsiteY81"/>
                <a:gd fmla="*/ 149458 w 258763" name="connsiteX82"/>
                <a:gd fmla="*/ 41276 h 330201" name="connsiteY82"/>
                <a:gd fmla="*/ 146863 w 258763" name="connsiteX83"/>
                <a:gd fmla="*/ 39986 h 330201" name="connsiteY83"/>
                <a:gd fmla="*/ 135189 w 258763" name="connsiteX84"/>
                <a:gd fmla="*/ 34826 h 330201" name="connsiteY84"/>
                <a:gd fmla="*/ 124813 w 258763" name="connsiteX85"/>
                <a:gd fmla="*/ 27087 h 330201" name="connsiteY85"/>
                <a:gd fmla="*/ 117030 w 258763" name="connsiteX86"/>
                <a:gd fmla="*/ 19348 h 330201" name="connsiteY86"/>
                <a:gd fmla="*/ 111841 w 258763" name="connsiteX87"/>
                <a:gd fmla="*/ 12899 h 330201" name="connsiteY87"/>
                <a:gd fmla="*/ 109247 w 258763" name="connsiteX88"/>
                <a:gd fmla="*/ 6450 h 330201" name="connsiteY88"/>
                <a:gd fmla="*/ 107950 w 258763" name="connsiteX89"/>
                <a:gd fmla="*/ 1290 h 330201" name="connsiteY89"/>
                <a:gd fmla="*/ 107950 w 258763" name="connsiteX90"/>
                <a:gd fmla="*/ 0 h 330201" name="connsiteY90"/>
                <a:gd fmla="*/ 9525 w 258763" name="connsiteX91"/>
                <a:gd fmla="*/ 0 h 330201" name="connsiteY91"/>
                <a:gd fmla="*/ 10822 w 258763" name="connsiteX92"/>
                <a:gd fmla="*/ 1290 h 330201" name="connsiteY92"/>
                <a:gd fmla="*/ 14713 w 258763" name="connsiteX93"/>
                <a:gd fmla="*/ 2580 h 330201" name="connsiteY93"/>
                <a:gd fmla="*/ 19902 w 258763" name="connsiteX94"/>
                <a:gd fmla="*/ 5160 h 330201" name="connsiteY94"/>
                <a:gd fmla="*/ 27684 w 258763" name="connsiteX95"/>
                <a:gd fmla="*/ 7739 h 330201" name="connsiteY95"/>
                <a:gd fmla="*/ 45844 w 258763" name="connsiteX96"/>
                <a:gd fmla="*/ 12899 h 330201" name="connsiteY96"/>
                <a:gd fmla="*/ 47141 w 258763" name="connsiteX97"/>
                <a:gd fmla="*/ 12899 h 330201" name="connsiteY97"/>
                <a:gd fmla="*/ 48438 w 258763" name="connsiteX98"/>
                <a:gd fmla="*/ 12899 h 330201" name="connsiteY98"/>
                <a:gd fmla="*/ 48438 w 258763" name="connsiteX99"/>
                <a:gd fmla="*/ 14189 h 330201" name="connsiteY99"/>
                <a:gd fmla="*/ 49735 w 258763" name="connsiteX100"/>
                <a:gd fmla="*/ 14189 h 330201" name="connsiteY100"/>
                <a:gd fmla="*/ 52329 w 258763" name="connsiteX101"/>
                <a:gd fmla="*/ 14189 h 330201" name="connsiteY101"/>
                <a:gd fmla="*/ 54924 w 258763" name="connsiteX102"/>
                <a:gd fmla="*/ 15478 h 330201" name="connsiteY102"/>
                <a:gd fmla="*/ 56221 w 258763" name="connsiteX103"/>
                <a:gd fmla="*/ 15478 h 330201" name="connsiteY103"/>
                <a:gd fmla="*/ 57518 w 258763" name="connsiteX104"/>
                <a:gd fmla="*/ 15478 h 330201" name="connsiteY104"/>
                <a:gd fmla="*/ 58815 w 258763" name="connsiteX105"/>
                <a:gd fmla="*/ 15478 h 330201" name="connsiteY105"/>
                <a:gd fmla="*/ 60112 w 258763" name="connsiteX106"/>
                <a:gd fmla="*/ 16768 h 330201" name="connsiteY106"/>
                <a:gd fmla="*/ 62706 w 258763" name="connsiteX107"/>
                <a:gd fmla="*/ 16768 h 330201" name="connsiteY107"/>
                <a:gd fmla="*/ 65301 w 258763" name="connsiteX108"/>
                <a:gd fmla="*/ 18058 h 330201" name="connsiteY108"/>
                <a:gd fmla="*/ 66598 w 258763" name="connsiteX109"/>
                <a:gd fmla="*/ 18058 h 330201" name="connsiteY109"/>
                <a:gd fmla="*/ 69192 w 258763" name="connsiteX110"/>
                <a:gd fmla="*/ 18058 h 330201" name="connsiteY110"/>
                <a:gd fmla="*/ 70489 w 258763" name="connsiteX111"/>
                <a:gd fmla="*/ 18058 h 330201" name="connsiteY111"/>
                <a:gd fmla="*/ 71786 w 258763" name="connsiteX112"/>
                <a:gd fmla="*/ 18058 h 330201" name="connsiteY112"/>
                <a:gd fmla="*/ 76975 w 258763" name="connsiteX113"/>
                <a:gd fmla="*/ 20638 h 330201" name="connsiteY113"/>
                <a:gd fmla="*/ 89946 w 258763" name="connsiteX114"/>
                <a:gd fmla="*/ 24507 h 330201" name="connsiteY114"/>
                <a:gd fmla="*/ 95134 w 258763" name="connsiteX115"/>
                <a:gd fmla="*/ 27087 h 330201" name="connsiteY115"/>
                <a:gd fmla="*/ 96431 w 258763" name="connsiteX116"/>
                <a:gd fmla="*/ 28377 h 330201" name="connsiteY116"/>
                <a:gd fmla="*/ 97728 w 258763" name="connsiteX117"/>
                <a:gd fmla="*/ 28377 h 330201" name="connsiteY117"/>
                <a:gd fmla="*/ 99025 w 258763" name="connsiteX118"/>
                <a:gd fmla="*/ 29667 h 330201" name="connsiteY118"/>
                <a:gd fmla="*/ 100323 w 258763" name="connsiteX119"/>
                <a:gd fmla="*/ 30957 h 330201" name="connsiteY119"/>
                <a:gd fmla="*/ 108105 w 258763" name="connsiteX120"/>
                <a:gd fmla="*/ 38696 h 330201" name="connsiteY120"/>
                <a:gd fmla="*/ 113294 w 258763" name="connsiteX121"/>
                <a:gd fmla="*/ 47725 h 330201" name="connsiteY121"/>
                <a:gd fmla="*/ 114591 w 258763" name="connsiteX122"/>
                <a:gd fmla="*/ 55464 h 330201" name="connsiteY122"/>
                <a:gd fmla="*/ 114591 w 258763" name="connsiteX123"/>
                <a:gd fmla="*/ 58044 h 330201" name="connsiteY123"/>
                <a:gd fmla="*/ 114591 w 258763" name="connsiteX124"/>
                <a:gd fmla="*/ 59334 h 330201" name="connsiteY124"/>
                <a:gd fmla="*/ 114591 w 258763" name="connsiteX125"/>
                <a:gd fmla="*/ 60623 h 330201" name="connsiteY125"/>
                <a:gd fmla="*/ 113294 w 258763" name="connsiteX126"/>
                <a:gd fmla="*/ 61913 h 330201" name="connsiteY126"/>
                <a:gd fmla="*/ 111997 w 258763" name="connsiteX127"/>
                <a:gd fmla="*/ 60623 h 330201" name="connsiteY127"/>
                <a:gd fmla="*/ 111997 w 258763" name="connsiteX128"/>
                <a:gd fmla="*/ 59334 h 330201" name="connsiteY128"/>
                <a:gd fmla="*/ 110700 w 258763" name="connsiteX129"/>
                <a:gd fmla="*/ 58044 h 330201" name="connsiteY129"/>
                <a:gd fmla="*/ 109403 w 258763" name="connsiteX130"/>
                <a:gd fmla="*/ 58044 h 330201" name="connsiteY130"/>
                <a:gd fmla="*/ 104214 w 258763" name="connsiteX131"/>
                <a:gd fmla="*/ 54174 h 330201" name="connsiteY131"/>
                <a:gd fmla="*/ 97728 w 258763" name="connsiteX132"/>
                <a:gd fmla="*/ 51594 h 330201" name="connsiteY132"/>
                <a:gd fmla="*/ 89946 w 258763" name="connsiteX133"/>
                <a:gd fmla="*/ 50305 h 330201" name="connsiteY133"/>
                <a:gd fmla="*/ 88649 w 258763" name="connsiteX134"/>
                <a:gd fmla="*/ 50305 h 330201" name="connsiteY134"/>
                <a:gd fmla="*/ 86054 w 258763" name="connsiteX135"/>
                <a:gd fmla="*/ 49015 h 330201" name="connsiteY135"/>
                <a:gd fmla="*/ 80866 w 258763" name="connsiteX136"/>
                <a:gd fmla="*/ 47725 h 330201" name="connsiteY136"/>
                <a:gd fmla="*/ 71786 w 258763" name="connsiteX137"/>
                <a:gd fmla="*/ 46435 h 330201" name="connsiteY137"/>
                <a:gd fmla="*/ 66598 w 258763" name="connsiteX138"/>
                <a:gd fmla="*/ 45145 h 330201" name="connsiteY138"/>
                <a:gd fmla="*/ 65301 w 258763" name="connsiteX139"/>
                <a:gd fmla="*/ 45145 h 330201" name="connsiteY139"/>
                <a:gd fmla="*/ 64003 w 258763" name="connsiteX140"/>
                <a:gd fmla="*/ 45145 h 330201" name="connsiteY140"/>
                <a:gd fmla="*/ 62706 w 258763" name="connsiteX141"/>
                <a:gd fmla="*/ 45145 h 330201" name="connsiteY141"/>
                <a:gd fmla="*/ 61409 w 258763" name="connsiteX142"/>
                <a:gd fmla="*/ 43855 h 330201" name="connsiteY142"/>
                <a:gd fmla="*/ 60112 w 258763" name="connsiteX143"/>
                <a:gd fmla="*/ 43855 h 330201" name="connsiteY143"/>
                <a:gd fmla="*/ 56221 w 258763" name="connsiteX144"/>
                <a:gd fmla="*/ 42565 h 330201" name="connsiteY144"/>
                <a:gd fmla="*/ 53627 w 258763" name="connsiteX145"/>
                <a:gd fmla="*/ 42565 h 330201" name="connsiteY145"/>
                <a:gd fmla="*/ 51032 w 258763" name="connsiteX146"/>
                <a:gd fmla="*/ 41276 h 330201" name="connsiteY146"/>
                <a:gd fmla="*/ 47141 w 258763" name="connsiteX147"/>
                <a:gd fmla="*/ 39986 h 330201" name="connsiteY147"/>
                <a:gd fmla="*/ 36764 w 258763" name="connsiteX148"/>
                <a:gd fmla="*/ 34826 h 330201" name="connsiteY148"/>
                <a:gd fmla="*/ 26387 w 258763" name="connsiteX149"/>
                <a:gd fmla="*/ 27087 h 330201" name="connsiteY149"/>
                <a:gd fmla="*/ 18605 w 258763" name="connsiteX150"/>
                <a:gd fmla="*/ 19348 h 330201" name="connsiteY150"/>
                <a:gd fmla="*/ 13416 w 258763" name="connsiteX151"/>
                <a:gd fmla="*/ 12899 h 330201" name="connsiteY151"/>
                <a:gd fmla="*/ 10822 w 258763" name="connsiteX152"/>
                <a:gd fmla="*/ 6450 h 330201" name="connsiteY152"/>
                <a:gd fmla="*/ 9525 w 258763" name="connsiteX153"/>
                <a:gd fmla="*/ 1290 h 330201" name="connsiteY153"/>
                <a:gd fmla="*/ 9525 w 258763" name="connsiteX154"/>
                <a:gd fmla="*/ 0 h 330201" name="connsiteY1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b="b" l="l" r="r" t="t"/>
              <a:pathLst>
                <a:path h="330201" w="258762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sz="280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34631A-3E8A-493F-83DF-7D2E2E11A75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E771068-1E9B-402D-BF5D-007D1E4B9F90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41DE874-8710-47F9-85D7-D6A4ECC34837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C8243FD5-9480-4088-ABCE-791A29FEDC1C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13937507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ValueShape">
            <a:extLst>
              <a:ext uri="{FF2B5EF4-FFF2-40B4-BE49-F238E27FC236}">
                <a16:creationId xmlns:a16="http://schemas.microsoft.com/office/drawing/2014/main" id="{17AD4578-B326-40B3-9AF0-AA71055EA961}"/>
              </a:ext>
            </a:extLst>
          </p:cNvPr>
          <p:cNvSpPr/>
          <p:nvPr/>
        </p:nvSpPr>
        <p:spPr bwMode="auto">
          <a:xfrm>
            <a:off x="5085218" y="1673778"/>
            <a:ext cx="1794303" cy="3167544"/>
          </a:xfrm>
          <a:custGeom>
            <a:gdLst>
              <a:gd fmla="*/ 664005 w 1331809" name="connsiteX0"/>
              <a:gd fmla="*/ 915988 h 2351088" name="connsiteY0"/>
              <a:gd fmla="*/ 1030219 w 1331809" name="connsiteX1"/>
              <a:gd fmla="*/ 1367988 h 2351088" name="connsiteY1"/>
              <a:gd fmla="*/ 1249192 w 1331809" name="connsiteX2"/>
              <a:gd fmla="*/ 2268222 h 2351088" name="connsiteY2"/>
              <a:gd fmla="*/ 1237866 w 1331809" name="connsiteX3"/>
              <a:gd fmla="*/ 2324722 h 2351088" name="connsiteY3"/>
              <a:gd fmla="*/ 1185010 w 1331809" name="connsiteX4"/>
              <a:gd fmla="*/ 2351088 h 2351088" name="connsiteY4"/>
              <a:gd fmla="*/ 818796 w 1331809" name="connsiteX5"/>
              <a:gd fmla="*/ 2351088 h 2351088" name="connsiteY5"/>
              <a:gd fmla="*/ 818796 w 1331809" name="connsiteX6"/>
              <a:gd fmla="*/ 2094955 h 2351088" name="connsiteY6"/>
              <a:gd fmla="*/ 664005 w 1331809" name="connsiteX7"/>
              <a:gd fmla="*/ 1936755 h 2351088" name="connsiteY7"/>
              <a:gd fmla="*/ 505438 w 1331809" name="connsiteX8"/>
              <a:gd fmla="*/ 2094955 h 2351088" name="connsiteY8"/>
              <a:gd fmla="*/ 505438 w 1331809" name="connsiteX9"/>
              <a:gd fmla="*/ 2351088 h 2351088" name="connsiteY9"/>
              <a:gd fmla="*/ 142999 w 1331809" name="connsiteX10"/>
              <a:gd fmla="*/ 2351088 h 2351088" name="connsiteY10"/>
              <a:gd fmla="*/ 90143 w 1331809" name="connsiteX11"/>
              <a:gd fmla="*/ 2324722 h 2351088" name="connsiteY11"/>
              <a:gd fmla="*/ 78817 w 1331809" name="connsiteX12"/>
              <a:gd fmla="*/ 2268222 h 2351088" name="connsiteY12"/>
              <a:gd fmla="*/ 297791 w 1331809" name="connsiteX13"/>
              <a:gd fmla="*/ 1367988 h 2351088" name="connsiteY13"/>
              <a:gd fmla="*/ 664005 w 1331809" name="connsiteX14"/>
              <a:gd fmla="*/ 915988 h 2351088" name="connsiteY14"/>
              <a:gd fmla="*/ 819465 w 1331809" name="connsiteX15"/>
              <a:gd fmla="*/ 720725 h 2351088" name="connsiteY15"/>
              <a:gd fmla="*/ 1292107 w 1331809" name="connsiteX16"/>
              <a:gd fmla="*/ 1097387 h 2351088" name="connsiteY16"/>
              <a:gd fmla="*/ 1292107 w 1331809" name="connsiteX17"/>
              <a:gd fmla="*/ 1285717 h 2351088" name="connsiteY17"/>
              <a:gd fmla="*/ 1197579 w 1331809" name="connsiteX18"/>
              <a:gd fmla="*/ 1327150 h 2351088" name="connsiteY18"/>
              <a:gd fmla="*/ 1099269 w 1331809" name="connsiteX19"/>
              <a:gd fmla="*/ 1285717 h 2351088" name="connsiteY19"/>
              <a:gd fmla="*/ 721155 w 1331809" name="connsiteX20"/>
              <a:gd fmla="*/ 818657 h 2351088" name="connsiteY20"/>
              <a:gd fmla="*/ 819465 w 1331809" name="connsiteX21"/>
              <a:gd fmla="*/ 720725 h 2351088" name="connsiteY21"/>
              <a:gd fmla="*/ 508701 w 1331809" name="connsiteX22"/>
              <a:gd fmla="*/ 720725 h 2351088" name="connsiteY22"/>
              <a:gd fmla="*/ 606855 w 1331809" name="connsiteX23"/>
              <a:gd fmla="*/ 818657 h 2351088" name="connsiteY23"/>
              <a:gd fmla="*/ 229340 w 1331809" name="connsiteX24"/>
              <a:gd fmla="*/ 1285717 h 2351088" name="connsiteY24"/>
              <a:gd fmla="*/ 134961 w 1331809" name="connsiteX25"/>
              <a:gd fmla="*/ 1327150 h 2351088" name="connsiteY25"/>
              <a:gd fmla="*/ 36807 w 1331809" name="connsiteX26"/>
              <a:gd fmla="*/ 1285717 h 2351088" name="connsiteY26"/>
              <a:gd fmla="*/ 36807 w 1331809" name="connsiteX27"/>
              <a:gd fmla="*/ 1097387 h 2351088" name="connsiteY27"/>
              <a:gd fmla="*/ 508701 w 1331809" name="connsiteX28"/>
              <a:gd fmla="*/ 720725 h 2351088" name="connsiteY28"/>
              <a:gd fmla="*/ 663709 w 1331809" name="connsiteX29"/>
              <a:gd fmla="*/ 550863 h 2351088" name="connsiteY29"/>
              <a:gd fmla="*/ 776717 w 1331809" name="connsiteX30"/>
              <a:gd fmla="*/ 663872 h 2351088" name="connsiteY30"/>
              <a:gd fmla="*/ 663709 w 1331809" name="connsiteX31"/>
              <a:gd fmla="*/ 773113 h 2351088" name="connsiteY31"/>
              <a:gd fmla="*/ 554467 w 1331809" name="connsiteX32"/>
              <a:gd fmla="*/ 663872 h 2351088" name="connsiteY32"/>
              <a:gd fmla="*/ 663709 w 1331809" name="connsiteX33"/>
              <a:gd fmla="*/ 550863 h 2351088" name="connsiteY33"/>
              <a:gd fmla="*/ 1197579 w 1331809" name="connsiteX34"/>
              <a:gd fmla="*/ 0 h 2351088" name="connsiteY34"/>
              <a:gd fmla="*/ 1292107 w 1331809" name="connsiteX35"/>
              <a:gd fmla="*/ 37666 h 2351088" name="connsiteY35"/>
              <a:gd fmla="*/ 1292107 w 1331809" name="connsiteX36"/>
              <a:gd fmla="*/ 225997 h 2351088" name="connsiteY36"/>
              <a:gd fmla="*/ 819465 w 1331809" name="connsiteX37"/>
              <a:gd fmla="*/ 606425 h 2351088" name="connsiteY37"/>
              <a:gd fmla="*/ 721155 w 1331809" name="connsiteX38"/>
              <a:gd fmla="*/ 508493 h 2351088" name="connsiteY38"/>
              <a:gd fmla="*/ 1099269 w 1331809" name="connsiteX39"/>
              <a:gd fmla="*/ 37666 h 2351088" name="connsiteY39"/>
              <a:gd fmla="*/ 1197579 w 1331809" name="connsiteX40"/>
              <a:gd fmla="*/ 0 h 2351088" name="connsiteY40"/>
              <a:gd fmla="*/ 134961 w 1331809" name="connsiteX41"/>
              <a:gd fmla="*/ 0 h 2351088" name="connsiteY41"/>
              <a:gd fmla="*/ 229340 w 1331809" name="connsiteX42"/>
              <a:gd fmla="*/ 37666 h 2351088" name="connsiteY42"/>
              <a:gd fmla="*/ 606855 w 1331809" name="connsiteX43"/>
              <a:gd fmla="*/ 508493 h 2351088" name="connsiteY43"/>
              <a:gd fmla="*/ 508701 w 1331809" name="connsiteX44"/>
              <a:gd fmla="*/ 606425 h 2351088" name="connsiteY44"/>
              <a:gd fmla="*/ 36807 w 1331809" name="connsiteX45"/>
              <a:gd fmla="*/ 225997 h 2351088" name="connsiteY45"/>
              <a:gd fmla="*/ 36807 w 1331809" name="connsiteX46"/>
              <a:gd fmla="*/ 37666 h 2351088" name="connsiteY46"/>
              <a:gd fmla="*/ 134961 w 1331809" name="connsiteX47"/>
              <a:gd fmla="*/ 0 h 2351088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2351088" w="1331809">
                <a:moveTo>
                  <a:pt x="664005" y="915988"/>
                </a:moveTo>
                <a:cubicBezTo>
                  <a:pt x="664005" y="915988"/>
                  <a:pt x="664005" y="915988"/>
                  <a:pt x="1030219" y="1367988"/>
                </a:cubicBezTo>
                <a:lnTo>
                  <a:pt x="1249192" y="2268222"/>
                </a:lnTo>
                <a:cubicBezTo>
                  <a:pt x="1252967" y="2287055"/>
                  <a:pt x="1249192" y="2309655"/>
                  <a:pt x="1237866" y="2324722"/>
                </a:cubicBezTo>
                <a:cubicBezTo>
                  <a:pt x="1226539" y="2343555"/>
                  <a:pt x="1203887" y="2351088"/>
                  <a:pt x="1185010" y="2351088"/>
                </a:cubicBezTo>
                <a:cubicBezTo>
                  <a:pt x="1185010" y="2351088"/>
                  <a:pt x="1185010" y="2351088"/>
                  <a:pt x="818796" y="2351088"/>
                </a:cubicBezTo>
                <a:cubicBezTo>
                  <a:pt x="818796" y="2351088"/>
                  <a:pt x="818796" y="2351088"/>
                  <a:pt x="818796" y="2094955"/>
                </a:cubicBezTo>
                <a:cubicBezTo>
                  <a:pt x="818796" y="2008322"/>
                  <a:pt x="750839" y="1936755"/>
                  <a:pt x="664005" y="1936755"/>
                </a:cubicBezTo>
                <a:cubicBezTo>
                  <a:pt x="577170" y="1936755"/>
                  <a:pt x="505438" y="2008322"/>
                  <a:pt x="505438" y="2094955"/>
                </a:cubicBezTo>
                <a:cubicBezTo>
                  <a:pt x="505438" y="2094955"/>
                  <a:pt x="505438" y="2094955"/>
                  <a:pt x="505438" y="2351088"/>
                </a:cubicBezTo>
                <a:cubicBezTo>
                  <a:pt x="505438" y="2351088"/>
                  <a:pt x="505438" y="2351088"/>
                  <a:pt x="142999" y="2351088"/>
                </a:cubicBezTo>
                <a:cubicBezTo>
                  <a:pt x="124122" y="2351088"/>
                  <a:pt x="105245" y="2343555"/>
                  <a:pt x="90143" y="2324722"/>
                </a:cubicBezTo>
                <a:cubicBezTo>
                  <a:pt x="78817" y="2309655"/>
                  <a:pt x="75042" y="2287055"/>
                  <a:pt x="78817" y="2268222"/>
                </a:cubicBezTo>
                <a:cubicBezTo>
                  <a:pt x="78817" y="2268222"/>
                  <a:pt x="78817" y="2268222"/>
                  <a:pt x="297791" y="1367988"/>
                </a:cubicBezTo>
                <a:cubicBezTo>
                  <a:pt x="297791" y="1367988"/>
                  <a:pt x="297791" y="1367988"/>
                  <a:pt x="664005" y="915988"/>
                </a:cubicBezTo>
                <a:close/>
                <a:moveTo>
                  <a:pt x="819465" y="720725"/>
                </a:moveTo>
                <a:lnTo>
                  <a:pt x="1292107" y="1097387"/>
                </a:lnTo>
                <a:cubicBezTo>
                  <a:pt x="1345043" y="1150119"/>
                  <a:pt x="1345043" y="1236751"/>
                  <a:pt x="1292107" y="1285717"/>
                </a:cubicBezTo>
                <a:cubicBezTo>
                  <a:pt x="1265639" y="1312084"/>
                  <a:pt x="1231609" y="1327150"/>
                  <a:pt x="1197579" y="1327150"/>
                </a:cubicBezTo>
                <a:cubicBezTo>
                  <a:pt x="1163548" y="1327150"/>
                  <a:pt x="1125737" y="1312084"/>
                  <a:pt x="1099269" y="1285717"/>
                </a:cubicBezTo>
                <a:cubicBezTo>
                  <a:pt x="1099269" y="1285717"/>
                  <a:pt x="1099269" y="1285717"/>
                  <a:pt x="721155" y="818657"/>
                </a:cubicBezTo>
                <a:cubicBezTo>
                  <a:pt x="766529" y="799824"/>
                  <a:pt x="804340" y="765925"/>
                  <a:pt x="819465" y="720725"/>
                </a:cubicBezTo>
                <a:close/>
                <a:moveTo>
                  <a:pt x="508701" y="720725"/>
                </a:moveTo>
                <a:cubicBezTo>
                  <a:pt x="527577" y="765925"/>
                  <a:pt x="561553" y="799824"/>
                  <a:pt x="606855" y="818657"/>
                </a:cubicBezTo>
                <a:cubicBezTo>
                  <a:pt x="606855" y="818657"/>
                  <a:pt x="606855" y="818657"/>
                  <a:pt x="229340" y="1285717"/>
                </a:cubicBezTo>
                <a:cubicBezTo>
                  <a:pt x="202914" y="1312084"/>
                  <a:pt x="168937" y="1327150"/>
                  <a:pt x="134961" y="1327150"/>
                </a:cubicBezTo>
                <a:cubicBezTo>
                  <a:pt x="97209" y="1327150"/>
                  <a:pt x="63233" y="1312084"/>
                  <a:pt x="36807" y="1285717"/>
                </a:cubicBezTo>
                <a:cubicBezTo>
                  <a:pt x="-12270" y="1236751"/>
                  <a:pt x="-12270" y="1150119"/>
                  <a:pt x="36807" y="1097387"/>
                </a:cubicBezTo>
                <a:cubicBezTo>
                  <a:pt x="36807" y="1097387"/>
                  <a:pt x="36807" y="1097387"/>
                  <a:pt x="508701" y="720725"/>
                </a:cubicBezTo>
                <a:close/>
                <a:moveTo>
                  <a:pt x="663709" y="550863"/>
                </a:moveTo>
                <a:cubicBezTo>
                  <a:pt x="723980" y="550863"/>
                  <a:pt x="776717" y="603600"/>
                  <a:pt x="776717" y="663872"/>
                </a:cubicBezTo>
                <a:cubicBezTo>
                  <a:pt x="776717" y="724143"/>
                  <a:pt x="723980" y="773113"/>
                  <a:pt x="663709" y="773113"/>
                </a:cubicBezTo>
                <a:cubicBezTo>
                  <a:pt x="603437" y="773113"/>
                  <a:pt x="554467" y="724143"/>
                  <a:pt x="554467" y="663872"/>
                </a:cubicBezTo>
                <a:cubicBezTo>
                  <a:pt x="554467" y="603600"/>
                  <a:pt x="603437" y="550863"/>
                  <a:pt x="663709" y="550863"/>
                </a:cubicBezTo>
                <a:close/>
                <a:moveTo>
                  <a:pt x="1197579" y="0"/>
                </a:moveTo>
                <a:cubicBezTo>
                  <a:pt x="1231609" y="0"/>
                  <a:pt x="1265639" y="11300"/>
                  <a:pt x="1292107" y="37666"/>
                </a:cubicBezTo>
                <a:cubicBezTo>
                  <a:pt x="1345043" y="90399"/>
                  <a:pt x="1345043" y="173264"/>
                  <a:pt x="1292107" y="225997"/>
                </a:cubicBezTo>
                <a:cubicBezTo>
                  <a:pt x="1292107" y="225997"/>
                  <a:pt x="1292107" y="225997"/>
                  <a:pt x="819465" y="606425"/>
                </a:cubicBezTo>
                <a:cubicBezTo>
                  <a:pt x="804340" y="561226"/>
                  <a:pt x="766529" y="523559"/>
                  <a:pt x="721155" y="508493"/>
                </a:cubicBezTo>
                <a:cubicBezTo>
                  <a:pt x="721155" y="508493"/>
                  <a:pt x="721155" y="508493"/>
                  <a:pt x="1099269" y="37666"/>
                </a:cubicBezTo>
                <a:cubicBezTo>
                  <a:pt x="1125737" y="11300"/>
                  <a:pt x="1163548" y="0"/>
                  <a:pt x="1197579" y="0"/>
                </a:cubicBezTo>
                <a:close/>
                <a:moveTo>
                  <a:pt x="134961" y="0"/>
                </a:moveTo>
                <a:cubicBezTo>
                  <a:pt x="168937" y="0"/>
                  <a:pt x="202914" y="11300"/>
                  <a:pt x="229340" y="37666"/>
                </a:cubicBezTo>
                <a:cubicBezTo>
                  <a:pt x="229340" y="37666"/>
                  <a:pt x="229340" y="37666"/>
                  <a:pt x="606855" y="508493"/>
                </a:cubicBezTo>
                <a:cubicBezTo>
                  <a:pt x="561553" y="523559"/>
                  <a:pt x="527577" y="561226"/>
                  <a:pt x="508701" y="606425"/>
                </a:cubicBezTo>
                <a:lnTo>
                  <a:pt x="36807" y="225997"/>
                </a:lnTo>
                <a:cubicBezTo>
                  <a:pt x="-12270" y="177031"/>
                  <a:pt x="-12270" y="90399"/>
                  <a:pt x="36807" y="37666"/>
                </a:cubicBezTo>
                <a:cubicBezTo>
                  <a:pt x="63233" y="11300"/>
                  <a:pt x="97209" y="0"/>
                  <a:pt x="13496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37" name="CustomText1">
            <a:extLst>
              <a:ext uri="{FF2B5EF4-FFF2-40B4-BE49-F238E27FC236}">
                <a16:creationId xmlns:a16="http://schemas.microsoft.com/office/drawing/2014/main" id="{A39864CA-2970-435B-9E19-AF4C936AB874}"/>
              </a:ext>
            </a:extLst>
          </p:cNvPr>
          <p:cNvSpPr/>
          <p:nvPr/>
        </p:nvSpPr>
        <p:spPr>
          <a:xfrm>
            <a:off x="2456515" y="2024656"/>
            <a:ext cx="2286601" cy="333622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</a:rPr>
              <a:t>Supporting text here</a:t>
            </a:r>
          </a:p>
        </p:txBody>
      </p:sp>
      <p:cxnSp>
        <p:nvCxnSpPr>
          <p:cNvPr id="38" name="LineShape">
            <a:extLst>
              <a:ext uri="{FF2B5EF4-FFF2-40B4-BE49-F238E27FC236}">
                <a16:creationId xmlns:a16="http://schemas.microsoft.com/office/drawing/2014/main" id="{660799A2-5823-4256-B7CF-E8AEE0C63204}"/>
              </a:ext>
            </a:extLst>
          </p:cNvPr>
          <p:cNvCxnSpPr/>
          <p:nvPr/>
        </p:nvCxnSpPr>
        <p:spPr>
          <a:xfrm flipH="1">
            <a:off x="1337380" y="1457878"/>
            <a:ext cx="3405735" cy="0"/>
          </a:xfrm>
          <a:prstGeom prst="straightConnector1">
            <a:avLst/>
          </a:prstGeom>
          <a:noFill/>
          <a:ln cap="flat" cmpd="sng" w="12700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len="med" type="none" w="med"/>
            <a:tailEnd len="med" type="none" w="med"/>
          </a:ln>
        </p:spPr>
      </p:cxnSp>
      <p:sp>
        <p:nvSpPr>
          <p:cNvPr id="39" name="CustomText1">
            <a:extLst>
              <a:ext uri="{FF2B5EF4-FFF2-40B4-BE49-F238E27FC236}">
                <a16:creationId xmlns:a16="http://schemas.microsoft.com/office/drawing/2014/main" id="{15C4AED2-E005-40CE-B77D-82A2F7350CA3}"/>
              </a:ext>
            </a:extLst>
          </p:cNvPr>
          <p:cNvSpPr/>
          <p:nvPr/>
        </p:nvSpPr>
        <p:spPr>
          <a:xfrm>
            <a:off x="2469147" y="1726690"/>
            <a:ext cx="2306409" cy="333622"/>
          </a:xfrm>
          <a:prstGeom prst="rect">
            <a:avLst/>
          </a:prstGeom>
          <a:noFill/>
        </p:spPr>
        <p:txBody>
          <a:bodyPr bIns="0" lIns="0" rIns="0" tIns="0" wrap="none">
            <a:noAutofit/>
          </a:bodyPr>
          <a:lstStyle/>
          <a:p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</a:rPr>
              <a:t>TEXT HERE</a:t>
            </a:r>
          </a:p>
        </p:txBody>
      </p:sp>
      <p:sp>
        <p:nvSpPr>
          <p:cNvPr id="40" name="ValueText">
            <a:extLst>
              <a:ext uri="{FF2B5EF4-FFF2-40B4-BE49-F238E27FC236}">
                <a16:creationId xmlns:a16="http://schemas.microsoft.com/office/drawing/2014/main" id="{50989198-29F7-4912-A3A4-5BF5E1465BEF}"/>
              </a:ext>
            </a:extLst>
          </p:cNvPr>
          <p:cNvSpPr/>
          <p:nvPr/>
        </p:nvSpPr>
        <p:spPr>
          <a:xfrm>
            <a:off x="1409535" y="1647487"/>
            <a:ext cx="942005" cy="686721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00" lIns="182824" rIns="0" tIns="91400" wrap="none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806030902050204" pitchFamily="34" typeface="Impact"/>
              </a:rPr>
              <a:t>80%</a:t>
            </a:r>
          </a:p>
        </p:txBody>
      </p:sp>
      <p:sp>
        <p:nvSpPr>
          <p:cNvPr id="41" name="IconShape">
            <a:extLst>
              <a:ext uri="{FF2B5EF4-FFF2-40B4-BE49-F238E27FC236}">
                <a16:creationId xmlns:a16="http://schemas.microsoft.com/office/drawing/2014/main" id="{66E5D6ED-E9E2-4E0E-9683-0D8329B75F75}"/>
              </a:ext>
            </a:extLst>
          </p:cNvPr>
          <p:cNvSpPr/>
          <p:nvPr/>
        </p:nvSpPr>
        <p:spPr bwMode="auto">
          <a:xfrm>
            <a:off x="1409535" y="2633221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2" name="IconShape">
            <a:extLst>
              <a:ext uri="{FF2B5EF4-FFF2-40B4-BE49-F238E27FC236}">
                <a16:creationId xmlns:a16="http://schemas.microsoft.com/office/drawing/2014/main" id="{DADAA5D2-2EBA-4D7C-9620-4E946B57ABA1}"/>
              </a:ext>
            </a:extLst>
          </p:cNvPr>
          <p:cNvSpPr/>
          <p:nvPr/>
        </p:nvSpPr>
        <p:spPr bwMode="auto">
          <a:xfrm>
            <a:off x="2075934" y="2633221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3" name="IconShape">
            <a:extLst>
              <a:ext uri="{FF2B5EF4-FFF2-40B4-BE49-F238E27FC236}">
                <a16:creationId xmlns:a16="http://schemas.microsoft.com/office/drawing/2014/main" id="{73F12818-3DF6-4921-8090-031C046F23F2}"/>
              </a:ext>
            </a:extLst>
          </p:cNvPr>
          <p:cNvSpPr/>
          <p:nvPr/>
        </p:nvSpPr>
        <p:spPr bwMode="auto">
          <a:xfrm>
            <a:off x="2742336" y="2633221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4" name="IconShape">
            <a:extLst>
              <a:ext uri="{FF2B5EF4-FFF2-40B4-BE49-F238E27FC236}">
                <a16:creationId xmlns:a16="http://schemas.microsoft.com/office/drawing/2014/main" id="{3E338357-CD43-4FB0-B1AB-19500C410C78}"/>
              </a:ext>
            </a:extLst>
          </p:cNvPr>
          <p:cNvSpPr/>
          <p:nvPr/>
        </p:nvSpPr>
        <p:spPr bwMode="auto">
          <a:xfrm>
            <a:off x="3408736" y="2633221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5" name="IconShape">
            <a:extLst>
              <a:ext uri="{FF2B5EF4-FFF2-40B4-BE49-F238E27FC236}">
                <a16:creationId xmlns:a16="http://schemas.microsoft.com/office/drawing/2014/main" id="{02B9B70C-417D-4526-A913-0FCF9752E193}"/>
              </a:ext>
            </a:extLst>
          </p:cNvPr>
          <p:cNvSpPr/>
          <p:nvPr/>
        </p:nvSpPr>
        <p:spPr bwMode="auto">
          <a:xfrm>
            <a:off x="4075135" y="2633221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6" name="IconShape">
            <a:extLst>
              <a:ext uri="{FF2B5EF4-FFF2-40B4-BE49-F238E27FC236}">
                <a16:creationId xmlns:a16="http://schemas.microsoft.com/office/drawing/2014/main" id="{99CFE368-77B8-463F-8FE0-727B4292652F}"/>
              </a:ext>
            </a:extLst>
          </p:cNvPr>
          <p:cNvSpPr/>
          <p:nvPr/>
        </p:nvSpPr>
        <p:spPr bwMode="auto">
          <a:xfrm>
            <a:off x="1409535" y="3271205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7" name="IconShape">
            <a:extLst>
              <a:ext uri="{FF2B5EF4-FFF2-40B4-BE49-F238E27FC236}">
                <a16:creationId xmlns:a16="http://schemas.microsoft.com/office/drawing/2014/main" id="{5D47892B-0335-43B4-9FAF-3E7370D4C3AB}"/>
              </a:ext>
            </a:extLst>
          </p:cNvPr>
          <p:cNvSpPr/>
          <p:nvPr/>
        </p:nvSpPr>
        <p:spPr bwMode="auto">
          <a:xfrm>
            <a:off x="2075934" y="3271205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8" name="IconShape">
            <a:extLst>
              <a:ext uri="{FF2B5EF4-FFF2-40B4-BE49-F238E27FC236}">
                <a16:creationId xmlns:a16="http://schemas.microsoft.com/office/drawing/2014/main" id="{DC4E51F7-AD49-4B0D-AC52-715D9184AF0F}"/>
              </a:ext>
            </a:extLst>
          </p:cNvPr>
          <p:cNvSpPr/>
          <p:nvPr/>
        </p:nvSpPr>
        <p:spPr bwMode="auto">
          <a:xfrm>
            <a:off x="2742336" y="3271205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49" name="IconShape">
            <a:extLst>
              <a:ext uri="{FF2B5EF4-FFF2-40B4-BE49-F238E27FC236}">
                <a16:creationId xmlns:a16="http://schemas.microsoft.com/office/drawing/2014/main" id="{CF0504AE-C24C-49E3-8EB2-ECD923BB7730}"/>
              </a:ext>
            </a:extLst>
          </p:cNvPr>
          <p:cNvSpPr/>
          <p:nvPr/>
        </p:nvSpPr>
        <p:spPr bwMode="auto">
          <a:xfrm>
            <a:off x="3408736" y="3271205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sp>
        <p:nvSpPr>
          <p:cNvPr id="50" name="IconShape">
            <a:extLst>
              <a:ext uri="{FF2B5EF4-FFF2-40B4-BE49-F238E27FC236}">
                <a16:creationId xmlns:a16="http://schemas.microsoft.com/office/drawing/2014/main" id="{BDBA53DA-F1CB-44D6-BCA4-15F3B154347A}"/>
              </a:ext>
            </a:extLst>
          </p:cNvPr>
          <p:cNvSpPr/>
          <p:nvPr/>
        </p:nvSpPr>
        <p:spPr bwMode="auto">
          <a:xfrm>
            <a:off x="4075135" y="3271205"/>
            <a:ext cx="514541" cy="514050"/>
          </a:xfrm>
          <a:custGeom>
            <a:gdLst>
              <a:gd fmla="*/ 77299 w 1286072" name="connsiteX0"/>
              <a:gd fmla="*/ 0 h 1284843" name="connsiteY0"/>
              <a:gd fmla="*/ 643160 w 1286072" name="connsiteX1"/>
              <a:gd fmla="*/ 0 h 1284843" name="connsiteY1"/>
              <a:gd fmla="*/ 697841 w 1286072" name="connsiteX2"/>
              <a:gd fmla="*/ 22352 h 1284843" name="connsiteY2"/>
              <a:gd fmla="*/ 850474 w 1286072" name="connsiteX3"/>
              <a:gd fmla="*/ 175423 h 1284843" name="connsiteY3"/>
              <a:gd fmla="*/ 925641 w 1286072" name="connsiteX4"/>
              <a:gd fmla="*/ 250806 h 1284843" name="connsiteY4"/>
              <a:gd fmla="*/ 929151 w 1286072" name="connsiteX5"/>
              <a:gd fmla="*/ 247295 h 1284843" name="connsiteY5"/>
              <a:gd fmla="*/ 1154074 w 1286072" name="connsiteX6"/>
              <a:gd fmla="*/ 22355 h 1284843" name="connsiteY6"/>
              <a:gd fmla="*/ 1193398 w 1286072" name="connsiteX7"/>
              <a:gd fmla="*/ 1657 h 1284843" name="connsiteY7"/>
              <a:gd fmla="*/ 1193649 w 1286072" name="connsiteX8"/>
              <a:gd fmla="*/ 1680 h 1284843" name="connsiteY8"/>
              <a:gd fmla="*/ 1193695 w 1286072" name="connsiteX9"/>
              <a:gd fmla="*/ 1656 h 1284843" name="connsiteY9"/>
              <a:gd fmla="*/ 1238019 w 1286072" name="connsiteX10"/>
              <a:gd fmla="*/ 5795 h 1284843" name="connsiteY10"/>
              <a:gd fmla="*/ 1286072 w 1286072" name="connsiteX11"/>
              <a:gd fmla="*/ 76991 h 1284843" name="connsiteY11"/>
              <a:gd fmla="*/ 1286072 w 1286072" name="connsiteX12"/>
              <a:gd fmla="*/ 642422 h 1284843" name="connsiteY12"/>
              <a:gd fmla="*/ 1262874 w 1286072" name="connsiteX13"/>
              <a:gd fmla="*/ 697061 h 1284843" name="connsiteY13"/>
              <a:gd fmla="*/ 1035038 w 1286072" name="connsiteX14"/>
              <a:gd fmla="*/ 924723 h 1284843" name="connsiteY14"/>
              <a:gd fmla="*/ 1262874 w 1286072" name="connsiteX15"/>
              <a:gd fmla="*/ 1153213 h 1284843" name="connsiteY15"/>
              <a:gd fmla="*/ 1280272 w 1286072" name="connsiteX16"/>
              <a:gd fmla="*/ 1236827 h 1284843" name="connsiteY16"/>
              <a:gd fmla="*/ 1209022 w 1286072" name="connsiteX17"/>
              <a:gd fmla="*/ 1284843 h 1284843" name="connsiteY17"/>
              <a:gd fmla="*/ 720211 w 1286072" name="connsiteX18"/>
              <a:gd fmla="*/ 1284843 h 1284843" name="connsiteY18"/>
              <a:gd fmla="*/ 643160 w 1286072" name="connsiteX19"/>
              <a:gd fmla="*/ 1284843 h 1284843" name="connsiteY19"/>
              <a:gd fmla="*/ 588480 w 1286072" name="connsiteX20"/>
              <a:gd fmla="*/ 1261663 h 1284843" name="connsiteY20"/>
              <a:gd fmla="*/ 566110 w 1286072" name="connsiteX21"/>
              <a:gd fmla="*/ 1239311 h 1284843" name="connsiteY21"/>
              <a:gd fmla="*/ 360644 w 1286072" name="connsiteX22"/>
              <a:gd fmla="*/ 1034001 h 1284843" name="connsiteY22"/>
              <a:gd fmla="*/ 131980 w 1286072" name="connsiteX23"/>
              <a:gd fmla="*/ 1261663 h 1284843" name="connsiteY23"/>
              <a:gd fmla="*/ 77299 w 1286072" name="connsiteX24"/>
              <a:gd fmla="*/ 1284843 h 1284843" name="connsiteY24"/>
              <a:gd fmla="*/ 77184 w 1286072" name="connsiteX25"/>
              <a:gd fmla="*/ 1284820 h 1284843" name="connsiteY25"/>
              <a:gd fmla="*/ 77071 w 1286072" name="connsiteX26"/>
              <a:gd fmla="*/ 1284843 h 1284843" name="connsiteY26"/>
              <a:gd fmla="*/ 48066 w 1286072" name="connsiteX27"/>
              <a:gd fmla="*/ 1279050 h 1284843" name="connsiteY27"/>
              <a:gd fmla="*/ 0 w 1286072" name="connsiteX28"/>
              <a:gd fmla="*/ 1207874 h 1284843" name="connsiteY28"/>
              <a:gd fmla="*/ 0 w 1286072" name="connsiteX29"/>
              <a:gd fmla="*/ 642603 h 1284843" name="connsiteY29"/>
              <a:gd fmla="*/ 23204 w 1286072" name="connsiteX30"/>
              <a:gd fmla="*/ 587980 h 1284843" name="connsiteY30"/>
              <a:gd fmla="*/ 78844 w 1286072" name="connsiteX31"/>
              <a:gd fmla="*/ 532414 h 1284843" name="connsiteY31"/>
              <a:gd fmla="*/ 104955 w 1286072" name="connsiteX32"/>
              <a:gd fmla="*/ 506337 h 1284843" name="connsiteY32"/>
              <a:gd fmla="*/ 119565 w 1286072" name="connsiteX33"/>
              <a:gd fmla="*/ 491738 h 1284843" name="connsiteY33"/>
              <a:gd fmla="*/ 251283 w 1286072" name="connsiteX34"/>
              <a:gd fmla="*/ 360120 h 1284843" name="connsiteY34"/>
              <a:gd fmla="*/ 23447 w 1286072" name="connsiteX35"/>
              <a:gd fmla="*/ 131630 h 1284843" name="connsiteY35"/>
              <a:gd fmla="*/ 6049 w 1286072" name="connsiteX36"/>
              <a:gd fmla="*/ 48016 h 1284843" name="connsiteY36"/>
              <a:gd fmla="*/ 77299 w 1286072" name="connsiteX37"/>
              <a:gd fmla="*/ 0 h 1284843" name="connsiteY37"/>
              <a:gd fmla="*/ 643161 w 1286072" name="connsiteX38"/>
              <a:gd fmla="*/ 488754 h 1284843" name="connsiteY38"/>
              <a:gd fmla="*/ 600062 w 1286072" name="connsiteX39"/>
              <a:gd fmla="*/ 494544 h 1284843" name="connsiteY39"/>
              <a:gd fmla="*/ 543703 w 1286072" name="connsiteX40"/>
              <a:gd fmla="*/ 524322 h 1284843" name="connsiteY40"/>
              <a:gd fmla="*/ 498117 w 1286072" name="connsiteX41"/>
              <a:gd fmla="*/ 588841 h 1284843" name="connsiteY41"/>
              <a:gd fmla="*/ 498117 w 1286072" name="connsiteX42"/>
              <a:gd fmla="*/ 589668 h 1284843" name="connsiteY42"/>
              <a:gd fmla="*/ 495631 w 1286072" name="connsiteX43"/>
              <a:gd fmla="*/ 596286 h 1284843" name="connsiteY43"/>
              <a:gd fmla="*/ 495631 w 1286072" name="connsiteX44"/>
              <a:gd fmla="*/ 597113 h 1284843" name="connsiteY44"/>
              <a:gd fmla="*/ 494802 w 1286072" name="connsiteX45"/>
              <a:gd fmla="*/ 599594 h 1284843" name="connsiteY45"/>
              <a:gd fmla="*/ 493973 w 1286072" name="connsiteX46"/>
              <a:gd fmla="*/ 602903 h 1284843" name="connsiteY46"/>
              <a:gd fmla="*/ 493973 w 1286072" name="connsiteX47"/>
              <a:gd fmla="*/ 603730 h 1284843" name="connsiteY47"/>
              <a:gd fmla="*/ 493144 w 1286072" name="connsiteX48"/>
              <a:gd fmla="*/ 606212 h 1284843" name="connsiteY48"/>
              <a:gd fmla="*/ 489829 w 1286072" name="connsiteX49"/>
              <a:gd fmla="*/ 625237 h 1284843" name="connsiteY49"/>
              <a:gd fmla="*/ 489000 w 1286072" name="connsiteX50"/>
              <a:gd fmla="*/ 642607 h 1284843" name="connsiteY50"/>
              <a:gd fmla="*/ 489829 w 1286072" name="connsiteX51"/>
              <a:gd fmla="*/ 659978 h 1284843" name="connsiteY51"/>
              <a:gd fmla="*/ 494802 w 1286072" name="connsiteX52"/>
              <a:gd fmla="*/ 685620 h 1284843" name="connsiteY52"/>
              <a:gd fmla="*/ 533757 w 1286072" name="connsiteX53"/>
              <a:gd fmla="*/ 751793 h 1284843" name="connsiteY53"/>
              <a:gd fmla="*/ 541216 w 1286072" name="connsiteX54"/>
              <a:gd fmla="*/ 758410 h 1284843" name="connsiteY54"/>
              <a:gd fmla="*/ 600062 w 1286072" name="connsiteX55"/>
              <a:gd fmla="*/ 790670 h 1284843" name="connsiteY55"/>
              <a:gd fmla="*/ 619954 w 1286072" name="connsiteX56"/>
              <a:gd fmla="*/ 794806 h 1284843" name="connsiteY56"/>
              <a:gd fmla="*/ 643161 w 1286072" name="connsiteX57"/>
              <a:gd fmla="*/ 796460 h 1284843" name="connsiteY57"/>
              <a:gd fmla="*/ 665539 w 1286072" name="connsiteX58"/>
              <a:gd fmla="*/ 794806 h 1284843" name="connsiteY58"/>
              <a:gd fmla="*/ 666368 w 1286072" name="connsiteX59"/>
              <a:gd fmla="*/ 794806 h 1284843" name="connsiteY59"/>
              <a:gd fmla="*/ 686260 w 1286072" name="connsiteX60"/>
              <a:gd fmla="*/ 790670 h 1284843" name="connsiteY60"/>
              <a:gd fmla="*/ 726044 w 1286072" name="connsiteX61"/>
              <a:gd fmla="*/ 772472 h 1284843" name="connsiteY61"/>
              <a:gd fmla="*/ 735161 w 1286072" name="connsiteX62"/>
              <a:gd fmla="*/ 765855 h 1284843" name="connsiteY62"/>
              <a:gd fmla="*/ 752566 w 1286072" name="connsiteX63"/>
              <a:gd fmla="*/ 751793 h 1284843" name="connsiteY63"/>
              <a:gd fmla="*/ 791520 w 1286072" name="connsiteX64"/>
              <a:gd fmla="*/ 685620 h 1284843" name="connsiteY64"/>
              <a:gd fmla="*/ 796493 w 1286072" name="connsiteX65"/>
              <a:gd fmla="*/ 659978 h 1284843" name="connsiteY65"/>
              <a:gd fmla="*/ 797322 w 1286072" name="connsiteX66"/>
              <a:gd fmla="*/ 642607 h 1284843" name="connsiteY66"/>
              <a:gd fmla="*/ 795665 w 1286072" name="connsiteX67"/>
              <a:gd fmla="*/ 619446 h 1284843" name="connsiteY67"/>
              <a:gd fmla="*/ 791520 w 1286072" name="connsiteX68"/>
              <a:gd fmla="*/ 599594 h 1284843" name="connsiteY68"/>
              <a:gd fmla="*/ 769142 w 1286072" name="connsiteX69"/>
              <a:gd fmla="*/ 553273 h 1284843" name="connsiteY69"/>
              <a:gd fmla="*/ 752566 w 1286072" name="connsiteX70"/>
              <a:gd fmla="*/ 533421 h 1284843" name="connsiteY70"/>
              <a:gd fmla="*/ 741791 w 1286072" name="connsiteX71"/>
              <a:gd fmla="*/ 523495 h 1284843" name="connsiteY71"/>
              <a:gd fmla="*/ 740962 w 1286072" name="connsiteX72"/>
              <a:gd fmla="*/ 523495 h 1284843" name="connsiteY72"/>
              <a:gd fmla="*/ 740133 w 1286072" name="connsiteX73"/>
              <a:gd fmla="*/ 523495 h 1284843" name="connsiteY73"/>
              <a:gd fmla="*/ 686260 w 1286072" name="connsiteX74"/>
              <a:gd fmla="*/ 494544 h 1284843" name="connsiteY74"/>
              <a:gd fmla="*/ 651449 w 1286072" name="connsiteX75"/>
              <a:gd fmla="*/ 488754 h 1284843" name="connsiteY75"/>
              <a:gd fmla="*/ 643161 w 1286072" name="connsiteX76"/>
              <a:gd fmla="*/ 488754 h 1284843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1284843" w="1286072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 sz="1600"/>
          </a:p>
        </p:txBody>
      </p:sp>
      <p:cxnSp>
        <p:nvCxnSpPr>
          <p:cNvPr id="51" name="LineShape">
            <a:extLst>
              <a:ext uri="{FF2B5EF4-FFF2-40B4-BE49-F238E27FC236}">
                <a16:creationId xmlns:a16="http://schemas.microsoft.com/office/drawing/2014/main" id="{4E1B9277-DB7C-4C29-93E2-9156B061460E}"/>
              </a:ext>
            </a:extLst>
          </p:cNvPr>
          <p:cNvCxnSpPr/>
          <p:nvPr/>
        </p:nvCxnSpPr>
        <p:spPr>
          <a:xfrm flipH="1">
            <a:off x="1337381" y="2488204"/>
            <a:ext cx="3087960" cy="0"/>
          </a:xfrm>
          <a:prstGeom prst="straightConnector1">
            <a:avLst/>
          </a:prstGeom>
          <a:noFill/>
          <a:ln cap="flat" cmpd="sng" w="12700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len="med" type="none" w="med"/>
            <a:tailEnd len="med" type="none" w="med"/>
          </a:ln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D175046-430A-467E-B863-88E04037FFE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45D246A-4F55-475A-B2C8-48E3AF56C66A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AC9E504-651A-452C-B607-0DB82059DF51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29A0268A-CB30-469C-B63E-44EC281B8E4C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14111020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A1F853-C512-4C08-BD6A-E5D917D4BD28}"/>
              </a:ext>
            </a:extLst>
          </p:cNvPr>
          <p:cNvGrpSpPr/>
          <p:nvPr/>
        </p:nvGrpSpPr>
        <p:grpSpPr>
          <a:xfrm>
            <a:off x="1471338" y="3047219"/>
            <a:ext cx="1497334" cy="487450"/>
            <a:chOff x="834003" y="4345042"/>
            <a:chExt cx="2541060" cy="827230"/>
          </a:xfrm>
        </p:grpSpPr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19625F6F-DC6C-4BD5-8614-336DA1C18F18}"/>
                </a:ext>
              </a:extLst>
            </p:cNvPr>
            <p:cNvSpPr txBox="1"/>
            <p:nvPr/>
          </p:nvSpPr>
          <p:spPr>
            <a:xfrm>
              <a:off x="834003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B623E871-3F62-4D04-B661-634E8C3A0F1D}"/>
                </a:ext>
              </a:extLst>
            </p:cNvPr>
            <p:cNvSpPr/>
            <p:nvPr/>
          </p:nvSpPr>
          <p:spPr>
            <a:xfrm>
              <a:off x="1550535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altLang="en-US" b="1" lang="zh-CN" sz="70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2265634-3105-43FA-894A-2738CB7B9DB6}"/>
              </a:ext>
            </a:extLst>
          </p:cNvPr>
          <p:cNvGrpSpPr/>
          <p:nvPr/>
        </p:nvGrpSpPr>
        <p:grpSpPr>
          <a:xfrm>
            <a:off x="1769194" y="1475663"/>
            <a:ext cx="901620" cy="1498409"/>
            <a:chOff x="1339482" y="1448780"/>
            <a:chExt cx="1530100" cy="2542884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D444CB2A-BA51-4690-8480-055BC45CD0A1}"/>
                </a:ext>
              </a:extLst>
            </p:cNvPr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38" name="Group 25">
                <a:extLst>
                  <a:ext uri="{FF2B5EF4-FFF2-40B4-BE49-F238E27FC236}">
                    <a16:creationId xmlns:a16="http://schemas.microsoft.com/office/drawing/2014/main" id="{A2E7D3C8-3861-4B5D-AF8A-5716E450056A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0" name="Arrow: Notched Right 27">
                  <a:extLst>
                    <a:ext uri="{FF2B5EF4-FFF2-40B4-BE49-F238E27FC236}">
                      <a16:creationId xmlns:a16="http://schemas.microsoft.com/office/drawing/2014/main" id="{2BA0BAD8-4ABC-4798-9F98-999B03FD575B}"/>
                    </a:ext>
                  </a:extLst>
                </p:cNvPr>
                <p:cNvSpPr/>
                <p:nvPr/>
              </p:nvSpPr>
              <p:spPr bwMode="auto">
                <a:xfrm flipH="1" rot="3952631">
                  <a:off x="1271327" y="2284405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1" name="Arrow: Notched Right 28">
                  <a:extLst>
                    <a:ext uri="{FF2B5EF4-FFF2-40B4-BE49-F238E27FC236}">
                      <a16:creationId xmlns:a16="http://schemas.microsoft.com/office/drawing/2014/main" id="{3C5CF01B-CC59-4C67-AB11-830D1CBAF4B4}"/>
                    </a:ext>
                  </a:extLst>
                </p:cNvPr>
                <p:cNvSpPr/>
                <p:nvPr/>
              </p:nvSpPr>
              <p:spPr bwMode="auto">
                <a:xfrm rot="17647368">
                  <a:off x="805615" y="2284406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39" name="Oval 26">
                <a:extLst>
                  <a:ext uri="{FF2B5EF4-FFF2-40B4-BE49-F238E27FC236}">
                    <a16:creationId xmlns:a16="http://schemas.microsoft.com/office/drawing/2014/main" id="{1F0E4E65-2C03-4732-B611-15C36F51353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37" name="Freeform: Shape 32">
              <a:extLst>
                <a:ext uri="{FF2B5EF4-FFF2-40B4-BE49-F238E27FC236}">
                  <a16:creationId xmlns:a16="http://schemas.microsoft.com/office/drawing/2014/main" id="{9AB8E698-874B-4E5C-B36F-43F14DC586AD}"/>
                </a:ext>
              </a:extLst>
            </p:cNvPr>
            <p:cNvSpPr/>
            <p:nvPr/>
          </p:nvSpPr>
          <p:spPr bwMode="auto">
            <a:xfrm>
              <a:off x="1700754" y="1877630"/>
              <a:ext cx="807557" cy="692188"/>
            </a:xfrm>
            <a:custGeom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b="b" l="0" r="r" t="0"/>
              <a:pathLst>
                <a:path h="57" w="6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BBAF807A-955B-4FF3-A8FE-E8B57C185065}"/>
              </a:ext>
            </a:extLst>
          </p:cNvPr>
          <p:cNvGrpSpPr/>
          <p:nvPr/>
        </p:nvGrpSpPr>
        <p:grpSpPr>
          <a:xfrm>
            <a:off x="3039334" y="3047219"/>
            <a:ext cx="1497334" cy="487450"/>
            <a:chOff x="3494981" y="4345042"/>
            <a:chExt cx="2541060" cy="827230"/>
          </a:xfrm>
        </p:grpSpPr>
        <p:sp>
          <p:nvSpPr>
            <p:cNvPr id="34" name="TextBox 39">
              <a:extLst>
                <a:ext uri="{FF2B5EF4-FFF2-40B4-BE49-F238E27FC236}">
                  <a16:creationId xmlns:a16="http://schemas.microsoft.com/office/drawing/2014/main" id="{FE62F2D6-4139-4442-B1DF-2F9FC4168AE3}"/>
                </a:ext>
              </a:extLst>
            </p:cNvPr>
            <p:cNvSpPr txBox="1"/>
            <p:nvPr/>
          </p:nvSpPr>
          <p:spPr>
            <a:xfrm>
              <a:off x="3494981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9E9766CF-CF1E-4A81-BA75-A330495787F0}"/>
                </a:ext>
              </a:extLst>
            </p:cNvPr>
            <p:cNvSpPr/>
            <p:nvPr/>
          </p:nvSpPr>
          <p:spPr>
            <a:xfrm>
              <a:off x="4211513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altLang="en-US" b="1" lang="zh-CN" sz="70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EA88E918-35E0-4DEA-9C7D-6B3C305F2493}"/>
              </a:ext>
            </a:extLst>
          </p:cNvPr>
          <p:cNvGrpSpPr/>
          <p:nvPr/>
        </p:nvGrpSpPr>
        <p:grpSpPr>
          <a:xfrm>
            <a:off x="4607331" y="3047219"/>
            <a:ext cx="1497334" cy="487450"/>
            <a:chOff x="6155959" y="4345042"/>
            <a:chExt cx="2541060" cy="827230"/>
          </a:xfrm>
        </p:grpSpPr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id="{91F1D085-C423-49B0-B913-1A0A33759E63}"/>
                </a:ext>
              </a:extLst>
            </p:cNvPr>
            <p:cNvSpPr txBox="1"/>
            <p:nvPr/>
          </p:nvSpPr>
          <p:spPr>
            <a:xfrm>
              <a:off x="6155959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id="{3C8B9F65-C854-4B07-BDC4-0D108CFD1ED5}"/>
                </a:ext>
              </a:extLst>
            </p:cNvPr>
            <p:cNvSpPr/>
            <p:nvPr/>
          </p:nvSpPr>
          <p:spPr>
            <a:xfrm>
              <a:off x="6872491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altLang="en-US" b="1" lang="zh-CN" sz="700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976D1785-950C-4F57-AF23-F048E2F8912F}"/>
              </a:ext>
            </a:extLst>
          </p:cNvPr>
          <p:cNvGrpSpPr/>
          <p:nvPr/>
        </p:nvGrpSpPr>
        <p:grpSpPr>
          <a:xfrm>
            <a:off x="6175328" y="3047219"/>
            <a:ext cx="1497334" cy="487450"/>
            <a:chOff x="8816938" y="4345042"/>
            <a:chExt cx="2541060" cy="827230"/>
          </a:xfrm>
        </p:grpSpPr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id="{02D8F7EF-57CF-4EDE-A495-96F1156245BE}"/>
                </a:ext>
              </a:extLst>
            </p:cNvPr>
            <p:cNvSpPr txBox="1"/>
            <p:nvPr/>
          </p:nvSpPr>
          <p:spPr>
            <a:xfrm>
              <a:off x="8816938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76">
              <a:extLst>
                <a:ext uri="{FF2B5EF4-FFF2-40B4-BE49-F238E27FC236}">
                  <a16:creationId xmlns:a16="http://schemas.microsoft.com/office/drawing/2014/main" id="{25E49CA0-38D4-430F-8020-D290941256E9}"/>
                </a:ext>
              </a:extLst>
            </p:cNvPr>
            <p:cNvSpPr/>
            <p:nvPr/>
          </p:nvSpPr>
          <p:spPr>
            <a:xfrm>
              <a:off x="9533470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altLang="en-US" b="1" lang="zh-CN" sz="70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D6893A8C-9949-4C4C-A49B-1B811D2876A8}"/>
              </a:ext>
            </a:extLst>
          </p:cNvPr>
          <p:cNvGrpSpPr/>
          <p:nvPr/>
        </p:nvGrpSpPr>
        <p:grpSpPr>
          <a:xfrm>
            <a:off x="3337191" y="1475663"/>
            <a:ext cx="901620" cy="1498409"/>
            <a:chOff x="4000460" y="1448780"/>
            <a:chExt cx="1530100" cy="2542884"/>
          </a:xfrm>
        </p:grpSpPr>
        <p:grpSp>
          <p:nvGrpSpPr>
            <p:cNvPr id="24" name="Group 33">
              <a:extLst>
                <a:ext uri="{FF2B5EF4-FFF2-40B4-BE49-F238E27FC236}">
                  <a16:creationId xmlns:a16="http://schemas.microsoft.com/office/drawing/2014/main" id="{639EEE48-8779-4A4D-821C-CA536CE2C4FD}"/>
                </a:ext>
              </a:extLst>
            </p:cNvPr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id="{648D8836-C888-4238-A6AF-30D7D9AAFEED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8" name="Arrow: Notched Right 36">
                  <a:extLst>
                    <a:ext uri="{FF2B5EF4-FFF2-40B4-BE49-F238E27FC236}">
                      <a16:creationId xmlns:a16="http://schemas.microsoft.com/office/drawing/2014/main" id="{822B83D8-6461-401C-BC4D-01B08C872AD7}"/>
                    </a:ext>
                  </a:extLst>
                </p:cNvPr>
                <p:cNvSpPr/>
                <p:nvPr/>
              </p:nvSpPr>
              <p:spPr bwMode="auto">
                <a:xfrm flipH="1" rot="3952631">
                  <a:off x="1271327" y="2284405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9" name="Arrow: Notched Right 37">
                  <a:extLst>
                    <a:ext uri="{FF2B5EF4-FFF2-40B4-BE49-F238E27FC236}">
                      <a16:creationId xmlns:a16="http://schemas.microsoft.com/office/drawing/2014/main" id="{2D6C0932-8FDC-437A-9092-40990DC3DA57}"/>
                    </a:ext>
                  </a:extLst>
                </p:cNvPr>
                <p:cNvSpPr/>
                <p:nvPr/>
              </p:nvSpPr>
              <p:spPr bwMode="auto">
                <a:xfrm rot="17647368">
                  <a:off x="805615" y="2284406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7" name="Oval 35">
                <a:extLst>
                  <a:ext uri="{FF2B5EF4-FFF2-40B4-BE49-F238E27FC236}">
                    <a16:creationId xmlns:a16="http://schemas.microsoft.com/office/drawing/2014/main" id="{24C377D1-6C94-4C5A-BF5B-090731CB2CA2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25" name="Freeform: Shape 77">
              <a:extLst>
                <a:ext uri="{FF2B5EF4-FFF2-40B4-BE49-F238E27FC236}">
                  <a16:creationId xmlns:a16="http://schemas.microsoft.com/office/drawing/2014/main" id="{501743E1-2313-4342-82A0-99B8A0B58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b="b" l="0" r="r" t="0"/>
              <a:pathLst>
                <a:path h="68" w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ABB8B058-F969-4B07-81E4-4F01CF79B355}"/>
              </a:ext>
            </a:extLst>
          </p:cNvPr>
          <p:cNvGrpSpPr/>
          <p:nvPr/>
        </p:nvGrpSpPr>
        <p:grpSpPr>
          <a:xfrm>
            <a:off x="4905187" y="1475663"/>
            <a:ext cx="901620" cy="1498409"/>
            <a:chOff x="6661437" y="1448780"/>
            <a:chExt cx="1530100" cy="2542884"/>
          </a:xfrm>
        </p:grpSpPr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1B80AD76-1861-466A-8CDD-64150BE3ECF7}"/>
                </a:ext>
              </a:extLst>
            </p:cNvPr>
            <p:cNvGrpSpPr/>
            <p:nvPr/>
          </p:nvGrpSpPr>
          <p:grpSpPr>
            <a:xfrm>
              <a:off x="666143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0" name="Group 42">
                <a:extLst>
                  <a:ext uri="{FF2B5EF4-FFF2-40B4-BE49-F238E27FC236}">
                    <a16:creationId xmlns:a16="http://schemas.microsoft.com/office/drawing/2014/main" id="{293C0572-5CA3-48EC-AF09-5F23AAC32E5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2" name="Arrow: Notched Right 44">
                  <a:extLst>
                    <a:ext uri="{FF2B5EF4-FFF2-40B4-BE49-F238E27FC236}">
                      <a16:creationId xmlns:a16="http://schemas.microsoft.com/office/drawing/2014/main" id="{8F2901D3-7864-4817-BA3C-139A6425E9C1}"/>
                    </a:ext>
                  </a:extLst>
                </p:cNvPr>
                <p:cNvSpPr/>
                <p:nvPr/>
              </p:nvSpPr>
              <p:spPr bwMode="auto">
                <a:xfrm flipH="1" rot="3952631">
                  <a:off x="1271327" y="2284405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3" name="Arrow: Notched Right 47">
                  <a:extLst>
                    <a:ext uri="{FF2B5EF4-FFF2-40B4-BE49-F238E27FC236}">
                      <a16:creationId xmlns:a16="http://schemas.microsoft.com/office/drawing/2014/main" id="{98E1FFC7-4034-43D1-96E1-FD9ADD389CF5}"/>
                    </a:ext>
                  </a:extLst>
                </p:cNvPr>
                <p:cNvSpPr/>
                <p:nvPr/>
              </p:nvSpPr>
              <p:spPr bwMode="auto">
                <a:xfrm rot="17647368">
                  <a:off x="805615" y="2284406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1" name="Oval 43">
                <a:extLst>
                  <a:ext uri="{FF2B5EF4-FFF2-40B4-BE49-F238E27FC236}">
                    <a16:creationId xmlns:a16="http://schemas.microsoft.com/office/drawing/2014/main" id="{E37174FD-AE68-4F66-855B-0AD29D7D83F0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9" name="Freeform: Shape 78">
              <a:extLst>
                <a:ext uri="{FF2B5EF4-FFF2-40B4-BE49-F238E27FC236}">
                  <a16:creationId xmlns:a16="http://schemas.microsoft.com/office/drawing/2014/main" id="{631E135A-8C18-46D2-BEED-ADC47896D4ED}"/>
                </a:ext>
              </a:extLst>
            </p:cNvPr>
            <p:cNvSpPr/>
            <p:nvPr/>
          </p:nvSpPr>
          <p:spPr bwMode="auto">
            <a:xfrm>
              <a:off x="7140179" y="1873076"/>
              <a:ext cx="572622" cy="701296"/>
            </a:xfrm>
            <a:custGeom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b="b" l="0" r="r" t="0"/>
              <a:pathLst>
                <a:path h="50" w="41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8480EDC2-70DA-4B3A-AB74-5647EE8679C9}"/>
              </a:ext>
            </a:extLst>
          </p:cNvPr>
          <p:cNvGrpSpPr/>
          <p:nvPr/>
        </p:nvGrpSpPr>
        <p:grpSpPr>
          <a:xfrm>
            <a:off x="6473184" y="1475663"/>
            <a:ext cx="901620" cy="1498409"/>
            <a:chOff x="9322417" y="1448780"/>
            <a:chExt cx="1530100" cy="2542884"/>
          </a:xfrm>
        </p:grpSpPr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7524D41-E058-4482-B776-9553D9133689}"/>
                </a:ext>
              </a:extLst>
            </p:cNvPr>
            <p:cNvGrpSpPr/>
            <p:nvPr/>
          </p:nvGrpSpPr>
          <p:grpSpPr>
            <a:xfrm>
              <a:off x="932241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14" name="Group 53">
                <a:extLst>
                  <a:ext uri="{FF2B5EF4-FFF2-40B4-BE49-F238E27FC236}">
                    <a16:creationId xmlns:a16="http://schemas.microsoft.com/office/drawing/2014/main" id="{5BC0C7C9-F3D6-49BA-8114-FD68F121687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16" name="Arrow: Notched Right 55">
                  <a:extLst>
                    <a:ext uri="{FF2B5EF4-FFF2-40B4-BE49-F238E27FC236}">
                      <a16:creationId xmlns:a16="http://schemas.microsoft.com/office/drawing/2014/main" id="{A3DE8B8F-BECB-4F0D-9736-D812EE0756C8}"/>
                    </a:ext>
                  </a:extLst>
                </p:cNvPr>
                <p:cNvSpPr/>
                <p:nvPr/>
              </p:nvSpPr>
              <p:spPr bwMode="auto">
                <a:xfrm flipH="1" rot="3952631">
                  <a:off x="1271327" y="2284405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7" name="Arrow: Notched Right 63">
                  <a:extLst>
                    <a:ext uri="{FF2B5EF4-FFF2-40B4-BE49-F238E27FC236}">
                      <a16:creationId xmlns:a16="http://schemas.microsoft.com/office/drawing/2014/main" id="{A61099A8-C9FB-45DD-A82E-B47038858878}"/>
                    </a:ext>
                  </a:extLst>
                </p:cNvPr>
                <p:cNvSpPr/>
                <p:nvPr/>
              </p:nvSpPr>
              <p:spPr bwMode="auto">
                <a:xfrm rot="17647368">
                  <a:off x="805615" y="2284406"/>
                  <a:ext cx="1130300" cy="445776"/>
                </a:xfrm>
                <a:prstGeom prst="notchedRightArrow">
                  <a:avLst>
                    <a:gd fmla="val 100000" name="adj1"/>
                    <a:gd fmla="val 58021" name="adj2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15" name="Oval 54">
                <a:extLst>
                  <a:ext uri="{FF2B5EF4-FFF2-40B4-BE49-F238E27FC236}">
                    <a16:creationId xmlns:a16="http://schemas.microsoft.com/office/drawing/2014/main" id="{A474348A-DE69-4C78-9BA5-5AEB848BD4D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3" name="Freeform: Shape 79">
              <a:extLst>
                <a:ext uri="{FF2B5EF4-FFF2-40B4-BE49-F238E27FC236}">
                  <a16:creationId xmlns:a16="http://schemas.microsoft.com/office/drawing/2014/main" id="{0996B1DD-1880-4201-B485-3D230043AA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09845" y="1939310"/>
              <a:ext cx="755247" cy="568829"/>
            </a:xfrm>
            <a:custGeom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b="b" l="0" r="r" t="0"/>
              <a:pathLst>
                <a:path h="119" w="158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B37F26C-7A10-4170-8551-25E4BAD1784C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668FD85-C36A-4C08-9CFF-67DEE7EFB7F4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3D06A0D-2011-449C-A21C-426F904B233A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2D2F5C8-8619-445C-8B9C-9C06C13613C3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2456412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CB260C5-3535-4DA1-B496-5285EA5FAB74}"/>
              </a:ext>
            </a:extLst>
          </p:cNvPr>
          <p:cNvSpPr/>
          <p:nvPr/>
        </p:nvSpPr>
        <p:spPr>
          <a:xfrm>
            <a:off x="3467879" y="1428091"/>
            <a:ext cx="1085223" cy="1085223"/>
          </a:xfrm>
          <a:custGeom>
            <a:gdLst>
              <a:gd fmla="*/ 0 w 1759712" name="connsiteX0"/>
              <a:gd fmla="*/ 1759712 h 1759712" name="connsiteY0"/>
              <a:gd fmla="*/ 515410 w 1759712" name="connsiteX1"/>
              <a:gd fmla="*/ 515408 h 1759712" name="connsiteY1"/>
              <a:gd fmla="*/ 1759716 w 1759712" name="connsiteX2"/>
              <a:gd fmla="*/ 2 h 1759712" name="connsiteY2"/>
              <a:gd fmla="*/ 1759712 w 1759712" name="connsiteX3"/>
              <a:gd fmla="*/ 1759712 h 1759712" name="connsiteY3"/>
              <a:gd fmla="*/ 0 w 1759712" name="connsiteX4"/>
              <a:gd fmla="*/ 1759712 h 17597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9712" w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82D4F7-C1D7-4715-A5E9-7F8927A7D7E4}"/>
              </a:ext>
            </a:extLst>
          </p:cNvPr>
          <p:cNvSpPr/>
          <p:nvPr/>
        </p:nvSpPr>
        <p:spPr>
          <a:xfrm>
            <a:off x="4603227" y="1428091"/>
            <a:ext cx="1085223" cy="1085223"/>
          </a:xfrm>
          <a:custGeom>
            <a:gdLst>
              <a:gd fmla="*/ 0 w 1759712" name="connsiteX0"/>
              <a:gd fmla="*/ 1759712 h 1759712" name="connsiteY0"/>
              <a:gd fmla="*/ 515410 w 1759712" name="connsiteX1"/>
              <a:gd fmla="*/ 515408 h 1759712" name="connsiteY1"/>
              <a:gd fmla="*/ 1759716 w 1759712" name="connsiteX2"/>
              <a:gd fmla="*/ 2 h 1759712" name="connsiteY2"/>
              <a:gd fmla="*/ 1759712 w 1759712" name="connsiteX3"/>
              <a:gd fmla="*/ 1759712 h 1759712" name="connsiteY3"/>
              <a:gd fmla="*/ 0 w 1759712" name="connsiteX4"/>
              <a:gd fmla="*/ 1759712 h 17597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9712" w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E2308F-D1A5-458E-B632-2367CC5A3EE1}"/>
              </a:ext>
            </a:extLst>
          </p:cNvPr>
          <p:cNvSpPr/>
          <p:nvPr/>
        </p:nvSpPr>
        <p:spPr>
          <a:xfrm>
            <a:off x="4603227" y="2563438"/>
            <a:ext cx="1085223" cy="1085224"/>
          </a:xfrm>
          <a:custGeom>
            <a:gdLst>
              <a:gd fmla="*/ 0 w 1759712" name="connsiteX0"/>
              <a:gd fmla="*/ 1759712 h 1759712" name="connsiteY0"/>
              <a:gd fmla="*/ 515410 w 1759712" name="connsiteX1"/>
              <a:gd fmla="*/ 515408 h 1759712" name="connsiteY1"/>
              <a:gd fmla="*/ 1759716 w 1759712" name="connsiteX2"/>
              <a:gd fmla="*/ 2 h 1759712" name="connsiteY2"/>
              <a:gd fmla="*/ 1759712 w 1759712" name="connsiteX3"/>
              <a:gd fmla="*/ 1759712 h 1759712" name="connsiteY3"/>
              <a:gd fmla="*/ 0 w 1759712" name="connsiteX4"/>
              <a:gd fmla="*/ 1759712 h 17597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9712" w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B4C775-9C21-4074-995D-5E1D7E7C6FE1}"/>
              </a:ext>
            </a:extLst>
          </p:cNvPr>
          <p:cNvSpPr/>
          <p:nvPr/>
        </p:nvSpPr>
        <p:spPr>
          <a:xfrm>
            <a:off x="3467879" y="2563440"/>
            <a:ext cx="1085223" cy="1085223"/>
          </a:xfrm>
          <a:custGeom>
            <a:gdLst>
              <a:gd fmla="*/ 0 w 1759712" name="connsiteX0"/>
              <a:gd fmla="*/ 1759712 h 1759712" name="connsiteY0"/>
              <a:gd fmla="*/ 515410 w 1759712" name="connsiteX1"/>
              <a:gd fmla="*/ 515408 h 1759712" name="connsiteY1"/>
              <a:gd fmla="*/ 1759716 w 1759712" name="connsiteX2"/>
              <a:gd fmla="*/ 2 h 1759712" name="connsiteY2"/>
              <a:gd fmla="*/ 1759712 w 1759712" name="connsiteX3"/>
              <a:gd fmla="*/ 1759712 h 1759712" name="connsiteY3"/>
              <a:gd fmla="*/ 0 w 1759712" name="connsiteX4"/>
              <a:gd fmla="*/ 1759712 h 17597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9712" w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9BC0335A-67AB-4573-BCD8-658166CAD045}"/>
              </a:ext>
            </a:extLst>
          </p:cNvPr>
          <p:cNvGrpSpPr/>
          <p:nvPr/>
        </p:nvGrpSpPr>
        <p:grpSpPr>
          <a:xfrm>
            <a:off x="5734130" y="3391057"/>
            <a:ext cx="1732777" cy="369020"/>
            <a:chOff x="8169854" y="5253803"/>
            <a:chExt cx="3034926" cy="646331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0B7C56BD-220D-4D5C-9ADD-29CE83F2017A}"/>
                </a:ext>
              </a:extLst>
            </p:cNvPr>
            <p:cNvSpPr txBox="1"/>
            <p:nvPr/>
          </p:nvSpPr>
          <p:spPr>
            <a:xfrm>
              <a:off x="8169854" y="5438469"/>
              <a:ext cx="3034926" cy="461665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CE01961D-9711-475E-B21D-B419A0A73E9E}"/>
                </a:ext>
              </a:extLst>
            </p:cNvPr>
            <p:cNvSpPr/>
            <p:nvPr/>
          </p:nvSpPr>
          <p:spPr>
            <a:xfrm>
              <a:off x="8169854" y="5253803"/>
              <a:ext cx="3034926" cy="184666"/>
            </a:xfrm>
            <a:prstGeom prst="rect">
              <a:avLst/>
            </a:prstGeom>
          </p:spPr>
          <p:txBody>
            <a:bodyPr bIns="0" lIns="0" rIns="0" tIns="0" wrap="none">
              <a:normAutofit fontScale="70000" lnSpcReduction="20000"/>
            </a:bodyPr>
            <a:lstStyle/>
            <a:p>
              <a:r>
                <a:rPr altLang="en-US" b="1" lang="zh-CN" sz="1200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03BA769-33F0-4741-90DE-A90CACD17B4F}"/>
              </a:ext>
            </a:extLst>
          </p:cNvPr>
          <p:cNvGrpSpPr/>
          <p:nvPr/>
        </p:nvGrpSpPr>
        <p:grpSpPr>
          <a:xfrm>
            <a:off x="5734130" y="1396553"/>
            <a:ext cx="1732777" cy="369020"/>
            <a:chOff x="8169854" y="1760466"/>
            <a:chExt cx="3034926" cy="646331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7FBF403F-EC78-484C-A2FB-3A3D5E55834C}"/>
                </a:ext>
              </a:extLst>
            </p:cNvPr>
            <p:cNvSpPr txBox="1"/>
            <p:nvPr/>
          </p:nvSpPr>
          <p:spPr>
            <a:xfrm>
              <a:off x="8169854" y="1945132"/>
              <a:ext cx="3034926" cy="461665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E7851596-6355-4AFD-B49E-6B0ED425059E}"/>
                </a:ext>
              </a:extLst>
            </p:cNvPr>
            <p:cNvSpPr/>
            <p:nvPr/>
          </p:nvSpPr>
          <p:spPr>
            <a:xfrm>
              <a:off x="8169854" y="1760466"/>
              <a:ext cx="3034926" cy="184666"/>
            </a:xfrm>
            <a:prstGeom prst="rect">
              <a:avLst/>
            </a:prstGeom>
          </p:spPr>
          <p:txBody>
            <a:bodyPr bIns="0" lIns="0" rIns="0" tIns="0" wrap="none">
              <a:normAutofit fontScale="70000" lnSpcReduction="20000"/>
            </a:bodyPr>
            <a:lstStyle/>
            <a:p>
              <a:r>
                <a:rPr altLang="en-US" b="1" lang="zh-CN" sz="120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AFD383B7-584F-4F51-942E-E2DC68410423}"/>
              </a:ext>
            </a:extLst>
          </p:cNvPr>
          <p:cNvGrpSpPr/>
          <p:nvPr/>
        </p:nvGrpSpPr>
        <p:grpSpPr>
          <a:xfrm>
            <a:off x="1677093" y="1396555"/>
            <a:ext cx="1732777" cy="369020"/>
            <a:chOff x="1064030" y="1760470"/>
            <a:chExt cx="3034926" cy="646331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8C2D6435-A876-4507-B86A-9712AE417638}"/>
                </a:ext>
              </a:extLst>
            </p:cNvPr>
            <p:cNvSpPr txBox="1"/>
            <p:nvPr/>
          </p:nvSpPr>
          <p:spPr>
            <a:xfrm>
              <a:off x="1064030" y="1945136"/>
              <a:ext cx="3034926" cy="461665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2DA3F6C6-D9B6-4FB1-93A1-8AB1F2B3BF35}"/>
                </a:ext>
              </a:extLst>
            </p:cNvPr>
            <p:cNvSpPr/>
            <p:nvPr/>
          </p:nvSpPr>
          <p:spPr>
            <a:xfrm>
              <a:off x="1064030" y="1760470"/>
              <a:ext cx="3034926" cy="184666"/>
            </a:xfrm>
            <a:prstGeom prst="rect">
              <a:avLst/>
            </a:prstGeom>
          </p:spPr>
          <p:txBody>
            <a:bodyPr bIns="0" lIns="0" rIns="0" tIns="0" wrap="none">
              <a:normAutofit fontScale="70000" lnSpcReduction="20000"/>
            </a:bodyPr>
            <a:lstStyle/>
            <a:p>
              <a:pPr algn="r"/>
              <a:r>
                <a:rPr altLang="en-US" b="1" lang="zh-CN" sz="120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C8A57D-256D-42E6-B4F5-767D965A9FFD}"/>
              </a:ext>
            </a:extLst>
          </p:cNvPr>
          <p:cNvGrpSpPr/>
          <p:nvPr/>
        </p:nvGrpSpPr>
        <p:grpSpPr>
          <a:xfrm>
            <a:off x="1677093" y="3391055"/>
            <a:ext cx="1732777" cy="369020"/>
            <a:chOff x="1064030" y="5253799"/>
            <a:chExt cx="3034926" cy="646331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39DD6F70-599E-47A7-9F62-E5E0361717F9}"/>
                </a:ext>
              </a:extLst>
            </p:cNvPr>
            <p:cNvSpPr txBox="1"/>
            <p:nvPr/>
          </p:nvSpPr>
          <p:spPr>
            <a:xfrm>
              <a:off x="1064030" y="5438465"/>
              <a:ext cx="3034926" cy="461665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20D9FE7-6D21-404D-A947-DC68EE1D9750}"/>
                </a:ext>
              </a:extLst>
            </p:cNvPr>
            <p:cNvSpPr/>
            <p:nvPr/>
          </p:nvSpPr>
          <p:spPr>
            <a:xfrm>
              <a:off x="1064030" y="5253799"/>
              <a:ext cx="3034926" cy="184666"/>
            </a:xfrm>
            <a:prstGeom prst="rect">
              <a:avLst/>
            </a:prstGeom>
          </p:spPr>
          <p:txBody>
            <a:bodyPr bIns="0" lIns="0" rIns="0" tIns="0" wrap="none">
              <a:normAutofit fontScale="70000" lnSpcReduction="20000"/>
            </a:bodyPr>
            <a:lstStyle/>
            <a:p>
              <a:pPr algn="r"/>
              <a:r>
                <a:rPr altLang="en-US" b="1" lang="zh-CN" sz="1200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C19C5DAF-2014-40C9-A00F-01799830A104}"/>
              </a:ext>
            </a:extLst>
          </p:cNvPr>
          <p:cNvCxnSpPr/>
          <p:nvPr/>
        </p:nvCxnSpPr>
        <p:spPr>
          <a:xfrm flipH="1" flipV="1">
            <a:off x="3541432" y="1557517"/>
            <a:ext cx="181983" cy="164889"/>
          </a:xfrm>
          <a:prstGeom prst="line">
            <a:avLst/>
          </a:prstGeom>
          <a:ln cap="rnd"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>
            <a:extLst>
              <a:ext uri="{FF2B5EF4-FFF2-40B4-BE49-F238E27FC236}">
                <a16:creationId xmlns:a16="http://schemas.microsoft.com/office/drawing/2014/main" id="{3D830E37-87D0-4CA1-898D-91D945A46F33}"/>
              </a:ext>
            </a:extLst>
          </p:cNvPr>
          <p:cNvCxnSpPr/>
          <p:nvPr/>
        </p:nvCxnSpPr>
        <p:spPr>
          <a:xfrm flipV="1">
            <a:off x="5427152" y="1543674"/>
            <a:ext cx="181983" cy="167681"/>
          </a:xfrm>
          <a:prstGeom prst="line">
            <a:avLst/>
          </a:prstGeom>
          <a:ln cap="rnd"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id="{D9167853-C8F4-491A-8A79-F7A8AAB4DA9D}"/>
              </a:ext>
            </a:extLst>
          </p:cNvPr>
          <p:cNvCxnSpPr/>
          <p:nvPr/>
        </p:nvCxnSpPr>
        <p:spPr>
          <a:xfrm flipH="1">
            <a:off x="3541432" y="3341685"/>
            <a:ext cx="181983" cy="164889"/>
          </a:xfrm>
          <a:prstGeom prst="line">
            <a:avLst/>
          </a:prstGeom>
          <a:ln cap="rnd"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id="{DEF8C06F-28D9-4EC1-9832-2EBC8FD69D8F}"/>
              </a:ext>
            </a:extLst>
          </p:cNvPr>
          <p:cNvCxnSpPr/>
          <p:nvPr/>
        </p:nvCxnSpPr>
        <p:spPr>
          <a:xfrm>
            <a:off x="5427152" y="3341685"/>
            <a:ext cx="181983" cy="167681"/>
          </a:xfrm>
          <a:prstGeom prst="line">
            <a:avLst/>
          </a:prstGeom>
          <a:ln cap="rnd" w="19050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E0749DA-1E22-445A-B4E8-756AF5BC65FF}"/>
              </a:ext>
            </a:extLst>
          </p:cNvPr>
          <p:cNvGrpSpPr/>
          <p:nvPr/>
        </p:nvGrpSpPr>
        <p:grpSpPr>
          <a:xfrm>
            <a:off x="3822679" y="1780501"/>
            <a:ext cx="686637" cy="686637"/>
            <a:chOff x="3822679" y="1780501"/>
            <a:chExt cx="686637" cy="686637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56FC2E39-423E-4F75-92E5-93A5B5632BB0}"/>
                </a:ext>
              </a:extLst>
            </p:cNvPr>
            <p:cNvSpPr/>
            <p:nvPr/>
          </p:nvSpPr>
          <p:spPr>
            <a:xfrm rot="5400000">
              <a:off x="3822679" y="1780501"/>
              <a:ext cx="686637" cy="686637"/>
            </a:xfrm>
            <a:prstGeom prst="teardrop">
              <a:avLst>
                <a:gd fmla="val 112833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7">
              <a:extLst>
                <a:ext uri="{FF2B5EF4-FFF2-40B4-BE49-F238E27FC236}">
                  <a16:creationId xmlns:a16="http://schemas.microsoft.com/office/drawing/2014/main" id="{80BE43D0-2EFB-49FF-AB13-E27A82838572}"/>
                </a:ext>
              </a:extLst>
            </p:cNvPr>
            <p:cNvSpPr/>
            <p:nvPr/>
          </p:nvSpPr>
          <p:spPr bwMode="auto">
            <a:xfrm>
              <a:off x="4067680" y="1938360"/>
              <a:ext cx="227161" cy="426697"/>
            </a:xfrm>
            <a:custGeom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b="b" l="0" r="r" t="0"/>
              <a:pathLst>
                <a:path h="64" w="3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FF46BEE-62A4-404D-B8F7-512E7BA8BC8A}"/>
              </a:ext>
            </a:extLst>
          </p:cNvPr>
          <p:cNvGrpSpPr/>
          <p:nvPr/>
        </p:nvGrpSpPr>
        <p:grpSpPr>
          <a:xfrm>
            <a:off x="3819583" y="2610669"/>
            <a:ext cx="686637" cy="686637"/>
            <a:chOff x="3819583" y="2610669"/>
            <a:chExt cx="686637" cy="686637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0007BF91-AB6A-4138-A299-D0F2041FBAAC}"/>
                </a:ext>
              </a:extLst>
            </p:cNvPr>
            <p:cNvSpPr/>
            <p:nvPr/>
          </p:nvSpPr>
          <p:spPr>
            <a:xfrm flipV="1" rot="16200000">
              <a:off x="3819583" y="2610669"/>
              <a:ext cx="686637" cy="686637"/>
            </a:xfrm>
            <a:prstGeom prst="teardrop">
              <a:avLst>
                <a:gd fmla="val 112833" name="adj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80187E53-40E7-4AD1-AD50-75108B5B5B38}"/>
                </a:ext>
              </a:extLst>
            </p:cNvPr>
            <p:cNvSpPr/>
            <p:nvPr/>
          </p:nvSpPr>
          <p:spPr bwMode="auto">
            <a:xfrm>
              <a:off x="4032875" y="2772913"/>
              <a:ext cx="301757" cy="285334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F16B169-E537-416B-A0ED-CFB835067DDE}"/>
              </a:ext>
            </a:extLst>
          </p:cNvPr>
          <p:cNvGrpSpPr/>
          <p:nvPr/>
        </p:nvGrpSpPr>
        <p:grpSpPr>
          <a:xfrm>
            <a:off x="4646283" y="1784851"/>
            <a:ext cx="686637" cy="686637"/>
            <a:chOff x="4646283" y="1784851"/>
            <a:chExt cx="686637" cy="686637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BA8B4E39-CA24-4018-BE1E-8DBE4B037D9F}"/>
                </a:ext>
              </a:extLst>
            </p:cNvPr>
            <p:cNvSpPr/>
            <p:nvPr/>
          </p:nvSpPr>
          <p:spPr>
            <a:xfrm flipH="1" rot="16200000">
              <a:off x="4646283" y="1784851"/>
              <a:ext cx="686637" cy="686637"/>
            </a:xfrm>
            <a:prstGeom prst="teardrop">
              <a:avLst>
                <a:gd fmla="val 112833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9">
              <a:extLst>
                <a:ext uri="{FF2B5EF4-FFF2-40B4-BE49-F238E27FC236}">
                  <a16:creationId xmlns:a16="http://schemas.microsoft.com/office/drawing/2014/main" id="{B9CE78B6-B43B-4888-8C29-23B7C40DEC93}"/>
                </a:ext>
              </a:extLst>
            </p:cNvPr>
            <p:cNvSpPr/>
            <p:nvPr/>
          </p:nvSpPr>
          <p:spPr bwMode="auto">
            <a:xfrm>
              <a:off x="4776169" y="2017414"/>
              <a:ext cx="344004" cy="298317"/>
            </a:xfrm>
            <a:custGeom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b="b" l="0" r="r" t="0"/>
              <a:pathLst>
                <a:path h="51" w="59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0AD2DAD-C49B-4324-AD5F-1337A2227DC1}"/>
              </a:ext>
            </a:extLst>
          </p:cNvPr>
          <p:cNvGrpSpPr/>
          <p:nvPr/>
        </p:nvGrpSpPr>
        <p:grpSpPr>
          <a:xfrm>
            <a:off x="4646283" y="2613571"/>
            <a:ext cx="686637" cy="686637"/>
            <a:chOff x="4646283" y="2613571"/>
            <a:chExt cx="686637" cy="686637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A32B00DF-D4F5-404C-8E89-D504562C8FE1}"/>
                </a:ext>
              </a:extLst>
            </p:cNvPr>
            <p:cNvSpPr/>
            <p:nvPr/>
          </p:nvSpPr>
          <p:spPr>
            <a:xfrm flipH="1" flipV="1" rot="5400000">
              <a:off x="4646283" y="2613571"/>
              <a:ext cx="686637" cy="686637"/>
            </a:xfrm>
            <a:prstGeom prst="teardrop">
              <a:avLst>
                <a:gd fmla="val 112833" name="adj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0">
              <a:extLst>
                <a:ext uri="{FF2B5EF4-FFF2-40B4-BE49-F238E27FC236}">
                  <a16:creationId xmlns:a16="http://schemas.microsoft.com/office/drawing/2014/main" id="{52007D1D-3999-4261-8654-0C4591C22511}"/>
                </a:ext>
              </a:extLst>
            </p:cNvPr>
            <p:cNvSpPr/>
            <p:nvPr/>
          </p:nvSpPr>
          <p:spPr bwMode="auto">
            <a:xfrm>
              <a:off x="4804763" y="2742499"/>
              <a:ext cx="347664" cy="347664"/>
            </a:xfrm>
            <a:custGeom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b="b" l="0" r="r" t="0"/>
              <a:pathLst>
                <a:path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0D9C152-E7CC-4551-82C4-B3245E9879F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5650AC6-C7DD-4AEB-A385-C634FC3BF6E0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237BE0A-6423-4C59-AECA-6A85342961B5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DC350552-EACB-4AC0-A4EB-424159300215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24961469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6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7" name="PA_组合 66">
            <a:extLst>
              <a:ext uri="{FF2B5EF4-FFF2-40B4-BE49-F238E27FC236}">
                <a16:creationId xmlns:a16="http://schemas.microsoft.com/office/drawing/2014/main" id="{0543048B-304D-4886-8732-B7B6E2731BF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870548" y="3482843"/>
            <a:ext cx="2128032" cy="1965621"/>
            <a:chOff x="1870548" y="3482843"/>
            <a:chExt cx="2128032" cy="1965621"/>
          </a:xfrm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5F392238-8A32-4123-8B73-63AE84D1C643}"/>
                </a:ext>
              </a:extLst>
            </p:cNvPr>
            <p:cNvSpPr/>
            <p:nvPr/>
          </p:nvSpPr>
          <p:spPr>
            <a:xfrm>
              <a:off x="1870548" y="3482843"/>
              <a:ext cx="2128032" cy="1965621"/>
            </a:xfrm>
            <a:custGeom>
              <a:rect b="0" l="0" r="0" t="0"/>
              <a:pathLst>
                <a:path h="1965621" w="2128032">
                  <a:moveTo>
                    <a:pt x="0" y="0"/>
                  </a:moveTo>
                  <a:lnTo>
                    <a:pt x="2128031" y="0"/>
                  </a:lnTo>
                  <a:lnTo>
                    <a:pt x="2128031" y="1965620"/>
                  </a:lnTo>
                  <a:lnTo>
                    <a:pt x="0" y="1965620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PA_Freeform: Shape 52">
              <a:extLst>
                <a:ext uri="{FF2B5EF4-FFF2-40B4-BE49-F238E27FC236}">
                  <a16:creationId xmlns:a16="http://schemas.microsoft.com/office/drawing/2014/main" id="{67C2484B-4CE3-43CF-ACDE-CC0AF4B0BCB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911949" y="3482843"/>
              <a:ext cx="1086631" cy="975020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b" anchorCtr="1" bIns="30479" lIns="60959" rIns="60959" tIns="720000"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700">
                  <a:solidFill>
                    <a:schemeClr val="bg1"/>
                  </a:solidFill>
                </a:rPr>
                <a:t>此部分内容作为文字排版占位</a:t>
              </a:r>
              <a:br>
                <a:rPr altLang="en-US" lang="zh-CN" sz="700">
                  <a:solidFill>
                    <a:schemeClr val="bg1"/>
                  </a:solidFill>
                </a:rPr>
              </a:br>
              <a:r>
                <a:rPr altLang="en-US" lang="zh-CN" sz="70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9" name="PA_组合 68">
            <a:extLst>
              <a:ext uri="{FF2B5EF4-FFF2-40B4-BE49-F238E27FC236}">
                <a16:creationId xmlns:a16="http://schemas.microsoft.com/office/drawing/2014/main" id="{727EADED-C87A-4C11-BD08-F4C21DAB55C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164138" y="3483910"/>
            <a:ext cx="2128032" cy="1939155"/>
            <a:chOff x="3164138" y="3483910"/>
            <a:chExt cx="2128032" cy="1939155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EED03A51-E293-4A42-A424-4CBF5949D766}"/>
                </a:ext>
              </a:extLst>
            </p:cNvPr>
            <p:cNvSpPr/>
            <p:nvPr/>
          </p:nvSpPr>
          <p:spPr>
            <a:xfrm>
              <a:off x="3164138" y="3483910"/>
              <a:ext cx="2128032" cy="1939155"/>
            </a:xfrm>
            <a:custGeom>
              <a:rect b="0" l="0" r="0" t="0"/>
              <a:pathLst>
                <a:path h="1939155" w="2128032">
                  <a:moveTo>
                    <a:pt x="0" y="0"/>
                  </a:moveTo>
                  <a:lnTo>
                    <a:pt x="2128031" y="0"/>
                  </a:lnTo>
                  <a:lnTo>
                    <a:pt x="2128031" y="1939154"/>
                  </a:lnTo>
                  <a:lnTo>
                    <a:pt x="0" y="1939154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PA_Freeform: Shape 56">
              <a:extLst>
                <a:ext uri="{FF2B5EF4-FFF2-40B4-BE49-F238E27FC236}">
                  <a16:creationId xmlns:a16="http://schemas.microsoft.com/office/drawing/2014/main" id="{E9C79B73-6D49-4B4A-88D9-031710236FB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4205539" y="3483910"/>
              <a:ext cx="1086631" cy="973954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b" anchorCtr="1" bIns="30479" lIns="60959" rIns="60959" tIns="720000"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700">
                  <a:solidFill>
                    <a:schemeClr val="bg1"/>
                  </a:solidFill>
                </a:rPr>
                <a:t>此部分内容作为文字排版占位</a:t>
              </a:r>
              <a:br>
                <a:rPr altLang="en-US" lang="zh-CN" sz="700">
                  <a:solidFill>
                    <a:schemeClr val="bg1"/>
                  </a:solidFill>
                </a:rPr>
              </a:br>
              <a:r>
                <a:rPr altLang="en-US" lang="zh-CN" sz="70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71" name="PA_组合 70">
            <a:extLst>
              <a:ext uri="{FF2B5EF4-FFF2-40B4-BE49-F238E27FC236}">
                <a16:creationId xmlns:a16="http://schemas.microsoft.com/office/drawing/2014/main" id="{3D8005CC-CB3F-4737-BA39-801206ABD1E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383780" y="3483910"/>
            <a:ext cx="2178832" cy="1939196"/>
            <a:chOff x="4383780" y="3483910"/>
            <a:chExt cx="2178832" cy="1939196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F06479C-0A7C-4349-9C10-3B9367C6E7EB}"/>
                </a:ext>
              </a:extLst>
            </p:cNvPr>
            <p:cNvSpPr/>
            <p:nvPr/>
          </p:nvSpPr>
          <p:spPr>
            <a:xfrm>
              <a:off x="4383780" y="3483910"/>
              <a:ext cx="2178832" cy="1939196"/>
            </a:xfrm>
            <a:custGeom>
              <a:rect b="0" l="0" r="0" t="0"/>
              <a:pathLst>
                <a:path h="1939196" w="2178832">
                  <a:moveTo>
                    <a:pt x="0" y="0"/>
                  </a:moveTo>
                  <a:lnTo>
                    <a:pt x="2178831" y="0"/>
                  </a:lnTo>
                  <a:lnTo>
                    <a:pt x="2178831" y="1939195"/>
                  </a:lnTo>
                  <a:lnTo>
                    <a:pt x="0" y="1939195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PA_Freeform: Shape 60">
              <a:extLst>
                <a:ext uri="{FF2B5EF4-FFF2-40B4-BE49-F238E27FC236}">
                  <a16:creationId xmlns:a16="http://schemas.microsoft.com/office/drawing/2014/main" id="{AFC981BD-D0CD-44DE-804C-2C339C9025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475981" y="3483910"/>
              <a:ext cx="1086631" cy="973995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b" anchorCtr="1" bIns="30479" lIns="60959" rIns="60959" tIns="720000"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700">
                  <a:solidFill>
                    <a:schemeClr val="bg1"/>
                  </a:solidFill>
                </a:rPr>
                <a:t>此部分内容作为文字排版占位</a:t>
              </a:r>
              <a:br>
                <a:rPr altLang="en-US" lang="zh-CN" sz="700">
                  <a:solidFill>
                    <a:schemeClr val="bg1"/>
                  </a:solidFill>
                </a:rPr>
              </a:br>
              <a:r>
                <a:rPr altLang="en-US" lang="zh-CN" sz="70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5" name="PA_组合 64">
            <a:extLst>
              <a:ext uri="{FF2B5EF4-FFF2-40B4-BE49-F238E27FC236}">
                <a16:creationId xmlns:a16="http://schemas.microsoft.com/office/drawing/2014/main" id="{933ED7C6-78B0-4403-B0C4-DFC76AFDD41A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78875" y="3483909"/>
            <a:ext cx="2103201" cy="1913756"/>
            <a:chOff x="578875" y="3483909"/>
            <a:chExt cx="2103201" cy="1913756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93342194-895B-4952-8C99-3845F75D70B8}"/>
                </a:ext>
              </a:extLst>
            </p:cNvPr>
            <p:cNvSpPr/>
            <p:nvPr/>
          </p:nvSpPr>
          <p:spPr>
            <a:xfrm>
              <a:off x="578875" y="3483909"/>
              <a:ext cx="2103201" cy="1913756"/>
            </a:xfrm>
            <a:custGeom>
              <a:rect b="0" l="0" r="0" t="0"/>
              <a:pathLst>
                <a:path h="1913756" w="2103201">
                  <a:moveTo>
                    <a:pt x="0" y="0"/>
                  </a:moveTo>
                  <a:lnTo>
                    <a:pt x="2103200" y="0"/>
                  </a:lnTo>
                  <a:lnTo>
                    <a:pt x="2103200" y="1913755"/>
                  </a:lnTo>
                  <a:lnTo>
                    <a:pt x="0" y="1913755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PA_Freeform: Shape 48">
              <a:extLst>
                <a:ext uri="{FF2B5EF4-FFF2-40B4-BE49-F238E27FC236}">
                  <a16:creationId xmlns:a16="http://schemas.microsoft.com/office/drawing/2014/main" id="{E84E0508-1343-4E08-AEA5-6D04E502B1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594876" y="3483909"/>
              <a:ext cx="1087200" cy="973954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anchorCtr="1" bIns="288000" lIns="60959" rIns="60959" tIns="720000"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700">
                  <a:solidFill>
                    <a:schemeClr val="bg1"/>
                  </a:solidFill>
                </a:rPr>
                <a:t>此部分内容作为文字排版占位</a:t>
              </a:r>
              <a:br>
                <a:rPr altLang="en-US" lang="zh-CN" sz="700">
                  <a:solidFill>
                    <a:schemeClr val="bg1"/>
                  </a:solidFill>
                </a:rPr>
              </a:br>
              <a:r>
                <a:rPr altLang="en-US" lang="zh-CN" sz="70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8E685-87B6-46C5-93F6-187B913FBB27}"/>
              </a:ext>
            </a:extLst>
          </p:cNvPr>
          <p:cNvGrpSpPr/>
          <p:nvPr/>
        </p:nvGrpSpPr>
        <p:grpSpPr>
          <a:xfrm>
            <a:off x="4793401" y="1497118"/>
            <a:ext cx="1109329" cy="3306045"/>
            <a:chOff x="6738144" y="3465939"/>
            <a:chExt cx="1849437" cy="5510292"/>
          </a:xfrm>
        </p:grpSpPr>
        <p:sp>
          <p:nvSpPr>
            <p:cNvPr id="50" name="Freeform: Shape 4">
              <a:extLst>
                <a:ext uri="{FF2B5EF4-FFF2-40B4-BE49-F238E27FC236}">
                  <a16:creationId xmlns:a16="http://schemas.microsoft.com/office/drawing/2014/main" id="{E186A141-6A33-4B57-B1AE-49247F510D63}"/>
                </a:ext>
              </a:extLst>
            </p:cNvPr>
            <p:cNvSpPr/>
            <p:nvPr/>
          </p:nvSpPr>
          <p:spPr bwMode="auto">
            <a:xfrm>
              <a:off x="7591425" y="6007527"/>
              <a:ext cx="141288" cy="2968704"/>
            </a:xfrm>
            <a:custGeom>
              <a:gdLst>
                <a:gd fmla="*/ 0 w 35" name="T0"/>
                <a:gd fmla="*/ 65 h 83" name="T1"/>
                <a:gd fmla="*/ 17 w 35" name="T2"/>
                <a:gd fmla="*/ 83 h 83" name="T3"/>
                <a:gd fmla="*/ 35 w 35" name="T4"/>
                <a:gd fmla="*/ 65 h 83" name="T5"/>
                <a:gd fmla="*/ 35 w 35" name="T6"/>
                <a:gd fmla="*/ 0 h 83" name="T7"/>
                <a:gd fmla="*/ 0 w 35" name="T8"/>
                <a:gd fmla="*/ 0 h 83" name="T9"/>
                <a:gd fmla="*/ 0 w 35" name="T10"/>
                <a:gd fmla="*/ 65 h 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" w="35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">
              <a:extLst>
                <a:ext uri="{FF2B5EF4-FFF2-40B4-BE49-F238E27FC236}">
                  <a16:creationId xmlns:a16="http://schemas.microsoft.com/office/drawing/2014/main" id="{1D612877-DA92-43DE-8D20-3CCD84F39ADE}"/>
                </a:ext>
              </a:extLst>
            </p:cNvPr>
            <p:cNvSpPr/>
            <p:nvPr/>
          </p:nvSpPr>
          <p:spPr bwMode="auto">
            <a:xfrm>
              <a:off x="6738144" y="3465939"/>
              <a:ext cx="923925" cy="2566988"/>
            </a:xfrm>
            <a:custGeom>
              <a:gdLst>
                <a:gd fmla="*/ 0 w 245" name="T0"/>
                <a:gd fmla="*/ 429 h 682" name="T1"/>
                <a:gd fmla="*/ 245 w 245" name="T2"/>
                <a:gd fmla="*/ 682 h 682" name="T3"/>
                <a:gd fmla="*/ 245 w 245" name="T4"/>
                <a:gd fmla="*/ 0 h 682" name="T5"/>
                <a:gd fmla="*/ 0 w 245" name="T6"/>
                <a:gd fmla="*/ 429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6">
              <a:extLst>
                <a:ext uri="{FF2B5EF4-FFF2-40B4-BE49-F238E27FC236}">
                  <a16:creationId xmlns:a16="http://schemas.microsoft.com/office/drawing/2014/main" id="{E1EF7D2B-A363-4C7A-A376-85C46E206A52}"/>
                </a:ext>
              </a:extLst>
            </p:cNvPr>
            <p:cNvSpPr/>
            <p:nvPr/>
          </p:nvSpPr>
          <p:spPr bwMode="auto">
            <a:xfrm>
              <a:off x="7662069" y="3465939"/>
              <a:ext cx="925512" cy="2566988"/>
            </a:xfrm>
            <a:custGeom>
              <a:gdLst>
                <a:gd fmla="*/ 0 w 245" name="T0"/>
                <a:gd fmla="*/ 0 h 682" name="T1"/>
                <a:gd fmla="*/ 0 w 245" name="T2"/>
                <a:gd fmla="*/ 682 h 682" name="T3"/>
                <a:gd fmla="*/ 245 w 245" name="T4"/>
                <a:gd fmla="*/ 429 h 682" name="T5"/>
                <a:gd fmla="*/ 0 w 245" name="T6"/>
                <a:gd fmla="*/ 0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5380785-6504-4883-A04B-4532405FF413}"/>
                </a:ext>
              </a:extLst>
            </p:cNvPr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: Shape 8">
                <a:extLst>
                  <a:ext uri="{FF2B5EF4-FFF2-40B4-BE49-F238E27FC236}">
                    <a16:creationId xmlns:a16="http://schemas.microsoft.com/office/drawing/2014/main" id="{D517B518-16BA-48F3-BAB3-45A882F7F42D}"/>
                  </a:ext>
                </a:extLst>
              </p:cNvPr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gdLst>
                  <a:gd fmla="*/ 639 w 651" name="T0"/>
                  <a:gd fmla="*/ 0 h 197" name="T1"/>
                  <a:gd fmla="*/ 325 w 651" name="T2"/>
                  <a:gd fmla="*/ 166 h 197" name="T3"/>
                  <a:gd fmla="*/ 12 w 651" name="T4"/>
                  <a:gd fmla="*/ 0 h 197" name="T5"/>
                  <a:gd fmla="*/ 0 w 651" name="T6"/>
                  <a:gd fmla="*/ 24 h 197" name="T7"/>
                  <a:gd fmla="*/ 325 w 651" name="T8"/>
                  <a:gd fmla="*/ 195 h 197" name="T9"/>
                  <a:gd fmla="*/ 325 w 651" name="T10"/>
                  <a:gd fmla="*/ 197 h 197" name="T11"/>
                  <a:gd fmla="*/ 325 w 651" name="T12"/>
                  <a:gd fmla="*/ 197 h 197" name="T13"/>
                  <a:gd fmla="*/ 325 w 651" name="T14"/>
                  <a:gd fmla="*/ 197 h 197" name="T15"/>
                  <a:gd fmla="*/ 325 w 651" name="T16"/>
                  <a:gd fmla="*/ 195 h 197" name="T17"/>
                  <a:gd fmla="*/ 651 w 651" name="T18"/>
                  <a:gd fmla="*/ 24 h 197" name="T19"/>
                  <a:gd fmla="*/ 639 w 651" name="T20"/>
                  <a:gd fmla="*/ 0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9">
                <a:extLst>
                  <a:ext uri="{FF2B5EF4-FFF2-40B4-BE49-F238E27FC236}">
                    <a16:creationId xmlns:a16="http://schemas.microsoft.com/office/drawing/2014/main" id="{26964E2C-A577-427F-AFA0-BE55E7B4F022}"/>
                  </a:ext>
                </a:extLst>
              </p:cNvPr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gdLst>
                  <a:gd fmla="*/ 408 w 817" name="T0"/>
                  <a:gd fmla="*/ 211 h 240" name="T1"/>
                  <a:gd fmla="*/ 12 w 817" name="T2"/>
                  <a:gd fmla="*/ 0 h 240" name="T3"/>
                  <a:gd fmla="*/ 0 w 817" name="T4"/>
                  <a:gd fmla="*/ 24 h 240" name="T5"/>
                  <a:gd fmla="*/ 408 w 817" name="T6"/>
                  <a:gd fmla="*/ 240 h 240" name="T7"/>
                  <a:gd fmla="*/ 408 w 817" name="T8"/>
                  <a:gd fmla="*/ 240 h 240" name="T9"/>
                  <a:gd fmla="*/ 408 w 817" name="T10"/>
                  <a:gd fmla="*/ 240 h 240" name="T11"/>
                  <a:gd fmla="*/ 408 w 817" name="T12"/>
                  <a:gd fmla="*/ 240 h 240" name="T13"/>
                  <a:gd fmla="*/ 408 w 817" name="T14"/>
                  <a:gd fmla="*/ 240 h 240" name="T15"/>
                  <a:gd fmla="*/ 817 w 817" name="T16"/>
                  <a:gd fmla="*/ 24 h 240" name="T17"/>
                  <a:gd fmla="*/ 805 w 817" name="T18"/>
                  <a:gd fmla="*/ 0 h 240" name="T19"/>
                  <a:gd fmla="*/ 408 w 817" name="T20"/>
                  <a:gd fmla="*/ 211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0">
                <a:extLst>
                  <a:ext uri="{FF2B5EF4-FFF2-40B4-BE49-F238E27FC236}">
                    <a16:creationId xmlns:a16="http://schemas.microsoft.com/office/drawing/2014/main" id="{7E1AD32D-D404-4D5A-881A-6E152010E7D5}"/>
                  </a:ext>
                </a:extLst>
              </p:cNvPr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gdLst>
                  <a:gd fmla="*/ 408 w 817" name="T0"/>
                  <a:gd fmla="*/ 240 h 240" name="T1"/>
                  <a:gd fmla="*/ 408 w 817" name="T2"/>
                  <a:gd fmla="*/ 240 h 240" name="T3"/>
                  <a:gd fmla="*/ 408 w 817" name="T4"/>
                  <a:gd fmla="*/ 240 h 240" name="T5"/>
                  <a:gd fmla="*/ 408 w 817" name="T6"/>
                  <a:gd fmla="*/ 237 h 240" name="T7"/>
                  <a:gd fmla="*/ 817 w 817" name="T8"/>
                  <a:gd fmla="*/ 21 h 240" name="T9"/>
                  <a:gd fmla="*/ 805 w 817" name="T10"/>
                  <a:gd fmla="*/ 0 h 240" name="T11"/>
                  <a:gd fmla="*/ 408 w 817" name="T12"/>
                  <a:gd fmla="*/ 209 h 240" name="T13"/>
                  <a:gd fmla="*/ 12 w 817" name="T14"/>
                  <a:gd fmla="*/ 0 h 240" name="T15"/>
                  <a:gd fmla="*/ 0 w 817" name="T16"/>
                  <a:gd fmla="*/ 21 h 240" name="T17"/>
                  <a:gd fmla="*/ 408 w 817" name="T18"/>
                  <a:gd fmla="*/ 237 h 240" name="T19"/>
                  <a:gd fmla="*/ 408 w 817" name="T20"/>
                  <a:gd fmla="*/ 240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1">
                <a:extLst>
                  <a:ext uri="{FF2B5EF4-FFF2-40B4-BE49-F238E27FC236}">
                    <a16:creationId xmlns:a16="http://schemas.microsoft.com/office/drawing/2014/main" id="{888BA9D7-91F4-4EF9-A82B-C26F94068A74}"/>
                  </a:ext>
                </a:extLst>
              </p:cNvPr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gdLst>
                  <a:gd fmla="*/ 325 w 651" name="T0"/>
                  <a:gd fmla="*/ 197 h 197" name="T1"/>
                  <a:gd fmla="*/ 325 w 651" name="T2"/>
                  <a:gd fmla="*/ 197 h 197" name="T3"/>
                  <a:gd fmla="*/ 325 w 651" name="T4"/>
                  <a:gd fmla="*/ 197 h 197" name="T5"/>
                  <a:gd fmla="*/ 325 w 651" name="T6"/>
                  <a:gd fmla="*/ 197 h 197" name="T7"/>
                  <a:gd fmla="*/ 651 w 651" name="T8"/>
                  <a:gd fmla="*/ 24 h 197" name="T9"/>
                  <a:gd fmla="*/ 639 w 651" name="T10"/>
                  <a:gd fmla="*/ 0 h 197" name="T11"/>
                  <a:gd fmla="*/ 325 w 651" name="T12"/>
                  <a:gd fmla="*/ 166 h 197" name="T13"/>
                  <a:gd fmla="*/ 12 w 651" name="T14"/>
                  <a:gd fmla="*/ 0 h 197" name="T15"/>
                  <a:gd fmla="*/ 0 w 651" name="T16"/>
                  <a:gd fmla="*/ 24 h 197" name="T17"/>
                  <a:gd fmla="*/ 325 w 651" name="T18"/>
                  <a:gd fmla="*/ 197 h 197" name="T19"/>
                  <a:gd fmla="*/ 325 w 651" name="T20"/>
                  <a:gd fmla="*/ 197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2">
                <a:extLst>
                  <a:ext uri="{FF2B5EF4-FFF2-40B4-BE49-F238E27FC236}">
                    <a16:creationId xmlns:a16="http://schemas.microsoft.com/office/drawing/2014/main" id="{0859292D-5398-4A6C-B8A2-E942FB50070B}"/>
                  </a:ext>
                </a:extLst>
              </p:cNvPr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gdLst>
                  <a:gd fmla="*/ 204 w 409" name="T0"/>
                  <a:gd fmla="*/ 133 h 133" name="T1"/>
                  <a:gd fmla="*/ 204 w 409" name="T2"/>
                  <a:gd fmla="*/ 133 h 133" name="T3"/>
                  <a:gd fmla="*/ 204 w 409" name="T4"/>
                  <a:gd fmla="*/ 133 h 133" name="T5"/>
                  <a:gd fmla="*/ 204 w 409" name="T6"/>
                  <a:gd fmla="*/ 131 h 133" name="T7"/>
                  <a:gd fmla="*/ 409 w 409" name="T8"/>
                  <a:gd fmla="*/ 24 h 133" name="T9"/>
                  <a:gd fmla="*/ 397 w 409" name="T10"/>
                  <a:gd fmla="*/ 0 h 133" name="T11"/>
                  <a:gd fmla="*/ 204 w 409" name="T12"/>
                  <a:gd fmla="*/ 102 h 133" name="T13"/>
                  <a:gd fmla="*/ 12 w 409" name="T14"/>
                  <a:gd fmla="*/ 0 h 133" name="T15"/>
                  <a:gd fmla="*/ 0 w 409" name="T16"/>
                  <a:gd fmla="*/ 24 h 133" name="T17"/>
                  <a:gd fmla="*/ 204 w 409" name="T18"/>
                  <a:gd fmla="*/ 131 h 133" name="T19"/>
                  <a:gd fmla="*/ 204 w 409" name="T20"/>
                  <a:gd fmla="*/ 133 h 1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3" w="409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3">
                <a:extLst>
                  <a:ext uri="{FF2B5EF4-FFF2-40B4-BE49-F238E27FC236}">
                    <a16:creationId xmlns:a16="http://schemas.microsoft.com/office/drawing/2014/main" id="{5D4088DC-DFE6-4520-86D6-6B930DC6216A}"/>
                  </a:ext>
                </a:extLst>
              </p:cNvPr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gdLst>
                  <a:gd fmla="*/ 149 w 299" name="T0"/>
                  <a:gd fmla="*/ 102 h 102" name="T1"/>
                  <a:gd fmla="*/ 299 w 299" name="T2"/>
                  <a:gd fmla="*/ 24 h 102" name="T3"/>
                  <a:gd fmla="*/ 285 w 299" name="T4"/>
                  <a:gd fmla="*/ 0 h 102" name="T5"/>
                  <a:gd fmla="*/ 152 w 299" name="T6"/>
                  <a:gd fmla="*/ 71 h 102" name="T7"/>
                  <a:gd fmla="*/ 12 w 299" name="T8"/>
                  <a:gd fmla="*/ 3 h 102" name="T9"/>
                  <a:gd fmla="*/ 0 w 299" name="T10"/>
                  <a:gd fmla="*/ 26 h 102" name="T11"/>
                  <a:gd fmla="*/ 147 w 299" name="T12"/>
                  <a:gd fmla="*/ 97 h 102" name="T13"/>
                  <a:gd fmla="*/ 149 w 299" name="T14"/>
                  <a:gd fmla="*/ 102 h 10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2" w="299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A191FA0A-D05A-4C72-AF86-92FD368BF3B2}"/>
              </a:ext>
            </a:extLst>
          </p:cNvPr>
          <p:cNvGrpSpPr/>
          <p:nvPr/>
        </p:nvGrpSpPr>
        <p:grpSpPr>
          <a:xfrm>
            <a:off x="3536004" y="1497118"/>
            <a:ext cx="1109329" cy="3306045"/>
            <a:chOff x="5171283" y="3465939"/>
            <a:chExt cx="1849437" cy="5510292"/>
          </a:xfrm>
        </p:grpSpPr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98F2F111-3A23-4203-A868-232A8FC87F2A}"/>
                </a:ext>
              </a:extLst>
            </p:cNvPr>
            <p:cNvSpPr/>
            <p:nvPr/>
          </p:nvSpPr>
          <p:spPr bwMode="auto">
            <a:xfrm>
              <a:off x="6024564" y="6007527"/>
              <a:ext cx="141288" cy="2968704"/>
            </a:xfrm>
            <a:custGeom>
              <a:gdLst>
                <a:gd fmla="*/ 0 w 35" name="T0"/>
                <a:gd fmla="*/ 65 h 83" name="T1"/>
                <a:gd fmla="*/ 17 w 35" name="T2"/>
                <a:gd fmla="*/ 83 h 83" name="T3"/>
                <a:gd fmla="*/ 35 w 35" name="T4"/>
                <a:gd fmla="*/ 65 h 83" name="T5"/>
                <a:gd fmla="*/ 35 w 35" name="T6"/>
                <a:gd fmla="*/ 0 h 83" name="T7"/>
                <a:gd fmla="*/ 0 w 35" name="T8"/>
                <a:gd fmla="*/ 0 h 83" name="T9"/>
                <a:gd fmla="*/ 0 w 35" name="T10"/>
                <a:gd fmla="*/ 65 h 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" w="35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id="{7124B8C8-1240-4BD7-9945-5455B237B823}"/>
                </a:ext>
              </a:extLst>
            </p:cNvPr>
            <p:cNvSpPr/>
            <p:nvPr/>
          </p:nvSpPr>
          <p:spPr bwMode="auto">
            <a:xfrm>
              <a:off x="5171283" y="3465939"/>
              <a:ext cx="923925" cy="2566988"/>
            </a:xfrm>
            <a:custGeom>
              <a:gdLst>
                <a:gd fmla="*/ 0 w 245" name="T0"/>
                <a:gd fmla="*/ 429 h 682" name="T1"/>
                <a:gd fmla="*/ 245 w 245" name="T2"/>
                <a:gd fmla="*/ 682 h 682" name="T3"/>
                <a:gd fmla="*/ 245 w 245" name="T4"/>
                <a:gd fmla="*/ 0 h 682" name="T5"/>
                <a:gd fmla="*/ 0 w 245" name="T6"/>
                <a:gd fmla="*/ 429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102E05E1-0F64-4475-B448-6E601753CB64}"/>
                </a:ext>
              </a:extLst>
            </p:cNvPr>
            <p:cNvSpPr/>
            <p:nvPr/>
          </p:nvSpPr>
          <p:spPr bwMode="auto">
            <a:xfrm>
              <a:off x="6095208" y="3465939"/>
              <a:ext cx="925512" cy="2566988"/>
            </a:xfrm>
            <a:custGeom>
              <a:gdLst>
                <a:gd fmla="*/ 0 w 245" name="T0"/>
                <a:gd fmla="*/ 0 h 682" name="T1"/>
                <a:gd fmla="*/ 0 w 245" name="T2"/>
                <a:gd fmla="*/ 682 h 682" name="T3"/>
                <a:gd fmla="*/ 245 w 245" name="T4"/>
                <a:gd fmla="*/ 429 h 682" name="T5"/>
                <a:gd fmla="*/ 0 w 245" name="T6"/>
                <a:gd fmla="*/ 0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93E199D3-6926-4542-BE28-E469164A0E68}"/>
                </a:ext>
              </a:extLst>
            </p:cNvPr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>
                <a:extLst>
                  <a:ext uri="{FF2B5EF4-FFF2-40B4-BE49-F238E27FC236}">
                    <a16:creationId xmlns:a16="http://schemas.microsoft.com/office/drawing/2014/main" id="{B1F13576-57D6-4EF8-8939-E6E74B289BE2}"/>
                  </a:ext>
                </a:extLst>
              </p:cNvPr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gdLst>
                  <a:gd fmla="*/ 639 w 651" name="T0"/>
                  <a:gd fmla="*/ 0 h 197" name="T1"/>
                  <a:gd fmla="*/ 325 w 651" name="T2"/>
                  <a:gd fmla="*/ 166 h 197" name="T3"/>
                  <a:gd fmla="*/ 12 w 651" name="T4"/>
                  <a:gd fmla="*/ 0 h 197" name="T5"/>
                  <a:gd fmla="*/ 0 w 651" name="T6"/>
                  <a:gd fmla="*/ 24 h 197" name="T7"/>
                  <a:gd fmla="*/ 325 w 651" name="T8"/>
                  <a:gd fmla="*/ 195 h 197" name="T9"/>
                  <a:gd fmla="*/ 325 w 651" name="T10"/>
                  <a:gd fmla="*/ 197 h 197" name="T11"/>
                  <a:gd fmla="*/ 325 w 651" name="T12"/>
                  <a:gd fmla="*/ 197 h 197" name="T13"/>
                  <a:gd fmla="*/ 325 w 651" name="T14"/>
                  <a:gd fmla="*/ 197 h 197" name="T15"/>
                  <a:gd fmla="*/ 325 w 651" name="T16"/>
                  <a:gd fmla="*/ 195 h 197" name="T17"/>
                  <a:gd fmla="*/ 651 w 651" name="T18"/>
                  <a:gd fmla="*/ 24 h 197" name="T19"/>
                  <a:gd fmla="*/ 639 w 651" name="T20"/>
                  <a:gd fmla="*/ 0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id="{C6CE396C-D95B-497B-B5FC-5A81E6148400}"/>
                  </a:ext>
                </a:extLst>
              </p:cNvPr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gdLst>
                  <a:gd fmla="*/ 408 w 817" name="T0"/>
                  <a:gd fmla="*/ 211 h 240" name="T1"/>
                  <a:gd fmla="*/ 12 w 817" name="T2"/>
                  <a:gd fmla="*/ 0 h 240" name="T3"/>
                  <a:gd fmla="*/ 0 w 817" name="T4"/>
                  <a:gd fmla="*/ 24 h 240" name="T5"/>
                  <a:gd fmla="*/ 408 w 817" name="T6"/>
                  <a:gd fmla="*/ 240 h 240" name="T7"/>
                  <a:gd fmla="*/ 408 w 817" name="T8"/>
                  <a:gd fmla="*/ 240 h 240" name="T9"/>
                  <a:gd fmla="*/ 408 w 817" name="T10"/>
                  <a:gd fmla="*/ 240 h 240" name="T11"/>
                  <a:gd fmla="*/ 408 w 817" name="T12"/>
                  <a:gd fmla="*/ 240 h 240" name="T13"/>
                  <a:gd fmla="*/ 408 w 817" name="T14"/>
                  <a:gd fmla="*/ 240 h 240" name="T15"/>
                  <a:gd fmla="*/ 817 w 817" name="T16"/>
                  <a:gd fmla="*/ 24 h 240" name="T17"/>
                  <a:gd fmla="*/ 805 w 817" name="T18"/>
                  <a:gd fmla="*/ 0 h 240" name="T19"/>
                  <a:gd fmla="*/ 408 w 817" name="T20"/>
                  <a:gd fmla="*/ 211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1">
                <a:extLst>
                  <a:ext uri="{FF2B5EF4-FFF2-40B4-BE49-F238E27FC236}">
                    <a16:creationId xmlns:a16="http://schemas.microsoft.com/office/drawing/2014/main" id="{95E33272-B7F0-4C31-804A-F9BB82DF1159}"/>
                  </a:ext>
                </a:extLst>
              </p:cNvPr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gdLst>
                  <a:gd fmla="*/ 408 w 817" name="T0"/>
                  <a:gd fmla="*/ 240 h 240" name="T1"/>
                  <a:gd fmla="*/ 408 w 817" name="T2"/>
                  <a:gd fmla="*/ 240 h 240" name="T3"/>
                  <a:gd fmla="*/ 408 w 817" name="T4"/>
                  <a:gd fmla="*/ 240 h 240" name="T5"/>
                  <a:gd fmla="*/ 408 w 817" name="T6"/>
                  <a:gd fmla="*/ 237 h 240" name="T7"/>
                  <a:gd fmla="*/ 817 w 817" name="T8"/>
                  <a:gd fmla="*/ 21 h 240" name="T9"/>
                  <a:gd fmla="*/ 805 w 817" name="T10"/>
                  <a:gd fmla="*/ 0 h 240" name="T11"/>
                  <a:gd fmla="*/ 408 w 817" name="T12"/>
                  <a:gd fmla="*/ 209 h 240" name="T13"/>
                  <a:gd fmla="*/ 12 w 817" name="T14"/>
                  <a:gd fmla="*/ 0 h 240" name="T15"/>
                  <a:gd fmla="*/ 0 w 817" name="T16"/>
                  <a:gd fmla="*/ 21 h 240" name="T17"/>
                  <a:gd fmla="*/ 408 w 817" name="T18"/>
                  <a:gd fmla="*/ 237 h 240" name="T19"/>
                  <a:gd fmla="*/ 408 w 817" name="T20"/>
                  <a:gd fmla="*/ 240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2">
                <a:extLst>
                  <a:ext uri="{FF2B5EF4-FFF2-40B4-BE49-F238E27FC236}">
                    <a16:creationId xmlns:a16="http://schemas.microsoft.com/office/drawing/2014/main" id="{6FA66337-A776-4629-966E-8CEB0C83EAEA}"/>
                  </a:ext>
                </a:extLst>
              </p:cNvPr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gdLst>
                  <a:gd fmla="*/ 325 w 651" name="T0"/>
                  <a:gd fmla="*/ 197 h 197" name="T1"/>
                  <a:gd fmla="*/ 325 w 651" name="T2"/>
                  <a:gd fmla="*/ 197 h 197" name="T3"/>
                  <a:gd fmla="*/ 325 w 651" name="T4"/>
                  <a:gd fmla="*/ 197 h 197" name="T5"/>
                  <a:gd fmla="*/ 325 w 651" name="T6"/>
                  <a:gd fmla="*/ 197 h 197" name="T7"/>
                  <a:gd fmla="*/ 651 w 651" name="T8"/>
                  <a:gd fmla="*/ 24 h 197" name="T9"/>
                  <a:gd fmla="*/ 639 w 651" name="T10"/>
                  <a:gd fmla="*/ 0 h 197" name="T11"/>
                  <a:gd fmla="*/ 325 w 651" name="T12"/>
                  <a:gd fmla="*/ 166 h 197" name="T13"/>
                  <a:gd fmla="*/ 12 w 651" name="T14"/>
                  <a:gd fmla="*/ 0 h 197" name="T15"/>
                  <a:gd fmla="*/ 0 w 651" name="T16"/>
                  <a:gd fmla="*/ 24 h 197" name="T17"/>
                  <a:gd fmla="*/ 325 w 651" name="T18"/>
                  <a:gd fmla="*/ 197 h 197" name="T19"/>
                  <a:gd fmla="*/ 325 w 651" name="T20"/>
                  <a:gd fmla="*/ 197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3">
                <a:extLst>
                  <a:ext uri="{FF2B5EF4-FFF2-40B4-BE49-F238E27FC236}">
                    <a16:creationId xmlns:a16="http://schemas.microsoft.com/office/drawing/2014/main" id="{EACAF27B-CC27-4427-B418-5B41176FC8AE}"/>
                  </a:ext>
                </a:extLst>
              </p:cNvPr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gdLst>
                  <a:gd fmla="*/ 204 w 409" name="T0"/>
                  <a:gd fmla="*/ 133 h 133" name="T1"/>
                  <a:gd fmla="*/ 204 w 409" name="T2"/>
                  <a:gd fmla="*/ 133 h 133" name="T3"/>
                  <a:gd fmla="*/ 204 w 409" name="T4"/>
                  <a:gd fmla="*/ 133 h 133" name="T5"/>
                  <a:gd fmla="*/ 204 w 409" name="T6"/>
                  <a:gd fmla="*/ 131 h 133" name="T7"/>
                  <a:gd fmla="*/ 409 w 409" name="T8"/>
                  <a:gd fmla="*/ 24 h 133" name="T9"/>
                  <a:gd fmla="*/ 397 w 409" name="T10"/>
                  <a:gd fmla="*/ 0 h 133" name="T11"/>
                  <a:gd fmla="*/ 204 w 409" name="T12"/>
                  <a:gd fmla="*/ 102 h 133" name="T13"/>
                  <a:gd fmla="*/ 12 w 409" name="T14"/>
                  <a:gd fmla="*/ 0 h 133" name="T15"/>
                  <a:gd fmla="*/ 0 w 409" name="T16"/>
                  <a:gd fmla="*/ 24 h 133" name="T17"/>
                  <a:gd fmla="*/ 204 w 409" name="T18"/>
                  <a:gd fmla="*/ 131 h 133" name="T19"/>
                  <a:gd fmla="*/ 204 w 409" name="T20"/>
                  <a:gd fmla="*/ 133 h 1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3" w="409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id="{6466CB0A-1353-4471-A5D1-6C5C88490193}"/>
                  </a:ext>
                </a:extLst>
              </p:cNvPr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gdLst>
                  <a:gd fmla="*/ 149 w 299" name="T0"/>
                  <a:gd fmla="*/ 102 h 102" name="T1"/>
                  <a:gd fmla="*/ 299 w 299" name="T2"/>
                  <a:gd fmla="*/ 24 h 102" name="T3"/>
                  <a:gd fmla="*/ 285 w 299" name="T4"/>
                  <a:gd fmla="*/ 0 h 102" name="T5"/>
                  <a:gd fmla="*/ 152 w 299" name="T6"/>
                  <a:gd fmla="*/ 71 h 102" name="T7"/>
                  <a:gd fmla="*/ 12 w 299" name="T8"/>
                  <a:gd fmla="*/ 3 h 102" name="T9"/>
                  <a:gd fmla="*/ 0 w 299" name="T10"/>
                  <a:gd fmla="*/ 26 h 102" name="T11"/>
                  <a:gd fmla="*/ 147 w 299" name="T12"/>
                  <a:gd fmla="*/ 97 h 102" name="T13"/>
                  <a:gd fmla="*/ 149 w 299" name="T14"/>
                  <a:gd fmla="*/ 102 h 10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2" w="299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4E9A1C4B-A47E-41D8-9D03-47262A38A7BC}"/>
              </a:ext>
            </a:extLst>
          </p:cNvPr>
          <p:cNvGrpSpPr/>
          <p:nvPr/>
        </p:nvGrpSpPr>
        <p:grpSpPr>
          <a:xfrm>
            <a:off x="2230042" y="1497118"/>
            <a:ext cx="1109330" cy="3375315"/>
            <a:chOff x="3602834" y="3465939"/>
            <a:chExt cx="1849437" cy="5625746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5F034EF8-F810-4660-8593-655E6A6AD60C}"/>
                </a:ext>
              </a:extLst>
            </p:cNvPr>
            <p:cNvSpPr/>
            <p:nvPr/>
          </p:nvSpPr>
          <p:spPr bwMode="auto">
            <a:xfrm>
              <a:off x="4526759" y="3465939"/>
              <a:ext cx="925512" cy="2566988"/>
            </a:xfrm>
            <a:custGeom>
              <a:gdLst>
                <a:gd fmla="*/ 0 w 245" name="T0"/>
                <a:gd fmla="*/ 0 h 682" name="T1"/>
                <a:gd fmla="*/ 0 w 245" name="T2"/>
                <a:gd fmla="*/ 682 h 682" name="T3"/>
                <a:gd fmla="*/ 245 w 245" name="T4"/>
                <a:gd fmla="*/ 429 h 682" name="T5"/>
                <a:gd fmla="*/ 0 w 245" name="T6"/>
                <a:gd fmla="*/ 0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7BAC7350-54E7-4B21-BB5B-FA4BDD5B2D11}"/>
                </a:ext>
              </a:extLst>
            </p:cNvPr>
            <p:cNvSpPr/>
            <p:nvPr/>
          </p:nvSpPr>
          <p:spPr bwMode="auto">
            <a:xfrm>
              <a:off x="4456115" y="6007527"/>
              <a:ext cx="141288" cy="3084158"/>
            </a:xfrm>
            <a:custGeom>
              <a:gdLst>
                <a:gd fmla="*/ 0 w 35" name="T0"/>
                <a:gd fmla="*/ 65 h 83" name="T1"/>
                <a:gd fmla="*/ 17 w 35" name="T2"/>
                <a:gd fmla="*/ 83 h 83" name="T3"/>
                <a:gd fmla="*/ 35 w 35" name="T4"/>
                <a:gd fmla="*/ 65 h 83" name="T5"/>
                <a:gd fmla="*/ 35 w 35" name="T6"/>
                <a:gd fmla="*/ 0 h 83" name="T7"/>
                <a:gd fmla="*/ 0 w 35" name="T8"/>
                <a:gd fmla="*/ 0 h 83" name="T9"/>
                <a:gd fmla="*/ 0 w 35" name="T10"/>
                <a:gd fmla="*/ 65 h 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" w="35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DA952D86-0480-47CD-8D5D-341F7BF38DDC}"/>
                </a:ext>
              </a:extLst>
            </p:cNvPr>
            <p:cNvSpPr/>
            <p:nvPr/>
          </p:nvSpPr>
          <p:spPr bwMode="auto">
            <a:xfrm>
              <a:off x="3602834" y="3465939"/>
              <a:ext cx="923925" cy="2566988"/>
            </a:xfrm>
            <a:custGeom>
              <a:gdLst>
                <a:gd fmla="*/ 0 w 245" name="T0"/>
                <a:gd fmla="*/ 429 h 682" name="T1"/>
                <a:gd fmla="*/ 245 w 245" name="T2"/>
                <a:gd fmla="*/ 682 h 682" name="T3"/>
                <a:gd fmla="*/ 245 w 245" name="T4"/>
                <a:gd fmla="*/ 0 h 682" name="T5"/>
                <a:gd fmla="*/ 0 w 245" name="T6"/>
                <a:gd fmla="*/ 429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64D4256E-3B02-4733-A857-63135B5D3241}"/>
                </a:ext>
              </a:extLst>
            </p:cNvPr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id="{92300E20-8D64-45D5-9022-C20816D7C27F}"/>
                  </a:ext>
                </a:extLst>
              </p:cNvPr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gdLst>
                  <a:gd fmla="*/ 639 w 651" name="T0"/>
                  <a:gd fmla="*/ 0 h 197" name="T1"/>
                  <a:gd fmla="*/ 325 w 651" name="T2"/>
                  <a:gd fmla="*/ 166 h 197" name="T3"/>
                  <a:gd fmla="*/ 12 w 651" name="T4"/>
                  <a:gd fmla="*/ 0 h 197" name="T5"/>
                  <a:gd fmla="*/ 0 w 651" name="T6"/>
                  <a:gd fmla="*/ 24 h 197" name="T7"/>
                  <a:gd fmla="*/ 325 w 651" name="T8"/>
                  <a:gd fmla="*/ 195 h 197" name="T9"/>
                  <a:gd fmla="*/ 325 w 651" name="T10"/>
                  <a:gd fmla="*/ 197 h 197" name="T11"/>
                  <a:gd fmla="*/ 325 w 651" name="T12"/>
                  <a:gd fmla="*/ 197 h 197" name="T13"/>
                  <a:gd fmla="*/ 325 w 651" name="T14"/>
                  <a:gd fmla="*/ 197 h 197" name="T15"/>
                  <a:gd fmla="*/ 325 w 651" name="T16"/>
                  <a:gd fmla="*/ 195 h 197" name="T17"/>
                  <a:gd fmla="*/ 651 w 651" name="T18"/>
                  <a:gd fmla="*/ 24 h 197" name="T19"/>
                  <a:gd fmla="*/ 639 w 651" name="T20"/>
                  <a:gd fmla="*/ 0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id="{0272936C-6338-49AD-AF49-85086A5BFE48}"/>
                  </a:ext>
                </a:extLst>
              </p:cNvPr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gdLst>
                  <a:gd fmla="*/ 408 w 817" name="T0"/>
                  <a:gd fmla="*/ 211 h 240" name="T1"/>
                  <a:gd fmla="*/ 12 w 817" name="T2"/>
                  <a:gd fmla="*/ 0 h 240" name="T3"/>
                  <a:gd fmla="*/ 0 w 817" name="T4"/>
                  <a:gd fmla="*/ 24 h 240" name="T5"/>
                  <a:gd fmla="*/ 408 w 817" name="T6"/>
                  <a:gd fmla="*/ 240 h 240" name="T7"/>
                  <a:gd fmla="*/ 408 w 817" name="T8"/>
                  <a:gd fmla="*/ 240 h 240" name="T9"/>
                  <a:gd fmla="*/ 408 w 817" name="T10"/>
                  <a:gd fmla="*/ 240 h 240" name="T11"/>
                  <a:gd fmla="*/ 408 w 817" name="T12"/>
                  <a:gd fmla="*/ 240 h 240" name="T13"/>
                  <a:gd fmla="*/ 408 w 817" name="T14"/>
                  <a:gd fmla="*/ 240 h 240" name="T15"/>
                  <a:gd fmla="*/ 817 w 817" name="T16"/>
                  <a:gd fmla="*/ 24 h 240" name="T17"/>
                  <a:gd fmla="*/ 805 w 817" name="T18"/>
                  <a:gd fmla="*/ 0 h 240" name="T19"/>
                  <a:gd fmla="*/ 408 w 817" name="T20"/>
                  <a:gd fmla="*/ 211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id="{9FB6046A-BB6A-45ED-B567-236B223A154B}"/>
                  </a:ext>
                </a:extLst>
              </p:cNvPr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gdLst>
                  <a:gd fmla="*/ 408 w 817" name="T0"/>
                  <a:gd fmla="*/ 240 h 240" name="T1"/>
                  <a:gd fmla="*/ 408 w 817" name="T2"/>
                  <a:gd fmla="*/ 240 h 240" name="T3"/>
                  <a:gd fmla="*/ 408 w 817" name="T4"/>
                  <a:gd fmla="*/ 240 h 240" name="T5"/>
                  <a:gd fmla="*/ 408 w 817" name="T6"/>
                  <a:gd fmla="*/ 237 h 240" name="T7"/>
                  <a:gd fmla="*/ 817 w 817" name="T8"/>
                  <a:gd fmla="*/ 21 h 240" name="T9"/>
                  <a:gd fmla="*/ 805 w 817" name="T10"/>
                  <a:gd fmla="*/ 0 h 240" name="T11"/>
                  <a:gd fmla="*/ 408 w 817" name="T12"/>
                  <a:gd fmla="*/ 209 h 240" name="T13"/>
                  <a:gd fmla="*/ 12 w 817" name="T14"/>
                  <a:gd fmla="*/ 0 h 240" name="T15"/>
                  <a:gd fmla="*/ 0 w 817" name="T16"/>
                  <a:gd fmla="*/ 21 h 240" name="T17"/>
                  <a:gd fmla="*/ 408 w 817" name="T18"/>
                  <a:gd fmla="*/ 237 h 240" name="T19"/>
                  <a:gd fmla="*/ 408 w 817" name="T20"/>
                  <a:gd fmla="*/ 240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3">
                <a:extLst>
                  <a:ext uri="{FF2B5EF4-FFF2-40B4-BE49-F238E27FC236}">
                    <a16:creationId xmlns:a16="http://schemas.microsoft.com/office/drawing/2014/main" id="{8301AB8D-07F4-42C6-ACC3-0FBB532F60BF}"/>
                  </a:ext>
                </a:extLst>
              </p:cNvPr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gdLst>
                  <a:gd fmla="*/ 325 w 651" name="T0"/>
                  <a:gd fmla="*/ 197 h 197" name="T1"/>
                  <a:gd fmla="*/ 325 w 651" name="T2"/>
                  <a:gd fmla="*/ 197 h 197" name="T3"/>
                  <a:gd fmla="*/ 325 w 651" name="T4"/>
                  <a:gd fmla="*/ 197 h 197" name="T5"/>
                  <a:gd fmla="*/ 325 w 651" name="T6"/>
                  <a:gd fmla="*/ 197 h 197" name="T7"/>
                  <a:gd fmla="*/ 651 w 651" name="T8"/>
                  <a:gd fmla="*/ 24 h 197" name="T9"/>
                  <a:gd fmla="*/ 639 w 651" name="T10"/>
                  <a:gd fmla="*/ 0 h 197" name="T11"/>
                  <a:gd fmla="*/ 325 w 651" name="T12"/>
                  <a:gd fmla="*/ 166 h 197" name="T13"/>
                  <a:gd fmla="*/ 12 w 651" name="T14"/>
                  <a:gd fmla="*/ 0 h 197" name="T15"/>
                  <a:gd fmla="*/ 0 w 651" name="T16"/>
                  <a:gd fmla="*/ 24 h 197" name="T17"/>
                  <a:gd fmla="*/ 325 w 651" name="T18"/>
                  <a:gd fmla="*/ 197 h 197" name="T19"/>
                  <a:gd fmla="*/ 325 w 651" name="T20"/>
                  <a:gd fmla="*/ 197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4">
                <a:extLst>
                  <a:ext uri="{FF2B5EF4-FFF2-40B4-BE49-F238E27FC236}">
                    <a16:creationId xmlns:a16="http://schemas.microsoft.com/office/drawing/2014/main" id="{889633E0-567D-4ECB-B2A9-B2090C409443}"/>
                  </a:ext>
                </a:extLst>
              </p:cNvPr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gdLst>
                  <a:gd fmla="*/ 204 w 409" name="T0"/>
                  <a:gd fmla="*/ 133 h 133" name="T1"/>
                  <a:gd fmla="*/ 204 w 409" name="T2"/>
                  <a:gd fmla="*/ 133 h 133" name="T3"/>
                  <a:gd fmla="*/ 204 w 409" name="T4"/>
                  <a:gd fmla="*/ 133 h 133" name="T5"/>
                  <a:gd fmla="*/ 204 w 409" name="T6"/>
                  <a:gd fmla="*/ 131 h 133" name="T7"/>
                  <a:gd fmla="*/ 409 w 409" name="T8"/>
                  <a:gd fmla="*/ 24 h 133" name="T9"/>
                  <a:gd fmla="*/ 397 w 409" name="T10"/>
                  <a:gd fmla="*/ 0 h 133" name="T11"/>
                  <a:gd fmla="*/ 204 w 409" name="T12"/>
                  <a:gd fmla="*/ 102 h 133" name="T13"/>
                  <a:gd fmla="*/ 12 w 409" name="T14"/>
                  <a:gd fmla="*/ 0 h 133" name="T15"/>
                  <a:gd fmla="*/ 0 w 409" name="T16"/>
                  <a:gd fmla="*/ 24 h 133" name="T17"/>
                  <a:gd fmla="*/ 204 w 409" name="T18"/>
                  <a:gd fmla="*/ 131 h 133" name="T19"/>
                  <a:gd fmla="*/ 204 w 409" name="T20"/>
                  <a:gd fmla="*/ 133 h 1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3" w="409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>
                <a:extLst>
                  <a:ext uri="{FF2B5EF4-FFF2-40B4-BE49-F238E27FC236}">
                    <a16:creationId xmlns:a16="http://schemas.microsoft.com/office/drawing/2014/main" id="{D7E1F970-16B5-41B3-A4F0-E8CD08E1C290}"/>
                  </a:ext>
                </a:extLst>
              </p:cNvPr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gdLst>
                  <a:gd fmla="*/ 149 w 299" name="T0"/>
                  <a:gd fmla="*/ 102 h 102" name="T1"/>
                  <a:gd fmla="*/ 299 w 299" name="T2"/>
                  <a:gd fmla="*/ 24 h 102" name="T3"/>
                  <a:gd fmla="*/ 285 w 299" name="T4"/>
                  <a:gd fmla="*/ 0 h 102" name="T5"/>
                  <a:gd fmla="*/ 152 w 299" name="T6"/>
                  <a:gd fmla="*/ 71 h 102" name="T7"/>
                  <a:gd fmla="*/ 12 w 299" name="T8"/>
                  <a:gd fmla="*/ 3 h 102" name="T9"/>
                  <a:gd fmla="*/ 0 w 299" name="T10"/>
                  <a:gd fmla="*/ 26 h 102" name="T11"/>
                  <a:gd fmla="*/ 147 w 299" name="T12"/>
                  <a:gd fmla="*/ 97 h 102" name="T13"/>
                  <a:gd fmla="*/ 149 w 299" name="T14"/>
                  <a:gd fmla="*/ 102 h 10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2" w="299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0FD0153A-38EC-469A-858E-11CF6E257A6F}"/>
              </a:ext>
            </a:extLst>
          </p:cNvPr>
          <p:cNvGrpSpPr/>
          <p:nvPr/>
        </p:nvGrpSpPr>
        <p:grpSpPr>
          <a:xfrm>
            <a:off x="903596" y="1497119"/>
            <a:ext cx="1109329" cy="3340680"/>
            <a:chOff x="2031209" y="3465939"/>
            <a:chExt cx="1849437" cy="5568019"/>
          </a:xfrm>
        </p:grpSpPr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3DC009A0-EC90-4B20-925A-CCF7F3662BF3}"/>
                </a:ext>
              </a:extLst>
            </p:cNvPr>
            <p:cNvSpPr/>
            <p:nvPr/>
          </p:nvSpPr>
          <p:spPr bwMode="auto">
            <a:xfrm>
              <a:off x="2884490" y="6007527"/>
              <a:ext cx="141288" cy="3026431"/>
            </a:xfrm>
            <a:custGeom>
              <a:gdLst>
                <a:gd fmla="*/ 0 w 35" name="T0"/>
                <a:gd fmla="*/ 65 h 83" name="T1"/>
                <a:gd fmla="*/ 17 w 35" name="T2"/>
                <a:gd fmla="*/ 83 h 83" name="T3"/>
                <a:gd fmla="*/ 35 w 35" name="T4"/>
                <a:gd fmla="*/ 65 h 83" name="T5"/>
                <a:gd fmla="*/ 35 w 35" name="T6"/>
                <a:gd fmla="*/ 0 h 83" name="T7"/>
                <a:gd fmla="*/ 0 w 35" name="T8"/>
                <a:gd fmla="*/ 0 h 83" name="T9"/>
                <a:gd fmla="*/ 0 w 35" name="T10"/>
                <a:gd fmla="*/ 65 h 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" w="35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02487200-6477-41FE-8BCD-6DEE48970911}"/>
                </a:ext>
              </a:extLst>
            </p:cNvPr>
            <p:cNvSpPr/>
            <p:nvPr/>
          </p:nvSpPr>
          <p:spPr bwMode="auto">
            <a:xfrm>
              <a:off x="2031209" y="3465939"/>
              <a:ext cx="923925" cy="2566988"/>
            </a:xfrm>
            <a:custGeom>
              <a:gdLst>
                <a:gd fmla="*/ 0 w 245" name="T0"/>
                <a:gd fmla="*/ 429 h 682" name="T1"/>
                <a:gd fmla="*/ 245 w 245" name="T2"/>
                <a:gd fmla="*/ 682 h 682" name="T3"/>
                <a:gd fmla="*/ 245 w 245" name="T4"/>
                <a:gd fmla="*/ 0 h 682" name="T5"/>
                <a:gd fmla="*/ 0 w 245" name="T6"/>
                <a:gd fmla="*/ 429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251173FA-EBFF-45BB-A1E3-C43FF7C5D0CE}"/>
                </a:ext>
              </a:extLst>
            </p:cNvPr>
            <p:cNvSpPr/>
            <p:nvPr/>
          </p:nvSpPr>
          <p:spPr bwMode="auto">
            <a:xfrm>
              <a:off x="2955134" y="3465939"/>
              <a:ext cx="925512" cy="2566988"/>
            </a:xfrm>
            <a:custGeom>
              <a:gdLst>
                <a:gd fmla="*/ 0 w 245" name="T0"/>
                <a:gd fmla="*/ 0 h 682" name="T1"/>
                <a:gd fmla="*/ 0 w 245" name="T2"/>
                <a:gd fmla="*/ 682 h 682" name="T3"/>
                <a:gd fmla="*/ 245 w 245" name="T4"/>
                <a:gd fmla="*/ 429 h 682" name="T5"/>
                <a:gd fmla="*/ 0 w 245" name="T6"/>
                <a:gd fmla="*/ 0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245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3B5E0C64-E472-4007-A8FA-304753E6F77A}"/>
                </a:ext>
              </a:extLst>
            </p:cNvPr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B968D1C6-227F-456A-9DB7-EBD59A7BAC83}"/>
                  </a:ext>
                </a:extLst>
              </p:cNvPr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gdLst>
                  <a:gd fmla="*/ 639 w 651" name="T0"/>
                  <a:gd fmla="*/ 0 h 197" name="T1"/>
                  <a:gd fmla="*/ 325 w 651" name="T2"/>
                  <a:gd fmla="*/ 166 h 197" name="T3"/>
                  <a:gd fmla="*/ 12 w 651" name="T4"/>
                  <a:gd fmla="*/ 0 h 197" name="T5"/>
                  <a:gd fmla="*/ 0 w 651" name="T6"/>
                  <a:gd fmla="*/ 24 h 197" name="T7"/>
                  <a:gd fmla="*/ 325 w 651" name="T8"/>
                  <a:gd fmla="*/ 195 h 197" name="T9"/>
                  <a:gd fmla="*/ 325 w 651" name="T10"/>
                  <a:gd fmla="*/ 197 h 197" name="T11"/>
                  <a:gd fmla="*/ 325 w 651" name="T12"/>
                  <a:gd fmla="*/ 197 h 197" name="T13"/>
                  <a:gd fmla="*/ 325 w 651" name="T14"/>
                  <a:gd fmla="*/ 197 h 197" name="T15"/>
                  <a:gd fmla="*/ 325 w 651" name="T16"/>
                  <a:gd fmla="*/ 195 h 197" name="T17"/>
                  <a:gd fmla="*/ 651 w 651" name="T18"/>
                  <a:gd fmla="*/ 24 h 197" name="T19"/>
                  <a:gd fmla="*/ 639 w 651" name="T20"/>
                  <a:gd fmla="*/ 0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id="{DE4A40D5-4D6D-4726-AD0C-0D5FA72E6009}"/>
                  </a:ext>
                </a:extLst>
              </p:cNvPr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gdLst>
                  <a:gd fmla="*/ 408 w 817" name="T0"/>
                  <a:gd fmla="*/ 211 h 240" name="T1"/>
                  <a:gd fmla="*/ 12 w 817" name="T2"/>
                  <a:gd fmla="*/ 0 h 240" name="T3"/>
                  <a:gd fmla="*/ 0 w 817" name="T4"/>
                  <a:gd fmla="*/ 24 h 240" name="T5"/>
                  <a:gd fmla="*/ 408 w 817" name="T6"/>
                  <a:gd fmla="*/ 240 h 240" name="T7"/>
                  <a:gd fmla="*/ 408 w 817" name="T8"/>
                  <a:gd fmla="*/ 240 h 240" name="T9"/>
                  <a:gd fmla="*/ 408 w 817" name="T10"/>
                  <a:gd fmla="*/ 240 h 240" name="T11"/>
                  <a:gd fmla="*/ 408 w 817" name="T12"/>
                  <a:gd fmla="*/ 240 h 240" name="T13"/>
                  <a:gd fmla="*/ 408 w 817" name="T14"/>
                  <a:gd fmla="*/ 240 h 240" name="T15"/>
                  <a:gd fmla="*/ 817 w 817" name="T16"/>
                  <a:gd fmla="*/ 24 h 240" name="T17"/>
                  <a:gd fmla="*/ 805 w 817" name="T18"/>
                  <a:gd fmla="*/ 0 h 240" name="T19"/>
                  <a:gd fmla="*/ 408 w 817" name="T20"/>
                  <a:gd fmla="*/ 211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id="{E15CF0C9-51C5-4FF3-BCAA-C40C468BA9C7}"/>
                  </a:ext>
                </a:extLst>
              </p:cNvPr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gdLst>
                  <a:gd fmla="*/ 408 w 817" name="T0"/>
                  <a:gd fmla="*/ 240 h 240" name="T1"/>
                  <a:gd fmla="*/ 408 w 817" name="T2"/>
                  <a:gd fmla="*/ 240 h 240" name="T3"/>
                  <a:gd fmla="*/ 408 w 817" name="T4"/>
                  <a:gd fmla="*/ 240 h 240" name="T5"/>
                  <a:gd fmla="*/ 408 w 817" name="T6"/>
                  <a:gd fmla="*/ 237 h 240" name="T7"/>
                  <a:gd fmla="*/ 817 w 817" name="T8"/>
                  <a:gd fmla="*/ 21 h 240" name="T9"/>
                  <a:gd fmla="*/ 805 w 817" name="T10"/>
                  <a:gd fmla="*/ 0 h 240" name="T11"/>
                  <a:gd fmla="*/ 408 w 817" name="T12"/>
                  <a:gd fmla="*/ 209 h 240" name="T13"/>
                  <a:gd fmla="*/ 12 w 817" name="T14"/>
                  <a:gd fmla="*/ 0 h 240" name="T15"/>
                  <a:gd fmla="*/ 0 w 817" name="T16"/>
                  <a:gd fmla="*/ 21 h 240" name="T17"/>
                  <a:gd fmla="*/ 408 w 817" name="T18"/>
                  <a:gd fmla="*/ 237 h 240" name="T19"/>
                  <a:gd fmla="*/ 408 w 817" name="T20"/>
                  <a:gd fmla="*/ 240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817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4">
                <a:extLst>
                  <a:ext uri="{FF2B5EF4-FFF2-40B4-BE49-F238E27FC236}">
                    <a16:creationId xmlns:a16="http://schemas.microsoft.com/office/drawing/2014/main" id="{239DAEA6-E156-4E86-96AA-187DC29917A2}"/>
                  </a:ext>
                </a:extLst>
              </p:cNvPr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gdLst>
                  <a:gd fmla="*/ 325 w 651" name="T0"/>
                  <a:gd fmla="*/ 197 h 197" name="T1"/>
                  <a:gd fmla="*/ 325 w 651" name="T2"/>
                  <a:gd fmla="*/ 197 h 197" name="T3"/>
                  <a:gd fmla="*/ 325 w 651" name="T4"/>
                  <a:gd fmla="*/ 197 h 197" name="T5"/>
                  <a:gd fmla="*/ 325 w 651" name="T6"/>
                  <a:gd fmla="*/ 197 h 197" name="T7"/>
                  <a:gd fmla="*/ 651 w 651" name="T8"/>
                  <a:gd fmla="*/ 24 h 197" name="T9"/>
                  <a:gd fmla="*/ 639 w 651" name="T10"/>
                  <a:gd fmla="*/ 0 h 197" name="T11"/>
                  <a:gd fmla="*/ 325 w 651" name="T12"/>
                  <a:gd fmla="*/ 166 h 197" name="T13"/>
                  <a:gd fmla="*/ 12 w 651" name="T14"/>
                  <a:gd fmla="*/ 0 h 197" name="T15"/>
                  <a:gd fmla="*/ 0 w 651" name="T16"/>
                  <a:gd fmla="*/ 24 h 197" name="T17"/>
                  <a:gd fmla="*/ 325 w 651" name="T18"/>
                  <a:gd fmla="*/ 197 h 197" name="T19"/>
                  <a:gd fmla="*/ 325 w 651" name="T20"/>
                  <a:gd fmla="*/ 197 h 19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7" w="651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5">
                <a:extLst>
                  <a:ext uri="{FF2B5EF4-FFF2-40B4-BE49-F238E27FC236}">
                    <a16:creationId xmlns:a16="http://schemas.microsoft.com/office/drawing/2014/main" id="{FAB6B83A-7DFD-4F4C-9CD8-01BC4BB0E825}"/>
                  </a:ext>
                </a:extLst>
              </p:cNvPr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gdLst>
                  <a:gd fmla="*/ 204 w 409" name="T0"/>
                  <a:gd fmla="*/ 133 h 133" name="T1"/>
                  <a:gd fmla="*/ 204 w 409" name="T2"/>
                  <a:gd fmla="*/ 133 h 133" name="T3"/>
                  <a:gd fmla="*/ 204 w 409" name="T4"/>
                  <a:gd fmla="*/ 133 h 133" name="T5"/>
                  <a:gd fmla="*/ 204 w 409" name="T6"/>
                  <a:gd fmla="*/ 131 h 133" name="T7"/>
                  <a:gd fmla="*/ 409 w 409" name="T8"/>
                  <a:gd fmla="*/ 24 h 133" name="T9"/>
                  <a:gd fmla="*/ 397 w 409" name="T10"/>
                  <a:gd fmla="*/ 0 h 133" name="T11"/>
                  <a:gd fmla="*/ 204 w 409" name="T12"/>
                  <a:gd fmla="*/ 102 h 133" name="T13"/>
                  <a:gd fmla="*/ 12 w 409" name="T14"/>
                  <a:gd fmla="*/ 0 h 133" name="T15"/>
                  <a:gd fmla="*/ 0 w 409" name="T16"/>
                  <a:gd fmla="*/ 24 h 133" name="T17"/>
                  <a:gd fmla="*/ 204 w 409" name="T18"/>
                  <a:gd fmla="*/ 131 h 133" name="T19"/>
                  <a:gd fmla="*/ 204 w 409" name="T20"/>
                  <a:gd fmla="*/ 133 h 1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33" w="409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6">
                <a:extLst>
                  <a:ext uri="{FF2B5EF4-FFF2-40B4-BE49-F238E27FC236}">
                    <a16:creationId xmlns:a16="http://schemas.microsoft.com/office/drawing/2014/main" id="{CFA2613B-48F5-4EA6-8D68-C0898269D924}"/>
                  </a:ext>
                </a:extLst>
              </p:cNvPr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gdLst>
                  <a:gd fmla="*/ 149 w 299" name="T0"/>
                  <a:gd fmla="*/ 102 h 102" name="T1"/>
                  <a:gd fmla="*/ 299 w 299" name="T2"/>
                  <a:gd fmla="*/ 24 h 102" name="T3"/>
                  <a:gd fmla="*/ 285 w 299" name="T4"/>
                  <a:gd fmla="*/ 0 h 102" name="T5"/>
                  <a:gd fmla="*/ 152 w 299" name="T6"/>
                  <a:gd fmla="*/ 71 h 102" name="T7"/>
                  <a:gd fmla="*/ 12 w 299" name="T8"/>
                  <a:gd fmla="*/ 3 h 102" name="T9"/>
                  <a:gd fmla="*/ 0 w 299" name="T10"/>
                  <a:gd fmla="*/ 26 h 102" name="T11"/>
                  <a:gd fmla="*/ 147 w 299" name="T12"/>
                  <a:gd fmla="*/ 97 h 102" name="T13"/>
                  <a:gd fmla="*/ 149 w 299" name="T14"/>
                  <a:gd fmla="*/ 102 h 10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2" w="299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id="{DA40A342-4B2D-4C23-8751-00E7661623F2}"/>
              </a:ext>
            </a:extLst>
          </p:cNvPr>
          <p:cNvSpPr txBox="1"/>
          <p:nvPr/>
        </p:nvSpPr>
        <p:spPr>
          <a:xfrm>
            <a:off x="1747724" y="3561388"/>
            <a:ext cx="722011" cy="387783"/>
          </a:xfrm>
          <a:prstGeom prst="rect">
            <a:avLst/>
          </a:prstGeom>
          <a:noFill/>
        </p:spPr>
        <p:txBody>
          <a:bodyPr bIns="0" lIns="0" rIns="0" tIns="30479" wrap="square">
            <a:normAutofit fontScale="70000" lnSpcReduction="20000"/>
          </a:bodyPr>
          <a:lstStyle/>
          <a:p>
            <a:pPr algn="ctr"/>
            <a:r>
              <a:rPr b="1" lang="en-US" sz="4000">
                <a:solidFill>
                  <a:schemeClr val="bg1"/>
                </a:solidFill>
                <a:latin charset="0" panose="020b0806030902050204" pitchFamily="34" typeface="Impact"/>
              </a:rPr>
              <a:t>3M</a:t>
            </a: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0A0B4564-F009-4799-977B-85A00444C8CB}"/>
              </a:ext>
            </a:extLst>
          </p:cNvPr>
          <p:cNvSpPr txBox="1"/>
          <p:nvPr/>
        </p:nvSpPr>
        <p:spPr>
          <a:xfrm>
            <a:off x="3064796" y="3560347"/>
            <a:ext cx="722011" cy="387783"/>
          </a:xfrm>
          <a:prstGeom prst="rect">
            <a:avLst/>
          </a:prstGeom>
          <a:noFill/>
        </p:spPr>
        <p:txBody>
          <a:bodyPr bIns="0" lIns="0" rIns="0" tIns="30479" wrap="square">
            <a:normAutofit fontScale="70000" lnSpcReduction="20000"/>
          </a:bodyPr>
          <a:lstStyle/>
          <a:p>
            <a:pPr algn="ctr"/>
            <a:r>
              <a:rPr b="1" lang="en-US" sz="4000">
                <a:solidFill>
                  <a:schemeClr val="bg1"/>
                </a:solidFill>
                <a:latin charset="0" panose="020b0806030902050204" pitchFamily="34" typeface="Impact"/>
              </a:rPr>
              <a:t>6M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DE79F280-C148-46FF-983D-95753A6962FF}"/>
              </a:ext>
            </a:extLst>
          </p:cNvPr>
          <p:cNvSpPr txBox="1"/>
          <p:nvPr/>
        </p:nvSpPr>
        <p:spPr>
          <a:xfrm>
            <a:off x="4358387" y="3561389"/>
            <a:ext cx="722011" cy="387783"/>
          </a:xfrm>
          <a:prstGeom prst="rect">
            <a:avLst/>
          </a:prstGeom>
          <a:noFill/>
        </p:spPr>
        <p:txBody>
          <a:bodyPr bIns="0" lIns="0" rIns="0" tIns="30479" wrap="square">
            <a:normAutofit fontScale="70000" lnSpcReduction="20000"/>
          </a:bodyPr>
          <a:lstStyle/>
          <a:p>
            <a:pPr algn="ctr"/>
            <a:r>
              <a:rPr b="1" lang="en-US" sz="4000">
                <a:solidFill>
                  <a:schemeClr val="bg1"/>
                </a:solidFill>
                <a:latin charset="0" panose="020b0806030902050204" pitchFamily="34" typeface="Impact"/>
              </a:rPr>
              <a:t>7M</a:t>
            </a:r>
          </a:p>
        </p:txBody>
      </p:sp>
      <p:sp>
        <p:nvSpPr>
          <p:cNvPr id="15" name="TextBox 61">
            <a:extLst>
              <a:ext uri="{FF2B5EF4-FFF2-40B4-BE49-F238E27FC236}">
                <a16:creationId xmlns:a16="http://schemas.microsoft.com/office/drawing/2014/main" id="{8969C9E2-04D8-431A-A1B7-48760E03BE34}"/>
              </a:ext>
            </a:extLst>
          </p:cNvPr>
          <p:cNvSpPr txBox="1"/>
          <p:nvPr/>
        </p:nvSpPr>
        <p:spPr>
          <a:xfrm>
            <a:off x="5628828" y="3561390"/>
            <a:ext cx="722011" cy="387783"/>
          </a:xfrm>
          <a:prstGeom prst="rect">
            <a:avLst/>
          </a:prstGeom>
          <a:noFill/>
        </p:spPr>
        <p:txBody>
          <a:bodyPr bIns="0" lIns="0" rIns="0" tIns="30479" wrap="square">
            <a:normAutofit fontScale="70000" lnSpcReduction="20000"/>
          </a:bodyPr>
          <a:lstStyle/>
          <a:p>
            <a:pPr algn="ctr"/>
            <a:r>
              <a:rPr b="1" lang="en-US" sz="4000">
                <a:solidFill>
                  <a:schemeClr val="bg1"/>
                </a:solidFill>
                <a:latin charset="0" panose="020b0806030902050204" pitchFamily="34" typeface="Impact"/>
              </a:rPr>
              <a:t>9M</a:t>
            </a:r>
          </a:p>
        </p:txBody>
      </p:sp>
      <p:sp>
        <p:nvSpPr>
          <p:cNvPr id="16" name="Freeform: Shape 63">
            <a:extLst>
              <a:ext uri="{FF2B5EF4-FFF2-40B4-BE49-F238E27FC236}">
                <a16:creationId xmlns:a16="http://schemas.microsoft.com/office/drawing/2014/main" id="{2F152AE5-A399-4D92-AC03-BAF5376C1CAA}"/>
              </a:ext>
            </a:extLst>
          </p:cNvPr>
          <p:cNvSpPr/>
          <p:nvPr/>
        </p:nvSpPr>
        <p:spPr bwMode="auto">
          <a:xfrm>
            <a:off x="2624404" y="2163493"/>
            <a:ext cx="362340" cy="35494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64">
            <a:extLst>
              <a:ext uri="{FF2B5EF4-FFF2-40B4-BE49-F238E27FC236}">
                <a16:creationId xmlns:a16="http://schemas.microsoft.com/office/drawing/2014/main" id="{35462F44-DE63-4D40-A04C-C5283660254B}"/>
              </a:ext>
            </a:extLst>
          </p:cNvPr>
          <p:cNvSpPr/>
          <p:nvPr/>
        </p:nvSpPr>
        <p:spPr bwMode="auto">
          <a:xfrm>
            <a:off x="5166424" y="2170420"/>
            <a:ext cx="362340" cy="35636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65">
            <a:extLst>
              <a:ext uri="{FF2B5EF4-FFF2-40B4-BE49-F238E27FC236}">
                <a16:creationId xmlns:a16="http://schemas.microsoft.com/office/drawing/2014/main" id="{305E5416-DF7D-4AF5-BD0D-BAD7E5CC341F}"/>
              </a:ext>
            </a:extLst>
          </p:cNvPr>
          <p:cNvSpPr/>
          <p:nvPr/>
        </p:nvSpPr>
        <p:spPr bwMode="auto">
          <a:xfrm>
            <a:off x="1279809" y="2163494"/>
            <a:ext cx="360891" cy="390440"/>
          </a:xfrm>
          <a:custGeom>
            <a:gdLst>
              <a:gd fmla="*/ 10800 w 21600" name="T0"/>
              <a:gd fmla="+- 0 10813 26" name="T1"/>
              <a:gd fmla="*/ 10813 h 21574" name="T2"/>
              <a:gd fmla="*/ 10800 w 21600" name="T3"/>
              <a:gd fmla="+- 0 10813 26" name="T4"/>
              <a:gd fmla="*/ 10813 h 21574" name="T5"/>
              <a:gd fmla="*/ 10800 w 21600" name="T6"/>
              <a:gd fmla="+- 0 10813 26" name="T7"/>
              <a:gd fmla="*/ 10813 h 21574" name="T8"/>
              <a:gd fmla="*/ 10800 w 21600" name="T9"/>
              <a:gd fmla="+- 0 10813 26" name="T10"/>
              <a:gd fmla="*/ 10813 h 21574" name="T11"/>
            </a:gdLst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b="b" l="0" r="r" t="0"/>
            <a:pathLst>
              <a:path h="21574" w="21600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66">
            <a:extLst>
              <a:ext uri="{FF2B5EF4-FFF2-40B4-BE49-F238E27FC236}">
                <a16:creationId xmlns:a16="http://schemas.microsoft.com/office/drawing/2014/main" id="{865669DB-3CC8-460A-9AEB-CB9FDA9C29A9}"/>
              </a:ext>
            </a:extLst>
          </p:cNvPr>
          <p:cNvSpPr/>
          <p:nvPr/>
        </p:nvSpPr>
        <p:spPr bwMode="auto">
          <a:xfrm>
            <a:off x="3917477" y="2171636"/>
            <a:ext cx="360891" cy="3904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10B2F33-4083-4B65-8B72-204BDE149014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BA1CA15-33AD-4A1D-9369-3C5927A7AA53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CEA93C3-48E2-45D8-B669-A801FE6E0F44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413797CC-7ED9-4935-80FD-9C973A732890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38932465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3"/>
      <p:bldP grpId="0" spid="15"/>
      <p:bldP grpId="0" spid="16"/>
      <p:bldP grpId="0" spid="17"/>
      <p:bldP grpId="0" spid="18"/>
      <p:bldP grpId="0" spid="1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404E302-CFBC-4886-8B8D-E2DE694CA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9583FB0-A85F-40EE-8239-3FB205B01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2821F842-D32F-4A58-8A6B-5BDB17CAE6C2}"/>
              </a:ext>
            </a:extLst>
          </p:cNvPr>
          <p:cNvSpPr txBox="1"/>
          <p:nvPr/>
        </p:nvSpPr>
        <p:spPr>
          <a:xfrm>
            <a:off x="987188" y="1337713"/>
            <a:ext cx="2422692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b="1" lang="zh-CN" sz="48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目录</a:t>
            </a:r>
          </a:p>
          <a:p>
            <a:pPr algn="ctr"/>
            <a:r>
              <a:rPr altLang="en-US" b="1" lang="zh-CN" sz="48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CONTENTS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E9F033D-8D37-4523-A9E2-F5FD3EE2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842815"/>
            <a:ext cx="2015342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en-US" lang="zh-CN">
                <a:solidFill>
                  <a:srgbClr val="3D3D3F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F3F98E3-82B3-42E0-81F4-4AC32944B1E9}"/>
              </a:ext>
            </a:extLst>
          </p:cNvPr>
          <p:cNvSpPr/>
          <p:nvPr/>
        </p:nvSpPr>
        <p:spPr>
          <a:xfrm>
            <a:off x="5698514" y="1065082"/>
            <a:ext cx="19050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accent5"/>
                </a:solidFill>
                <a:ea typeface="+mj-ea"/>
              </a:rPr>
              <a:t>Click here to add a title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0E20388-908A-4C0C-BAD4-7CE6DA40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1752065"/>
            <a:ext cx="2015342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en-US" lang="zh-CN">
                <a:solidFill>
                  <a:srgbClr val="3D3D3F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9D80255-144A-4805-9D26-05DB7172B259}"/>
              </a:ext>
            </a:extLst>
          </p:cNvPr>
          <p:cNvSpPr/>
          <p:nvPr/>
        </p:nvSpPr>
        <p:spPr>
          <a:xfrm>
            <a:off x="5698514" y="1974332"/>
            <a:ext cx="19050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accent5"/>
                </a:solidFill>
                <a:ea typeface="+mj-ea"/>
              </a:rPr>
              <a:t>Click here to add a title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D8541F0-6887-47BB-B523-F02CCC0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2608811"/>
            <a:ext cx="2015342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en-US" lang="zh-CN">
                <a:solidFill>
                  <a:srgbClr val="3D3D3F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7862FFF4-D99C-48B7-90F2-93FA6A05DACC}"/>
              </a:ext>
            </a:extLst>
          </p:cNvPr>
          <p:cNvSpPr/>
          <p:nvPr/>
        </p:nvSpPr>
        <p:spPr>
          <a:xfrm>
            <a:off x="5698514" y="2830032"/>
            <a:ext cx="19050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accent5"/>
                </a:solidFill>
                <a:ea typeface="+mj-ea"/>
              </a:rPr>
              <a:t>Click here to add a title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8F2DF56-EA78-4342-B68E-856EB323C4D1}"/>
              </a:ext>
            </a:extLst>
          </p:cNvPr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661A5E4B-C043-4373-9A00-F0226D91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9AD436EE-7340-44C7-8A8F-F7F21C5ECD42}"/>
                </a:ext>
              </a:extLst>
            </p:cNvPr>
            <p:cNvSpPr txBox="1"/>
            <p:nvPr/>
          </p:nvSpPr>
          <p:spPr>
            <a:xfrm>
              <a:off x="2741783" y="1389903"/>
              <a:ext cx="700486" cy="5079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2"/>
                  </a:solidFill>
                </a:rPr>
                <a:t>04</a:t>
              </a: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75484CBB-ABF3-4F3E-85A8-D50D3BF2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3506413"/>
            <a:ext cx="2015342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en-US" lang="zh-CN">
                <a:solidFill>
                  <a:srgbClr val="3D3D3F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A3AF4B4B-96BF-4EE0-9F5B-44A7B81F762A}"/>
              </a:ext>
            </a:extLst>
          </p:cNvPr>
          <p:cNvSpPr/>
          <p:nvPr/>
        </p:nvSpPr>
        <p:spPr>
          <a:xfrm>
            <a:off x="5698514" y="3728681"/>
            <a:ext cx="19050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accent5"/>
                </a:solidFill>
                <a:ea typeface="+mj-ea"/>
              </a:rPr>
              <a:t>Click here to add a title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079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2"/>
                  </a:solidFill>
                </a:rPr>
                <a:t>01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079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2"/>
                  </a:solidFill>
                </a:rPr>
                <a:t>03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079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2"/>
                  </a:solidFill>
                </a:rPr>
                <a:t>02</a:t>
              </a:r>
            </a:p>
          </p:txBody>
        </p:sp>
      </p:grpSp>
    </p:spTree>
    <p:extLst>
      <p:ext uri="{BB962C8B-B14F-4D97-AF65-F5344CB8AC3E}">
        <p14:creationId val="3029352623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7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9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0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50"/>
      <p:bldP grpId="0" spid="51"/>
      <p:bldP grpId="0" spid="75"/>
      <p:bldP grpId="0" spid="76"/>
      <p:bldP grpId="0" spid="81"/>
      <p:bldP grpId="0" spid="82"/>
      <p:bldP grpId="0" spid="87"/>
      <p:bldP grpId="0" spid="8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i="0" lang="zh-CN" sz="2400">
                <a:solidFill>
                  <a:schemeClr val="tx2"/>
                </a:solidFill>
                <a:effectLst/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accent5"/>
                </a:solidFill>
              </a:rPr>
              <a:t>Here to 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649270" y="1111230"/>
            <a:ext cx="184546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04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7901" l="49570" r="34859" t="20919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val="129696893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8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9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9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9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9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ED1F123F-5B5C-47B7-8B22-72E359F0A4AD}"/>
              </a:ext>
            </a:extLst>
          </p:cNvPr>
          <p:cNvSpPr/>
          <p:nvPr/>
        </p:nvSpPr>
        <p:spPr bwMode="auto">
          <a:xfrm>
            <a:off x="211921" y="2427989"/>
            <a:ext cx="1237827" cy="84548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ADFE786C-4519-45AB-BBF3-B2F2AE762A95}"/>
              </a:ext>
            </a:extLst>
          </p:cNvPr>
          <p:cNvSpPr/>
          <p:nvPr/>
        </p:nvSpPr>
        <p:spPr bwMode="auto">
          <a:xfrm>
            <a:off x="1041928" y="1949436"/>
            <a:ext cx="1237827" cy="1324033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DD61B776-AD08-4A2C-A2AD-E2992AE2B6DC}"/>
              </a:ext>
            </a:extLst>
          </p:cNvPr>
          <p:cNvSpPr/>
          <p:nvPr/>
        </p:nvSpPr>
        <p:spPr bwMode="auto">
          <a:xfrm>
            <a:off x="1874698" y="2676659"/>
            <a:ext cx="1237827" cy="59680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F608594F-D48D-454D-9CF1-94299465A392}"/>
              </a:ext>
            </a:extLst>
          </p:cNvPr>
          <p:cNvSpPr/>
          <p:nvPr/>
        </p:nvSpPr>
        <p:spPr bwMode="auto">
          <a:xfrm>
            <a:off x="2678180" y="2277128"/>
            <a:ext cx="1237827" cy="9963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66356C68-2473-4F49-8A00-FD59F00DEFB5}"/>
              </a:ext>
            </a:extLst>
          </p:cNvPr>
          <p:cNvSpPr/>
          <p:nvPr/>
        </p:nvSpPr>
        <p:spPr bwMode="auto">
          <a:xfrm>
            <a:off x="3513713" y="2612557"/>
            <a:ext cx="1237827" cy="66091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9A033298-9672-4E56-ADAC-595F47E022B4}"/>
              </a:ext>
            </a:extLst>
          </p:cNvPr>
          <p:cNvSpPr/>
          <p:nvPr/>
        </p:nvSpPr>
        <p:spPr bwMode="auto">
          <a:xfrm>
            <a:off x="611451" y="3338123"/>
            <a:ext cx="438213" cy="149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 fontScale="77500" lnSpcReduction="20000"/>
          </a:bodyPr>
          <a:lstStyle/>
          <a:p>
            <a:pPr algn="ctr" indent="0" marL="0">
              <a:buSzTx/>
              <a:buFontTx/>
              <a:buNone/>
            </a:pPr>
            <a:r>
              <a:rPr altLang="en-US" lang="zh-CN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6C40660A-56A7-461D-AC0A-6C847A7CB1E5}"/>
              </a:ext>
            </a:extLst>
          </p:cNvPr>
          <p:cNvSpPr/>
          <p:nvPr/>
        </p:nvSpPr>
        <p:spPr bwMode="auto">
          <a:xfrm>
            <a:off x="1442011" y="3338123"/>
            <a:ext cx="438213" cy="149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 fontScale="77500" lnSpcReduction="20000"/>
          </a:bodyPr>
          <a:lstStyle/>
          <a:p>
            <a:pPr algn="ctr" indent="0" marL="0">
              <a:buSzTx/>
              <a:buFontTx/>
              <a:buNone/>
            </a:pPr>
            <a:r>
              <a:rPr altLang="en-US" lang="zh-CN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F0B7474E-B069-4BE5-8AD2-D39F3612A6AD}"/>
              </a:ext>
            </a:extLst>
          </p:cNvPr>
          <p:cNvSpPr/>
          <p:nvPr/>
        </p:nvSpPr>
        <p:spPr bwMode="auto">
          <a:xfrm>
            <a:off x="2279755" y="3338123"/>
            <a:ext cx="438765" cy="149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 fontScale="77500" lnSpcReduction="20000"/>
          </a:bodyPr>
          <a:lstStyle/>
          <a:p>
            <a:pPr algn="ctr" indent="0" marL="0">
              <a:buSzTx/>
              <a:buFontTx/>
              <a:buNone/>
            </a:pPr>
            <a:r>
              <a:rPr altLang="en-US" lang="zh-CN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7425300-A58A-41D0-AC39-E8321031DC20}"/>
              </a:ext>
            </a:extLst>
          </p:cNvPr>
          <p:cNvSpPr/>
          <p:nvPr/>
        </p:nvSpPr>
        <p:spPr bwMode="auto">
          <a:xfrm>
            <a:off x="3087105" y="3338123"/>
            <a:ext cx="438213" cy="149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 fontScale="77500" lnSpcReduction="20000"/>
          </a:bodyPr>
          <a:lstStyle/>
          <a:p>
            <a:pPr algn="ctr" indent="0" marL="0">
              <a:buSzTx/>
              <a:buFontTx/>
              <a:buNone/>
            </a:pPr>
            <a:r>
              <a:rPr altLang="en-US" lang="zh-CN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88ADBEE2-FA3B-43FD-B1F4-5C95B5660C88}"/>
              </a:ext>
            </a:extLst>
          </p:cNvPr>
          <p:cNvSpPr/>
          <p:nvPr/>
        </p:nvSpPr>
        <p:spPr bwMode="auto">
          <a:xfrm>
            <a:off x="3919322" y="3338123"/>
            <a:ext cx="438213" cy="149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 wrap="none">
            <a:normAutofit fontScale="77500" lnSpcReduction="20000"/>
          </a:bodyPr>
          <a:lstStyle/>
          <a:p>
            <a:pPr algn="ctr" indent="0" marL="0">
              <a:buSzTx/>
              <a:buFontTx/>
              <a:buNone/>
            </a:pPr>
            <a:r>
              <a:rPr altLang="en-US" lang="zh-CN" sz="1600">
                <a:solidFill>
                  <a:schemeClr val="tx1"/>
                </a:solidFill>
              </a:rPr>
              <a:t>关键词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329589C-6404-4D74-9077-347B261AC929}"/>
              </a:ext>
            </a:extLst>
          </p:cNvPr>
          <p:cNvGrpSpPr/>
          <p:nvPr/>
        </p:nvGrpSpPr>
        <p:grpSpPr>
          <a:xfrm>
            <a:off x="635766" y="1922911"/>
            <a:ext cx="389584" cy="437660"/>
            <a:chOff x="635766" y="1922911"/>
            <a:chExt cx="389584" cy="437660"/>
          </a:xfrm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7824F4FD-E0D5-4BCD-A026-D17CEB005B40}"/>
                </a:ext>
              </a:extLst>
            </p:cNvPr>
            <p:cNvSpPr/>
            <p:nvPr/>
          </p:nvSpPr>
          <p:spPr bwMode="auto">
            <a:xfrm>
              <a:off x="635766" y="1922911"/>
              <a:ext cx="389584" cy="437660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F8C9F02A-400B-4CAA-BE60-9B72AB601A58}"/>
                </a:ext>
              </a:extLst>
            </p:cNvPr>
            <p:cNvSpPr/>
            <p:nvPr/>
          </p:nvSpPr>
          <p:spPr bwMode="auto">
            <a:xfrm>
              <a:off x="708157" y="2017958"/>
              <a:ext cx="236513" cy="1945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 fontScale="85000" lnSpcReduction="20000"/>
            </a:bodyPr>
            <a:lstStyle/>
            <a:p>
              <a:pPr algn="ctr" indent="0" marL="0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145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2115CB3-8EFD-4B00-BED4-F7D321F2A8C0}"/>
              </a:ext>
            </a:extLst>
          </p:cNvPr>
          <p:cNvGrpSpPr/>
          <p:nvPr/>
        </p:nvGrpSpPr>
        <p:grpSpPr>
          <a:xfrm>
            <a:off x="1441458" y="1333838"/>
            <a:ext cx="440423" cy="494578"/>
            <a:chOff x="1441458" y="1333838"/>
            <a:chExt cx="440423" cy="494578"/>
          </a:xfrm>
        </p:grpSpPr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2550EA4F-5C26-4347-BD78-44CACC39BF0C}"/>
                </a:ext>
              </a:extLst>
            </p:cNvPr>
            <p:cNvSpPr/>
            <p:nvPr/>
          </p:nvSpPr>
          <p:spPr bwMode="auto">
            <a:xfrm>
              <a:off x="1441458" y="1333838"/>
              <a:ext cx="440423" cy="494578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A6A38E1A-615F-4440-93A0-A9634E02185B}"/>
                </a:ext>
              </a:extLst>
            </p:cNvPr>
            <p:cNvSpPr/>
            <p:nvPr/>
          </p:nvSpPr>
          <p:spPr bwMode="auto">
            <a:xfrm>
              <a:off x="1489535" y="1457621"/>
              <a:ext cx="334876" cy="1945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 fontScale="85000" lnSpcReduction="20000"/>
            </a:bodyPr>
            <a:lstStyle/>
            <a:p>
              <a:pPr algn="ctr" indent="0" marL="0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BBC5103-269E-4171-81DD-445E66F04B9D}"/>
              </a:ext>
            </a:extLst>
          </p:cNvPr>
          <p:cNvGrpSpPr/>
          <p:nvPr/>
        </p:nvGrpSpPr>
        <p:grpSpPr>
          <a:xfrm>
            <a:off x="2288596" y="2136215"/>
            <a:ext cx="389584" cy="437660"/>
            <a:chOff x="2288596" y="2136215"/>
            <a:chExt cx="389584" cy="437660"/>
          </a:xfrm>
        </p:grpSpPr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034209F0-3207-4674-A9BA-8509DA90FB0A}"/>
                </a:ext>
              </a:extLst>
            </p:cNvPr>
            <p:cNvSpPr/>
            <p:nvPr/>
          </p:nvSpPr>
          <p:spPr bwMode="auto">
            <a:xfrm>
              <a:off x="2288596" y="2136215"/>
              <a:ext cx="389584" cy="437660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9582D579-88F2-4269-9299-1B290E41CD5A}"/>
                </a:ext>
              </a:extLst>
            </p:cNvPr>
            <p:cNvSpPr/>
            <p:nvPr/>
          </p:nvSpPr>
          <p:spPr bwMode="auto">
            <a:xfrm>
              <a:off x="2393038" y="2231262"/>
              <a:ext cx="171306" cy="1945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 fontScale="85000" lnSpcReduction="20000"/>
            </a:bodyPr>
            <a:lstStyle/>
            <a:p>
              <a:pPr algn="ctr" indent="0" marL="0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8C22F0D-34CB-4BC5-8495-588311084F94}"/>
              </a:ext>
            </a:extLst>
          </p:cNvPr>
          <p:cNvGrpSpPr/>
          <p:nvPr/>
        </p:nvGrpSpPr>
        <p:grpSpPr>
          <a:xfrm>
            <a:off x="3060580" y="1730606"/>
            <a:ext cx="390136" cy="437660"/>
            <a:chOff x="3060580" y="1730606"/>
            <a:chExt cx="390136" cy="437660"/>
          </a:xfrm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DE6D61B8-228E-43F6-A52D-6A4B46DEB385}"/>
                </a:ext>
              </a:extLst>
            </p:cNvPr>
            <p:cNvSpPr/>
            <p:nvPr/>
          </p:nvSpPr>
          <p:spPr bwMode="auto">
            <a:xfrm>
              <a:off x="3060580" y="1730606"/>
              <a:ext cx="390136" cy="437660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DEA78E7E-C4BE-4DC7-8F98-B9DA28C08396}"/>
                </a:ext>
              </a:extLst>
            </p:cNvPr>
            <p:cNvSpPr/>
            <p:nvPr/>
          </p:nvSpPr>
          <p:spPr bwMode="auto">
            <a:xfrm>
              <a:off x="3132971" y="1825653"/>
              <a:ext cx="236513" cy="1945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 fontScale="85000" lnSpcReduction="20000"/>
            </a:bodyPr>
            <a:lstStyle/>
            <a:p>
              <a:pPr algn="ctr" indent="0" marL="0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A31DD5F-3950-4242-AA5D-3F72DE3069ED}"/>
              </a:ext>
            </a:extLst>
          </p:cNvPr>
          <p:cNvGrpSpPr/>
          <p:nvPr/>
        </p:nvGrpSpPr>
        <p:grpSpPr>
          <a:xfrm>
            <a:off x="3891140" y="2058298"/>
            <a:ext cx="389584" cy="438213"/>
            <a:chOff x="3891140" y="2058298"/>
            <a:chExt cx="389584" cy="438213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5002E667-B037-44A0-83F1-FD702D289D15}"/>
                </a:ext>
              </a:extLst>
            </p:cNvPr>
            <p:cNvSpPr/>
            <p:nvPr/>
          </p:nvSpPr>
          <p:spPr bwMode="auto">
            <a:xfrm>
              <a:off x="3891140" y="2058298"/>
              <a:ext cx="389584" cy="438213"/>
            </a:xfrm>
            <a:custGeom>
              <a:gdLst>
                <a:gd fmla="+- 0 10800 961" name="T0"/>
                <a:gd fmla="*/ T0 w 19679" name="T1"/>
                <a:gd fmla="*/ 10770 h 21541" name="T2"/>
                <a:gd fmla="+- 0 10800 961" name="T3"/>
                <a:gd fmla="*/ T3 w 19679" name="T4"/>
                <a:gd fmla="*/ 10770 h 21541" name="T5"/>
                <a:gd fmla="+- 0 10800 961" name="T6"/>
                <a:gd fmla="*/ T6 w 19679" name="T7"/>
                <a:gd fmla="*/ 10770 h 21541" name="T8"/>
                <a:gd fmla="+- 0 10800 961" name="T9"/>
                <a:gd fmla="*/ T9 w 19679" name="T10"/>
                <a:gd fmla="*/ 10770 h 21541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541" w="19679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70BDA7E8-C25F-47BA-ADA3-18C5972A6FA1}"/>
                </a:ext>
              </a:extLst>
            </p:cNvPr>
            <p:cNvSpPr/>
            <p:nvPr/>
          </p:nvSpPr>
          <p:spPr bwMode="auto">
            <a:xfrm>
              <a:off x="3996134" y="2153346"/>
              <a:ext cx="170754" cy="19451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 fontScale="85000" lnSpcReduction="20000"/>
            </a:bodyPr>
            <a:lstStyle/>
            <a:p>
              <a:pPr algn="ctr" indent="0" marL="0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2396A08-A3F8-4234-96A0-46ABB17525A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CF623BF-635F-494F-9CBD-0F3FCF996F90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AE23674-580B-44A6-953E-2566A7051445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1DBA5386-A259-4414-B52C-93BFB76887D6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" name="MH_Text_1">
            <a:extLst>
              <a:ext uri="{FF2B5EF4-FFF2-40B4-BE49-F238E27FC236}">
                <a16:creationId xmlns:a16="http://schemas.microsoft.com/office/drawing/2014/main" id="{5E293122-5FD2-45E6-AAB4-84D802EB73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56534" y="1805376"/>
            <a:ext cx="3796251" cy="1532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altLang="zh-CN" lang="en-US" sz="1050">
                <a:solidFill>
                  <a:srgbClr val="000000">
                    <a:lumMod val="50000"/>
                    <a:lumOff val="50000"/>
                  </a:srgbClr>
                </a:solidFill>
                <a:latin charset="-122" panose="02020300000000000000" pitchFamily="18" typeface="思源宋体 CN Light"/>
                <a:ea charset="-122" panose="02020300000000000000" pitchFamily="18" typeface="思源宋体 CN Light"/>
              </a:rPr>
              <a:t>01  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altLang="zh-CN" lang="en-US" sz="1050">
                <a:solidFill>
                  <a:srgbClr val="000000">
                    <a:lumMod val="50000"/>
                    <a:lumOff val="50000"/>
                  </a:srgbClr>
                </a:solidFill>
                <a:latin charset="-122" panose="02020300000000000000" pitchFamily="18" typeface="思源宋体 CN Light"/>
                <a:ea charset="-122" panose="02020300000000000000" pitchFamily="18" typeface="思源宋体 CN Light"/>
              </a:rPr>
              <a:t>02  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altLang="zh-CN" lang="en-US" sz="1050">
                <a:solidFill>
                  <a:srgbClr val="000000">
                    <a:lumMod val="50000"/>
                    <a:lumOff val="50000"/>
                  </a:srgbClr>
                </a:solidFill>
                <a:latin charset="-122" panose="02020300000000000000" pitchFamily="18" typeface="思源宋体 CN Light"/>
                <a:ea charset="-122" panose="02020300000000000000" pitchFamily="18" typeface="思源宋体 CN Light"/>
              </a:rPr>
              <a:t>03  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altLang="zh-CN" lang="en-US" sz="1050">
                <a:solidFill>
                  <a:srgbClr val="000000">
                    <a:lumMod val="50000"/>
                    <a:lumOff val="50000"/>
                  </a:srgbClr>
                </a:solidFill>
                <a:latin charset="-122" panose="02020300000000000000" pitchFamily="18" typeface="思源宋体 CN Light"/>
                <a:ea charset="-122" panose="02020300000000000000" pitchFamily="18" typeface="思源宋体 CN Light"/>
              </a:rPr>
              <a:t>04  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altLang="zh-CN" lang="en-US" sz="1050">
                <a:solidFill>
                  <a:srgbClr val="000000">
                    <a:lumMod val="50000"/>
                    <a:lumOff val="50000"/>
                  </a:srgbClr>
                </a:solidFill>
                <a:latin charset="-122" panose="02020300000000000000" pitchFamily="18" typeface="思源宋体 CN Light"/>
                <a:ea charset="-122" panose="02020300000000000000" pitchFamily="18" typeface="思源宋体 CN Light"/>
              </a:rPr>
              <a:t>05  点击此处添加文字描述，文字可根据需求进行更改。</a:t>
            </a:r>
          </a:p>
        </p:txBody>
      </p:sp>
    </p:spTree>
    <p:extLst>
      <p:ext uri="{BB962C8B-B14F-4D97-AF65-F5344CB8AC3E}">
        <p14:creationId val="3911373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0"/>
      <p:bldP grpId="0" spid="11"/>
      <p:bldP grpId="0" spid="12"/>
      <p:bldP grpId="0" spid="13"/>
      <p:bldP grpId="0" spid="14"/>
      <p:bldP build="p" grpId="0" spid="32" uiExpand="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Freeform: Shape 1">
            <a:extLst>
              <a:ext uri="{FF2B5EF4-FFF2-40B4-BE49-F238E27FC236}">
                <a16:creationId xmlns:a16="http://schemas.microsoft.com/office/drawing/2014/main" id="{0C83B389-E678-435E-A047-AFDC36AA8B4B}"/>
              </a:ext>
            </a:extLst>
          </p:cNvPr>
          <p:cNvSpPr/>
          <p:nvPr/>
        </p:nvSpPr>
        <p:spPr bwMode="auto">
          <a:xfrm>
            <a:off x="3164076" y="1183391"/>
            <a:ext cx="2225095" cy="3019148"/>
          </a:xfrm>
          <a:custGeom>
            <a:gdLst>
              <a:gd fmla="*/ 1832 w 1832" name="T0"/>
              <a:gd fmla="*/ 257 h 2595" name="T1"/>
              <a:gd fmla="*/ 1780 w 1832" name="T2"/>
              <a:gd fmla="*/ 201 h 2595" name="T3"/>
              <a:gd fmla="*/ 1699 w 1832" name="T4"/>
              <a:gd fmla="*/ 244 h 2595" name="T5"/>
              <a:gd fmla="*/ 1626 w 1832" name="T6"/>
              <a:gd fmla="*/ 161 h 2595" name="T7"/>
              <a:gd fmla="*/ 1687 w 1832" name="T8"/>
              <a:gd fmla="*/ 74 h 2595" name="T9"/>
              <a:gd fmla="*/ 1745 w 1832" name="T10"/>
              <a:gd fmla="*/ 130 h 2595" name="T11"/>
              <a:gd fmla="*/ 1824 w 1832" name="T12"/>
              <a:gd fmla="*/ 130 h 2595" name="T13"/>
              <a:gd fmla="*/ 1824 w 1832" name="T14"/>
              <a:gd fmla="*/ 5 h 2595" name="T15"/>
              <a:gd fmla="*/ 1755 w 1832" name="T16"/>
              <a:gd fmla="*/ 5 h 2595" name="T17"/>
              <a:gd fmla="*/ 1745 w 1832" name="T18"/>
              <a:gd fmla="*/ 29 h 2595" name="T19"/>
              <a:gd fmla="*/ 1677 w 1832" name="T20"/>
              <a:gd fmla="*/ 0 h 2595" name="T21"/>
              <a:gd fmla="*/ 1523 w 1832" name="T22"/>
              <a:gd fmla="*/ 161 h 2595" name="T23"/>
              <a:gd fmla="*/ 1550 w 1832" name="T24"/>
              <a:gd fmla="*/ 258 h 2595" name="T25"/>
              <a:gd fmla="*/ 1520 w 1832" name="T26"/>
              <a:gd fmla="*/ 258 h 2595" name="T27"/>
              <a:gd fmla="*/ 1517 w 1832" name="T28"/>
              <a:gd fmla="*/ 1611 h 2595" name="T29"/>
              <a:gd fmla="*/ 1075 w 1832" name="T30"/>
              <a:gd fmla="*/ 2038 h 2595" name="T31"/>
              <a:gd fmla="*/ 520 w 1832" name="T32"/>
              <a:gd fmla="*/ 2214 h 2595" name="T33"/>
              <a:gd fmla="*/ 82 w 1832" name="T34"/>
              <a:gd fmla="*/ 1646 h 2595" name="T35"/>
              <a:gd fmla="*/ 242 w 1832" name="T36"/>
              <a:gd fmla="*/ 2250 h 2595" name="T37"/>
              <a:gd fmla="*/ 1293 w 1832" name="T38"/>
              <a:gd fmla="*/ 2392 h 2595" name="T39"/>
              <a:gd fmla="*/ 1832 w 1832" name="T40"/>
              <a:gd fmla="*/ 1505 h 2595" name="T41"/>
              <a:gd fmla="*/ 1832 w 1832" name="T42"/>
              <a:gd fmla="*/ 258 h 2595" name="T43"/>
              <a:gd fmla="*/ 1831 w 1832" name="T44"/>
              <a:gd fmla="*/ 258 h 2595" name="T45"/>
              <a:gd fmla="*/ 1832 w 1832" name="T46"/>
              <a:gd fmla="*/ 257 h 2595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595" w="1832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Freeform: Shape 2">
            <a:extLst>
              <a:ext uri="{FF2B5EF4-FFF2-40B4-BE49-F238E27FC236}">
                <a16:creationId xmlns:a16="http://schemas.microsoft.com/office/drawing/2014/main" id="{217755BB-10CF-4A2C-842E-3323DD704CC2}"/>
              </a:ext>
            </a:extLst>
          </p:cNvPr>
          <p:cNvSpPr/>
          <p:nvPr/>
        </p:nvSpPr>
        <p:spPr bwMode="auto">
          <a:xfrm>
            <a:off x="3063990" y="1698279"/>
            <a:ext cx="1977782" cy="2388914"/>
          </a:xfrm>
          <a:custGeom>
            <a:gdLst>
              <a:gd fmla="*/ 1604 w 1628" name="T0"/>
              <a:gd fmla="*/ 1060 h 2053" name="T1"/>
              <a:gd fmla="*/ 1604 w 1628" name="T2"/>
              <a:gd fmla="*/ 269 h 2053" name="T3"/>
              <a:gd fmla="*/ 1584 w 1628" name="T4"/>
              <a:gd fmla="*/ 261 h 2053" name="T5"/>
              <a:gd fmla="*/ 1596 w 1628" name="T6"/>
              <a:gd fmla="*/ 212 h 2053" name="T7"/>
              <a:gd fmla="*/ 1539 w 1628" name="T8"/>
              <a:gd fmla="*/ 139 h 2053" name="T9"/>
              <a:gd fmla="*/ 1582 w 1628" name="T10"/>
              <a:gd fmla="*/ 73 h 2053" name="T11"/>
              <a:gd fmla="*/ 1475 w 1628" name="T12"/>
              <a:gd fmla="*/ 0 h 2053" name="T13"/>
              <a:gd fmla="*/ 1294 w 1628" name="T14"/>
              <a:gd fmla="*/ 0 h 2053" name="T15"/>
              <a:gd fmla="*/ 1294 w 1628" name="T16"/>
              <a:gd fmla="*/ 55 h 2053" name="T17"/>
              <a:gd fmla="*/ 1319 w 1628" name="T18"/>
              <a:gd fmla="*/ 55 h 2053" name="T19"/>
              <a:gd fmla="*/ 1319 w 1628" name="T20"/>
              <a:gd fmla="*/ 243 h 2053" name="T21"/>
              <a:gd fmla="*/ 1294 w 1628" name="T22"/>
              <a:gd fmla="*/ 243 h 2053" name="T23"/>
              <a:gd fmla="*/ 1294 w 1628" name="T24"/>
              <a:gd fmla="*/ 298 h 2053" name="T25"/>
              <a:gd fmla="*/ 1294 w 1628" name="T26"/>
              <a:gd fmla="*/ 298 h 2053" name="T27"/>
              <a:gd fmla="*/ 1292 w 1628" name="T28"/>
              <a:gd fmla="*/ 753 h 2053" name="T29"/>
              <a:gd fmla="*/ 958 w 1628" name="T30"/>
              <a:gd fmla="*/ 1538 h 2053" name="T31"/>
              <a:gd fmla="*/ 129 w 1628" name="T32"/>
              <a:gd fmla="*/ 1153 h 2053" name="T33"/>
              <a:gd fmla="*/ 509 w 1628" name="T34"/>
              <a:gd fmla="*/ 1888 h 2053" name="T35"/>
              <a:gd fmla="*/ 1604 w 1628" name="T36"/>
              <a:gd fmla="*/ 1060 h 2053" name="T37"/>
              <a:gd fmla="*/ 1406 w 1628" name="T38"/>
              <a:gd fmla="*/ 56 h 2053" name="T39"/>
              <a:gd fmla="*/ 1456 w 1628" name="T40"/>
              <a:gd fmla="*/ 56 h 2053" name="T41"/>
              <a:gd fmla="*/ 1485 w 1628" name="T42"/>
              <a:gd fmla="*/ 88 h 2053" name="T43"/>
              <a:gd fmla="*/ 1455 w 1628" name="T44"/>
              <a:gd fmla="*/ 120 h 2053" name="T45"/>
              <a:gd fmla="*/ 1406 w 1628" name="T46"/>
              <a:gd fmla="*/ 120 h 2053" name="T47"/>
              <a:gd fmla="*/ 1406 w 1628" name="T48"/>
              <a:gd fmla="*/ 56 h 2053" name="T49"/>
              <a:gd fmla="*/ 1406 w 1628" name="T50"/>
              <a:gd fmla="*/ 169 h 2053" name="T51"/>
              <a:gd fmla="*/ 1462 w 1628" name="T52"/>
              <a:gd fmla="*/ 169 h 2053" name="T53"/>
              <a:gd fmla="*/ 1498 w 1628" name="T54"/>
              <a:gd fmla="*/ 206 h 2053" name="T55"/>
              <a:gd fmla="*/ 1463 w 1628" name="T56"/>
              <a:gd fmla="*/ 243 h 2053" name="T57"/>
              <a:gd fmla="*/ 1406 w 1628" name="T58"/>
              <a:gd fmla="*/ 243 h 2053" name="T59"/>
              <a:gd fmla="*/ 1406 w 1628" name="T60"/>
              <a:gd fmla="*/ 169 h 2053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053" w="1628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3">
            <a:extLst>
              <a:ext uri="{FF2B5EF4-FFF2-40B4-BE49-F238E27FC236}">
                <a16:creationId xmlns:a16="http://schemas.microsoft.com/office/drawing/2014/main" id="{01FE4A62-3500-420D-8F97-AC0A045AE2A4}"/>
              </a:ext>
            </a:extLst>
          </p:cNvPr>
          <p:cNvSpPr/>
          <p:nvPr/>
        </p:nvSpPr>
        <p:spPr bwMode="auto">
          <a:xfrm>
            <a:off x="3063990" y="2263197"/>
            <a:ext cx="1599197" cy="1713514"/>
          </a:xfrm>
          <a:custGeom>
            <a:gdLst>
              <a:gd fmla="*/ 1293 w 1316" name="T0"/>
              <a:gd fmla="*/ 260 h 1473" name="T1"/>
              <a:gd fmla="*/ 1293 w 1316" name="T2"/>
              <a:gd fmla="*/ 260 h 1473" name="T3"/>
              <a:gd fmla="*/ 1293 w 1316" name="T4"/>
              <a:gd fmla="*/ 222 h 1473" name="T5"/>
              <a:gd fmla="*/ 1265 w 1316" name="T6"/>
              <a:gd fmla="*/ 222 h 1473" name="T7"/>
              <a:gd fmla="*/ 1196 w 1316" name="T8"/>
              <a:gd fmla="*/ 0 h 1473" name="T9"/>
              <a:gd fmla="*/ 1046 w 1316" name="T10"/>
              <a:gd fmla="*/ 0 h 1473" name="T11"/>
              <a:gd fmla="*/ 1046 w 1316" name="T12"/>
              <a:gd fmla="*/ 50 h 1473" name="T13"/>
              <a:gd fmla="*/ 1062 w 1316" name="T14"/>
              <a:gd fmla="*/ 50 h 1473" name="T15"/>
              <a:gd fmla="*/ 1009 w 1316" name="T16"/>
              <a:gd fmla="*/ 222 h 1473" name="T17"/>
              <a:gd fmla="*/ 983 w 1316" name="T18"/>
              <a:gd fmla="*/ 222 h 1473" name="T19"/>
              <a:gd fmla="*/ 983 w 1316" name="T20"/>
              <a:gd fmla="*/ 260 h 1473" name="T21"/>
              <a:gd fmla="*/ 982 w 1316" name="T22"/>
              <a:gd fmla="*/ 260 h 1473" name="T23"/>
              <a:gd fmla="*/ 982 w 1316" name="T24"/>
              <a:gd fmla="*/ 690 h 1473" name="T25"/>
              <a:gd fmla="*/ 832 w 1316" name="T26"/>
              <a:gd fmla="*/ 1041 h 1473" name="T27"/>
              <a:gd fmla="*/ 128 w 1316" name="T28"/>
              <a:gd fmla="*/ 668 h 1473" name="T29"/>
              <a:gd fmla="*/ 240 w 1316" name="T30"/>
              <a:gd fmla="*/ 1191 h 1473" name="T31"/>
              <a:gd fmla="*/ 1171 w 1316" name="T32"/>
              <a:gd fmla="*/ 1051 h 1473" name="T33"/>
              <a:gd fmla="*/ 1293 w 1316" name="T34"/>
              <a:gd fmla="*/ 260 h 1473" name="T35"/>
              <a:gd fmla="*/ 1125 w 1316" name="T36"/>
              <a:gd fmla="*/ 64 h 1473" name="T37"/>
              <a:gd fmla="*/ 1150 w 1316" name="T38"/>
              <a:gd fmla="*/ 148 h 1473" name="T39"/>
              <a:gd fmla="*/ 1099 w 1316" name="T40"/>
              <a:gd fmla="*/ 148 h 1473" name="T41"/>
              <a:gd fmla="*/ 1125 w 1316" name="T42"/>
              <a:gd fmla="*/ 64 h 1473" name="T43"/>
              <a:gd fmla="*/ 1077 w 1316" name="T44"/>
              <a:gd fmla="*/ 222 h 1473" name="T45"/>
              <a:gd fmla="*/ 1085 w 1316" name="T46"/>
              <a:gd fmla="*/ 195 h 1473" name="T47"/>
              <a:gd fmla="*/ 1165 w 1316" name="T48"/>
              <a:gd fmla="*/ 195 h 1473" name="T49"/>
              <a:gd fmla="*/ 1173 w 1316" name="T50"/>
              <a:gd fmla="*/ 222 h 1473" name="T51"/>
              <a:gd fmla="*/ 1136 w 1316" name="T52"/>
              <a:gd fmla="*/ 222 h 1473" name="T53"/>
              <a:gd fmla="*/ 1136 w 1316" name="T54"/>
              <a:gd fmla="*/ 260 h 1473" name="T55"/>
              <a:gd fmla="*/ 1107 w 1316" name="T56"/>
              <a:gd fmla="*/ 260 h 1473" name="T57"/>
              <a:gd fmla="*/ 1107 w 1316" name="T58"/>
              <a:gd fmla="*/ 222 h 1473" name="T59"/>
              <a:gd fmla="*/ 1077 w 1316" name="T60"/>
              <a:gd fmla="*/ 222 h 1473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473" w="1316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BD0DC12-8B3A-4242-81A5-04A64025F140}"/>
              </a:ext>
            </a:extLst>
          </p:cNvPr>
          <p:cNvGrpSpPr/>
          <p:nvPr/>
        </p:nvGrpSpPr>
        <p:grpSpPr>
          <a:xfrm>
            <a:off x="3211217" y="2627996"/>
            <a:ext cx="1047274" cy="1003372"/>
            <a:chOff x="3211217" y="2627996"/>
            <a:chExt cx="1047274" cy="1003372"/>
          </a:xfrm>
        </p:grpSpPr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F3A80E69-011A-4A63-9F16-E1BF839143E2}"/>
                </a:ext>
              </a:extLst>
            </p:cNvPr>
            <p:cNvSpPr/>
            <p:nvPr/>
          </p:nvSpPr>
          <p:spPr bwMode="auto">
            <a:xfrm>
              <a:off x="3211217" y="2627996"/>
              <a:ext cx="1047274" cy="10033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anchor="ctr" anchorCtr="1" bIns="0" compatLnSpc="1" lIns="0" rIns="0" tIns="0" vert="horz" wrap="square">
              <a:prstTxWarp prst="textNoShape">
                <a:avLst/>
              </a:prstTxWarp>
              <a:normAutofit fontScale="85000" lnSpcReduction="20000"/>
            </a:bodyPr>
            <a:lstStyle/>
            <a:p>
              <a:pPr algn="ctr" lvl="0">
                <a:lnSpc>
                  <a:spcPct val="120000"/>
                </a:lnSpc>
              </a:pPr>
              <a:r>
                <a:rPr altLang="en-US" b="1" lang="zh-CN" sz="1100">
                  <a:solidFill>
                    <a:prstClr val="white"/>
                  </a:solidFill>
                </a:rPr>
                <a:t>此部分内容作为文字排版占位显示</a:t>
              </a:r>
              <a:br>
                <a:rPr altLang="en-US" b="1" lang="zh-CN" sz="1100">
                  <a:solidFill>
                    <a:prstClr val="white"/>
                  </a:solidFill>
                </a:rPr>
              </a:br>
              <a:r>
                <a:rPr altLang="en-US" b="1" lang="zh-CN" sz="1100">
                  <a:solidFill>
                    <a:prstClr val="white"/>
                  </a:solidFill>
                </a:rPr>
                <a:t>（建议使用主题字体）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49F67128-9456-40E4-884E-7E27D489DB2E}"/>
                </a:ext>
              </a:extLst>
            </p:cNvPr>
            <p:cNvSpPr/>
            <p:nvPr/>
          </p:nvSpPr>
          <p:spPr>
            <a:xfrm>
              <a:off x="3266767" y="2890878"/>
              <a:ext cx="954532" cy="15535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03C7218A-0A3E-4E43-817A-58B9BB4FFFE4}"/>
              </a:ext>
            </a:extLst>
          </p:cNvPr>
          <p:cNvGrpSpPr/>
          <p:nvPr/>
        </p:nvGrpSpPr>
        <p:grpSpPr>
          <a:xfrm>
            <a:off x="1334537" y="1572607"/>
            <a:ext cx="1550666" cy="484354"/>
            <a:chOff x="1317257" y="1824875"/>
            <a:chExt cx="3761195" cy="815608"/>
          </a:xfrm>
        </p:grpSpPr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394E35EA-2DF8-4A1F-98CE-4EED5903241A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0CD0086E-92C4-4383-9A88-E7B863E0E6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r>
                <a:rPr altLang="en-US" b="1" lang="zh-CN" sz="160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9F477FA1-9813-48AD-BF77-9747A2626937}"/>
              </a:ext>
            </a:extLst>
          </p:cNvPr>
          <p:cNvGrpSpPr/>
          <p:nvPr/>
        </p:nvGrpSpPr>
        <p:grpSpPr>
          <a:xfrm>
            <a:off x="1334537" y="2358819"/>
            <a:ext cx="1550666" cy="484354"/>
            <a:chOff x="1317257" y="1824875"/>
            <a:chExt cx="3761195" cy="815608"/>
          </a:xfrm>
        </p:grpSpPr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0AC91641-495C-433F-962A-FD2A8FD20F63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9BA8B542-301C-4A18-B966-EB8CD90AD2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r>
                <a:rPr altLang="en-US" b="1" lang="zh-CN" sz="160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09F02BED-8D79-4366-8F11-F1AB7DB94E3F}"/>
              </a:ext>
            </a:extLst>
          </p:cNvPr>
          <p:cNvGrpSpPr/>
          <p:nvPr/>
        </p:nvGrpSpPr>
        <p:grpSpPr>
          <a:xfrm>
            <a:off x="1334537" y="3145031"/>
            <a:ext cx="1550666" cy="484354"/>
            <a:chOff x="1317257" y="1824875"/>
            <a:chExt cx="3761195" cy="815608"/>
          </a:xfrm>
        </p:grpSpPr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DF31CB38-4FDF-48B0-B2CE-BDF272221AE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E88F5CE6-3986-4948-96CF-8E44E844FCA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r>
                <a:rPr altLang="en-US" b="1" lang="zh-CN" sz="1600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21" name="Straight Connector 30">
            <a:extLst>
              <a:ext uri="{FF2B5EF4-FFF2-40B4-BE49-F238E27FC236}">
                <a16:creationId xmlns:a16="http://schemas.microsoft.com/office/drawing/2014/main" id="{289AFBA5-287E-4DDD-B4AB-ED892110AFBD}"/>
              </a:ext>
            </a:extLst>
          </p:cNvPr>
          <p:cNvCxnSpPr/>
          <p:nvPr/>
        </p:nvCxnSpPr>
        <p:spPr>
          <a:xfrm>
            <a:off x="1273642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>
            <a:extLst>
              <a:ext uri="{FF2B5EF4-FFF2-40B4-BE49-F238E27FC236}">
                <a16:creationId xmlns:a16="http://schemas.microsoft.com/office/drawing/2014/main" id="{B635F5B4-D3DF-4909-986D-61C1705C83DC}"/>
              </a:ext>
            </a:extLst>
          </p:cNvPr>
          <p:cNvCxnSpPr/>
          <p:nvPr/>
        </p:nvCxnSpPr>
        <p:spPr>
          <a:xfrm>
            <a:off x="1273642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>
            <a:extLst>
              <a:ext uri="{FF2B5EF4-FFF2-40B4-BE49-F238E27FC236}">
                <a16:creationId xmlns:a16="http://schemas.microsoft.com/office/drawing/2014/main" id="{343D0211-371C-4617-B58E-EF03C00E249F}"/>
              </a:ext>
            </a:extLst>
          </p:cNvPr>
          <p:cNvGrpSpPr/>
          <p:nvPr/>
        </p:nvGrpSpPr>
        <p:grpSpPr>
          <a:xfrm>
            <a:off x="5567959" y="1572607"/>
            <a:ext cx="1550665" cy="484354"/>
            <a:chOff x="1317257" y="1824875"/>
            <a:chExt cx="3761195" cy="815608"/>
          </a:xfrm>
        </p:grpSpPr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id="{179293F9-B72B-486E-8192-1163DB167A5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F15CBDB0-B401-4A21-98C7-5A722C36A085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5638436B-3183-4B2C-958E-C55D4C673499}"/>
              </a:ext>
            </a:extLst>
          </p:cNvPr>
          <p:cNvGrpSpPr/>
          <p:nvPr/>
        </p:nvGrpSpPr>
        <p:grpSpPr>
          <a:xfrm>
            <a:off x="5567959" y="2358819"/>
            <a:ext cx="1550665" cy="484354"/>
            <a:chOff x="1317257" y="1824875"/>
            <a:chExt cx="3761195" cy="815608"/>
          </a:xfrm>
        </p:grpSpPr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id="{D9BAE65D-54F9-4BD7-8475-72688BBCCD2B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578BBA40-2D4E-4E99-97A9-291D836FBB7B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042511B2-910D-4606-AB3F-0FA32ED563CC}"/>
              </a:ext>
            </a:extLst>
          </p:cNvPr>
          <p:cNvGrpSpPr/>
          <p:nvPr/>
        </p:nvGrpSpPr>
        <p:grpSpPr>
          <a:xfrm>
            <a:off x="5567959" y="3145031"/>
            <a:ext cx="1550665" cy="484354"/>
            <a:chOff x="1317257" y="1824875"/>
            <a:chExt cx="3761195" cy="815608"/>
          </a:xfrm>
        </p:grpSpPr>
        <p:sp>
          <p:nvSpPr>
            <p:cNvPr id="13" name="TextBox 48">
              <a:extLst>
                <a:ext uri="{FF2B5EF4-FFF2-40B4-BE49-F238E27FC236}">
                  <a16:creationId xmlns:a16="http://schemas.microsoft.com/office/drawing/2014/main" id="{1EA7F4F4-01CD-4B91-857C-ED52C797E557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/>
                <a:t>此部分内容作为文字排版占位显示</a:t>
              </a:r>
              <a:br>
                <a:rPr altLang="en-US" lang="zh-CN" sz="1000"/>
              </a:br>
              <a:r>
                <a:rPr altLang="en-US" lang="zh-CN" sz="1000"/>
                <a:t>（建议使用主题字体）</a:t>
              </a:r>
            </a:p>
          </p:txBody>
        </p:sp>
        <p:sp>
          <p:nvSpPr>
            <p:cNvPr id="14" name="Rectangle 49">
              <a:extLst>
                <a:ext uri="{FF2B5EF4-FFF2-40B4-BE49-F238E27FC236}">
                  <a16:creationId xmlns:a16="http://schemas.microsoft.com/office/drawing/2014/main" id="{6E82770F-D3E0-4C6F-A03A-39214226D5D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bIns="0" lIns="0" rIns="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id="{E896BF73-F3FD-43C6-B979-BE591514AEE0}"/>
              </a:ext>
            </a:extLst>
          </p:cNvPr>
          <p:cNvCxnSpPr/>
          <p:nvPr/>
        </p:nvCxnSpPr>
        <p:spPr>
          <a:xfrm>
            <a:off x="5746977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4">
            <a:extLst>
              <a:ext uri="{FF2B5EF4-FFF2-40B4-BE49-F238E27FC236}">
                <a16:creationId xmlns:a16="http://schemas.microsoft.com/office/drawing/2014/main" id="{146EF1AE-46E4-46D5-AADB-69BC611EDF88}"/>
              </a:ext>
            </a:extLst>
          </p:cNvPr>
          <p:cNvCxnSpPr/>
          <p:nvPr/>
        </p:nvCxnSpPr>
        <p:spPr>
          <a:xfrm>
            <a:off x="5746977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E07F0DC-7D1D-4E0A-A5B6-FC98D3DFE2FA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BD96FC0-609D-402E-8F04-3A965892488F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70E21B2-487D-42BD-A166-F15C9410BCE3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09F436FD-4744-4252-B2DF-6195A5139CAD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6504938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6FC9C345-DF71-4F15-A56B-D853935B8B9F}"/>
              </a:ext>
            </a:extLst>
          </p:cNvPr>
          <p:cNvGrpSpPr/>
          <p:nvPr/>
        </p:nvGrpSpPr>
        <p:grpSpPr>
          <a:xfrm>
            <a:off x="970411" y="1840091"/>
            <a:ext cx="2243493" cy="1374121"/>
            <a:chOff x="803822" y="1016361"/>
            <a:chExt cx="7536357" cy="2044618"/>
          </a:xfrm>
        </p:grpSpPr>
        <p:cxnSp>
          <p:nvCxnSpPr>
            <p:cNvPr id="43" name="Straight Connector 2">
              <a:extLst>
                <a:ext uri="{FF2B5EF4-FFF2-40B4-BE49-F238E27FC236}">
                  <a16:creationId xmlns:a16="http://schemas.microsoft.com/office/drawing/2014/main" id="{312DCBD6-CF1C-4DE2-A59F-82748C5F5386}"/>
                </a:ext>
              </a:extLst>
            </p:cNvPr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>
              <a:extLst>
                <a:ext uri="{FF2B5EF4-FFF2-40B4-BE49-F238E27FC236}">
                  <a16:creationId xmlns:a16="http://schemas.microsoft.com/office/drawing/2014/main" id="{AACE516D-44E3-4EE6-BBAB-592C59F3A6AC}"/>
                </a:ext>
              </a:extLst>
            </p:cNvPr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>
              <a:extLst>
                <a:ext uri="{FF2B5EF4-FFF2-40B4-BE49-F238E27FC236}">
                  <a16:creationId xmlns:a16="http://schemas.microsoft.com/office/drawing/2014/main" id="{8121E89E-66B2-4E73-92F1-A12F89DFA67D}"/>
                </a:ext>
              </a:extLst>
            </p:cNvPr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>
              <a:extLst>
                <a:ext uri="{FF2B5EF4-FFF2-40B4-BE49-F238E27FC236}">
                  <a16:creationId xmlns:a16="http://schemas.microsoft.com/office/drawing/2014/main" id="{EA8A17BE-3ED9-4408-BC22-37A2A0693FCA}"/>
                </a:ext>
              </a:extLst>
            </p:cNvPr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5444FFC9-59C8-48AA-826D-A633B5EA0CAB}"/>
                </a:ext>
              </a:extLst>
            </p:cNvPr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id="{497C4D3E-739F-4B0F-9D9E-2763338CF922}"/>
                </a:ext>
              </a:extLst>
            </p:cNvPr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>
              <a:extLst>
                <a:ext uri="{FF2B5EF4-FFF2-40B4-BE49-F238E27FC236}">
                  <a16:creationId xmlns:a16="http://schemas.microsoft.com/office/drawing/2014/main" id="{1834DA1D-0927-4F07-8B29-18801DCA3362}"/>
                </a:ext>
              </a:extLst>
            </p:cNvPr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1943D8F1-3480-4046-8C81-1A56E8D10148}"/>
              </a:ext>
            </a:extLst>
          </p:cNvPr>
          <p:cNvSpPr/>
          <p:nvPr/>
        </p:nvSpPr>
        <p:spPr bwMode="auto">
          <a:xfrm>
            <a:off x="951802" y="2584622"/>
            <a:ext cx="1078301" cy="1330831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7B34E49D-30AB-46F5-A584-559FAADAE5DA}"/>
              </a:ext>
            </a:extLst>
          </p:cNvPr>
          <p:cNvSpPr/>
          <p:nvPr/>
        </p:nvSpPr>
        <p:spPr bwMode="auto">
          <a:xfrm>
            <a:off x="1556574" y="2223537"/>
            <a:ext cx="1265672" cy="1691916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5BD83914-85A8-4DC6-84D9-E72A283777C4}"/>
              </a:ext>
            </a:extLst>
          </p:cNvPr>
          <p:cNvSpPr/>
          <p:nvPr/>
        </p:nvSpPr>
        <p:spPr bwMode="auto">
          <a:xfrm>
            <a:off x="2263327" y="2584622"/>
            <a:ext cx="1037640" cy="1330831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738DF595-2F15-4D9C-B22C-EF10C4E3AB42}"/>
              </a:ext>
            </a:extLst>
          </p:cNvPr>
          <p:cNvGrpSpPr/>
          <p:nvPr/>
        </p:nvGrpSpPr>
        <p:grpSpPr>
          <a:xfrm>
            <a:off x="1236285" y="1962144"/>
            <a:ext cx="497667" cy="497664"/>
            <a:chOff x="846989" y="1401020"/>
            <a:chExt cx="877416" cy="877416"/>
          </a:xfrm>
          <a:effectLst/>
        </p:grpSpPr>
        <p:sp>
          <p:nvSpPr>
            <p:cNvPr id="41" name="Teardrop 13">
              <a:extLst>
                <a:ext uri="{FF2B5EF4-FFF2-40B4-BE49-F238E27FC236}">
                  <a16:creationId xmlns:a16="http://schemas.microsoft.com/office/drawing/2014/main" id="{A4BA9412-03F6-4EE0-9844-DC7F6B723985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65437B60-42AC-4EFF-B391-1006FDC9A3B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98A65993-95DD-4E3C-8A1B-F9CF800BF8D7}"/>
              </a:ext>
            </a:extLst>
          </p:cNvPr>
          <p:cNvGrpSpPr/>
          <p:nvPr/>
        </p:nvGrpSpPr>
        <p:grpSpPr>
          <a:xfrm>
            <a:off x="1920762" y="1573023"/>
            <a:ext cx="497667" cy="497664"/>
            <a:chOff x="846989" y="1401020"/>
            <a:chExt cx="877416" cy="877416"/>
          </a:xfrm>
          <a:effectLst/>
        </p:grpSpPr>
        <p:sp>
          <p:nvSpPr>
            <p:cNvPr id="39" name="Teardrop 16">
              <a:extLst>
                <a:ext uri="{FF2B5EF4-FFF2-40B4-BE49-F238E27FC236}">
                  <a16:creationId xmlns:a16="http://schemas.microsoft.com/office/drawing/2014/main" id="{E5FC55AE-A32C-4624-A54B-BF427B20D322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D1854E5C-C0F3-4D75-9366-EC54F452F764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8055A5B7-1624-4D60-B5C1-AC555DA9E029}"/>
              </a:ext>
            </a:extLst>
          </p:cNvPr>
          <p:cNvGrpSpPr/>
          <p:nvPr/>
        </p:nvGrpSpPr>
        <p:grpSpPr>
          <a:xfrm>
            <a:off x="2540108" y="1959262"/>
            <a:ext cx="497667" cy="497664"/>
            <a:chOff x="846989" y="1401020"/>
            <a:chExt cx="877416" cy="877416"/>
          </a:xfrm>
          <a:effectLst/>
        </p:grpSpPr>
        <p:sp>
          <p:nvSpPr>
            <p:cNvPr id="37" name="Teardrop 19">
              <a:extLst>
                <a:ext uri="{FF2B5EF4-FFF2-40B4-BE49-F238E27FC236}">
                  <a16:creationId xmlns:a16="http://schemas.microsoft.com/office/drawing/2014/main" id="{BBE97A0B-6AD7-43F6-8E17-E59FD5443818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0">
              <a:extLst>
                <a:ext uri="{FF2B5EF4-FFF2-40B4-BE49-F238E27FC236}">
                  <a16:creationId xmlns:a16="http://schemas.microsoft.com/office/drawing/2014/main" id="{66562D02-1679-4E60-B9A1-B37867C09AD1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11" name="Freeform: Shape 26">
            <a:extLst>
              <a:ext uri="{FF2B5EF4-FFF2-40B4-BE49-F238E27FC236}">
                <a16:creationId xmlns:a16="http://schemas.microsoft.com/office/drawing/2014/main" id="{F6BBD313-75C0-4BF6-B98A-7A3D233805FB}"/>
              </a:ext>
            </a:extLst>
          </p:cNvPr>
          <p:cNvSpPr/>
          <p:nvPr/>
        </p:nvSpPr>
        <p:spPr bwMode="auto">
          <a:xfrm>
            <a:off x="6134029" y="1845566"/>
            <a:ext cx="444449" cy="44444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27">
            <a:extLst>
              <a:ext uri="{FF2B5EF4-FFF2-40B4-BE49-F238E27FC236}">
                <a16:creationId xmlns:a16="http://schemas.microsoft.com/office/drawing/2014/main" id="{975D5E8D-D625-435E-BB37-1AEAF199BF68}"/>
              </a:ext>
            </a:extLst>
          </p:cNvPr>
          <p:cNvSpPr/>
          <p:nvPr/>
        </p:nvSpPr>
        <p:spPr bwMode="auto">
          <a:xfrm>
            <a:off x="6134029" y="2629918"/>
            <a:ext cx="444449" cy="44444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A1E34F00-596C-4E57-BA1C-AFFB0FC8FF7C}"/>
              </a:ext>
            </a:extLst>
          </p:cNvPr>
          <p:cNvSpPr/>
          <p:nvPr/>
        </p:nvSpPr>
        <p:spPr bwMode="auto">
          <a:xfrm>
            <a:off x="6134029" y="3398242"/>
            <a:ext cx="444449" cy="44444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id="{BE46DD35-D4A4-4958-B4E8-A3409A23ADCA}"/>
              </a:ext>
            </a:extLst>
          </p:cNvPr>
          <p:cNvCxnSpPr/>
          <p:nvPr/>
        </p:nvCxnSpPr>
        <p:spPr>
          <a:xfrm flipH="1">
            <a:off x="5767663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917E84AB-B3E2-45E6-BF64-369A36C14085}"/>
              </a:ext>
            </a:extLst>
          </p:cNvPr>
          <p:cNvCxnSpPr/>
          <p:nvPr/>
        </p:nvCxnSpPr>
        <p:spPr>
          <a:xfrm flipH="1">
            <a:off x="3549578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id="{DBBC274F-3E54-4FB1-8696-C8AFFC159971}"/>
              </a:ext>
            </a:extLst>
          </p:cNvPr>
          <p:cNvSpPr txBox="1"/>
          <p:nvPr/>
        </p:nvSpPr>
        <p:spPr>
          <a:xfrm>
            <a:off x="4452607" y="3636358"/>
            <a:ext cx="458367" cy="279095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pPr algn="ctr"/>
            <a:r>
              <a:rPr b="1" lang="en-US" sz="1400">
                <a:solidFill>
                  <a:schemeClr val="accent1"/>
                </a:solidFill>
              </a:rPr>
              <a:t>75%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48953DAE-1D64-4C34-8D74-3A3E3383EF4B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2707857"/>
            <a:ext cx="789919" cy="789915"/>
            <a:chOff x="4046972" y="1821242"/>
            <a:chExt cx="751216" cy="751214"/>
          </a:xfrm>
        </p:grpSpPr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7F59F0BB-562E-4914-A548-5338C464DA37}"/>
                </a:ext>
              </a:extLst>
            </p:cNvPr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1CEEADB6-EE92-4430-BC0D-F25F9B9FCCCA}"/>
                </a:ext>
              </a:extLst>
            </p:cNvPr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A9CA9DB4-574C-4BA5-8FE9-A10D7674DC98}"/>
                  </a:ext>
                </a:extLst>
              </p:cNvPr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b="b" l="0" r="r" t="0"/>
                <a:pathLst>
                  <a:path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36">
                <a:extLst>
                  <a:ext uri="{FF2B5EF4-FFF2-40B4-BE49-F238E27FC236}">
                    <a16:creationId xmlns:a16="http://schemas.microsoft.com/office/drawing/2014/main" id="{64B57320-6022-4B0B-8203-C774FAF516CC}"/>
                  </a:ext>
                </a:extLst>
              </p:cNvPr>
              <p:cNvSpPr/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4A96272A-00B9-4116-9346-BA628BC25678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1814775"/>
            <a:ext cx="789919" cy="789915"/>
            <a:chOff x="5397701" y="1821242"/>
            <a:chExt cx="751216" cy="751214"/>
          </a:xfrm>
        </p:grpSpPr>
        <p:sp>
          <p:nvSpPr>
            <p:cNvPr id="29" name="Oval 38">
              <a:extLst>
                <a:ext uri="{FF2B5EF4-FFF2-40B4-BE49-F238E27FC236}">
                  <a16:creationId xmlns:a16="http://schemas.microsoft.com/office/drawing/2014/main" id="{6DDEE8A9-B608-4C72-B4F7-7A4715BEC7EF}"/>
                </a:ext>
              </a:extLst>
            </p:cNvPr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id="{D3B77B4C-DD4F-47CA-9AC1-A2F7EE75DCE4}"/>
                </a:ext>
              </a:extLst>
            </p:cNvPr>
            <p:cNvGrpSpPr/>
            <p:nvPr/>
          </p:nvGrpSpPr>
          <p:grpSpPr>
            <a:xfrm>
              <a:off x="5653784" y="1940300"/>
              <a:ext cx="238994" cy="513083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id="{CABC7397-6B3E-4421-9792-DB4B0E7C06C6}"/>
                  </a:ext>
                </a:extLst>
              </p:cNvPr>
              <p:cNvSpPr/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1">
                <a:extLst>
                  <a:ext uri="{FF2B5EF4-FFF2-40B4-BE49-F238E27FC236}">
                    <a16:creationId xmlns:a16="http://schemas.microsoft.com/office/drawing/2014/main" id="{00729135-B46D-4E96-9BE0-B708AA7A11B7}"/>
                  </a:ext>
                </a:extLst>
              </p:cNvPr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b="b" l="0" r="r" t="0"/>
                <a:pathLst>
                  <a:path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TextBox 42">
            <a:extLst>
              <a:ext uri="{FF2B5EF4-FFF2-40B4-BE49-F238E27FC236}">
                <a16:creationId xmlns:a16="http://schemas.microsoft.com/office/drawing/2014/main" id="{D3E29789-47D4-40F5-AB8C-62737B551F7A}"/>
              </a:ext>
            </a:extLst>
          </p:cNvPr>
          <p:cNvSpPr txBox="1"/>
          <p:nvPr/>
        </p:nvSpPr>
        <p:spPr>
          <a:xfrm>
            <a:off x="4452607" y="1507298"/>
            <a:ext cx="458367" cy="279095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pPr algn="ctr"/>
            <a:r>
              <a:rPr b="1" lang="en-US" sz="1400">
                <a:solidFill>
                  <a:schemeClr val="accent4"/>
                </a:solidFill>
              </a:rPr>
              <a:t>95%</a:t>
            </a: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E621BAD1-6C6B-442A-95BA-170B5085FF7C}"/>
              </a:ext>
            </a:extLst>
          </p:cNvPr>
          <p:cNvGrpSpPr/>
          <p:nvPr/>
        </p:nvGrpSpPr>
        <p:grpSpPr>
          <a:xfrm>
            <a:off x="6548153" y="1827926"/>
            <a:ext cx="1644046" cy="483486"/>
            <a:chOff x="9019425" y="1601180"/>
            <a:chExt cx="2446253" cy="719401"/>
          </a:xfrm>
        </p:grpSpPr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44CC70E3-6084-4F46-A7D7-BCEA8BE94025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 lnSpcReduction="10000"/>
            </a:bodyPr>
            <a:lstStyle/>
            <a:p>
              <a:r>
                <a:rPr altLang="en-US" b="1" lang="zh-CN" sz="120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69721570-E05A-45AE-9EEA-B9849F5A280F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" name="Group 46">
            <a:extLst>
              <a:ext uri="{FF2B5EF4-FFF2-40B4-BE49-F238E27FC236}">
                <a16:creationId xmlns:a16="http://schemas.microsoft.com/office/drawing/2014/main" id="{13373351-82B5-4A66-9758-8310F06B6839}"/>
              </a:ext>
            </a:extLst>
          </p:cNvPr>
          <p:cNvGrpSpPr/>
          <p:nvPr/>
        </p:nvGrpSpPr>
        <p:grpSpPr>
          <a:xfrm>
            <a:off x="6548153" y="2628770"/>
            <a:ext cx="1644046" cy="483486"/>
            <a:chOff x="9019425" y="1601180"/>
            <a:chExt cx="2446253" cy="719401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672CA53C-21C7-4C99-B3A3-2B0C940071D7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 lnSpcReduction="10000"/>
            </a:bodyPr>
            <a:lstStyle/>
            <a:p>
              <a:r>
                <a:rPr altLang="en-US" b="1" lang="zh-CN" sz="12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id="{A7F8EDF3-DEEB-4082-BFF1-413630B5212E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6E169F4D-FA17-4DA0-944F-EED74CA99F80}"/>
              </a:ext>
            </a:extLst>
          </p:cNvPr>
          <p:cNvGrpSpPr/>
          <p:nvPr/>
        </p:nvGrpSpPr>
        <p:grpSpPr>
          <a:xfrm>
            <a:off x="6548153" y="3354084"/>
            <a:ext cx="1644046" cy="483486"/>
            <a:chOff x="9019425" y="1601180"/>
            <a:chExt cx="2446253" cy="719401"/>
          </a:xfrm>
        </p:grpSpPr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5201AC9E-91C7-4322-A7DA-5D11325816D3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 lnSpcReduction="10000"/>
            </a:bodyPr>
            <a:lstStyle/>
            <a:p>
              <a:r>
                <a:rPr altLang="en-US" b="1" lang="zh-CN" sz="12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51">
              <a:extLst>
                <a:ext uri="{FF2B5EF4-FFF2-40B4-BE49-F238E27FC236}">
                  <a16:creationId xmlns:a16="http://schemas.microsoft.com/office/drawing/2014/main" id="{E53AE39F-346A-4E86-AAE4-95B70A575467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475AEDD-1EBA-4441-875B-49476D45795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18EDD9C-134F-44FC-95C6-8DA0E9E76CEB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07E91BA-FF9E-42E7-94E0-E6A291E5B45E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ABB29B2F-9698-4E15-846F-25DB746FDF00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29177644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1"/>
      <p:bldP grpId="0" spid="12"/>
      <p:bldP grpId="0" spid="13"/>
      <p:bldP grpId="0" spid="16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id="{763C490E-B98F-4207-8555-1DB5D84CB034}"/>
              </a:ext>
            </a:extLst>
          </p:cNvPr>
          <p:cNvGrpSpPr/>
          <p:nvPr/>
        </p:nvGrpSpPr>
        <p:grpSpPr>
          <a:xfrm>
            <a:off x="2904348" y="2533517"/>
            <a:ext cx="1191027" cy="802632"/>
            <a:chOff x="2904348" y="2533517"/>
            <a:chExt cx="1191027" cy="802632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8F39AC19-FFE6-4366-AACE-525FD061A00C}"/>
                </a:ext>
              </a:extLst>
            </p:cNvPr>
            <p:cNvSpPr/>
            <p:nvPr/>
          </p:nvSpPr>
          <p:spPr bwMode="auto">
            <a:xfrm>
              <a:off x="2904348" y="2533517"/>
              <a:ext cx="802631" cy="802632"/>
            </a:xfrm>
            <a:custGeom>
              <a:gdLst>
                <a:gd fmla="*/ 28 w 434" name="T0"/>
                <a:gd fmla="*/ 166 h 434" name="T1"/>
                <a:gd fmla="*/ 268 w 434" name="T2"/>
                <a:gd fmla="*/ 28 h 434" name="T3"/>
                <a:gd fmla="*/ 406 w 434" name="T4"/>
                <a:gd fmla="*/ 268 h 434" name="T5"/>
                <a:gd fmla="*/ 166 w 434" name="T6"/>
                <a:gd fmla="*/ 406 h 434" name="T7"/>
                <a:gd fmla="*/ 28 w 434" name="T8"/>
                <a:gd fmla="*/ 166 h 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3" w="433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1FE338-9657-45AF-BB25-B8A35CB223DD}"/>
                </a:ext>
              </a:extLst>
            </p:cNvPr>
            <p:cNvSpPr/>
            <p:nvPr/>
          </p:nvSpPr>
          <p:spPr bwMode="auto">
            <a:xfrm>
              <a:off x="3512782" y="2544480"/>
              <a:ext cx="582593" cy="765828"/>
            </a:xfrm>
            <a:custGeom>
              <a:gdLst>
                <a:gd fmla="*/ 315 w 315" name="T0"/>
                <a:gd fmla="*/ 414 h 414" name="T1"/>
                <a:gd fmla="*/ 3 w 315" name="T2"/>
                <a:gd fmla="*/ 370 h 414" name="T3"/>
                <a:gd fmla="*/ 0 w 315" name="T4"/>
                <a:gd fmla="*/ 50 h 414" name="T5"/>
                <a:gd fmla="*/ 311 w 315" name="T6"/>
                <a:gd fmla="*/ 0 h 414" name="T7"/>
                <a:gd fmla="*/ 315 w 315" name="T8"/>
                <a:gd fmla="*/ 414 h 4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3" w="315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AFD55A6-5596-4CAD-9775-4D6AEB6D0A15}"/>
              </a:ext>
            </a:extLst>
          </p:cNvPr>
          <p:cNvGrpSpPr/>
          <p:nvPr/>
        </p:nvGrpSpPr>
        <p:grpSpPr>
          <a:xfrm>
            <a:off x="3190946" y="990899"/>
            <a:ext cx="1431425" cy="1769704"/>
            <a:chOff x="3190946" y="990899"/>
            <a:chExt cx="1431425" cy="176970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CB32FF-A505-42FB-8B11-DB849896583D}"/>
                </a:ext>
              </a:extLst>
            </p:cNvPr>
            <p:cNvSpPr/>
            <p:nvPr/>
          </p:nvSpPr>
          <p:spPr bwMode="auto">
            <a:xfrm>
              <a:off x="3472063" y="1477176"/>
              <a:ext cx="1150308" cy="1283427"/>
            </a:xfrm>
            <a:custGeom>
              <a:gdLst>
                <a:gd fmla="*/ 266 w 622" name="T0"/>
                <a:gd fmla="*/ 694 h 694" name="T1"/>
                <a:gd fmla="*/ 0 w 622" name="T2"/>
                <a:gd fmla="*/ 177 h 694" name="T3"/>
                <a:gd fmla="*/ 306 w 622" name="T4"/>
                <a:gd fmla="*/ 0 h 694" name="T5"/>
                <a:gd fmla="*/ 622 w 622" name="T6"/>
                <a:gd fmla="*/ 488 h 694" name="T7"/>
                <a:gd fmla="*/ 266 w 622" name="T8"/>
                <a:gd fmla="*/ 694 h 6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4" w="622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A754A0-F068-479E-8E54-AD1ECB1DCF8D}"/>
                </a:ext>
              </a:extLst>
            </p:cNvPr>
            <p:cNvSpPr/>
            <p:nvPr/>
          </p:nvSpPr>
          <p:spPr bwMode="auto">
            <a:xfrm>
              <a:off x="3190946" y="990899"/>
              <a:ext cx="891117" cy="893465"/>
            </a:xfrm>
            <a:custGeom>
              <a:gdLst>
                <a:gd fmla="*/ 31 w 482" name="T0"/>
                <a:gd fmla="*/ 185 h 483" name="T1"/>
                <a:gd fmla="*/ 298 w 482" name="T2"/>
                <a:gd fmla="*/ 32 h 483" name="T3"/>
                <a:gd fmla="*/ 451 w 482" name="T4"/>
                <a:gd fmla="*/ 298 h 483" name="T5"/>
                <a:gd fmla="*/ 185 w 482" name="T6"/>
                <a:gd fmla="*/ 452 h 483" name="T7"/>
                <a:gd fmla="*/ 31 w 482" name="T8"/>
                <a:gd fmla="*/ 185 h 4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2" w="482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5EB2C8E-9FD6-4FF5-9A7B-76098A8F0A7F}"/>
              </a:ext>
            </a:extLst>
          </p:cNvPr>
          <p:cNvGrpSpPr/>
          <p:nvPr/>
        </p:nvGrpSpPr>
        <p:grpSpPr>
          <a:xfrm>
            <a:off x="4316979" y="1401220"/>
            <a:ext cx="995263" cy="1237227"/>
            <a:chOff x="4316979" y="1401220"/>
            <a:chExt cx="995263" cy="12372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FF5296-A3C1-40E8-8352-6827E68F1D27}"/>
                </a:ext>
              </a:extLst>
            </p:cNvPr>
            <p:cNvSpPr/>
            <p:nvPr/>
          </p:nvSpPr>
          <p:spPr bwMode="auto">
            <a:xfrm>
              <a:off x="4316979" y="1895328"/>
              <a:ext cx="799499" cy="743119"/>
            </a:xfrm>
            <a:custGeom>
              <a:gdLst>
                <a:gd fmla="*/ 0 w 432" name="T0"/>
                <a:gd fmla="*/ 271 h 402" name="T1"/>
                <a:gd fmla="*/ 131 w 432" name="T2"/>
                <a:gd fmla="*/ 0 h 402" name="T3"/>
                <a:gd fmla="*/ 432 w 432" name="T4"/>
                <a:gd fmla="*/ 111 h 402" name="T5"/>
                <a:gd fmla="*/ 356 w 432" name="T6"/>
                <a:gd fmla="*/ 402 h 402" name="T7"/>
                <a:gd fmla="*/ 0 w 432" name="T8"/>
                <a:gd fmla="*/ 271 h 4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2" w="43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7ED32F-A625-4D1C-A4CC-6275850BAB29}"/>
                </a:ext>
              </a:extLst>
            </p:cNvPr>
            <p:cNvSpPr/>
            <p:nvPr/>
          </p:nvSpPr>
          <p:spPr bwMode="auto">
            <a:xfrm>
              <a:off x="4509611" y="1401220"/>
              <a:ext cx="802631" cy="802632"/>
            </a:xfrm>
            <a:custGeom>
              <a:gdLst>
                <a:gd fmla="*/ 28 w 434" name="T0"/>
                <a:gd fmla="*/ 166 h 434" name="T1"/>
                <a:gd fmla="*/ 268 w 434" name="T2"/>
                <a:gd fmla="*/ 28 h 434" name="T3"/>
                <a:gd fmla="*/ 406 w 434" name="T4"/>
                <a:gd fmla="*/ 268 h 434" name="T5"/>
                <a:gd fmla="*/ 166 w 434" name="T6"/>
                <a:gd fmla="*/ 406 h 434" name="T7"/>
                <a:gd fmla="*/ 28 w 434" name="T8"/>
                <a:gd fmla="*/ 166 h 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3" w="433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30BF03C-4ADB-45F4-B042-BD9C09E6E3AC}"/>
              </a:ext>
            </a:extLst>
          </p:cNvPr>
          <p:cNvGrpSpPr/>
          <p:nvPr/>
        </p:nvGrpSpPr>
        <p:grpSpPr>
          <a:xfrm>
            <a:off x="4861203" y="2226561"/>
            <a:ext cx="1385224" cy="974119"/>
            <a:chOff x="4861203" y="2226561"/>
            <a:chExt cx="1385224" cy="9741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53DB01-AE20-4162-BF47-A95027116621}"/>
                </a:ext>
              </a:extLst>
            </p:cNvPr>
            <p:cNvSpPr/>
            <p:nvPr/>
          </p:nvSpPr>
          <p:spPr bwMode="auto">
            <a:xfrm>
              <a:off x="4861203" y="2427805"/>
              <a:ext cx="682824" cy="772875"/>
            </a:xfrm>
            <a:custGeom>
              <a:gdLst>
                <a:gd fmla="*/ 0 w 369" name="T0"/>
                <a:gd fmla="*/ 40 h 418" name="T1"/>
                <a:gd fmla="*/ 309 w 369" name="T2"/>
                <a:gd fmla="*/ 0 h 418" name="T3"/>
                <a:gd fmla="*/ 369 w 369" name="T4"/>
                <a:gd fmla="*/ 353 h 418" name="T5"/>
                <a:gd fmla="*/ 64 w 369" name="T6"/>
                <a:gd fmla="*/ 418 h 418" name="T7"/>
                <a:gd fmla="*/ 0 w 369" name="T8"/>
                <a:gd fmla="*/ 40 h 4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8" w="369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B21F8B-0C00-4989-B027-C7C75F772C0B}"/>
                </a:ext>
              </a:extLst>
            </p:cNvPr>
            <p:cNvSpPr/>
            <p:nvPr/>
          </p:nvSpPr>
          <p:spPr bwMode="auto">
            <a:xfrm>
              <a:off x="5284835" y="2226561"/>
              <a:ext cx="961592" cy="961592"/>
            </a:xfrm>
            <a:custGeom>
              <a:gdLst>
                <a:gd fmla="*/ 33 w 520" name="T0"/>
                <a:gd fmla="*/ 199 h 520" name="T1"/>
                <a:gd fmla="*/ 321 w 520" name="T2"/>
                <a:gd fmla="*/ 34 h 520" name="T3"/>
                <a:gd fmla="*/ 486 w 520" name="T4"/>
                <a:gd fmla="*/ 321 h 520" name="T5"/>
                <a:gd fmla="*/ 199 w 520" name="T6"/>
                <a:gd fmla="*/ 487 h 520" name="T7"/>
                <a:gd fmla="*/ 33 w 520" name="T8"/>
                <a:gd fmla="*/ 199 h 5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0" w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D5D950-6E2D-4392-BD9C-73EDE2B06931}"/>
              </a:ext>
            </a:extLst>
          </p:cNvPr>
          <p:cNvSpPr/>
          <p:nvPr/>
        </p:nvSpPr>
        <p:spPr bwMode="auto">
          <a:xfrm>
            <a:off x="3879252" y="2305649"/>
            <a:ext cx="1235661" cy="1235662"/>
          </a:xfrm>
          <a:custGeom>
            <a:gdLst>
              <a:gd fmla="*/ 43 w 668" name="T0"/>
              <a:gd fmla="*/ 255 h 668" name="T1"/>
              <a:gd fmla="*/ 412 w 668" name="T2"/>
              <a:gd fmla="*/ 43 h 668" name="T3"/>
              <a:gd fmla="*/ 625 w 668" name="T4"/>
              <a:gd fmla="*/ 412 h 668" name="T5"/>
              <a:gd fmla="*/ 255 w 668" name="T6"/>
              <a:gd fmla="*/ 625 h 668" name="T7"/>
              <a:gd fmla="*/ 43 w 668" name="T8"/>
              <a:gd fmla="*/ 255 h 6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68" w="668">
                <a:moveTo>
                  <a:pt x="43" y="255"/>
                </a:moveTo>
                <a:cubicBezTo>
                  <a:pt x="86" y="95"/>
                  <a:pt x="252" y="0"/>
                  <a:pt x="412" y="43"/>
                </a:cubicBezTo>
                <a:cubicBezTo>
                  <a:pt x="573" y="86"/>
                  <a:pt x="668" y="252"/>
                  <a:pt x="625" y="412"/>
                </a:cubicBezTo>
                <a:cubicBezTo>
                  <a:pt x="581" y="573"/>
                  <a:pt x="416" y="668"/>
                  <a:pt x="255" y="625"/>
                </a:cubicBezTo>
                <a:cubicBezTo>
                  <a:pt x="95" y="581"/>
                  <a:pt x="0" y="416"/>
                  <a:pt x="43" y="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96B91F48-E98B-47E6-B251-A9928F4D3208}"/>
              </a:ext>
            </a:extLst>
          </p:cNvPr>
          <p:cNvGrpSpPr/>
          <p:nvPr/>
        </p:nvGrpSpPr>
        <p:grpSpPr>
          <a:xfrm>
            <a:off x="4508045" y="2986123"/>
            <a:ext cx="1298304" cy="1368781"/>
            <a:chOff x="4508045" y="2986123"/>
            <a:chExt cx="1298304" cy="136878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6A04E-5D97-4355-AE17-360DD1090A3F}"/>
                </a:ext>
              </a:extLst>
            </p:cNvPr>
            <p:cNvSpPr/>
            <p:nvPr/>
          </p:nvSpPr>
          <p:spPr bwMode="auto">
            <a:xfrm>
              <a:off x="5003718" y="3550706"/>
              <a:ext cx="802631" cy="804198"/>
            </a:xfrm>
            <a:custGeom>
              <a:gdLst>
                <a:gd fmla="*/ 28 w 434" name="T0"/>
                <a:gd fmla="*/ 166 h 435" name="T1"/>
                <a:gd fmla="*/ 268 w 434" name="T2"/>
                <a:gd fmla="*/ 29 h 435" name="T3"/>
                <a:gd fmla="*/ 406 w 434" name="T4"/>
                <a:gd fmla="*/ 268 h 435" name="T5"/>
                <a:gd fmla="*/ 166 w 434" name="T6"/>
                <a:gd fmla="*/ 406 h 435" name="T7"/>
                <a:gd fmla="*/ 28 w 434" name="T8"/>
                <a:gd fmla="*/ 166 h 4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5" w="433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BFCC9B-0460-454B-87FD-A246FCC7B4CE}"/>
                </a:ext>
              </a:extLst>
            </p:cNvPr>
            <p:cNvSpPr/>
            <p:nvPr/>
          </p:nvSpPr>
          <p:spPr bwMode="auto">
            <a:xfrm>
              <a:off x="4508045" y="2986123"/>
              <a:ext cx="902079" cy="927138"/>
            </a:xfrm>
            <a:custGeom>
              <a:gdLst>
                <a:gd fmla="*/ 291 w 488" name="T0"/>
                <a:gd fmla="*/ 501 h 501" name="T1"/>
                <a:gd fmla="*/ 0 w 488" name="T2"/>
                <a:gd fmla="*/ 185 h 501" name="T3"/>
                <a:gd fmla="*/ 211 w 488" name="T4"/>
                <a:gd fmla="*/ 0 h 501" name="T5"/>
                <a:gd fmla="*/ 488 w 488" name="T6"/>
                <a:gd fmla="*/ 327 h 501" name="T7"/>
                <a:gd fmla="*/ 291 w 488" name="T8"/>
                <a:gd fmla="*/ 501 h 5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1" w="488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9505923-0B46-4469-AB9F-335666B2BBBE}"/>
              </a:ext>
            </a:extLst>
          </p:cNvPr>
          <p:cNvGrpSpPr/>
          <p:nvPr/>
        </p:nvGrpSpPr>
        <p:grpSpPr>
          <a:xfrm>
            <a:off x="5414040" y="2357330"/>
            <a:ext cx="700834" cy="701617"/>
            <a:chOff x="5414040" y="2357330"/>
            <a:chExt cx="700834" cy="7016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68C98C-4380-4580-8087-BB7A07814E25}"/>
                </a:ext>
              </a:extLst>
            </p:cNvPr>
            <p:cNvSpPr/>
            <p:nvPr/>
          </p:nvSpPr>
          <p:spPr bwMode="auto">
            <a:xfrm>
              <a:off x="5414040" y="2357330"/>
              <a:ext cx="700834" cy="701617"/>
            </a:xfrm>
            <a:custGeom>
              <a:gdLst>
                <a:gd fmla="*/ 25 w 379" name="T0"/>
                <a:gd fmla="*/ 145 h 379" name="T1"/>
                <a:gd fmla="*/ 234 w 379" name="T2"/>
                <a:gd fmla="*/ 24 h 379" name="T3"/>
                <a:gd fmla="*/ 355 w 379" name="T4"/>
                <a:gd fmla="*/ 234 h 379" name="T5"/>
                <a:gd fmla="*/ 145 w 379" name="T6"/>
                <a:gd fmla="*/ 354 h 379" name="T7"/>
                <a:gd fmla="*/ 25 w 379" name="T8"/>
                <a:gd fmla="*/ 145 h 3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9" w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6F79B4-ED03-4510-975C-21BF82DB6F5E}"/>
                </a:ext>
              </a:extLst>
            </p:cNvPr>
            <p:cNvSpPr/>
            <p:nvPr/>
          </p:nvSpPr>
          <p:spPr bwMode="auto">
            <a:xfrm>
              <a:off x="5796953" y="2544480"/>
              <a:ext cx="97882" cy="92400"/>
            </a:xfrm>
            <a:custGeom>
              <a:gdLst>
                <a:gd fmla="*/ 53 w 53" name="T0"/>
                <a:gd fmla="*/ 40 h 50" name="T1"/>
                <a:gd fmla="*/ 19 w 53" name="T2"/>
                <a:gd fmla="*/ 0 h 50" name="T3"/>
                <a:gd fmla="*/ 19 w 53" name="T4"/>
                <a:gd fmla="*/ 0 h 50" name="T5"/>
                <a:gd fmla="*/ 0 w 53" name="T6"/>
                <a:gd fmla="*/ 50 h 50" name="T7"/>
                <a:gd fmla="*/ 53 w 53" name="T8"/>
                <a:gd fmla="*/ 40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52">
                  <a:moveTo>
                    <a:pt x="53" y="40"/>
                  </a:moveTo>
                  <a:cubicBezTo>
                    <a:pt x="50" y="22"/>
                    <a:pt x="37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F5C95F-3D94-4A0C-A4DA-0D79F81FB9E0}"/>
                </a:ext>
              </a:extLst>
            </p:cNvPr>
            <p:cNvSpPr/>
            <p:nvPr/>
          </p:nvSpPr>
          <p:spPr bwMode="auto">
            <a:xfrm>
              <a:off x="5673231" y="2544480"/>
              <a:ext cx="203594" cy="223954"/>
            </a:xfrm>
            <a:custGeom>
              <a:gdLst>
                <a:gd fmla="*/ 108 w 110" name="T0"/>
                <a:gd fmla="*/ 51 h 121" name="T1"/>
                <a:gd fmla="*/ 55 w 110" name="T2"/>
                <a:gd fmla="*/ 60 h 121" name="T3"/>
                <a:gd fmla="*/ 74 w 110" name="T4"/>
                <a:gd fmla="*/ 10 h 121" name="T5"/>
                <a:gd fmla="*/ 5 w 110" name="T6"/>
                <a:gd fmla="*/ 41 h 121" name="T7"/>
                <a:gd fmla="*/ 2 w 110" name="T8"/>
                <a:gd fmla="*/ 70 h 121" name="T9"/>
                <a:gd fmla="*/ 36 w 110" name="T10"/>
                <a:gd fmla="*/ 111 h 121" name="T11"/>
                <a:gd fmla="*/ 36 w 110" name="T12"/>
                <a:gd fmla="*/ 111 h 121" name="T13"/>
                <a:gd fmla="*/ 105 w 110" name="T14"/>
                <a:gd fmla="*/ 79 h 121" name="T15"/>
                <a:gd fmla="*/ 108 w 110" name="T16"/>
                <a:gd fmla="*/ 51 h 12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110">
                  <a:moveTo>
                    <a:pt x="108" y="51"/>
                  </a:moveTo>
                  <a:cubicBezTo>
                    <a:pt x="55" y="60"/>
                    <a:pt x="55" y="60"/>
                    <a:pt x="55" y="6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6" y="0"/>
                    <a:pt x="15" y="14"/>
                    <a:pt x="5" y="41"/>
                  </a:cubicBezTo>
                  <a:cubicBezTo>
                    <a:pt x="1" y="51"/>
                    <a:pt x="0" y="61"/>
                    <a:pt x="2" y="70"/>
                  </a:cubicBezTo>
                  <a:cubicBezTo>
                    <a:pt x="6" y="88"/>
                    <a:pt x="18" y="104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64" y="121"/>
                    <a:pt x="95" y="107"/>
                    <a:pt x="105" y="79"/>
                  </a:cubicBezTo>
                  <a:cubicBezTo>
                    <a:pt x="109" y="70"/>
                    <a:pt x="110" y="60"/>
                    <a:pt x="108" y="5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F87C58-37D9-432D-B3B4-5BBCEAB8C7DF}"/>
                </a:ext>
              </a:extLst>
            </p:cNvPr>
            <p:cNvSpPr txBox="1"/>
            <p:nvPr/>
          </p:nvSpPr>
          <p:spPr>
            <a:xfrm>
              <a:off x="5550171" y="2704191"/>
              <a:ext cx="428572" cy="20831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10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456602B-4ED6-4E62-8C4F-B0B73BF97771}"/>
              </a:ext>
            </a:extLst>
          </p:cNvPr>
          <p:cNvGrpSpPr/>
          <p:nvPr/>
        </p:nvGrpSpPr>
        <p:grpSpPr>
          <a:xfrm>
            <a:off x="4045258" y="2472439"/>
            <a:ext cx="901297" cy="900514"/>
            <a:chOff x="4045258" y="2472439"/>
            <a:chExt cx="901297" cy="9005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1C0A74-0F3B-4717-8BCB-CD63F94B91CC}"/>
                </a:ext>
              </a:extLst>
            </p:cNvPr>
            <p:cNvSpPr/>
            <p:nvPr/>
          </p:nvSpPr>
          <p:spPr bwMode="auto">
            <a:xfrm>
              <a:off x="4045258" y="2472439"/>
              <a:ext cx="901297" cy="900514"/>
            </a:xfrm>
            <a:custGeom>
              <a:gdLst>
                <a:gd fmla="*/ 32 w 487" name="T0"/>
                <a:gd fmla="*/ 187 h 487" name="T1"/>
                <a:gd fmla="*/ 301 w 487" name="T2"/>
                <a:gd fmla="*/ 32 h 487" name="T3"/>
                <a:gd fmla="*/ 456 w 487" name="T4"/>
                <a:gd fmla="*/ 301 h 487" name="T5"/>
                <a:gd fmla="*/ 187 w 487" name="T6"/>
                <a:gd fmla="*/ 456 h 487" name="T7"/>
                <a:gd fmla="*/ 32 w 487" name="T8"/>
                <a:gd fmla="*/ 187 h 4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7" w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51F286-5A9E-429B-91A7-897455A1BE07}"/>
                </a:ext>
              </a:extLst>
            </p:cNvPr>
            <p:cNvSpPr/>
            <p:nvPr/>
          </p:nvSpPr>
          <p:spPr bwMode="auto">
            <a:xfrm>
              <a:off x="4317370" y="2647844"/>
              <a:ext cx="357073" cy="329666"/>
            </a:xfrm>
            <a:custGeom>
              <a:gdLst>
                <a:gd fmla="*/ 352 w 456" name="T0"/>
                <a:gd fmla="*/ 116 h 421" name="T1"/>
                <a:gd fmla="*/ 352 w 456" name="T2"/>
                <a:gd fmla="*/ 55 h 421" name="T3"/>
                <a:gd fmla="*/ 324 w 456" name="T4"/>
                <a:gd fmla="*/ 55 h 421" name="T5"/>
                <a:gd fmla="*/ 324 w 456" name="T6"/>
                <a:gd fmla="*/ 90 h 421" name="T7"/>
                <a:gd fmla="*/ 227 w 456" name="T8"/>
                <a:gd fmla="*/ 0 h 421" name="T9"/>
                <a:gd fmla="*/ 114 w 456" name="T10"/>
                <a:gd fmla="*/ 107 h 421" name="T11"/>
                <a:gd fmla="*/ 0 w 456" name="T12"/>
                <a:gd fmla="*/ 210 h 421" name="T13"/>
                <a:gd fmla="*/ 55 w 456" name="T14"/>
                <a:gd fmla="*/ 210 h 421" name="T15"/>
                <a:gd fmla="*/ 55 w 456" name="T16"/>
                <a:gd fmla="*/ 421 h 421" name="T17"/>
                <a:gd fmla="*/ 170 w 456" name="T18"/>
                <a:gd fmla="*/ 421 h 421" name="T19"/>
                <a:gd fmla="*/ 170 w 456" name="T20"/>
                <a:gd fmla="*/ 241 h 421" name="T21"/>
                <a:gd fmla="*/ 286 w 456" name="T22"/>
                <a:gd fmla="*/ 241 h 421" name="T23"/>
                <a:gd fmla="*/ 286 w 456" name="T24"/>
                <a:gd fmla="*/ 421 h 421" name="T25"/>
                <a:gd fmla="*/ 399 w 456" name="T26"/>
                <a:gd fmla="*/ 421 h 421" name="T27"/>
                <a:gd fmla="*/ 399 w 456" name="T28"/>
                <a:gd fmla="*/ 210 h 421" name="T29"/>
                <a:gd fmla="*/ 456 w 456" name="T30"/>
                <a:gd fmla="*/ 210 h 421" name="T31"/>
                <a:gd fmla="*/ 352 w 456" name="T32"/>
                <a:gd fmla="*/ 116 h 42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21" w="456">
                  <a:moveTo>
                    <a:pt x="352" y="116"/>
                  </a:moveTo>
                  <a:lnTo>
                    <a:pt x="352" y="55"/>
                  </a:lnTo>
                  <a:lnTo>
                    <a:pt x="324" y="55"/>
                  </a:lnTo>
                  <a:lnTo>
                    <a:pt x="324" y="90"/>
                  </a:lnTo>
                  <a:lnTo>
                    <a:pt x="227" y="0"/>
                  </a:lnTo>
                  <a:lnTo>
                    <a:pt x="114" y="107"/>
                  </a:lnTo>
                  <a:lnTo>
                    <a:pt x="0" y="210"/>
                  </a:lnTo>
                  <a:lnTo>
                    <a:pt x="55" y="210"/>
                  </a:lnTo>
                  <a:lnTo>
                    <a:pt x="55" y="421"/>
                  </a:lnTo>
                  <a:lnTo>
                    <a:pt x="170" y="421"/>
                  </a:lnTo>
                  <a:lnTo>
                    <a:pt x="170" y="241"/>
                  </a:lnTo>
                  <a:lnTo>
                    <a:pt x="286" y="241"/>
                  </a:lnTo>
                  <a:lnTo>
                    <a:pt x="286" y="421"/>
                  </a:lnTo>
                  <a:lnTo>
                    <a:pt x="399" y="421"/>
                  </a:lnTo>
                  <a:lnTo>
                    <a:pt x="399" y="210"/>
                  </a:lnTo>
                  <a:lnTo>
                    <a:pt x="456" y="210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2EF3A5-C553-4953-9FF0-A9CA2F6633C4}"/>
                </a:ext>
              </a:extLst>
            </p:cNvPr>
            <p:cNvSpPr txBox="1"/>
            <p:nvPr/>
          </p:nvSpPr>
          <p:spPr>
            <a:xfrm>
              <a:off x="4234087" y="3017163"/>
              <a:ext cx="509946" cy="24737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5CD74BF-9CB6-41D3-B2AF-543C4EE6D726}"/>
              </a:ext>
            </a:extLst>
          </p:cNvPr>
          <p:cNvGrpSpPr/>
          <p:nvPr/>
        </p:nvGrpSpPr>
        <p:grpSpPr>
          <a:xfrm>
            <a:off x="4616890" y="1510846"/>
            <a:ext cx="586508" cy="584160"/>
            <a:chOff x="4616890" y="1510846"/>
            <a:chExt cx="586508" cy="5841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89A5DF-627C-4DC7-B6FD-0808CDF27676}"/>
                </a:ext>
              </a:extLst>
            </p:cNvPr>
            <p:cNvSpPr/>
            <p:nvPr/>
          </p:nvSpPr>
          <p:spPr bwMode="auto">
            <a:xfrm>
              <a:off x="4616890" y="1510846"/>
              <a:ext cx="586508" cy="584160"/>
            </a:xfrm>
            <a:custGeom>
              <a:gdLst>
                <a:gd fmla="*/ 21 w 317" name="T0"/>
                <a:gd fmla="*/ 121 h 316" name="T1"/>
                <a:gd fmla="*/ 196 w 317" name="T2"/>
                <a:gd fmla="*/ 20 h 316" name="T3"/>
                <a:gd fmla="*/ 296 w 317" name="T4"/>
                <a:gd fmla="*/ 195 h 316" name="T5"/>
                <a:gd fmla="*/ 121 w 317" name="T6"/>
                <a:gd fmla="*/ 296 h 316" name="T7"/>
                <a:gd fmla="*/ 21 w 317" name="T8"/>
                <a:gd fmla="*/ 121 h 3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6" w="317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35856D-14D2-4E30-9C1D-0D5A8BF5845B}"/>
                </a:ext>
              </a:extLst>
            </p:cNvPr>
            <p:cNvSpPr txBox="1"/>
            <p:nvPr/>
          </p:nvSpPr>
          <p:spPr>
            <a:xfrm>
              <a:off x="4698620" y="1757414"/>
              <a:ext cx="428572" cy="20831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10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2AC909-59E9-4B0A-A383-D41581458BE0}"/>
                </a:ext>
              </a:extLst>
            </p:cNvPr>
            <p:cNvSpPr/>
            <p:nvPr/>
          </p:nvSpPr>
          <p:spPr bwMode="auto">
            <a:xfrm>
              <a:off x="4828728" y="1609740"/>
              <a:ext cx="172087" cy="181866"/>
            </a:xfrm>
            <a:custGeom>
              <a:gdLst>
                <a:gd fmla="*/ 141 w 390" name="T0"/>
                <a:gd fmla="*/ 319 h 409" name="T1"/>
                <a:gd fmla="*/ 141 w 390" name="T2"/>
                <a:gd fmla="*/ 319 h 409" name="T3"/>
                <a:gd fmla="*/ 124 w 390" name="T4"/>
                <a:gd fmla="*/ 345 h 409" name="T5"/>
                <a:gd fmla="*/ 61 w 390" name="T6"/>
                <a:gd fmla="*/ 345 h 409" name="T7"/>
                <a:gd fmla="*/ 44 w 390" name="T8"/>
                <a:gd fmla="*/ 311 h 409" name="T9"/>
                <a:gd fmla="*/ 61 w 390" name="T10"/>
                <a:gd fmla="*/ 283 h 409" name="T11"/>
                <a:gd fmla="*/ 133 w 390" name="T12"/>
                <a:gd fmla="*/ 204 h 409" name="T13"/>
                <a:gd fmla="*/ 195 w 390" name="T14"/>
                <a:gd fmla="*/ 186 h 409" name="T15"/>
                <a:gd fmla="*/ 230 w 390" name="T16"/>
                <a:gd fmla="*/ 186 h 409" name="T17"/>
                <a:gd fmla="*/ 230 w 390" name="T18"/>
                <a:gd fmla="*/ 160 h 409" name="T19"/>
                <a:gd fmla="*/ 97 w 390" name="T20"/>
                <a:gd fmla="*/ 168 h 409" name="T21"/>
                <a:gd fmla="*/ 26 w 390" name="T22"/>
                <a:gd fmla="*/ 248 h 409" name="T23"/>
                <a:gd fmla="*/ 0 w 390" name="T24"/>
                <a:gd fmla="*/ 311 h 409" name="T25"/>
                <a:gd fmla="*/ 26 w 390" name="T26"/>
                <a:gd fmla="*/ 381 h 409" name="T27"/>
                <a:gd fmla="*/ 88 w 390" name="T28"/>
                <a:gd fmla="*/ 408 h 409" name="T29"/>
                <a:gd fmla="*/ 159 w 390" name="T30"/>
                <a:gd fmla="*/ 381 h 409" name="T31"/>
                <a:gd fmla="*/ 177 w 390" name="T32"/>
                <a:gd fmla="*/ 355 h 409" name="T33"/>
                <a:gd fmla="*/ 177 w 390" name="T34"/>
                <a:gd fmla="*/ 319 h 409" name="T35"/>
                <a:gd fmla="*/ 141 w 390" name="T36"/>
                <a:gd fmla="*/ 319 h 409" name="T37"/>
                <a:gd fmla="*/ 363 w 390" name="T38"/>
                <a:gd fmla="*/ 36 h 409" name="T39"/>
                <a:gd fmla="*/ 363 w 390" name="T40"/>
                <a:gd fmla="*/ 36 h 409" name="T41"/>
                <a:gd fmla="*/ 239 w 390" name="T42"/>
                <a:gd fmla="*/ 36 h 409" name="T43"/>
                <a:gd fmla="*/ 212 w 390" name="T44"/>
                <a:gd fmla="*/ 53 h 409" name="T45"/>
                <a:gd fmla="*/ 212 w 390" name="T46"/>
                <a:gd fmla="*/ 89 h 409" name="T47"/>
                <a:gd fmla="*/ 248 w 390" name="T48"/>
                <a:gd fmla="*/ 89 h 409" name="T49"/>
                <a:gd fmla="*/ 274 w 390" name="T50"/>
                <a:gd fmla="*/ 71 h 409" name="T51"/>
                <a:gd fmla="*/ 327 w 390" name="T52"/>
                <a:gd fmla="*/ 71 h 409" name="T53"/>
                <a:gd fmla="*/ 345 w 390" name="T54"/>
                <a:gd fmla="*/ 107 h 409" name="T55"/>
                <a:gd fmla="*/ 327 w 390" name="T56"/>
                <a:gd fmla="*/ 133 h 409" name="T57"/>
                <a:gd fmla="*/ 257 w 390" name="T58"/>
                <a:gd fmla="*/ 213 h 409" name="T59"/>
                <a:gd fmla="*/ 195 w 390" name="T60"/>
                <a:gd fmla="*/ 221 h 409" name="T61"/>
                <a:gd fmla="*/ 159 w 390" name="T62"/>
                <a:gd fmla="*/ 221 h 409" name="T63"/>
                <a:gd fmla="*/ 159 w 390" name="T64"/>
                <a:gd fmla="*/ 257 h 409" name="T65"/>
                <a:gd fmla="*/ 212 w 390" name="T66"/>
                <a:gd fmla="*/ 283 h 409" name="T67"/>
                <a:gd fmla="*/ 283 w 390" name="T68"/>
                <a:gd fmla="*/ 248 h 409" name="T69"/>
                <a:gd fmla="*/ 363 w 390" name="T70"/>
                <a:gd fmla="*/ 168 h 409" name="T71"/>
                <a:gd fmla="*/ 389 w 390" name="T72"/>
                <a:gd fmla="*/ 107 h 409" name="T73"/>
                <a:gd fmla="*/ 363 w 390" name="T74"/>
                <a:gd fmla="*/ 36 h 40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09" w="390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E7448EC-3B51-4384-B58A-4882BF555CA0}"/>
              </a:ext>
            </a:extLst>
          </p:cNvPr>
          <p:cNvGrpSpPr/>
          <p:nvPr/>
        </p:nvGrpSpPr>
        <p:grpSpPr>
          <a:xfrm>
            <a:off x="3310754" y="1113055"/>
            <a:ext cx="651502" cy="649153"/>
            <a:chOff x="3310754" y="1113055"/>
            <a:chExt cx="651502" cy="6491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AE2BD6-AF99-415C-AA3D-EB5D8FE51FCD}"/>
                </a:ext>
              </a:extLst>
            </p:cNvPr>
            <p:cNvSpPr/>
            <p:nvPr/>
          </p:nvSpPr>
          <p:spPr bwMode="auto">
            <a:xfrm>
              <a:off x="3310754" y="1113055"/>
              <a:ext cx="651502" cy="649153"/>
            </a:xfrm>
            <a:custGeom>
              <a:gdLst>
                <a:gd fmla="*/ 23 w 352" name="T0"/>
                <a:gd fmla="*/ 134 h 351" name="T1"/>
                <a:gd fmla="*/ 218 w 352" name="T2"/>
                <a:gd fmla="*/ 23 h 351" name="T3"/>
                <a:gd fmla="*/ 329 w 352" name="T4"/>
                <a:gd fmla="*/ 217 h 351" name="T5"/>
                <a:gd fmla="*/ 135 w 352" name="T6"/>
                <a:gd fmla="*/ 329 h 351" name="T7"/>
                <a:gd fmla="*/ 23 w 352" name="T8"/>
                <a:gd fmla="*/ 134 h 3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1" w="352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779E5E-88B0-48C5-A17C-C74D9CB13055}"/>
                </a:ext>
              </a:extLst>
            </p:cNvPr>
            <p:cNvSpPr txBox="1"/>
            <p:nvPr/>
          </p:nvSpPr>
          <p:spPr>
            <a:xfrm>
              <a:off x="3422218" y="1424624"/>
              <a:ext cx="428572" cy="20831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1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54962A-9A7A-4DB3-8E52-5A1D36851E29}"/>
                </a:ext>
              </a:extLst>
            </p:cNvPr>
            <p:cNvSpPr/>
            <p:nvPr/>
          </p:nvSpPr>
          <p:spPr bwMode="auto">
            <a:xfrm>
              <a:off x="3526015" y="1245608"/>
              <a:ext cx="220978" cy="197509"/>
            </a:xfrm>
            <a:custGeom>
              <a:gdLst>
                <a:gd fmla="*/ 80 w 498" name="T0"/>
                <a:gd fmla="*/ 151 h 445" name="T1"/>
                <a:gd fmla="*/ 80 w 498" name="T2"/>
                <a:gd fmla="*/ 151 h 445" name="T3"/>
                <a:gd fmla="*/ 142 w 498" name="T4"/>
                <a:gd fmla="*/ 169 h 445" name="T5"/>
                <a:gd fmla="*/ 151 w 498" name="T6"/>
                <a:gd fmla="*/ 169 h 445" name="T7"/>
                <a:gd fmla="*/ 195 w 498" name="T8"/>
                <a:gd fmla="*/ 134 h 445" name="T9"/>
                <a:gd fmla="*/ 195 w 498" name="T10"/>
                <a:gd fmla="*/ 125 h 445" name="T11"/>
                <a:gd fmla="*/ 178 w 498" name="T12"/>
                <a:gd fmla="*/ 107 h 445" name="T13"/>
                <a:gd fmla="*/ 275 w 498" name="T14"/>
                <a:gd fmla="*/ 10 h 445" name="T15"/>
                <a:gd fmla="*/ 195 w 498" name="T16"/>
                <a:gd fmla="*/ 0 h 445" name="T17"/>
                <a:gd fmla="*/ 107 w 498" name="T18"/>
                <a:gd fmla="*/ 54 h 445" name="T19"/>
                <a:gd fmla="*/ 72 w 498" name="T20"/>
                <a:gd fmla="*/ 81 h 445" name="T21"/>
                <a:gd fmla="*/ 53 w 498" name="T22"/>
                <a:gd fmla="*/ 116 h 445" name="T23"/>
                <a:gd fmla="*/ 18 w 498" name="T24"/>
                <a:gd fmla="*/ 125 h 445" name="T25"/>
                <a:gd fmla="*/ 0 w 498" name="T26"/>
                <a:gd fmla="*/ 143 h 445" name="T27"/>
                <a:gd fmla="*/ 0 w 498" name="T28"/>
                <a:gd fmla="*/ 151 h 445" name="T29"/>
                <a:gd fmla="*/ 36 w 498" name="T30"/>
                <a:gd fmla="*/ 187 h 445" name="T31"/>
                <a:gd fmla="*/ 53 w 498" name="T32"/>
                <a:gd fmla="*/ 196 h 445" name="T33"/>
                <a:gd fmla="*/ 72 w 498" name="T34"/>
                <a:gd fmla="*/ 178 h 445" name="T35"/>
                <a:gd fmla="*/ 80 w 498" name="T36"/>
                <a:gd fmla="*/ 151 h 445" name="T37"/>
                <a:gd fmla="*/ 222 w 498" name="T38"/>
                <a:gd fmla="*/ 160 h 445" name="T39"/>
                <a:gd fmla="*/ 222 w 498" name="T40"/>
                <a:gd fmla="*/ 160 h 445" name="T41"/>
                <a:gd fmla="*/ 213 w 498" name="T42"/>
                <a:gd fmla="*/ 160 h 445" name="T43"/>
                <a:gd fmla="*/ 178 w 498" name="T44"/>
                <a:gd fmla="*/ 187 h 445" name="T45"/>
                <a:gd fmla="*/ 169 w 498" name="T46"/>
                <a:gd fmla="*/ 204 h 445" name="T47"/>
                <a:gd fmla="*/ 381 w 498" name="T48"/>
                <a:gd fmla="*/ 435 h 445" name="T49"/>
                <a:gd fmla="*/ 399 w 498" name="T50"/>
                <a:gd fmla="*/ 435 h 445" name="T51"/>
                <a:gd fmla="*/ 426 w 498" name="T52"/>
                <a:gd fmla="*/ 417 h 445" name="T53"/>
                <a:gd fmla="*/ 426 w 498" name="T54"/>
                <a:gd fmla="*/ 400 h 445" name="T55"/>
                <a:gd fmla="*/ 222 w 498" name="T56"/>
                <a:gd fmla="*/ 160 h 445" name="T57"/>
                <a:gd fmla="*/ 497 w 498" name="T58"/>
                <a:gd fmla="*/ 63 h 445" name="T59"/>
                <a:gd fmla="*/ 497 w 498" name="T60"/>
                <a:gd fmla="*/ 63 h 445" name="T61"/>
                <a:gd fmla="*/ 479 w 498" name="T62"/>
                <a:gd fmla="*/ 54 h 445" name="T63"/>
                <a:gd fmla="*/ 461 w 498" name="T64"/>
                <a:gd fmla="*/ 89 h 445" name="T65"/>
                <a:gd fmla="*/ 408 w 498" name="T66"/>
                <a:gd fmla="*/ 107 h 445" name="T67"/>
                <a:gd fmla="*/ 399 w 498" name="T68"/>
                <a:gd fmla="*/ 63 h 445" name="T69"/>
                <a:gd fmla="*/ 417 w 498" name="T70"/>
                <a:gd fmla="*/ 19 h 445" name="T71"/>
                <a:gd fmla="*/ 408 w 498" name="T72"/>
                <a:gd fmla="*/ 10 h 445" name="T73"/>
                <a:gd fmla="*/ 337 w 498" name="T74"/>
                <a:gd fmla="*/ 72 h 445" name="T75"/>
                <a:gd fmla="*/ 319 w 498" name="T76"/>
                <a:gd fmla="*/ 151 h 445" name="T77"/>
                <a:gd fmla="*/ 284 w 498" name="T78"/>
                <a:gd fmla="*/ 187 h 445" name="T79"/>
                <a:gd fmla="*/ 319 w 498" name="T80"/>
                <a:gd fmla="*/ 231 h 445" name="T81"/>
                <a:gd fmla="*/ 364 w 498" name="T82"/>
                <a:gd fmla="*/ 187 h 445" name="T83"/>
                <a:gd fmla="*/ 408 w 498" name="T84"/>
                <a:gd fmla="*/ 178 h 445" name="T85"/>
                <a:gd fmla="*/ 488 w 498" name="T86"/>
                <a:gd fmla="*/ 143 h 445" name="T87"/>
                <a:gd fmla="*/ 497 w 498" name="T88"/>
                <a:gd fmla="*/ 63 h 445" name="T89"/>
                <a:gd fmla="*/ 72 w 498" name="T90"/>
                <a:gd fmla="*/ 400 h 445" name="T91"/>
                <a:gd fmla="*/ 72 w 498" name="T92"/>
                <a:gd fmla="*/ 400 h 445" name="T93"/>
                <a:gd fmla="*/ 72 w 498" name="T94"/>
                <a:gd fmla="*/ 417 h 445" name="T95"/>
                <a:gd fmla="*/ 89 w 498" name="T96"/>
                <a:gd fmla="*/ 444 h 445" name="T97"/>
                <a:gd fmla="*/ 107 w 498" name="T98"/>
                <a:gd fmla="*/ 435 h 445" name="T99"/>
                <a:gd fmla="*/ 231 w 498" name="T100"/>
                <a:gd fmla="*/ 320 h 445" name="T101"/>
                <a:gd fmla="*/ 195 w 498" name="T102"/>
                <a:gd fmla="*/ 275 h 445" name="T103"/>
                <a:gd fmla="*/ 72 w 498" name="T104"/>
                <a:gd fmla="*/ 400 h 44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D9D1A5A-0BCC-4A77-982F-0E5B9077FE5D}"/>
              </a:ext>
            </a:extLst>
          </p:cNvPr>
          <p:cNvGrpSpPr/>
          <p:nvPr/>
        </p:nvGrpSpPr>
        <p:grpSpPr>
          <a:xfrm>
            <a:off x="3013193" y="2642362"/>
            <a:ext cx="584159" cy="584942"/>
            <a:chOff x="3013193" y="2642362"/>
            <a:chExt cx="584159" cy="58494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49473C-1F80-48F2-ABCB-2D476C4265F9}"/>
                </a:ext>
              </a:extLst>
            </p:cNvPr>
            <p:cNvSpPr/>
            <p:nvPr/>
          </p:nvSpPr>
          <p:spPr bwMode="auto">
            <a:xfrm>
              <a:off x="3013193" y="2642362"/>
              <a:ext cx="584159" cy="584942"/>
            </a:xfrm>
            <a:custGeom>
              <a:gdLst>
                <a:gd fmla="*/ 20 w 316" name="T0"/>
                <a:gd fmla="*/ 121 h 316" name="T1"/>
                <a:gd fmla="*/ 195 w 316" name="T2"/>
                <a:gd fmla="*/ 20 h 316" name="T3"/>
                <a:gd fmla="*/ 296 w 316" name="T4"/>
                <a:gd fmla="*/ 195 h 316" name="T5"/>
                <a:gd fmla="*/ 121 w 316" name="T6"/>
                <a:gd fmla="*/ 296 h 316" name="T7"/>
                <a:gd fmla="*/ 20 w 316" name="T8"/>
                <a:gd fmla="*/ 121 h 3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6" w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4B5389-867E-4EE2-A596-F98377025490}"/>
                </a:ext>
              </a:extLst>
            </p:cNvPr>
            <p:cNvSpPr txBox="1"/>
            <p:nvPr/>
          </p:nvSpPr>
          <p:spPr>
            <a:xfrm>
              <a:off x="3093221" y="2930097"/>
              <a:ext cx="428572" cy="20831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10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5BDF78-D395-4454-BF99-B696C29E5A9F}"/>
                </a:ext>
              </a:extLst>
            </p:cNvPr>
            <p:cNvSpPr/>
            <p:nvPr/>
          </p:nvSpPr>
          <p:spPr bwMode="auto">
            <a:xfrm>
              <a:off x="3210433" y="2760070"/>
              <a:ext cx="197511" cy="205331"/>
            </a:xfrm>
            <a:custGeom>
              <a:gdLst>
                <a:gd fmla="*/ 400 w 445" name="T0"/>
                <a:gd fmla="*/ 159 h 462" name="T1"/>
                <a:gd fmla="*/ 400 w 445" name="T2"/>
                <a:gd fmla="*/ 159 h 462" name="T3"/>
                <a:gd fmla="*/ 266 w 445" name="T4"/>
                <a:gd fmla="*/ 8 h 462" name="T5"/>
                <a:gd fmla="*/ 36 w 445" name="T6"/>
                <a:gd fmla="*/ 248 h 462" name="T7"/>
                <a:gd fmla="*/ 9 w 445" name="T8"/>
                <a:gd fmla="*/ 319 h 462" name="T9"/>
                <a:gd fmla="*/ 81 w 445" name="T10"/>
                <a:gd fmla="*/ 355 h 462" name="T11"/>
                <a:gd fmla="*/ 98 w 445" name="T12"/>
                <a:gd fmla="*/ 346 h 462" name="T13"/>
                <a:gd fmla="*/ 134 w 445" name="T14"/>
                <a:gd fmla="*/ 372 h 462" name="T15"/>
                <a:gd fmla="*/ 160 w 445" name="T16"/>
                <a:gd fmla="*/ 434 h 462" name="T17"/>
                <a:gd fmla="*/ 187 w 445" name="T18"/>
                <a:gd fmla="*/ 452 h 462" name="T19"/>
                <a:gd fmla="*/ 240 w 445" name="T20"/>
                <a:gd fmla="*/ 434 h 462" name="T21"/>
                <a:gd fmla="*/ 249 w 445" name="T22"/>
                <a:gd fmla="*/ 416 h 462" name="T23"/>
                <a:gd fmla="*/ 231 w 445" name="T24"/>
                <a:gd fmla="*/ 390 h 462" name="T25"/>
                <a:gd fmla="*/ 204 w 445" name="T26"/>
                <a:gd fmla="*/ 337 h 462" name="T27"/>
                <a:gd fmla="*/ 231 w 445" name="T28"/>
                <a:gd fmla="*/ 310 h 462" name="T29"/>
                <a:gd fmla="*/ 417 w 445" name="T30"/>
                <a:gd fmla="*/ 355 h 462" name="T31"/>
                <a:gd fmla="*/ 400 w 445" name="T32"/>
                <a:gd fmla="*/ 159 h 462" name="T33"/>
                <a:gd fmla="*/ 390 w 445" name="T34"/>
                <a:gd fmla="*/ 310 h 462" name="T35"/>
                <a:gd fmla="*/ 390 w 445" name="T36"/>
                <a:gd fmla="*/ 310 h 462" name="T37"/>
                <a:gd fmla="*/ 302 w 445" name="T38"/>
                <a:gd fmla="*/ 204 h 462" name="T39"/>
                <a:gd fmla="*/ 284 w 445" name="T40"/>
                <a:gd fmla="*/ 62 h 462" name="T41"/>
                <a:gd fmla="*/ 364 w 445" name="T42"/>
                <a:gd fmla="*/ 177 h 462" name="T43"/>
                <a:gd fmla="*/ 390 w 445" name="T44"/>
                <a:gd fmla="*/ 310 h 46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62" w="445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5F828DF-6C2F-4FBB-8DDC-F05B3BDF03EA}"/>
              </a:ext>
            </a:extLst>
          </p:cNvPr>
          <p:cNvGrpSpPr/>
          <p:nvPr/>
        </p:nvGrpSpPr>
        <p:grpSpPr>
          <a:xfrm>
            <a:off x="5126511" y="3659551"/>
            <a:ext cx="584942" cy="586509"/>
            <a:chOff x="5126511" y="3659551"/>
            <a:chExt cx="584942" cy="5865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A0D035-A2BF-49B6-80C0-B6CCDD60030E}"/>
                </a:ext>
              </a:extLst>
            </p:cNvPr>
            <p:cNvSpPr/>
            <p:nvPr/>
          </p:nvSpPr>
          <p:spPr bwMode="auto">
            <a:xfrm>
              <a:off x="5126511" y="3659551"/>
              <a:ext cx="584942" cy="586509"/>
            </a:xfrm>
            <a:custGeom>
              <a:gdLst>
                <a:gd fmla="*/ 20 w 316" name="T0"/>
                <a:gd fmla="*/ 121 h 317" name="T1"/>
                <a:gd fmla="*/ 195 w 316" name="T2"/>
                <a:gd fmla="*/ 21 h 317" name="T3"/>
                <a:gd fmla="*/ 296 w 316" name="T4"/>
                <a:gd fmla="*/ 196 h 317" name="T5"/>
                <a:gd fmla="*/ 121 w 316" name="T6"/>
                <a:gd fmla="*/ 296 h 317" name="T7"/>
                <a:gd fmla="*/ 20 w 316" name="T8"/>
                <a:gd fmla="*/ 121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316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2BFD67-D48D-4049-8985-7A207C6653D3}"/>
                </a:ext>
              </a:extLst>
            </p:cNvPr>
            <p:cNvSpPr txBox="1"/>
            <p:nvPr/>
          </p:nvSpPr>
          <p:spPr>
            <a:xfrm>
              <a:off x="5204696" y="3925338"/>
              <a:ext cx="428572" cy="208318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en-US" lang="zh-CN" sz="1100">
                  <a:solidFill>
                    <a:schemeClr val="accent5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D625D4-3172-4ACF-86C2-874D7CC682B9}"/>
                </a:ext>
              </a:extLst>
            </p:cNvPr>
            <p:cNvSpPr/>
            <p:nvPr/>
          </p:nvSpPr>
          <p:spPr bwMode="auto">
            <a:xfrm>
              <a:off x="5333280" y="3778298"/>
              <a:ext cx="182890" cy="1829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0D003C8D-BC71-4A77-9CB9-E367EED89109}"/>
              </a:ext>
            </a:extLst>
          </p:cNvPr>
          <p:cNvGrpSpPr/>
          <p:nvPr/>
        </p:nvGrpSpPr>
        <p:grpSpPr>
          <a:xfrm>
            <a:off x="1221973" y="1257162"/>
            <a:ext cx="1876068" cy="571006"/>
            <a:chOff x="711385" y="1157421"/>
            <a:chExt cx="2950013" cy="897874"/>
          </a:xfrm>
        </p:grpSpPr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id="{3177797B-82C4-41DB-827B-A3E33416EBAE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anchor="ctr" wrap="none">
              <a:normAutofit fontScale="700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5C573C3B-21A1-4C6D-AADC-B94B9A463869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473CC6EE-3DD2-4301-A9E8-3BACDBCBF80B}"/>
              </a:ext>
            </a:extLst>
          </p:cNvPr>
          <p:cNvGrpSpPr/>
          <p:nvPr/>
        </p:nvGrpSpPr>
        <p:grpSpPr>
          <a:xfrm>
            <a:off x="923071" y="2660369"/>
            <a:ext cx="1876068" cy="571006"/>
            <a:chOff x="711385" y="1157421"/>
            <a:chExt cx="2950013" cy="897874"/>
          </a:xfrm>
        </p:grpSpPr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id="{A05D59B2-90F1-4240-94AD-7221CC77B70B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anchor="ctr" wrap="none">
              <a:normAutofit fontScale="70000" lnSpcReduction="20000"/>
            </a:bodyPr>
            <a:lstStyle/>
            <a:p>
              <a:pPr algn="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9C5A7569-44EF-48BB-99F1-BDB044794C30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id="{9D32617E-1840-467F-AE68-FC900524813F}"/>
              </a:ext>
            </a:extLst>
          </p:cNvPr>
          <p:cNvGrpSpPr/>
          <p:nvPr/>
        </p:nvGrpSpPr>
        <p:grpSpPr>
          <a:xfrm>
            <a:off x="5389539" y="1482614"/>
            <a:ext cx="1876068" cy="571006"/>
            <a:chOff x="-154654" y="1157421"/>
            <a:chExt cx="2950013" cy="897874"/>
          </a:xfrm>
        </p:grpSpPr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D611D5E0-540F-4DE5-A135-4AE846817A05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anchor="ctr" wrap="none">
              <a:normAutofit fontScale="70000" lnSpcReduction="20000"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808C5EA2-1ED8-4C74-99E8-F7995BAAC290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Group 51">
            <a:extLst>
              <a:ext uri="{FF2B5EF4-FFF2-40B4-BE49-F238E27FC236}">
                <a16:creationId xmlns:a16="http://schemas.microsoft.com/office/drawing/2014/main" id="{04DA96FC-A5D1-47F6-A078-040E9F6C256A}"/>
              </a:ext>
            </a:extLst>
          </p:cNvPr>
          <p:cNvGrpSpPr/>
          <p:nvPr/>
        </p:nvGrpSpPr>
        <p:grpSpPr>
          <a:xfrm>
            <a:off x="6344861" y="2357330"/>
            <a:ext cx="1876068" cy="571006"/>
            <a:chOff x="-154654" y="1157421"/>
            <a:chExt cx="2950013" cy="897874"/>
          </a:xfrm>
        </p:grpSpPr>
        <p:sp>
          <p:nvSpPr>
            <p:cNvPr id="41" name="TextBox 52">
              <a:extLst>
                <a:ext uri="{FF2B5EF4-FFF2-40B4-BE49-F238E27FC236}">
                  <a16:creationId xmlns:a16="http://schemas.microsoft.com/office/drawing/2014/main" id="{F80D0BC8-23D9-4C75-8DC4-765EC7E41341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anchor="ctr" wrap="none">
              <a:normAutofit fontScale="70000" lnSpcReduction="20000"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Rectangle 53">
              <a:extLst>
                <a:ext uri="{FF2B5EF4-FFF2-40B4-BE49-F238E27FC236}">
                  <a16:creationId xmlns:a16="http://schemas.microsoft.com/office/drawing/2014/main" id="{795CF024-BD3A-435F-9A73-FA1BE82C8068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id="{6BBFD777-EB47-4B5A-8030-9877757B7E37}"/>
              </a:ext>
            </a:extLst>
          </p:cNvPr>
          <p:cNvGrpSpPr/>
          <p:nvPr/>
        </p:nvGrpSpPr>
        <p:grpSpPr>
          <a:xfrm>
            <a:off x="5905535" y="3667302"/>
            <a:ext cx="1876068" cy="687602"/>
            <a:chOff x="-154654" y="1157421"/>
            <a:chExt cx="2950013" cy="1081215"/>
          </a:xfrm>
        </p:grpSpPr>
        <p:sp>
          <p:nvSpPr>
            <p:cNvPr id="39" name="TextBox 55">
              <a:extLst>
                <a:ext uri="{FF2B5EF4-FFF2-40B4-BE49-F238E27FC236}">
                  <a16:creationId xmlns:a16="http://schemas.microsoft.com/office/drawing/2014/main" id="{BC1A2D93-C8BC-4869-8D4B-5CAEB5C101A4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anchor="ctr" wrap="none">
              <a:normAutofit fontScale="70000" lnSpcReduction="20000"/>
            </a:bodyPr>
            <a:lstStyle/>
            <a:p>
              <a:r>
                <a:rPr altLang="en-US" b="1" lang="zh-CN" sz="1600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id="{F39A5DB8-B1C2-4235-8BF4-75C87BB0BDA5}"/>
                </a:ext>
              </a:extLst>
            </p:cNvPr>
            <p:cNvSpPr/>
            <p:nvPr/>
          </p:nvSpPr>
          <p:spPr>
            <a:xfrm>
              <a:off x="-154654" y="1519766"/>
              <a:ext cx="1690994" cy="718870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601BBBF-3133-4219-A9A0-FC48E9A3B4E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6B41F04D-5CFF-41A4-9F3C-B583B56EE695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856F879-C2AA-416D-A50D-8A3233431DF0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06D006F7-F30B-4F36-9EE7-6563EC0965A3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31102121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2070431" y="1352837"/>
            <a:ext cx="4765421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8000">
                <a:solidFill>
                  <a:schemeClr val="tx2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感谢聆听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62ABCFE-C0BC-4817-AF35-930D72D69C16}"/>
              </a:ext>
            </a:extLst>
          </p:cNvPr>
          <p:cNvSpPr txBox="1"/>
          <p:nvPr/>
        </p:nvSpPr>
        <p:spPr>
          <a:xfrm>
            <a:off x="3649270" y="494449"/>
            <a:ext cx="184546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2017</a:t>
            </a: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rect b="0" l="0" r="0" t="0"/>
              <a:pathLst>
                <a:path h="2664065" w="2384757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algn="ctr" cap="flat" cmpd="sng" w="12700">
              <a:noFill/>
              <a:prstDash val="solid"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2CDFB7C7-B915-49EE-8C4D-994517D8B88B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b="7901" l="49570" r="34859" t="20919"/>
          <a:stretch>
            <a:fillRect/>
          </a:stretch>
        </p:blipFill>
        <p:spPr>
          <a:xfrm rot="16200000">
            <a:off x="4470898" y="18437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val="2799241499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accel="50000" fill="hold" grpId="0" id="12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128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130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13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3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id="141" nodeType="afterEffect" presetClass="entr" presetID="49" presetSubtype="0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8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i="0" lang="zh-CN" sz="2400">
                <a:solidFill>
                  <a:schemeClr val="tx2"/>
                </a:solidFill>
                <a:effectLst/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accent5"/>
                </a:solidFill>
              </a:rPr>
              <a:t>Here to 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649270" y="1111230"/>
            <a:ext cx="184546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01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7901" l="49570" r="34859" t="20919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val="2039542206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8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9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9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9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9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2ED1FB41-548D-4ECC-8222-2BB5C51F4DE5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003A71C-147D-43E3-89CE-0127DCBA590C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67E77FA-F986-4A18-8DDA-27499A4EA2A3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5" name="箭头: 五边形 54">
            <a:extLst>
              <a:ext uri="{FF2B5EF4-FFF2-40B4-BE49-F238E27FC236}">
                <a16:creationId xmlns:a16="http://schemas.microsoft.com/office/drawing/2014/main" id="{834F6F39-71C9-45D1-B7F9-83DF9E440829}"/>
              </a:ext>
            </a:extLst>
          </p:cNvPr>
          <p:cNvSpPr/>
          <p:nvPr/>
        </p:nvSpPr>
        <p:spPr>
          <a:xfrm>
            <a:off x="0" y="1330986"/>
            <a:ext cx="3810570" cy="1783136"/>
          </a:xfrm>
          <a:prstGeom prst="homePlat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48C41141-F965-4C37-8338-E73F00828AFA}"/>
              </a:ext>
            </a:extLst>
          </p:cNvPr>
          <p:cNvSpPr/>
          <p:nvPr/>
        </p:nvSpPr>
        <p:spPr>
          <a:xfrm>
            <a:off x="2468156" y="1330409"/>
            <a:ext cx="1342415" cy="1783713"/>
          </a:xfrm>
          <a:custGeom>
            <a:gdLst>
              <a:gd fmla="*/ 0 w 21600" name="connsiteX0"/>
              <a:gd fmla="*/ 7 h 21607" name="connsiteY0"/>
              <a:gd fmla="*/ 11937 w 21600" name="connsiteX1"/>
              <a:gd fmla="*/ 21607 h 21607" name="connsiteY1"/>
              <a:gd fmla="*/ 21600 w 21600" name="connsiteX2"/>
              <a:gd fmla="*/ 10558 h 21607" name="connsiteY2"/>
              <a:gd fmla="*/ 11937 w 21600" name="connsiteX3"/>
              <a:gd fmla="*/ 0 h 21607" name="connsiteY3"/>
              <a:gd fmla="*/ 0 w 21600" name="connsiteX4"/>
              <a:gd fmla="*/ 7 h 21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extrusionOk="0" h="21607" w="2160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cap="flat" w="25400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2D79829-6B45-4F93-99F2-F530C0D24EC5}"/>
              </a:ext>
            </a:extLst>
          </p:cNvPr>
          <p:cNvGrpSpPr/>
          <p:nvPr/>
        </p:nvGrpSpPr>
        <p:grpSpPr>
          <a:xfrm>
            <a:off x="2471159" y="1330408"/>
            <a:ext cx="1345155" cy="1786717"/>
            <a:chOff x="2471159" y="1330408"/>
            <a:chExt cx="1345155" cy="1786717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1F021769-D4F4-408A-A747-9F895758E770}"/>
                </a:ext>
              </a:extLst>
            </p:cNvPr>
            <p:cNvSpPr/>
            <p:nvPr/>
          </p:nvSpPr>
          <p:spPr>
            <a:xfrm flipH="1" rot="10800000">
              <a:off x="2471159" y="1330408"/>
              <a:ext cx="1345155" cy="1786717"/>
            </a:xfrm>
            <a:custGeom>
              <a:gdLst>
                <a:gd fmla="*/ 0 w 21563" name="connsiteX0"/>
                <a:gd fmla="*/ 29 h 21521" name="connsiteY0"/>
                <a:gd fmla="*/ 11774 w 21563" name="connsiteX1"/>
                <a:gd fmla="*/ 21521 h 21521" name="connsiteY1"/>
                <a:gd fmla="*/ 21563 w 21563" name="connsiteX2"/>
                <a:gd fmla="*/ 11094 h 21521" name="connsiteY2"/>
                <a:gd fmla="*/ 11798 w 21563" name="connsiteX3"/>
                <a:gd fmla="*/ 0 h 21521" name="connsiteY3"/>
                <a:gd fmla="*/ 0 w 21563" name="connsiteX4"/>
                <a:gd fmla="*/ 29 h 215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extrusionOk="0" h="21521" w="21563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cap="flat" w="254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D662A4A-875D-4BCD-AAE7-A2F6B34F35C4}"/>
                </a:ext>
              </a:extLst>
            </p:cNvPr>
            <p:cNvSpPr/>
            <p:nvPr/>
          </p:nvSpPr>
          <p:spPr>
            <a:xfrm>
              <a:off x="2906767" y="1898192"/>
              <a:ext cx="697451" cy="648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lc="http://schemas.openxmlformats.org/drawingml/2006/lockedCanvas" xmlns:ma14="http://schemas.microsoft.com/office/mac/drawingml/2011/main" val="1"/>
              </a:ext>
            </a:extLst>
          </p:spPr>
          <p:txBody>
            <a:bodyPr anchor="ctr" bIns="25400" lIns="25400" rIns="25400" tIns="25400" wrap="none">
              <a:normAutofit/>
            </a:bodyPr>
            <a:lstStyle/>
            <a:p>
              <a:pPr algn="ctr" lvl="0"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bg1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DF9489A-DA81-4256-8416-57E2EADD8D44}"/>
              </a:ext>
            </a:extLst>
          </p:cNvPr>
          <p:cNvGrpSpPr/>
          <p:nvPr/>
        </p:nvGrpSpPr>
        <p:grpSpPr>
          <a:xfrm flipH="1">
            <a:off x="383385" y="3439838"/>
            <a:ext cx="4336285" cy="1219601"/>
            <a:chOff x="726782" y="2589840"/>
            <a:chExt cx="2455459" cy="3329389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48D66568-4BE7-4E57-990C-5F2A336EF20D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wrap="none">
              <a:noAutofit/>
            </a:bodyPr>
            <a:lstStyle/>
            <a:p>
              <a:pPr fontAlgn="base" lvl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594"/>
                </a:tabLst>
                <a:defRPr/>
              </a:pPr>
              <a:r>
                <a:rPr altLang="en-US" lang="zh-CN" sz="1600"/>
                <a:t>标题文本预设</a:t>
              </a:r>
            </a:p>
          </p:txBody>
        </p:sp>
        <p:sp>
          <p:nvSpPr>
            <p:cNvPr id="83" name="矩形: 剪去顶角 82">
              <a:extLst>
                <a:ext uri="{FF2B5EF4-FFF2-40B4-BE49-F238E27FC236}">
                  <a16:creationId xmlns:a16="http://schemas.microsoft.com/office/drawing/2014/main" id="{DC152A6D-9C1D-48A4-8F5F-EE6D48F18980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wrap="square">
              <a:normAutofit/>
            </a:bodyPr>
            <a:lstStyle/>
            <a:p>
              <a:pPr indent="-228594" marL="228594">
                <a:lnSpc>
                  <a:spcPct val="120000"/>
                </a:lnSpc>
                <a:buFont charset="0" panose="020b0604020202020204" pitchFamily="34" typeface="Arial"/>
                <a:buChar char="•"/>
                <a:tabLst>
                  <a:tab pos="228594"/>
                </a:tabLst>
                <a:defRPr/>
              </a:pPr>
              <a:r>
                <a:rPr altLang="en-US" lang="zh-CN" sz="1000"/>
                <a:t>此部分内容作为文字排版占位显示（建议使用主题字体）</a:t>
              </a:r>
              <a:br>
                <a:rPr altLang="en-US" lang="zh-CN" sz="1000"/>
              </a:br>
              <a:r>
                <a:rPr altLang="en-US" lang="zh-CN" sz="1000"/>
                <a:t>如需更改请在（设置形状格式）菜单下（文本选项）中调整</a:t>
              </a:r>
            </a:p>
          </p:txBody>
        </p:sp>
      </p:grpSp>
      <p:sp>
        <p:nvSpPr>
          <p:cNvPr id="60" name="文本框 28">
            <a:extLst>
              <a:ext uri="{FF2B5EF4-FFF2-40B4-BE49-F238E27FC236}">
                <a16:creationId xmlns:a16="http://schemas.microsoft.com/office/drawing/2014/main" id="{C4311F67-4DF8-4512-AC7E-A55377C29606}"/>
              </a:ext>
            </a:extLst>
          </p:cNvPr>
          <p:cNvSpPr txBox="1"/>
          <p:nvPr/>
        </p:nvSpPr>
        <p:spPr>
          <a:xfrm flipH="1">
            <a:off x="4719670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altLang="zh-CN" b="1" lang="en-US" sz="54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267569E-6C1A-4D89-A547-C2910C894859}"/>
              </a:ext>
            </a:extLst>
          </p:cNvPr>
          <p:cNvSpPr/>
          <p:nvPr/>
        </p:nvSpPr>
        <p:spPr>
          <a:xfrm flipH="1">
            <a:off x="6962627" y="2152476"/>
            <a:ext cx="1113785" cy="158813"/>
          </a:xfrm>
          <a:prstGeom prst="rect">
            <a:avLst/>
          </a:prstGeom>
        </p:spPr>
        <p:txBody>
          <a:bodyPr bIns="0" lIns="144000" rIns="144000" tIns="0" wrap="none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B5C40ED-4619-473D-9E1E-4A096606EB2E}"/>
              </a:ext>
            </a:extLst>
          </p:cNvPr>
          <p:cNvGrpSpPr/>
          <p:nvPr/>
        </p:nvGrpSpPr>
        <p:grpSpPr>
          <a:xfrm flipH="1">
            <a:off x="7706987" y="2622361"/>
            <a:ext cx="278671" cy="278671"/>
            <a:chOff x="1631504" y="4324694"/>
            <a:chExt cx="432048" cy="432048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0932F197-32BF-4B17-899D-1F9017A7B191}"/>
                </a:ext>
              </a:extLst>
            </p:cNvPr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fmla="val 14132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2A86D59-39AE-4AB9-AD58-79B648A253C8}"/>
                </a:ext>
              </a:extLst>
            </p:cNvPr>
            <p:cNvSpPr/>
            <p:nvPr/>
          </p:nvSpPr>
          <p:spPr bwMode="auto">
            <a:xfrm>
              <a:off x="1730527" y="4423717"/>
              <a:ext cx="234003" cy="234003"/>
            </a:xfrm>
            <a:custGeom>
              <a:gdLst>
                <a:gd fmla="*/ 221853 w 338138" name="connsiteX0"/>
                <a:gd fmla="*/ 169862 h 338138" name="connsiteY0"/>
                <a:gd fmla="*/ 243284 w 338138" name="connsiteX1"/>
                <a:gd fmla="*/ 169862 h 338138" name="connsiteY1"/>
                <a:gd fmla="*/ 254000 w 338138" name="connsiteX2"/>
                <a:gd fmla="*/ 180379 h 338138" name="connsiteY2"/>
                <a:gd fmla="*/ 254000 w 338138" name="connsiteX3"/>
                <a:gd fmla="*/ 243483 h 338138" name="connsiteY3"/>
                <a:gd fmla="*/ 243284 w 338138" name="connsiteX4"/>
                <a:gd fmla="*/ 254000 h 338138" name="connsiteY4"/>
                <a:gd fmla="*/ 221853 w 338138" name="connsiteX5"/>
                <a:gd fmla="*/ 254000 h 338138" name="connsiteY5"/>
                <a:gd fmla="*/ 211137 w 338138" name="connsiteX6"/>
                <a:gd fmla="*/ 243483 h 338138" name="connsiteY6"/>
                <a:gd fmla="*/ 211137 w 338138" name="connsiteX7"/>
                <a:gd fmla="*/ 180379 h 338138" name="connsiteY7"/>
                <a:gd fmla="*/ 221853 w 338138" name="connsiteX8"/>
                <a:gd fmla="*/ 169862 h 338138" name="connsiteY8"/>
                <a:gd fmla="*/ 94853 w 338138" name="connsiteX9"/>
                <a:gd fmla="*/ 127000 h 338138" name="connsiteY9"/>
                <a:gd fmla="*/ 116284 w 338138" name="connsiteX10"/>
                <a:gd fmla="*/ 127000 h 338138" name="connsiteY10"/>
                <a:gd fmla="*/ 127000 w 338138" name="connsiteX11"/>
                <a:gd fmla="*/ 137583 h 338138" name="connsiteY11"/>
                <a:gd fmla="*/ 127000 w 338138" name="connsiteX12"/>
                <a:gd fmla="*/ 243417 h 338138" name="connsiteY12"/>
                <a:gd fmla="*/ 116284 w 338138" name="connsiteX13"/>
                <a:gd fmla="*/ 254000 h 338138" name="connsiteY13"/>
                <a:gd fmla="*/ 94853 w 338138" name="connsiteX14"/>
                <a:gd fmla="*/ 254000 h 338138" name="connsiteY14"/>
                <a:gd fmla="*/ 84137 w 338138" name="connsiteX15"/>
                <a:gd fmla="*/ 243417 h 338138" name="connsiteY15"/>
                <a:gd fmla="*/ 84137 w 338138" name="connsiteX16"/>
                <a:gd fmla="*/ 137583 h 338138" name="connsiteY16"/>
                <a:gd fmla="*/ 94853 w 338138" name="connsiteX17"/>
                <a:gd fmla="*/ 127000 h 338138" name="connsiteY17"/>
                <a:gd fmla="*/ 285353 w 338138" name="connsiteX18"/>
                <a:gd fmla="*/ 85725 h 338138" name="connsiteY18"/>
                <a:gd fmla="*/ 306784 w 338138" name="connsiteX19"/>
                <a:gd fmla="*/ 85725 h 338138" name="connsiteY19"/>
                <a:gd fmla="*/ 317500 w 338138" name="connsiteX20"/>
                <a:gd fmla="*/ 96242 h 338138" name="connsiteY20"/>
                <a:gd fmla="*/ 317500 w 338138" name="connsiteX21"/>
                <a:gd fmla="*/ 243483 h 338138" name="connsiteY21"/>
                <a:gd fmla="*/ 306784 w 338138" name="connsiteX22"/>
                <a:gd fmla="*/ 254000 h 338138" name="connsiteY22"/>
                <a:gd fmla="*/ 285353 w 338138" name="connsiteX23"/>
                <a:gd fmla="*/ 254000 h 338138" name="connsiteY23"/>
                <a:gd fmla="*/ 274637 w 338138" name="connsiteX24"/>
                <a:gd fmla="*/ 243483 h 338138" name="connsiteY24"/>
                <a:gd fmla="*/ 274637 w 338138" name="connsiteX25"/>
                <a:gd fmla="*/ 96242 h 338138" name="connsiteY25"/>
                <a:gd fmla="*/ 285353 w 338138" name="connsiteX26"/>
                <a:gd fmla="*/ 85725 h 338138" name="connsiteY26"/>
                <a:gd fmla="*/ 158353 w 338138" name="connsiteX27"/>
                <a:gd fmla="*/ 42862 h 338138" name="connsiteY27"/>
                <a:gd fmla="*/ 179784 w 338138" name="connsiteX28"/>
                <a:gd fmla="*/ 42862 h 338138" name="connsiteY28"/>
                <a:gd fmla="*/ 190500 w 338138" name="connsiteX29"/>
                <a:gd fmla="*/ 53419 h 338138" name="connsiteY29"/>
                <a:gd fmla="*/ 190500 w 338138" name="connsiteX30"/>
                <a:gd fmla="*/ 243443 h 338138" name="connsiteY30"/>
                <a:gd fmla="*/ 179784 w 338138" name="connsiteX31"/>
                <a:gd fmla="*/ 254000 h 338138" name="connsiteY31"/>
                <a:gd fmla="*/ 158353 w 338138" name="connsiteX32"/>
                <a:gd fmla="*/ 254000 h 338138" name="connsiteY32"/>
                <a:gd fmla="*/ 147637 w 338138" name="connsiteX33"/>
                <a:gd fmla="*/ 243443 h 338138" name="connsiteY33"/>
                <a:gd fmla="*/ 147637 w 338138" name="connsiteX34"/>
                <a:gd fmla="*/ 53419 h 338138" name="connsiteY34"/>
                <a:gd fmla="*/ 158353 w 338138" name="connsiteX35"/>
                <a:gd fmla="*/ 42862 h 338138" name="connsiteY35"/>
                <a:gd fmla="*/ 0 w 338138" name="connsiteX36"/>
                <a:gd fmla="*/ 0 h 338138" name="connsiteY36"/>
                <a:gd fmla="*/ 42267 w 338138" name="connsiteX37"/>
                <a:gd fmla="*/ 0 h 338138" name="connsiteY37"/>
                <a:gd fmla="*/ 42267 w 338138" name="connsiteX38"/>
                <a:gd fmla="*/ 295871 h 338138" name="connsiteY38"/>
                <a:gd fmla="*/ 338138 w 338138" name="connsiteX39"/>
                <a:gd fmla="*/ 295871 h 338138" name="connsiteY39"/>
                <a:gd fmla="*/ 338138 w 338138" name="connsiteX40"/>
                <a:gd fmla="*/ 338138 h 338138" name="connsiteY40"/>
                <a:gd fmla="*/ 21133 w 338138" name="connsiteX41"/>
                <a:gd fmla="*/ 338138 h 338138" name="connsiteY41"/>
                <a:gd fmla="*/ 0 w 338138" name="connsiteX42"/>
                <a:gd fmla="*/ 317005 h 338138" name="connsiteY42"/>
                <a:gd fmla="*/ 0 w 338138" name="connsiteX43"/>
                <a:gd fmla="*/ 0 h 338138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338138" w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3" name="文本框 35">
            <a:extLst>
              <a:ext uri="{FF2B5EF4-FFF2-40B4-BE49-F238E27FC236}">
                <a16:creationId xmlns:a16="http://schemas.microsoft.com/office/drawing/2014/main" id="{EDB3D493-51AA-4609-9386-E3E65DFAC79B}"/>
              </a:ext>
            </a:extLst>
          </p:cNvPr>
          <p:cNvSpPr txBox="1"/>
          <p:nvPr/>
        </p:nvSpPr>
        <p:spPr>
          <a:xfrm flipH="1">
            <a:off x="6033889" y="1342755"/>
            <a:ext cx="715580" cy="69249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altLang="zh-CN" b="1" lang="en-US" sz="480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586975B-570D-48DE-BA05-66F4E7639D11}"/>
              </a:ext>
            </a:extLst>
          </p:cNvPr>
          <p:cNvSpPr/>
          <p:nvPr/>
        </p:nvSpPr>
        <p:spPr>
          <a:xfrm flipH="1">
            <a:off x="5666706" y="2152476"/>
            <a:ext cx="1113785" cy="158813"/>
          </a:xfrm>
          <a:prstGeom prst="rect">
            <a:avLst/>
          </a:prstGeom>
        </p:spPr>
        <p:txBody>
          <a:bodyPr bIns="0" lIns="144000" rIns="144000" tIns="0" wrap="none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A32AC83-FD48-4286-8CEB-8E5CA53E7BEC}"/>
              </a:ext>
            </a:extLst>
          </p:cNvPr>
          <p:cNvGrpSpPr/>
          <p:nvPr/>
        </p:nvGrpSpPr>
        <p:grpSpPr>
          <a:xfrm flipH="1">
            <a:off x="6387302" y="2622361"/>
            <a:ext cx="278671" cy="278671"/>
            <a:chOff x="2581164" y="3432222"/>
            <a:chExt cx="371561" cy="371561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1BF9031C-2FEB-447E-85EA-E471577A1C9C}"/>
                </a:ext>
              </a:extLst>
            </p:cNvPr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fmla="val 14132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D8FCCEE-A5FE-40AB-BE83-173A34E61DD4}"/>
                </a:ext>
              </a:extLst>
            </p:cNvPr>
            <p:cNvSpPr/>
            <p:nvPr/>
          </p:nvSpPr>
          <p:spPr bwMode="auto">
            <a:xfrm>
              <a:off x="2666324" y="3522041"/>
              <a:ext cx="201242" cy="191923"/>
            </a:xfrm>
            <a:custGeom>
              <a:gdLst>
                <a:gd fmla="*/ 315778 w 607639" name="connsiteX0"/>
                <a:gd fmla="*/ 173080 h 579502" name="connsiteY0"/>
                <a:gd fmla="*/ 315778 w 607639" name="connsiteX1"/>
                <a:gd fmla="*/ 266058 h 579502" name="connsiteY1"/>
                <a:gd fmla="*/ 303493 w 607639" name="connsiteX2"/>
                <a:gd fmla="*/ 278325 h 579502" name="connsiteY2"/>
                <a:gd fmla="*/ 210375 w 607639" name="connsiteX3"/>
                <a:gd fmla="*/ 278325 h 579502" name="connsiteY3"/>
                <a:gd fmla="*/ 303493 w 607639" name="connsiteX4"/>
                <a:gd fmla="*/ 359925 h 579502" name="connsiteY4"/>
                <a:gd fmla="*/ 397500 w 607639" name="connsiteX5"/>
                <a:gd fmla="*/ 266058 h 579502" name="connsiteY5"/>
                <a:gd fmla="*/ 315778 w 607639" name="connsiteX6"/>
                <a:gd fmla="*/ 173080 h 579502" name="connsiteY6"/>
                <a:gd fmla="*/ 249814 w 607639" name="connsiteX7"/>
                <a:gd fmla="*/ 160816 h 579502" name="connsiteY7"/>
                <a:gd fmla="*/ 198110 w 607639" name="connsiteX8"/>
                <a:gd fmla="*/ 212449 h 579502" name="connsiteY8"/>
                <a:gd fmla="*/ 249814 w 607639" name="connsiteX9"/>
                <a:gd fmla="*/ 212449 h 579502" name="connsiteY9"/>
                <a:gd fmla="*/ 303493 w 607639" name="connsiteX10"/>
                <a:gd fmla="*/ 147835 h 579502" name="connsiteY10"/>
                <a:gd fmla="*/ 421981 w 607639" name="connsiteX11"/>
                <a:gd fmla="*/ 266058 h 579502" name="connsiteY11"/>
                <a:gd fmla="*/ 303493 w 607639" name="connsiteX12"/>
                <a:gd fmla="*/ 384370 h 579502" name="connsiteY12"/>
                <a:gd fmla="*/ 185093 w 607639" name="connsiteX13"/>
                <a:gd fmla="*/ 266058 h 579502" name="connsiteY13"/>
                <a:gd fmla="*/ 197289 w 607639" name="connsiteX14"/>
                <a:gd fmla="*/ 253880 h 579502" name="connsiteY14"/>
                <a:gd fmla="*/ 291297 w 607639" name="connsiteX15"/>
                <a:gd fmla="*/ 253880 h 579502" name="connsiteY15"/>
                <a:gd fmla="*/ 291297 w 607639" name="connsiteX16"/>
                <a:gd fmla="*/ 160013 h 579502" name="connsiteY16"/>
                <a:gd fmla="*/ 303493 w 607639" name="connsiteX17"/>
                <a:gd fmla="*/ 147835 h 579502" name="connsiteY17"/>
                <a:gd fmla="*/ 262095 w 607639" name="connsiteX18"/>
                <a:gd fmla="*/ 135133 h 579502" name="connsiteY18"/>
                <a:gd fmla="*/ 274287 w 607639" name="connsiteX19"/>
                <a:gd fmla="*/ 147397 h 579502" name="connsiteY19"/>
                <a:gd fmla="*/ 274287 w 607639" name="connsiteX20"/>
                <a:gd fmla="*/ 224713 h 579502" name="connsiteY20"/>
                <a:gd fmla="*/ 262095 w 607639" name="connsiteX21"/>
                <a:gd fmla="*/ 236888 h 579502" name="connsiteY21"/>
                <a:gd fmla="*/ 184672 w 607639" name="connsiteX22"/>
                <a:gd fmla="*/ 236888 h 579502" name="connsiteY22"/>
                <a:gd fmla="*/ 172391 w 607639" name="connsiteX23"/>
                <a:gd fmla="*/ 224713 h 579502" name="connsiteY23"/>
                <a:gd fmla="*/ 262095 w 607639" name="connsiteX24"/>
                <a:gd fmla="*/ 135133 h 579502" name="connsiteY24"/>
                <a:gd fmla="*/ 58120 w 607639" name="connsiteX25"/>
                <a:gd fmla="*/ 108514 h 579502" name="connsiteY25"/>
                <a:gd fmla="*/ 58120 w 607639" name="connsiteX26"/>
                <a:gd fmla="*/ 413970 h 579502" name="connsiteY26"/>
                <a:gd fmla="*/ 549430 w 607639" name="connsiteX27"/>
                <a:gd fmla="*/ 413970 h 579502" name="connsiteY27"/>
                <a:gd fmla="*/ 549430 w 607639" name="connsiteX28"/>
                <a:gd fmla="*/ 108514 h 579502" name="connsiteY28"/>
                <a:gd fmla="*/ 27236 w 607639" name="connsiteX29"/>
                <a:gd fmla="*/ 56079 h 579502" name="connsiteY29"/>
                <a:gd fmla="*/ 27236 w 607639" name="connsiteX30"/>
                <a:gd fmla="*/ 81319 h 579502" name="connsiteY30"/>
                <a:gd fmla="*/ 580403 w 607639" name="connsiteX31"/>
                <a:gd fmla="*/ 81319 h 579502" name="connsiteY31"/>
                <a:gd fmla="*/ 580403 w 607639" name="connsiteX32"/>
                <a:gd fmla="*/ 56079 h 579502" name="connsiteY32"/>
                <a:gd fmla="*/ 303775 w 607639" name="connsiteX33"/>
                <a:gd fmla="*/ 0 h 579502" name="connsiteY33"/>
                <a:gd fmla="*/ 317393 w 607639" name="connsiteX34"/>
                <a:gd fmla="*/ 13597 h 579502" name="connsiteY34"/>
                <a:gd fmla="*/ 317393 w 607639" name="connsiteX35"/>
                <a:gd fmla="*/ 28884 h 579502" name="connsiteY35"/>
                <a:gd fmla="*/ 580403 w 607639" name="connsiteX36"/>
                <a:gd fmla="*/ 28884 h 579502" name="connsiteY36"/>
                <a:gd fmla="*/ 607639 w 607639" name="connsiteX37"/>
                <a:gd fmla="*/ 56079 h 579502" name="connsiteY37"/>
                <a:gd fmla="*/ 607639 w 607639" name="connsiteX38"/>
                <a:gd fmla="*/ 81319 h 579502" name="connsiteY38"/>
                <a:gd fmla="*/ 580403 w 607639" name="connsiteX39"/>
                <a:gd fmla="*/ 108514 h 579502" name="connsiteY39"/>
                <a:gd fmla="*/ 576665 w 607639" name="connsiteX40"/>
                <a:gd fmla="*/ 108514 h 579502" name="connsiteY40"/>
                <a:gd fmla="*/ 576665 w 607639" name="connsiteX41"/>
                <a:gd fmla="*/ 413970 h 579502" name="connsiteY41"/>
                <a:gd fmla="*/ 549430 w 607639" name="connsiteX42"/>
                <a:gd fmla="*/ 441165 h 579502" name="connsiteY42"/>
                <a:gd fmla="*/ 317393 w 607639" name="connsiteX43"/>
                <a:gd fmla="*/ 441165 h 579502" name="connsiteY43"/>
                <a:gd fmla="*/ 317393 w 607639" name="connsiteX44"/>
                <a:gd fmla="*/ 481069 h 579502" name="connsiteY44"/>
                <a:gd fmla="*/ 418236 w 607639" name="connsiteX45"/>
                <a:gd fmla="*/ 554923 h 579502" name="connsiteY45"/>
                <a:gd fmla="*/ 421173 w 607639" name="connsiteX46"/>
                <a:gd fmla="*/ 573942 h 579502" name="connsiteY46"/>
                <a:gd fmla="*/ 410225 w 607639" name="connsiteX47"/>
                <a:gd fmla="*/ 579452 h 579502" name="connsiteY47"/>
                <a:gd fmla="*/ 402215 w 607639" name="connsiteX48"/>
                <a:gd fmla="*/ 576874 h 579502" name="connsiteY48"/>
                <a:gd fmla="*/ 317393 w 607639" name="connsiteX49"/>
                <a:gd fmla="*/ 514752 h 579502" name="connsiteY49"/>
                <a:gd fmla="*/ 317393 w 607639" name="connsiteX50"/>
                <a:gd fmla="*/ 565854 h 579502" name="connsiteY50"/>
                <a:gd fmla="*/ 303775 w 607639" name="connsiteX51"/>
                <a:gd fmla="*/ 579452 h 579502" name="connsiteY51"/>
                <a:gd fmla="*/ 290157 w 607639" name="connsiteX52"/>
                <a:gd fmla="*/ 565854 h 579502" name="connsiteY52"/>
                <a:gd fmla="*/ 290157 w 607639" name="connsiteX53"/>
                <a:gd fmla="*/ 514752 h 579502" name="connsiteY53"/>
                <a:gd fmla="*/ 205424 w 607639" name="connsiteX54"/>
                <a:gd fmla="*/ 576874 h 579502" name="connsiteY54"/>
                <a:gd fmla="*/ 186377 w 607639" name="connsiteX55"/>
                <a:gd fmla="*/ 573942 h 579502" name="connsiteY55"/>
                <a:gd fmla="*/ 189314 w 607639" name="connsiteX56"/>
                <a:gd fmla="*/ 554923 h 579502" name="connsiteY56"/>
                <a:gd fmla="*/ 290157 w 607639" name="connsiteX57"/>
                <a:gd fmla="*/ 481069 h 579502" name="connsiteY57"/>
                <a:gd fmla="*/ 290157 w 607639" name="connsiteX58"/>
                <a:gd fmla="*/ 441165 h 579502" name="connsiteY58"/>
                <a:gd fmla="*/ 58120 w 607639" name="connsiteX59"/>
                <a:gd fmla="*/ 441165 h 579502" name="connsiteY59"/>
                <a:gd fmla="*/ 30885 w 607639" name="connsiteX60"/>
                <a:gd fmla="*/ 413970 h 579502" name="connsiteY60"/>
                <a:gd fmla="*/ 30885 w 607639" name="connsiteX61"/>
                <a:gd fmla="*/ 108514 h 579502" name="connsiteY61"/>
                <a:gd fmla="*/ 27236 w 607639" name="connsiteX62"/>
                <a:gd fmla="*/ 108514 h 579502" name="connsiteY62"/>
                <a:gd fmla="*/ 0 w 607639" name="connsiteX63"/>
                <a:gd fmla="*/ 81319 h 579502" name="connsiteY63"/>
                <a:gd fmla="*/ 0 w 607639" name="connsiteX64"/>
                <a:gd fmla="*/ 56079 h 579502" name="connsiteY64"/>
                <a:gd fmla="*/ 27236 w 607639" name="connsiteX65"/>
                <a:gd fmla="*/ 28884 h 579502" name="connsiteY65"/>
                <a:gd fmla="*/ 290157 w 607639" name="connsiteX66"/>
                <a:gd fmla="*/ 28884 h 579502" name="connsiteY66"/>
                <a:gd fmla="*/ 290157 w 607639" name="connsiteX67"/>
                <a:gd fmla="*/ 13597 h 579502" name="connsiteY67"/>
                <a:gd fmla="*/ 303775 w 607639" name="connsiteX68"/>
                <a:gd fmla="*/ 0 h 579502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579502" w="607639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6" name="文本框 42">
            <a:extLst>
              <a:ext uri="{FF2B5EF4-FFF2-40B4-BE49-F238E27FC236}">
                <a16:creationId xmlns:a16="http://schemas.microsoft.com/office/drawing/2014/main" id="{3CADD31B-231A-4F48-B47E-C86392BF9962}"/>
              </a:ext>
            </a:extLst>
          </p:cNvPr>
          <p:cNvSpPr txBox="1"/>
          <p:nvPr/>
        </p:nvSpPr>
        <p:spPr>
          <a:xfrm flipH="1">
            <a:off x="7348109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altLang="zh-CN" b="1" lang="en-US" sz="5400">
                <a:solidFill>
                  <a:schemeClr val="accent4"/>
                </a:solidFill>
              </a:rPr>
              <a:t>03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A77EF6B-CA66-42E7-A81D-EC0D72C11185}"/>
              </a:ext>
            </a:extLst>
          </p:cNvPr>
          <p:cNvCxnSpPr/>
          <p:nvPr/>
        </p:nvCxnSpPr>
        <p:spPr>
          <a:xfrm flipH="1">
            <a:off x="810512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23E2C03-3005-42DB-A788-898F67EE03DE}"/>
              </a:ext>
            </a:extLst>
          </p:cNvPr>
          <p:cNvCxnSpPr/>
          <p:nvPr/>
        </p:nvCxnSpPr>
        <p:spPr>
          <a:xfrm flipH="1">
            <a:off x="6785440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87CCFC87-A00F-42F3-934B-3CAEA2AAC21B}"/>
              </a:ext>
            </a:extLst>
          </p:cNvPr>
          <p:cNvCxnSpPr/>
          <p:nvPr/>
        </p:nvCxnSpPr>
        <p:spPr>
          <a:xfrm flipH="1">
            <a:off x="546575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E7611F70-72B8-4503-9C46-F4D3371F24D5}"/>
              </a:ext>
            </a:extLst>
          </p:cNvPr>
          <p:cNvSpPr/>
          <p:nvPr/>
        </p:nvSpPr>
        <p:spPr>
          <a:xfrm flipH="1">
            <a:off x="4347021" y="2152476"/>
            <a:ext cx="1113785" cy="158813"/>
          </a:xfrm>
          <a:prstGeom prst="rect">
            <a:avLst/>
          </a:prstGeom>
        </p:spPr>
        <p:txBody>
          <a:bodyPr bIns="0" lIns="144000" rIns="144000" tIns="0" wrap="none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D63475E-C9AE-4678-8067-6A14A1FF4400}"/>
              </a:ext>
            </a:extLst>
          </p:cNvPr>
          <p:cNvGrpSpPr/>
          <p:nvPr/>
        </p:nvGrpSpPr>
        <p:grpSpPr>
          <a:xfrm flipH="1">
            <a:off x="5067618" y="2622361"/>
            <a:ext cx="278671" cy="278671"/>
            <a:chOff x="4340743" y="3432222"/>
            <a:chExt cx="371561" cy="371561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DF9A92EF-F014-46ED-A61F-A7F1FA7757CA}"/>
                </a:ext>
              </a:extLst>
            </p:cNvPr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fmla="val 14132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1C430ED9-D05F-4809-A858-52633CC2491D}"/>
                </a:ext>
              </a:extLst>
            </p:cNvPr>
            <p:cNvSpPr/>
            <p:nvPr/>
          </p:nvSpPr>
          <p:spPr bwMode="auto">
            <a:xfrm>
              <a:off x="4469387" y="3517382"/>
              <a:ext cx="114274" cy="201242"/>
            </a:xfrm>
            <a:custGeom>
              <a:gdLst>
                <a:gd fmla="*/ 36 w 123" name="T0"/>
                <a:gd fmla="*/ 18 h 217" name="T1"/>
                <a:gd fmla="*/ 56 w 123" name="T2"/>
                <a:gd fmla="*/ 18 h 217" name="T3"/>
                <a:gd fmla="*/ 56 w 123" name="T4"/>
                <a:gd fmla="*/ 33 h 217" name="T5"/>
                <a:gd fmla="*/ 36 w 123" name="T6"/>
                <a:gd fmla="*/ 33 h 217" name="T7"/>
                <a:gd fmla="*/ 36 w 123" name="T8"/>
                <a:gd fmla="*/ 18 h 217" name="T9"/>
                <a:gd fmla="*/ 66 w 123" name="T10"/>
                <a:gd fmla="*/ 33 h 217" name="T11"/>
                <a:gd fmla="*/ 86 w 123" name="T12"/>
                <a:gd fmla="*/ 33 h 217" name="T13"/>
                <a:gd fmla="*/ 86 w 123" name="T14"/>
                <a:gd fmla="*/ 18 h 217" name="T15"/>
                <a:gd fmla="*/ 66 w 123" name="T16"/>
                <a:gd fmla="*/ 18 h 217" name="T17"/>
                <a:gd fmla="*/ 66 w 123" name="T18"/>
                <a:gd fmla="*/ 33 h 217" name="T19"/>
                <a:gd fmla="*/ 103 w 123" name="T20"/>
                <a:gd fmla="*/ 62 h 217" name="T21"/>
                <a:gd fmla="*/ 123 w 123" name="T22"/>
                <a:gd fmla="*/ 62 h 217" name="T23"/>
                <a:gd fmla="*/ 123 w 123" name="T24"/>
                <a:gd fmla="*/ 149 h 217" name="T25"/>
                <a:gd fmla="*/ 123 w 123" name="T26"/>
                <a:gd fmla="*/ 149 h 217" name="T27"/>
                <a:gd fmla="*/ 123 w 123" name="T28"/>
                <a:gd fmla="*/ 154 h 217" name="T29"/>
                <a:gd fmla="*/ 62 w 123" name="T30"/>
                <a:gd fmla="*/ 217 h 217" name="T31"/>
                <a:gd fmla="*/ 0 w 123" name="T32"/>
                <a:gd fmla="*/ 154 h 217" name="T33"/>
                <a:gd fmla="*/ 0 w 123" name="T34"/>
                <a:gd fmla="*/ 149 h 217" name="T35"/>
                <a:gd fmla="*/ 0 w 123" name="T36"/>
                <a:gd fmla="*/ 149 h 217" name="T37"/>
                <a:gd fmla="*/ 0 w 123" name="T38"/>
                <a:gd fmla="*/ 62 h 217" name="T39"/>
                <a:gd fmla="*/ 20 w 123" name="T40"/>
                <a:gd fmla="*/ 62 h 217" name="T41"/>
                <a:gd fmla="*/ 20 w 123" name="T42"/>
                <a:gd fmla="*/ 0 h 217" name="T43"/>
                <a:gd fmla="*/ 103 w 123" name="T44"/>
                <a:gd fmla="*/ 0 h 217" name="T45"/>
                <a:gd fmla="*/ 103 w 123" name="T46"/>
                <a:gd fmla="*/ 62 h 217" name="T47"/>
                <a:gd fmla="*/ 30 w 123" name="T48"/>
                <a:gd fmla="*/ 62 h 217" name="T49"/>
                <a:gd fmla="*/ 93 w 123" name="T50"/>
                <a:gd fmla="*/ 62 h 217" name="T51"/>
                <a:gd fmla="*/ 93 w 123" name="T52"/>
                <a:gd fmla="*/ 10 h 217" name="T53"/>
                <a:gd fmla="*/ 30 w 123" name="T54"/>
                <a:gd fmla="*/ 10 h 217" name="T55"/>
                <a:gd fmla="*/ 30 w 123" name="T56"/>
                <a:gd fmla="*/ 62 h 217" name="T57"/>
                <a:gd fmla="*/ 76 w 123" name="T58"/>
                <a:gd fmla="*/ 137 h 217" name="T59"/>
                <a:gd fmla="*/ 98 w 123" name="T60"/>
                <a:gd fmla="*/ 115 h 217" name="T61"/>
                <a:gd fmla="*/ 98 w 123" name="T62"/>
                <a:gd fmla="*/ 109 h 217" name="T63"/>
                <a:gd fmla="*/ 91 w 123" name="T64"/>
                <a:gd fmla="*/ 102 h 217" name="T65"/>
                <a:gd fmla="*/ 85 w 123" name="T66"/>
                <a:gd fmla="*/ 102 h 217" name="T67"/>
                <a:gd fmla="*/ 63 w 123" name="T68"/>
                <a:gd fmla="*/ 124 h 217" name="T69"/>
                <a:gd fmla="*/ 42 w 123" name="T70"/>
                <a:gd fmla="*/ 102 h 217" name="T71"/>
                <a:gd fmla="*/ 36 w 123" name="T72"/>
                <a:gd fmla="*/ 102 h 217" name="T73"/>
                <a:gd fmla="*/ 29 w 123" name="T74"/>
                <a:gd fmla="*/ 109 h 217" name="T75"/>
                <a:gd fmla="*/ 29 w 123" name="T76"/>
                <a:gd fmla="*/ 115 h 217" name="T77"/>
                <a:gd fmla="*/ 50 w 123" name="T78"/>
                <a:gd fmla="*/ 137 h 217" name="T79"/>
                <a:gd fmla="*/ 29 w 123" name="T80"/>
                <a:gd fmla="*/ 158 h 217" name="T81"/>
                <a:gd fmla="*/ 29 w 123" name="T82"/>
                <a:gd fmla="*/ 164 h 217" name="T83"/>
                <a:gd fmla="*/ 36 w 123" name="T84"/>
                <a:gd fmla="*/ 171 h 217" name="T85"/>
                <a:gd fmla="*/ 42 w 123" name="T86"/>
                <a:gd fmla="*/ 171 h 217" name="T87"/>
                <a:gd fmla="*/ 63 w 123" name="T88"/>
                <a:gd fmla="*/ 150 h 217" name="T89"/>
                <a:gd fmla="*/ 85 w 123" name="T90"/>
                <a:gd fmla="*/ 171 h 217" name="T91"/>
                <a:gd fmla="*/ 91 w 123" name="T92"/>
                <a:gd fmla="*/ 171 h 217" name="T93"/>
                <a:gd fmla="*/ 98 w 123" name="T94"/>
                <a:gd fmla="*/ 164 h 217" name="T95"/>
                <a:gd fmla="*/ 98 w 123" name="T96"/>
                <a:gd fmla="*/ 158 h 217" name="T97"/>
                <a:gd fmla="*/ 76 w 123" name="T98"/>
                <a:gd fmla="*/ 137 h 21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16" w="123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3D1DBAF-72E5-4F91-84F1-D8508D02730F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35896743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6"/>
      <p:bldP grpId="0" spid="60"/>
      <p:bldP grpId="0" spid="61"/>
      <p:bldP grpId="0" spid="63"/>
      <p:bldP grpId="0" spid="64"/>
      <p:bldP grpId="0" spid="66"/>
      <p:bldP grpId="0" spid="6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EE6C0-4873-4F72-A9B1-824DA3A322CE}"/>
              </a:ext>
            </a:extLst>
          </p:cNvPr>
          <p:cNvSpPr>
            <a:spLocks noChangeAspect="1"/>
          </p:cNvSpPr>
          <p:nvPr/>
        </p:nvSpPr>
        <p:spPr bwMode="auto">
          <a:xfrm>
            <a:off x="1853210" y="1885460"/>
            <a:ext cx="2904305" cy="18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354D6E-076B-42B9-8803-E3B04CC8EF8E}"/>
              </a:ext>
            </a:extLst>
          </p:cNvPr>
          <p:cNvGrpSpPr/>
          <p:nvPr/>
        </p:nvGrpSpPr>
        <p:grpSpPr>
          <a:xfrm>
            <a:off x="1501030" y="1889332"/>
            <a:ext cx="476116" cy="1823426"/>
            <a:chOff x="1214157" y="3109275"/>
            <a:chExt cx="780704" cy="2989935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id="{BE250FAA-9059-4163-9C06-545A52B4E440}"/>
                </a:ext>
              </a:extLst>
            </p:cNvPr>
            <p:cNvSpPr/>
            <p:nvPr/>
          </p:nvSpPr>
          <p:spPr bwMode="auto">
            <a:xfrm>
              <a:off x="1214157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">
              <a:extLst>
                <a:ext uri="{FF2B5EF4-FFF2-40B4-BE49-F238E27FC236}">
                  <a16:creationId xmlns:a16="http://schemas.microsoft.com/office/drawing/2014/main" id="{206EEFEB-B2F4-4388-A7A5-ECEA3AC7B161}"/>
                </a:ext>
              </a:extLst>
            </p:cNvPr>
            <p:cNvSpPr/>
            <p:nvPr/>
          </p:nvSpPr>
          <p:spPr bwMode="auto">
            <a:xfrm>
              <a:off x="1214157" y="3285986"/>
              <a:ext cx="780704" cy="2813224"/>
            </a:xfrm>
            <a:custGeom>
              <a:gdLst>
                <a:gd fmla="*/ 0 w 30" name="T0"/>
                <a:gd fmla="*/ 0 h 107" name="T1"/>
                <a:gd fmla="*/ 0 w 30" name="T2"/>
                <a:gd fmla="*/ 99 h 107" name="T3"/>
                <a:gd fmla="*/ 15 w 30" name="T4"/>
                <a:gd fmla="*/ 107 h 107" name="T5"/>
                <a:gd fmla="*/ 30 w 30" name="T6"/>
                <a:gd fmla="*/ 99 h 107" name="T7"/>
                <a:gd fmla="*/ 30 w 30" name="T8"/>
                <a:gd fmla="*/ 0 h 107" name="T9"/>
                <a:gd fmla="*/ 15 w 30" name="T10"/>
                <a:gd fmla="*/ 8 h 107" name="T11"/>
                <a:gd fmla="*/ 0 w 30" name="T12"/>
                <a:gd fmla="*/ 0 h 1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" w="30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86C35E4A-A4B2-43EF-8AC3-B798A3369A4B}"/>
              </a:ext>
            </a:extLst>
          </p:cNvPr>
          <p:cNvGrpSpPr/>
          <p:nvPr/>
        </p:nvGrpSpPr>
        <p:grpSpPr>
          <a:xfrm>
            <a:off x="1501030" y="2742423"/>
            <a:ext cx="476116" cy="970335"/>
            <a:chOff x="1214157" y="4508118"/>
            <a:chExt cx="780704" cy="1591092"/>
          </a:xfrm>
        </p:grpSpPr>
        <p:sp>
          <p:nvSpPr>
            <p:cNvPr id="68" name="Oval 8">
              <a:extLst>
                <a:ext uri="{FF2B5EF4-FFF2-40B4-BE49-F238E27FC236}">
                  <a16:creationId xmlns:a16="http://schemas.microsoft.com/office/drawing/2014/main" id="{1DB77AF6-1F32-4077-8CD0-3FE4CF48989A}"/>
                </a:ext>
              </a:extLst>
            </p:cNvPr>
            <p:cNvSpPr/>
            <p:nvPr/>
          </p:nvSpPr>
          <p:spPr bwMode="auto">
            <a:xfrm>
              <a:off x="1214157" y="4508118"/>
              <a:ext cx="780704" cy="3957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id="{B58466F8-E66F-4442-A73D-2A85079C8A73}"/>
                </a:ext>
              </a:extLst>
            </p:cNvPr>
            <p:cNvSpPr/>
            <p:nvPr/>
          </p:nvSpPr>
          <p:spPr bwMode="auto">
            <a:xfrm>
              <a:off x="1214157" y="4680484"/>
              <a:ext cx="780704" cy="1418726"/>
            </a:xfrm>
            <a:custGeom>
              <a:gdLst>
                <a:gd fmla="*/ 0 w 30" name="T0"/>
                <a:gd fmla="*/ 0 h 54" name="T1"/>
                <a:gd fmla="*/ 0 w 30" name="T2"/>
                <a:gd fmla="*/ 46 h 54" name="T3"/>
                <a:gd fmla="*/ 15 w 30" name="T4"/>
                <a:gd fmla="*/ 54 h 54" name="T5"/>
                <a:gd fmla="*/ 30 w 30" name="T6"/>
                <a:gd fmla="*/ 46 h 54" name="T7"/>
                <a:gd fmla="*/ 30 w 30" name="T8"/>
                <a:gd fmla="*/ 0 h 54" name="T9"/>
                <a:gd fmla="*/ 15 w 30" name="T10"/>
                <a:gd fmla="*/ 8 h 54" name="T11"/>
                <a:gd fmla="*/ 0 w 30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3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E71D7348-2B26-4567-9102-FE4A846141A6}"/>
              </a:ext>
            </a:extLst>
          </p:cNvPr>
          <p:cNvGrpSpPr/>
          <p:nvPr/>
        </p:nvGrpSpPr>
        <p:grpSpPr>
          <a:xfrm>
            <a:off x="2288009" y="1889332"/>
            <a:ext cx="476116" cy="1823426"/>
            <a:chOff x="2504594" y="3109275"/>
            <a:chExt cx="780704" cy="298993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497AFE08-FB37-4FED-B037-6B7BB09EBDEF}"/>
                </a:ext>
              </a:extLst>
            </p:cNvPr>
            <p:cNvSpPr/>
            <p:nvPr/>
          </p:nvSpPr>
          <p:spPr bwMode="auto">
            <a:xfrm>
              <a:off x="2504594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id="{602143C5-466C-42E4-A3E3-9EBB67897D19}"/>
                </a:ext>
              </a:extLst>
            </p:cNvPr>
            <p:cNvSpPr/>
            <p:nvPr/>
          </p:nvSpPr>
          <p:spPr bwMode="auto">
            <a:xfrm>
              <a:off x="2504594" y="3285986"/>
              <a:ext cx="780704" cy="2813224"/>
            </a:xfrm>
            <a:custGeom>
              <a:gdLst>
                <a:gd fmla="*/ 0 w 30" name="T0"/>
                <a:gd fmla="*/ 0 h 107" name="T1"/>
                <a:gd fmla="*/ 0 w 30" name="T2"/>
                <a:gd fmla="*/ 99 h 107" name="T3"/>
                <a:gd fmla="*/ 15 w 30" name="T4"/>
                <a:gd fmla="*/ 107 h 107" name="T5"/>
                <a:gd fmla="*/ 30 w 30" name="T6"/>
                <a:gd fmla="*/ 99 h 107" name="T7"/>
                <a:gd fmla="*/ 30 w 30" name="T8"/>
                <a:gd fmla="*/ 0 h 107" name="T9"/>
                <a:gd fmla="*/ 15 w 30" name="T10"/>
                <a:gd fmla="*/ 8 h 107" name="T11"/>
                <a:gd fmla="*/ 0 w 30" name="T12"/>
                <a:gd fmla="*/ 0 h 1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" w="30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CD6DABC5-389A-43D5-B900-D9827FC28F2F}"/>
              </a:ext>
            </a:extLst>
          </p:cNvPr>
          <p:cNvGrpSpPr/>
          <p:nvPr/>
        </p:nvGrpSpPr>
        <p:grpSpPr>
          <a:xfrm>
            <a:off x="2288008" y="2981157"/>
            <a:ext cx="476117" cy="731601"/>
            <a:chOff x="2504593" y="4899578"/>
            <a:chExt cx="780705" cy="1199632"/>
          </a:xfrm>
        </p:grpSpPr>
        <p:sp>
          <p:nvSpPr>
            <p:cNvPr id="64" name="Oval 14">
              <a:extLst>
                <a:ext uri="{FF2B5EF4-FFF2-40B4-BE49-F238E27FC236}">
                  <a16:creationId xmlns:a16="http://schemas.microsoft.com/office/drawing/2014/main" id="{721E13B0-B35E-44ED-B4FB-0E1CC2702F43}"/>
                </a:ext>
              </a:extLst>
            </p:cNvPr>
            <p:cNvSpPr/>
            <p:nvPr/>
          </p:nvSpPr>
          <p:spPr bwMode="auto">
            <a:xfrm>
              <a:off x="2504593" y="4899578"/>
              <a:ext cx="780703" cy="4002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id="{5183B426-D12A-4953-9BAC-0BD8D8B88A39}"/>
                </a:ext>
              </a:extLst>
            </p:cNvPr>
            <p:cNvSpPr/>
            <p:nvPr/>
          </p:nvSpPr>
          <p:spPr bwMode="auto">
            <a:xfrm>
              <a:off x="2504594" y="5100449"/>
              <a:ext cx="780704" cy="998761"/>
            </a:xfrm>
            <a:custGeom>
              <a:gdLst>
                <a:gd fmla="*/ 0 w 30" name="T0"/>
                <a:gd fmla="*/ 0 h 38" name="T1"/>
                <a:gd fmla="*/ 0 w 30" name="T2"/>
                <a:gd fmla="*/ 30 h 38" name="T3"/>
                <a:gd fmla="*/ 15 w 30" name="T4"/>
                <a:gd fmla="*/ 38 h 38" name="T5"/>
                <a:gd fmla="*/ 30 w 30" name="T6"/>
                <a:gd fmla="*/ 30 h 38" name="T7"/>
                <a:gd fmla="*/ 30 w 30" name="T8"/>
                <a:gd fmla="*/ 0 h 38" name="T9"/>
                <a:gd fmla="*/ 15 w 30" name="T10"/>
                <a:gd fmla="*/ 7 h 38" name="T11"/>
                <a:gd fmla="*/ 0 w 30" name="T12"/>
                <a:gd fmla="*/ 0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30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C6C5C901-7D95-461D-BB41-452FE9253B65}"/>
              </a:ext>
            </a:extLst>
          </p:cNvPr>
          <p:cNvGrpSpPr/>
          <p:nvPr/>
        </p:nvGrpSpPr>
        <p:grpSpPr>
          <a:xfrm>
            <a:off x="3074693" y="1889332"/>
            <a:ext cx="477757" cy="1823426"/>
            <a:chOff x="3794547" y="3109275"/>
            <a:chExt cx="783395" cy="2989935"/>
          </a:xfrm>
        </p:grpSpPr>
        <p:sp>
          <p:nvSpPr>
            <p:cNvPr id="62" name="Oval 17">
              <a:extLst>
                <a:ext uri="{FF2B5EF4-FFF2-40B4-BE49-F238E27FC236}">
                  <a16:creationId xmlns:a16="http://schemas.microsoft.com/office/drawing/2014/main" id="{C270F606-C9BB-4EBA-BCCA-8D298632D6AA}"/>
                </a:ext>
              </a:extLst>
            </p:cNvPr>
            <p:cNvSpPr/>
            <p:nvPr/>
          </p:nvSpPr>
          <p:spPr bwMode="auto">
            <a:xfrm>
              <a:off x="3794547" y="3109275"/>
              <a:ext cx="783395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8">
              <a:extLst>
                <a:ext uri="{FF2B5EF4-FFF2-40B4-BE49-F238E27FC236}">
                  <a16:creationId xmlns:a16="http://schemas.microsoft.com/office/drawing/2014/main" id="{A38ADDEC-753F-448E-8C10-8BB2375E5222}"/>
                </a:ext>
              </a:extLst>
            </p:cNvPr>
            <p:cNvSpPr/>
            <p:nvPr/>
          </p:nvSpPr>
          <p:spPr bwMode="auto">
            <a:xfrm>
              <a:off x="3794547" y="3285986"/>
              <a:ext cx="783395" cy="2813224"/>
            </a:xfrm>
            <a:custGeom>
              <a:gdLst>
                <a:gd fmla="*/ 0 w 30" name="T0"/>
                <a:gd fmla="*/ 0 h 107" name="T1"/>
                <a:gd fmla="*/ 0 w 30" name="T2"/>
                <a:gd fmla="*/ 99 h 107" name="T3"/>
                <a:gd fmla="*/ 15 w 30" name="T4"/>
                <a:gd fmla="*/ 107 h 107" name="T5"/>
                <a:gd fmla="*/ 30 w 30" name="T6"/>
                <a:gd fmla="*/ 99 h 107" name="T7"/>
                <a:gd fmla="*/ 30 w 30" name="T8"/>
                <a:gd fmla="*/ 0 h 107" name="T9"/>
                <a:gd fmla="*/ 15 w 30" name="T10"/>
                <a:gd fmla="*/ 8 h 107" name="T11"/>
                <a:gd fmla="*/ 0 w 30" name="T12"/>
                <a:gd fmla="*/ 0 h 1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" w="30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F34B30D7-934E-4E15-A30E-6CB3E9A5E850}"/>
              </a:ext>
            </a:extLst>
          </p:cNvPr>
          <p:cNvGrpSpPr/>
          <p:nvPr/>
        </p:nvGrpSpPr>
        <p:grpSpPr>
          <a:xfrm>
            <a:off x="3074693" y="2242314"/>
            <a:ext cx="477757" cy="1470444"/>
            <a:chOff x="3794547" y="3688072"/>
            <a:chExt cx="783395" cy="2411138"/>
          </a:xfrm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66605C33-CC42-453F-8D25-9431CA2FBBBD}"/>
                </a:ext>
              </a:extLst>
            </p:cNvPr>
            <p:cNvSpPr/>
            <p:nvPr/>
          </p:nvSpPr>
          <p:spPr bwMode="auto">
            <a:xfrm>
              <a:off x="3794547" y="3688072"/>
              <a:ext cx="783395" cy="4199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id="{54A2E16E-E14E-430C-B7B0-76FCC69C4E99}"/>
                </a:ext>
              </a:extLst>
            </p:cNvPr>
            <p:cNvSpPr/>
            <p:nvPr/>
          </p:nvSpPr>
          <p:spPr bwMode="auto">
            <a:xfrm>
              <a:off x="3794547" y="3891704"/>
              <a:ext cx="783395" cy="2207506"/>
            </a:xfrm>
            <a:custGeom>
              <a:gdLst>
                <a:gd fmla="*/ 0 w 30" name="T0"/>
                <a:gd fmla="*/ 0 h 84" name="T1"/>
                <a:gd fmla="*/ 0 w 30" name="T2"/>
                <a:gd fmla="*/ 76 h 84" name="T3"/>
                <a:gd fmla="*/ 15 w 30" name="T4"/>
                <a:gd fmla="*/ 84 h 84" name="T5"/>
                <a:gd fmla="*/ 30 w 30" name="T6"/>
                <a:gd fmla="*/ 76 h 84" name="T7"/>
                <a:gd fmla="*/ 30 w 30" name="T8"/>
                <a:gd fmla="*/ 0 h 84" name="T9"/>
                <a:gd fmla="*/ 15 w 30" name="T10"/>
                <a:gd fmla="*/ 8 h 84" name="T11"/>
                <a:gd fmla="*/ 0 w 30" name="T12"/>
                <a:gd fmla="*/ 0 h 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4" w="30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35497C05-FFDF-4CD2-AFE9-ACC85C7EDA70}"/>
              </a:ext>
            </a:extLst>
          </p:cNvPr>
          <p:cNvGrpSpPr/>
          <p:nvPr/>
        </p:nvGrpSpPr>
        <p:grpSpPr>
          <a:xfrm>
            <a:off x="3862309" y="1889332"/>
            <a:ext cx="476116" cy="1823426"/>
            <a:chOff x="5086028" y="3109275"/>
            <a:chExt cx="780704" cy="2989935"/>
          </a:xfrm>
        </p:grpSpPr>
        <p:sp>
          <p:nvSpPr>
            <p:cNvPr id="58" name="Oval 23">
              <a:extLst>
                <a:ext uri="{FF2B5EF4-FFF2-40B4-BE49-F238E27FC236}">
                  <a16:creationId xmlns:a16="http://schemas.microsoft.com/office/drawing/2014/main" id="{25CC3643-7905-412B-A4EF-752D777861A5}"/>
                </a:ext>
              </a:extLst>
            </p:cNvPr>
            <p:cNvSpPr/>
            <p:nvPr/>
          </p:nvSpPr>
          <p:spPr bwMode="auto">
            <a:xfrm>
              <a:off x="5086028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4">
              <a:extLst>
                <a:ext uri="{FF2B5EF4-FFF2-40B4-BE49-F238E27FC236}">
                  <a16:creationId xmlns:a16="http://schemas.microsoft.com/office/drawing/2014/main" id="{04C8DC23-8486-4629-BC79-406849DF12F2}"/>
                </a:ext>
              </a:extLst>
            </p:cNvPr>
            <p:cNvSpPr/>
            <p:nvPr/>
          </p:nvSpPr>
          <p:spPr bwMode="auto">
            <a:xfrm>
              <a:off x="5086028" y="3285986"/>
              <a:ext cx="780704" cy="2813224"/>
            </a:xfrm>
            <a:custGeom>
              <a:gdLst>
                <a:gd fmla="*/ 0 w 30" name="T0"/>
                <a:gd fmla="*/ 0 h 107" name="T1"/>
                <a:gd fmla="*/ 0 w 30" name="T2"/>
                <a:gd fmla="*/ 99 h 107" name="T3"/>
                <a:gd fmla="*/ 15 w 30" name="T4"/>
                <a:gd fmla="*/ 107 h 107" name="T5"/>
                <a:gd fmla="*/ 30 w 30" name="T6"/>
                <a:gd fmla="*/ 99 h 107" name="T7"/>
                <a:gd fmla="*/ 30 w 30" name="T8"/>
                <a:gd fmla="*/ 0 h 107" name="T9"/>
                <a:gd fmla="*/ 15 w 30" name="T10"/>
                <a:gd fmla="*/ 8 h 107" name="T11"/>
                <a:gd fmla="*/ 0 w 30" name="T12"/>
                <a:gd fmla="*/ 0 h 1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" w="30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A1FD3C9-B08F-41BD-8A8A-7CF22C4EE5EA}"/>
              </a:ext>
            </a:extLst>
          </p:cNvPr>
          <p:cNvGrpSpPr/>
          <p:nvPr/>
        </p:nvGrpSpPr>
        <p:grpSpPr>
          <a:xfrm>
            <a:off x="3860733" y="2622459"/>
            <a:ext cx="477691" cy="1090299"/>
            <a:chOff x="5083445" y="4311408"/>
            <a:chExt cx="783287" cy="1787802"/>
          </a:xfrm>
        </p:grpSpPr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283FC0B9-6244-4F14-BB0F-A79B83008117}"/>
                </a:ext>
              </a:extLst>
            </p:cNvPr>
            <p:cNvSpPr/>
            <p:nvPr/>
          </p:nvSpPr>
          <p:spPr bwMode="auto">
            <a:xfrm>
              <a:off x="5083445" y="4311408"/>
              <a:ext cx="783287" cy="4024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7">
              <a:extLst>
                <a:ext uri="{FF2B5EF4-FFF2-40B4-BE49-F238E27FC236}">
                  <a16:creationId xmlns:a16="http://schemas.microsoft.com/office/drawing/2014/main" id="{78D1A909-CDDB-4470-A436-B2DDCAFAFC08}"/>
                </a:ext>
              </a:extLst>
            </p:cNvPr>
            <p:cNvSpPr/>
            <p:nvPr/>
          </p:nvSpPr>
          <p:spPr bwMode="auto">
            <a:xfrm>
              <a:off x="5086028" y="4494730"/>
              <a:ext cx="780704" cy="1604480"/>
            </a:xfrm>
            <a:custGeom>
              <a:gdLst>
                <a:gd fmla="*/ 0 w 30" name="T0"/>
                <a:gd fmla="*/ 0 h 61" name="T1"/>
                <a:gd fmla="*/ 0 w 30" name="T2"/>
                <a:gd fmla="*/ 53 h 61" name="T3"/>
                <a:gd fmla="*/ 15 w 30" name="T4"/>
                <a:gd fmla="*/ 61 h 61" name="T5"/>
                <a:gd fmla="*/ 30 w 30" name="T6"/>
                <a:gd fmla="*/ 53 h 61" name="T7"/>
                <a:gd fmla="*/ 30 w 30" name="T8"/>
                <a:gd fmla="*/ 0 h 61" name="T9"/>
                <a:gd fmla="*/ 15 w 30" name="T10"/>
                <a:gd fmla="*/ 7 h 61" name="T11"/>
                <a:gd fmla="*/ 0 w 30" name="T12"/>
                <a:gd fmla="*/ 0 h 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" w="30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21C90C90-815C-4A21-AD86-E7BDBDA64F41}"/>
              </a:ext>
            </a:extLst>
          </p:cNvPr>
          <p:cNvSpPr/>
          <p:nvPr/>
        </p:nvSpPr>
        <p:spPr bwMode="auto">
          <a:xfrm>
            <a:off x="3273783" y="1662882"/>
            <a:ext cx="105468" cy="175168"/>
          </a:xfrm>
          <a:custGeom>
            <a:gdLst>
              <a:gd fmla="*/ 48 w 48" name="T0"/>
              <a:gd fmla="*/ 56 h 80" name="T1"/>
              <a:gd fmla="*/ 24 w 48" name="T2"/>
              <a:gd fmla="*/ 80 h 80" name="T3"/>
              <a:gd fmla="*/ 0 w 48" name="T4"/>
              <a:gd fmla="*/ 56 h 80" name="T5"/>
              <a:gd fmla="*/ 24 w 48" name="T6"/>
              <a:gd fmla="*/ 0 h 80" name="T7"/>
              <a:gd fmla="*/ 48 w 48" name="T8"/>
              <a:gd fmla="*/ 56 h 8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" w="48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cap="rnd" w="30163">
            <a:solidFill>
              <a:schemeClr val="accent3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B3D3CBA5-92C3-41D6-BD4D-7DD20EA65253}"/>
              </a:ext>
            </a:extLst>
          </p:cNvPr>
          <p:cNvSpPr/>
          <p:nvPr/>
        </p:nvSpPr>
        <p:spPr bwMode="auto">
          <a:xfrm>
            <a:off x="4070886" y="1663901"/>
            <a:ext cx="105468" cy="175168"/>
          </a:xfrm>
          <a:custGeom>
            <a:gdLst>
              <a:gd fmla="*/ 48 w 48" name="T0"/>
              <a:gd fmla="*/ 56 h 80" name="T1"/>
              <a:gd fmla="*/ 24 w 48" name="T2"/>
              <a:gd fmla="*/ 80 h 80" name="T3"/>
              <a:gd fmla="*/ 0 w 48" name="T4"/>
              <a:gd fmla="*/ 56 h 80" name="T5"/>
              <a:gd fmla="*/ 24 w 48" name="T6"/>
              <a:gd fmla="*/ 0 h 80" name="T7"/>
              <a:gd fmla="*/ 48 w 48" name="T8"/>
              <a:gd fmla="*/ 56 h 8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" w="48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5"/>
          </a:solidFill>
          <a:ln cap="rnd" w="30163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404BBD5F-839F-4615-8D71-488405FBC6EA}"/>
              </a:ext>
            </a:extLst>
          </p:cNvPr>
          <p:cNvSpPr/>
          <p:nvPr/>
        </p:nvSpPr>
        <p:spPr bwMode="auto">
          <a:xfrm>
            <a:off x="1671559" y="1662882"/>
            <a:ext cx="105468" cy="175168"/>
          </a:xfrm>
          <a:custGeom>
            <a:gdLst>
              <a:gd fmla="*/ 48 w 48" name="T0"/>
              <a:gd fmla="*/ 56 h 80" name="T1"/>
              <a:gd fmla="*/ 24 w 48" name="T2"/>
              <a:gd fmla="*/ 80 h 80" name="T3"/>
              <a:gd fmla="*/ 0 w 48" name="T4"/>
              <a:gd fmla="*/ 56 h 80" name="T5"/>
              <a:gd fmla="*/ 24 w 48" name="T6"/>
              <a:gd fmla="*/ 0 h 80" name="T7"/>
              <a:gd fmla="*/ 48 w 48" name="T8"/>
              <a:gd fmla="*/ 56 h 8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" w="48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cap="rnd" w="30163">
            <a:solidFill>
              <a:schemeClr val="accent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id="{6DAD29B3-C306-4F52-87F3-9649BBE2B6C6}"/>
              </a:ext>
            </a:extLst>
          </p:cNvPr>
          <p:cNvSpPr/>
          <p:nvPr/>
        </p:nvSpPr>
        <p:spPr bwMode="auto">
          <a:xfrm>
            <a:off x="2473069" y="1668028"/>
            <a:ext cx="105468" cy="175168"/>
          </a:xfrm>
          <a:custGeom>
            <a:gdLst>
              <a:gd fmla="*/ 48 w 48" name="T0"/>
              <a:gd fmla="*/ 56 h 80" name="T1"/>
              <a:gd fmla="*/ 24 w 48" name="T2"/>
              <a:gd fmla="*/ 80 h 80" name="T3"/>
              <a:gd fmla="*/ 0 w 48" name="T4"/>
              <a:gd fmla="*/ 56 h 80" name="T5"/>
              <a:gd fmla="*/ 24 w 48" name="T6"/>
              <a:gd fmla="*/ 0 h 80" name="T7"/>
              <a:gd fmla="*/ 48 w 48" name="T8"/>
              <a:gd fmla="*/ 56 h 8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" w="48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cap="rnd" w="30163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59F9797-FCFC-4761-96E8-1AE2BDE8A29E}"/>
              </a:ext>
            </a:extLst>
          </p:cNvPr>
          <p:cNvGrpSpPr/>
          <p:nvPr/>
        </p:nvGrpSpPr>
        <p:grpSpPr>
          <a:xfrm>
            <a:off x="1325884" y="1430741"/>
            <a:ext cx="398408" cy="372174"/>
            <a:chOff x="1325884" y="1430741"/>
            <a:chExt cx="398408" cy="372174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E684305-7086-4562-92D6-B49022C48A04}"/>
                </a:ext>
              </a:extLst>
            </p:cNvPr>
            <p:cNvSpPr/>
            <p:nvPr/>
          </p:nvSpPr>
          <p:spPr bwMode="auto">
            <a:xfrm>
              <a:off x="1331474" y="1558053"/>
              <a:ext cx="370546" cy="235710"/>
            </a:xfrm>
            <a:custGeom>
              <a:gdLst>
                <a:gd fmla="*/ 737 w 769" name="T0"/>
                <a:gd fmla="*/ 91 h 489" name="T1"/>
                <a:gd fmla="*/ 369 w 769" name="T2"/>
                <a:gd fmla="*/ 83 h 489" name="T3"/>
                <a:gd fmla="*/ 163 w 769" name="T4"/>
                <a:gd fmla="*/ 0 h 489" name="T5"/>
                <a:gd fmla="*/ 26 w 769" name="T6"/>
                <a:gd fmla="*/ 122 h 489" name="T7"/>
                <a:gd fmla="*/ 0 w 769" name="T8"/>
                <a:gd fmla="*/ 186 h 489" name="T9"/>
                <a:gd fmla="*/ 0 w 769" name="T10"/>
                <a:gd fmla="*/ 223 h 489" name="T11"/>
                <a:gd fmla="*/ 237 w 769" name="T12"/>
                <a:gd fmla="*/ 469 h 489" name="T13"/>
                <a:gd fmla="*/ 297 w 769" name="T14"/>
                <a:gd fmla="*/ 489 h 489" name="T15"/>
                <a:gd fmla="*/ 360 w 769" name="T16"/>
                <a:gd fmla="*/ 454 h 489" name="T17"/>
                <a:gd fmla="*/ 660 w 769" name="T18"/>
                <a:gd fmla="*/ 154 h 489" name="T19"/>
                <a:gd fmla="*/ 769 w 769" name="T20"/>
                <a:gd fmla="*/ 154 h 489" name="T21"/>
                <a:gd fmla="*/ 737 w 769" name="T22"/>
                <a:gd fmla="*/ 91 h 48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id="{4EA95BA2-6C3D-4E5E-829B-D3AF8287C524}"/>
                </a:ext>
              </a:extLst>
            </p:cNvPr>
            <p:cNvSpPr/>
            <p:nvPr/>
          </p:nvSpPr>
          <p:spPr bwMode="auto">
            <a:xfrm>
              <a:off x="1325884" y="1430741"/>
              <a:ext cx="398408" cy="372174"/>
            </a:xfrm>
            <a:custGeom>
              <a:gdLst>
                <a:gd fmla="*/ 313 w 827" name="T0"/>
                <a:gd fmla="*/ 772 h 772" name="T1"/>
                <a:gd fmla="*/ 240 w 827" name="T2"/>
                <a:gd fmla="*/ 740 h 772" name="T3"/>
                <a:gd fmla="*/ 32 w 827" name="T4"/>
                <a:gd fmla="*/ 533 h 772" name="T5"/>
                <a:gd fmla="*/ 0 w 827" name="T6"/>
                <a:gd fmla="*/ 460 h 772" name="T7"/>
                <a:gd fmla="*/ 32 w 827" name="T8"/>
                <a:gd fmla="*/ 386 h 772" name="T9"/>
                <a:gd fmla="*/ 413 w 827" name="T10"/>
                <a:gd fmla="*/ 6 h 772" name="T11"/>
                <a:gd fmla="*/ 426 w 827" name="T12"/>
                <a:gd fmla="*/ 1 h 772" name="T13"/>
                <a:gd fmla="*/ 439 w 827" name="T14"/>
                <a:gd fmla="*/ 6 h 772" name="T15"/>
                <a:gd fmla="*/ 821 w 827" name="T16"/>
                <a:gd fmla="*/ 404 h 772" name="T17"/>
                <a:gd fmla="*/ 825 w 827" name="T18"/>
                <a:gd fmla="*/ 424 h 772" name="T19"/>
                <a:gd fmla="*/ 808 w 827" name="T20"/>
                <a:gd fmla="*/ 435 h 772" name="T21"/>
                <a:gd fmla="*/ 694 w 827" name="T22"/>
                <a:gd fmla="*/ 435 h 772" name="T23"/>
                <a:gd fmla="*/ 387 w 827" name="T24"/>
                <a:gd fmla="*/ 740 h 772" name="T25"/>
                <a:gd fmla="*/ 313 w 827" name="T26"/>
                <a:gd fmla="*/ 772 h 772" name="T27"/>
                <a:gd fmla="*/ 426 w 827" name="T28"/>
                <a:gd fmla="*/ 45 h 772" name="T29"/>
                <a:gd fmla="*/ 58 w 827" name="T30"/>
                <a:gd fmla="*/ 412 h 772" name="T31"/>
                <a:gd fmla="*/ 37 w 827" name="T32"/>
                <a:gd fmla="*/ 460 h 772" name="T33"/>
                <a:gd fmla="*/ 58 w 827" name="T34"/>
                <a:gd fmla="*/ 507 h 772" name="T35"/>
                <a:gd fmla="*/ 266 w 827" name="T36"/>
                <a:gd fmla="*/ 714 h 772" name="T37"/>
                <a:gd fmla="*/ 361 w 827" name="T38"/>
                <a:gd fmla="*/ 714 h 772" name="T39"/>
                <a:gd fmla="*/ 673 w 827" name="T40"/>
                <a:gd fmla="*/ 403 h 772" name="T41"/>
                <a:gd fmla="*/ 686 w 827" name="T42"/>
                <a:gd fmla="*/ 398 h 772" name="T43"/>
                <a:gd fmla="*/ 765 w 827" name="T44"/>
                <a:gd fmla="*/ 398 h 772" name="T45"/>
                <a:gd fmla="*/ 426 w 827" name="T46"/>
                <a:gd fmla="*/ 45 h 77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72" w="826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282C2F1-49BD-4ACB-8188-A20B43E75107}"/>
              </a:ext>
            </a:extLst>
          </p:cNvPr>
          <p:cNvGrpSpPr/>
          <p:nvPr/>
        </p:nvGrpSpPr>
        <p:grpSpPr>
          <a:xfrm>
            <a:off x="2127394" y="1430741"/>
            <a:ext cx="398408" cy="372174"/>
            <a:chOff x="2127394" y="1430741"/>
            <a:chExt cx="398408" cy="372174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CD7D6EC4-BED3-403B-B117-604FF2E91170}"/>
                </a:ext>
              </a:extLst>
            </p:cNvPr>
            <p:cNvSpPr/>
            <p:nvPr/>
          </p:nvSpPr>
          <p:spPr bwMode="auto">
            <a:xfrm>
              <a:off x="2132984" y="1558053"/>
              <a:ext cx="370546" cy="235710"/>
            </a:xfrm>
            <a:custGeom>
              <a:gdLst>
                <a:gd fmla="*/ 737 w 769" name="T0"/>
                <a:gd fmla="*/ 91 h 489" name="T1"/>
                <a:gd fmla="*/ 369 w 769" name="T2"/>
                <a:gd fmla="*/ 83 h 489" name="T3"/>
                <a:gd fmla="*/ 163 w 769" name="T4"/>
                <a:gd fmla="*/ 0 h 489" name="T5"/>
                <a:gd fmla="*/ 26 w 769" name="T6"/>
                <a:gd fmla="*/ 122 h 489" name="T7"/>
                <a:gd fmla="*/ 0 w 769" name="T8"/>
                <a:gd fmla="*/ 186 h 489" name="T9"/>
                <a:gd fmla="*/ 0 w 769" name="T10"/>
                <a:gd fmla="*/ 223 h 489" name="T11"/>
                <a:gd fmla="*/ 237 w 769" name="T12"/>
                <a:gd fmla="*/ 469 h 489" name="T13"/>
                <a:gd fmla="*/ 297 w 769" name="T14"/>
                <a:gd fmla="*/ 489 h 489" name="T15"/>
                <a:gd fmla="*/ 360 w 769" name="T16"/>
                <a:gd fmla="*/ 454 h 489" name="T17"/>
                <a:gd fmla="*/ 660 w 769" name="T18"/>
                <a:gd fmla="*/ 154 h 489" name="T19"/>
                <a:gd fmla="*/ 769 w 769" name="T20"/>
                <a:gd fmla="*/ 154 h 489" name="T21"/>
                <a:gd fmla="*/ 737 w 769" name="T22"/>
                <a:gd fmla="*/ 91 h 48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7">
              <a:extLst>
                <a:ext uri="{FF2B5EF4-FFF2-40B4-BE49-F238E27FC236}">
                  <a16:creationId xmlns:a16="http://schemas.microsoft.com/office/drawing/2014/main" id="{8FB5F39F-BE37-4C49-843E-7E424C1F0001}"/>
                </a:ext>
              </a:extLst>
            </p:cNvPr>
            <p:cNvSpPr/>
            <p:nvPr/>
          </p:nvSpPr>
          <p:spPr bwMode="auto">
            <a:xfrm>
              <a:off x="2127394" y="1430741"/>
              <a:ext cx="398408" cy="372174"/>
            </a:xfrm>
            <a:custGeom>
              <a:gdLst>
                <a:gd fmla="*/ 313 w 827" name="T0"/>
                <a:gd fmla="*/ 772 h 772" name="T1"/>
                <a:gd fmla="*/ 240 w 827" name="T2"/>
                <a:gd fmla="*/ 740 h 772" name="T3"/>
                <a:gd fmla="*/ 32 w 827" name="T4"/>
                <a:gd fmla="*/ 533 h 772" name="T5"/>
                <a:gd fmla="*/ 0 w 827" name="T6"/>
                <a:gd fmla="*/ 460 h 772" name="T7"/>
                <a:gd fmla="*/ 32 w 827" name="T8"/>
                <a:gd fmla="*/ 386 h 772" name="T9"/>
                <a:gd fmla="*/ 413 w 827" name="T10"/>
                <a:gd fmla="*/ 6 h 772" name="T11"/>
                <a:gd fmla="*/ 426 w 827" name="T12"/>
                <a:gd fmla="*/ 1 h 772" name="T13"/>
                <a:gd fmla="*/ 439 w 827" name="T14"/>
                <a:gd fmla="*/ 6 h 772" name="T15"/>
                <a:gd fmla="*/ 821 w 827" name="T16"/>
                <a:gd fmla="*/ 404 h 772" name="T17"/>
                <a:gd fmla="*/ 825 w 827" name="T18"/>
                <a:gd fmla="*/ 424 h 772" name="T19"/>
                <a:gd fmla="*/ 808 w 827" name="T20"/>
                <a:gd fmla="*/ 435 h 772" name="T21"/>
                <a:gd fmla="*/ 694 w 827" name="T22"/>
                <a:gd fmla="*/ 435 h 772" name="T23"/>
                <a:gd fmla="*/ 387 w 827" name="T24"/>
                <a:gd fmla="*/ 740 h 772" name="T25"/>
                <a:gd fmla="*/ 313 w 827" name="T26"/>
                <a:gd fmla="*/ 772 h 772" name="T27"/>
                <a:gd fmla="*/ 426 w 827" name="T28"/>
                <a:gd fmla="*/ 45 h 772" name="T29"/>
                <a:gd fmla="*/ 58 w 827" name="T30"/>
                <a:gd fmla="*/ 412 h 772" name="T31"/>
                <a:gd fmla="*/ 37 w 827" name="T32"/>
                <a:gd fmla="*/ 460 h 772" name="T33"/>
                <a:gd fmla="*/ 58 w 827" name="T34"/>
                <a:gd fmla="*/ 507 h 772" name="T35"/>
                <a:gd fmla="*/ 266 w 827" name="T36"/>
                <a:gd fmla="*/ 714 h 772" name="T37"/>
                <a:gd fmla="*/ 361 w 827" name="T38"/>
                <a:gd fmla="*/ 714 h 772" name="T39"/>
                <a:gd fmla="*/ 673 w 827" name="T40"/>
                <a:gd fmla="*/ 403 h 772" name="T41"/>
                <a:gd fmla="*/ 686 w 827" name="T42"/>
                <a:gd fmla="*/ 398 h 772" name="T43"/>
                <a:gd fmla="*/ 765 w 827" name="T44"/>
                <a:gd fmla="*/ 398 h 772" name="T45"/>
                <a:gd fmla="*/ 426 w 827" name="T46"/>
                <a:gd fmla="*/ 45 h 77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72" w="826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0052CACF-AE84-46BD-A36D-71707383CD00}"/>
              </a:ext>
            </a:extLst>
          </p:cNvPr>
          <p:cNvGrpSpPr/>
          <p:nvPr/>
        </p:nvGrpSpPr>
        <p:grpSpPr>
          <a:xfrm>
            <a:off x="2923018" y="1430741"/>
            <a:ext cx="398408" cy="372174"/>
            <a:chOff x="2923018" y="1430741"/>
            <a:chExt cx="398408" cy="372174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90455AEE-FE88-4ADB-B8DF-6A6FD52744F0}"/>
                </a:ext>
              </a:extLst>
            </p:cNvPr>
            <p:cNvSpPr/>
            <p:nvPr/>
          </p:nvSpPr>
          <p:spPr bwMode="auto">
            <a:xfrm>
              <a:off x="2928608" y="1558053"/>
              <a:ext cx="370546" cy="235710"/>
            </a:xfrm>
            <a:custGeom>
              <a:gdLst>
                <a:gd fmla="*/ 737 w 769" name="T0"/>
                <a:gd fmla="*/ 91 h 489" name="T1"/>
                <a:gd fmla="*/ 369 w 769" name="T2"/>
                <a:gd fmla="*/ 83 h 489" name="T3"/>
                <a:gd fmla="*/ 163 w 769" name="T4"/>
                <a:gd fmla="*/ 0 h 489" name="T5"/>
                <a:gd fmla="*/ 26 w 769" name="T6"/>
                <a:gd fmla="*/ 122 h 489" name="T7"/>
                <a:gd fmla="*/ 0 w 769" name="T8"/>
                <a:gd fmla="*/ 186 h 489" name="T9"/>
                <a:gd fmla="*/ 0 w 769" name="T10"/>
                <a:gd fmla="*/ 223 h 489" name="T11"/>
                <a:gd fmla="*/ 237 w 769" name="T12"/>
                <a:gd fmla="*/ 469 h 489" name="T13"/>
                <a:gd fmla="*/ 297 w 769" name="T14"/>
                <a:gd fmla="*/ 489 h 489" name="T15"/>
                <a:gd fmla="*/ 360 w 769" name="T16"/>
                <a:gd fmla="*/ 454 h 489" name="T17"/>
                <a:gd fmla="*/ 660 w 769" name="T18"/>
                <a:gd fmla="*/ 154 h 489" name="T19"/>
                <a:gd fmla="*/ 769 w 769" name="T20"/>
                <a:gd fmla="*/ 154 h 489" name="T21"/>
                <a:gd fmla="*/ 737 w 769" name="T22"/>
                <a:gd fmla="*/ 91 h 48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8">
              <a:extLst>
                <a:ext uri="{FF2B5EF4-FFF2-40B4-BE49-F238E27FC236}">
                  <a16:creationId xmlns:a16="http://schemas.microsoft.com/office/drawing/2014/main" id="{4ADB699D-3999-40DF-B8C4-7A837DD4BCDB}"/>
                </a:ext>
              </a:extLst>
            </p:cNvPr>
            <p:cNvSpPr/>
            <p:nvPr/>
          </p:nvSpPr>
          <p:spPr bwMode="auto">
            <a:xfrm>
              <a:off x="2923018" y="1430741"/>
              <a:ext cx="398408" cy="372174"/>
            </a:xfrm>
            <a:custGeom>
              <a:gdLst>
                <a:gd fmla="*/ 313 w 827" name="T0"/>
                <a:gd fmla="*/ 772 h 772" name="T1"/>
                <a:gd fmla="*/ 240 w 827" name="T2"/>
                <a:gd fmla="*/ 740 h 772" name="T3"/>
                <a:gd fmla="*/ 32 w 827" name="T4"/>
                <a:gd fmla="*/ 533 h 772" name="T5"/>
                <a:gd fmla="*/ 0 w 827" name="T6"/>
                <a:gd fmla="*/ 460 h 772" name="T7"/>
                <a:gd fmla="*/ 32 w 827" name="T8"/>
                <a:gd fmla="*/ 386 h 772" name="T9"/>
                <a:gd fmla="*/ 413 w 827" name="T10"/>
                <a:gd fmla="*/ 6 h 772" name="T11"/>
                <a:gd fmla="*/ 426 w 827" name="T12"/>
                <a:gd fmla="*/ 1 h 772" name="T13"/>
                <a:gd fmla="*/ 439 w 827" name="T14"/>
                <a:gd fmla="*/ 6 h 772" name="T15"/>
                <a:gd fmla="*/ 821 w 827" name="T16"/>
                <a:gd fmla="*/ 404 h 772" name="T17"/>
                <a:gd fmla="*/ 825 w 827" name="T18"/>
                <a:gd fmla="*/ 424 h 772" name="T19"/>
                <a:gd fmla="*/ 808 w 827" name="T20"/>
                <a:gd fmla="*/ 435 h 772" name="T21"/>
                <a:gd fmla="*/ 694 w 827" name="T22"/>
                <a:gd fmla="*/ 435 h 772" name="T23"/>
                <a:gd fmla="*/ 387 w 827" name="T24"/>
                <a:gd fmla="*/ 740 h 772" name="T25"/>
                <a:gd fmla="*/ 313 w 827" name="T26"/>
                <a:gd fmla="*/ 772 h 772" name="T27"/>
                <a:gd fmla="*/ 426 w 827" name="T28"/>
                <a:gd fmla="*/ 45 h 772" name="T29"/>
                <a:gd fmla="*/ 58 w 827" name="T30"/>
                <a:gd fmla="*/ 412 h 772" name="T31"/>
                <a:gd fmla="*/ 37 w 827" name="T32"/>
                <a:gd fmla="*/ 460 h 772" name="T33"/>
                <a:gd fmla="*/ 58 w 827" name="T34"/>
                <a:gd fmla="*/ 507 h 772" name="T35"/>
                <a:gd fmla="*/ 266 w 827" name="T36"/>
                <a:gd fmla="*/ 714 h 772" name="T37"/>
                <a:gd fmla="*/ 361 w 827" name="T38"/>
                <a:gd fmla="*/ 714 h 772" name="T39"/>
                <a:gd fmla="*/ 673 w 827" name="T40"/>
                <a:gd fmla="*/ 403 h 772" name="T41"/>
                <a:gd fmla="*/ 686 w 827" name="T42"/>
                <a:gd fmla="*/ 398 h 772" name="T43"/>
                <a:gd fmla="*/ 765 w 827" name="T44"/>
                <a:gd fmla="*/ 398 h 772" name="T45"/>
                <a:gd fmla="*/ 426 w 827" name="T46"/>
                <a:gd fmla="*/ 45 h 77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72" w="826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604528F-424F-4B99-895B-56F83D5AEB88}"/>
              </a:ext>
            </a:extLst>
          </p:cNvPr>
          <p:cNvGrpSpPr/>
          <p:nvPr/>
        </p:nvGrpSpPr>
        <p:grpSpPr>
          <a:xfrm>
            <a:off x="3730301" y="1430741"/>
            <a:ext cx="398408" cy="372174"/>
            <a:chOff x="3730301" y="1430741"/>
            <a:chExt cx="398408" cy="372174"/>
          </a:xfrm>
        </p:grpSpPr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034A8330-DB5F-40FC-A25D-2CC9761254CF}"/>
                </a:ext>
              </a:extLst>
            </p:cNvPr>
            <p:cNvSpPr/>
            <p:nvPr/>
          </p:nvSpPr>
          <p:spPr bwMode="auto">
            <a:xfrm>
              <a:off x="3735891" y="1558053"/>
              <a:ext cx="370546" cy="235710"/>
            </a:xfrm>
            <a:custGeom>
              <a:gdLst>
                <a:gd fmla="*/ 737 w 769" name="T0"/>
                <a:gd fmla="*/ 91 h 489" name="T1"/>
                <a:gd fmla="*/ 369 w 769" name="T2"/>
                <a:gd fmla="*/ 83 h 489" name="T3"/>
                <a:gd fmla="*/ 163 w 769" name="T4"/>
                <a:gd fmla="*/ 0 h 489" name="T5"/>
                <a:gd fmla="*/ 26 w 769" name="T6"/>
                <a:gd fmla="*/ 122 h 489" name="T7"/>
                <a:gd fmla="*/ 0 w 769" name="T8"/>
                <a:gd fmla="*/ 186 h 489" name="T9"/>
                <a:gd fmla="*/ 0 w 769" name="T10"/>
                <a:gd fmla="*/ 223 h 489" name="T11"/>
                <a:gd fmla="*/ 237 w 769" name="T12"/>
                <a:gd fmla="*/ 469 h 489" name="T13"/>
                <a:gd fmla="*/ 297 w 769" name="T14"/>
                <a:gd fmla="*/ 489 h 489" name="T15"/>
                <a:gd fmla="*/ 360 w 769" name="T16"/>
                <a:gd fmla="*/ 454 h 489" name="T17"/>
                <a:gd fmla="*/ 660 w 769" name="T18"/>
                <a:gd fmla="*/ 154 h 489" name="T19"/>
                <a:gd fmla="*/ 769 w 769" name="T20"/>
                <a:gd fmla="*/ 154 h 489" name="T21"/>
                <a:gd fmla="*/ 737 w 769" name="T22"/>
                <a:gd fmla="*/ 91 h 48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id="{B7223167-CC8C-497F-8427-FADE8B341C08}"/>
                </a:ext>
              </a:extLst>
            </p:cNvPr>
            <p:cNvSpPr/>
            <p:nvPr/>
          </p:nvSpPr>
          <p:spPr bwMode="auto">
            <a:xfrm>
              <a:off x="3730301" y="1430741"/>
              <a:ext cx="398408" cy="372174"/>
            </a:xfrm>
            <a:custGeom>
              <a:gdLst>
                <a:gd fmla="*/ 313 w 827" name="T0"/>
                <a:gd fmla="*/ 772 h 772" name="T1"/>
                <a:gd fmla="*/ 240 w 827" name="T2"/>
                <a:gd fmla="*/ 740 h 772" name="T3"/>
                <a:gd fmla="*/ 32 w 827" name="T4"/>
                <a:gd fmla="*/ 533 h 772" name="T5"/>
                <a:gd fmla="*/ 0 w 827" name="T6"/>
                <a:gd fmla="*/ 460 h 772" name="T7"/>
                <a:gd fmla="*/ 32 w 827" name="T8"/>
                <a:gd fmla="*/ 386 h 772" name="T9"/>
                <a:gd fmla="*/ 413 w 827" name="T10"/>
                <a:gd fmla="*/ 6 h 772" name="T11"/>
                <a:gd fmla="*/ 426 w 827" name="T12"/>
                <a:gd fmla="*/ 1 h 772" name="T13"/>
                <a:gd fmla="*/ 439 w 827" name="T14"/>
                <a:gd fmla="*/ 6 h 772" name="T15"/>
                <a:gd fmla="*/ 821 w 827" name="T16"/>
                <a:gd fmla="*/ 404 h 772" name="T17"/>
                <a:gd fmla="*/ 825 w 827" name="T18"/>
                <a:gd fmla="*/ 424 h 772" name="T19"/>
                <a:gd fmla="*/ 808 w 827" name="T20"/>
                <a:gd fmla="*/ 435 h 772" name="T21"/>
                <a:gd fmla="*/ 694 w 827" name="T22"/>
                <a:gd fmla="*/ 435 h 772" name="T23"/>
                <a:gd fmla="*/ 387 w 827" name="T24"/>
                <a:gd fmla="*/ 740 h 772" name="T25"/>
                <a:gd fmla="*/ 313 w 827" name="T26"/>
                <a:gd fmla="*/ 772 h 772" name="T27"/>
                <a:gd fmla="*/ 426 w 827" name="T28"/>
                <a:gd fmla="*/ 45 h 772" name="T29"/>
                <a:gd fmla="*/ 58 w 827" name="T30"/>
                <a:gd fmla="*/ 412 h 772" name="T31"/>
                <a:gd fmla="*/ 37 w 827" name="T32"/>
                <a:gd fmla="*/ 460 h 772" name="T33"/>
                <a:gd fmla="*/ 58 w 827" name="T34"/>
                <a:gd fmla="*/ 507 h 772" name="T35"/>
                <a:gd fmla="*/ 266 w 827" name="T36"/>
                <a:gd fmla="*/ 714 h 772" name="T37"/>
                <a:gd fmla="*/ 361 w 827" name="T38"/>
                <a:gd fmla="*/ 714 h 772" name="T39"/>
                <a:gd fmla="*/ 673 w 827" name="T40"/>
                <a:gd fmla="*/ 403 h 772" name="T41"/>
                <a:gd fmla="*/ 686 w 827" name="T42"/>
                <a:gd fmla="*/ 398 h 772" name="T43"/>
                <a:gd fmla="*/ 765 w 827" name="T44"/>
                <a:gd fmla="*/ 398 h 772" name="T45"/>
                <a:gd fmla="*/ 426 w 827" name="T46"/>
                <a:gd fmla="*/ 45 h 77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72" w="826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CFA45D9-EDD5-4479-9995-091594794977}"/>
              </a:ext>
            </a:extLst>
          </p:cNvPr>
          <p:cNvGrpSpPr/>
          <p:nvPr/>
        </p:nvGrpSpPr>
        <p:grpSpPr>
          <a:xfrm>
            <a:off x="4964197" y="1571159"/>
            <a:ext cx="437324" cy="437324"/>
            <a:chOff x="4964197" y="1571159"/>
            <a:chExt cx="437324" cy="437324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19387B1B-99B8-4C7A-B561-1B97E84CB251}"/>
                </a:ext>
              </a:extLst>
            </p:cNvPr>
            <p:cNvSpPr/>
            <p:nvPr/>
          </p:nvSpPr>
          <p:spPr>
            <a:xfrm>
              <a:off x="4964197" y="1571159"/>
              <a:ext cx="437324" cy="437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3FE4BC3A-4FA9-459C-BC82-DA14FB372970}"/>
                </a:ext>
              </a:extLst>
            </p:cNvPr>
            <p:cNvGrpSpPr/>
            <p:nvPr/>
          </p:nvGrpSpPr>
          <p:grpSpPr>
            <a:xfrm>
              <a:off x="5069760" y="1674462"/>
              <a:ext cx="230717" cy="230717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4" name="Freeform: Shape 49">
                <a:extLst>
                  <a:ext uri="{FF2B5EF4-FFF2-40B4-BE49-F238E27FC236}">
                    <a16:creationId xmlns:a16="http://schemas.microsoft.com/office/drawing/2014/main" id="{594ECCA2-BF97-415D-AA3D-FEC72389AE09}"/>
                  </a:ext>
                </a:extLst>
              </p:cNvPr>
              <p:cNvSpPr/>
              <p:nvPr/>
            </p:nvSpPr>
            <p:spPr bwMode="auto">
              <a:xfrm>
                <a:off x="2969179" y="1134173"/>
                <a:ext cx="305776" cy="30577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0">
                <a:extLst>
                  <a:ext uri="{FF2B5EF4-FFF2-40B4-BE49-F238E27FC236}">
                    <a16:creationId xmlns:a16="http://schemas.microsoft.com/office/drawing/2014/main" id="{78E527EB-E994-4C88-A187-B834BA45A7C5}"/>
                  </a:ext>
                </a:extLst>
              </p:cNvPr>
              <p:cNvSpPr/>
              <p:nvPr/>
            </p:nvSpPr>
            <p:spPr bwMode="auto">
              <a:xfrm>
                <a:off x="3088288" y="1162606"/>
                <a:ext cx="72132" cy="7160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5E70F9C-EE36-48A7-83CF-D9A09537412D}"/>
              </a:ext>
            </a:extLst>
          </p:cNvPr>
          <p:cNvGrpSpPr/>
          <p:nvPr/>
        </p:nvGrpSpPr>
        <p:grpSpPr>
          <a:xfrm>
            <a:off x="4964134" y="3275434"/>
            <a:ext cx="437324" cy="437324"/>
            <a:chOff x="4964134" y="3275434"/>
            <a:chExt cx="437324" cy="437324"/>
          </a:xfrm>
        </p:grpSpPr>
        <p:sp>
          <p:nvSpPr>
            <p:cNvPr id="27" name="Rectangle 58">
              <a:extLst>
                <a:ext uri="{FF2B5EF4-FFF2-40B4-BE49-F238E27FC236}">
                  <a16:creationId xmlns:a16="http://schemas.microsoft.com/office/drawing/2014/main" id="{6363AD4F-1100-4433-BC31-50CC00145BE5}"/>
                </a:ext>
              </a:extLst>
            </p:cNvPr>
            <p:cNvSpPr/>
            <p:nvPr/>
          </p:nvSpPr>
          <p:spPr>
            <a:xfrm>
              <a:off x="4964134" y="3275434"/>
              <a:ext cx="437324" cy="4373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59">
              <a:extLst>
                <a:ext uri="{FF2B5EF4-FFF2-40B4-BE49-F238E27FC236}">
                  <a16:creationId xmlns:a16="http://schemas.microsoft.com/office/drawing/2014/main" id="{164160C8-CF31-43CE-A653-1FC03606B559}"/>
                </a:ext>
              </a:extLst>
            </p:cNvPr>
            <p:cNvGrpSpPr/>
            <p:nvPr/>
          </p:nvGrpSpPr>
          <p:grpSpPr>
            <a:xfrm>
              <a:off x="5060100" y="3398254"/>
              <a:ext cx="245382" cy="19169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47" name="Freeform: Shape 60">
                <a:extLst>
                  <a:ext uri="{FF2B5EF4-FFF2-40B4-BE49-F238E27FC236}">
                    <a16:creationId xmlns:a16="http://schemas.microsoft.com/office/drawing/2014/main" id="{7C00EFE0-765D-4083-A0B8-AD748AB7438C}"/>
                  </a:ext>
                </a:extLst>
              </p:cNvPr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gdLst>
                  <a:gd fmla="+- 0 10800 376" name="T0"/>
                  <a:gd fmla="*/ T0 w 20848" name="T1"/>
                  <a:gd fmla="*/ 10800 h 21600" name="T2"/>
                  <a:gd fmla="+- 0 10800 376" name="T3"/>
                  <a:gd fmla="*/ T3 w 20848" name="T4"/>
                  <a:gd fmla="*/ 10800 h 21600" name="T5"/>
                  <a:gd fmla="+- 0 10800 376" name="T6"/>
                  <a:gd fmla="*/ T6 w 20848" name="T7"/>
                  <a:gd fmla="*/ 10800 h 21600" name="T8"/>
                  <a:gd fmla="+- 0 10800 376" name="T9"/>
                  <a:gd fmla="*/ T9 w 20848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0848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:a16="http://schemas.microsoft.com/office/drawing/2014/main" id="{C706B41C-B5BB-447F-9C72-775EA454CC71}"/>
                  </a:ext>
                </a:extLst>
              </p:cNvPr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gdLst>
                  <a:gd fmla="+- 0 10800 252" name="T0"/>
                  <a:gd fmla="*/ T0 w 21096" name="T1"/>
                  <a:gd fmla="*/ 10800 h 21600" name="T2"/>
                  <a:gd fmla="+- 0 10800 252" name="T3"/>
                  <a:gd fmla="*/ T3 w 21096" name="T4"/>
                  <a:gd fmla="*/ 10800 h 21600" name="T5"/>
                  <a:gd fmla="+- 0 10800 252" name="T6"/>
                  <a:gd fmla="*/ T6 w 21096" name="T7"/>
                  <a:gd fmla="*/ 10800 h 21600" name="T8"/>
                  <a:gd fmla="+- 0 10800 252" name="T9"/>
                  <a:gd fmla="*/ T9 w 21096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096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id="{AEA5282C-5226-4082-A24A-B1388A2A1A89}"/>
                  </a:ext>
                </a:extLst>
              </p:cNvPr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id="{47AD8E58-91A6-40CC-9B42-889233081C1E}"/>
                  </a:ext>
                </a:extLst>
              </p:cNvPr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:a16="http://schemas.microsoft.com/office/drawing/2014/main" id="{59EDA83A-F6BB-49BC-9325-D679B02253DB}"/>
                  </a:ext>
                </a:extLst>
              </p:cNvPr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:a16="http://schemas.microsoft.com/office/drawing/2014/main" id="{BFCF1655-AE34-4414-8047-5E1396CA3885}"/>
                  </a:ext>
                </a:extLst>
              </p:cNvPr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:a16="http://schemas.microsoft.com/office/drawing/2014/main" id="{AD54442F-F40B-43FB-8322-CBACEE180293}"/>
                  </a:ext>
                </a:extLst>
              </p:cNvPr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gdLst>
                  <a:gd fmla="+- 0 10822 44" name="T0"/>
                  <a:gd fmla="*/ T0 w 21556" name="T1"/>
                  <a:gd fmla="+- 0 10826 53" name="T2"/>
                  <a:gd fmla="*/ 10826 h 21547" name="T3"/>
                  <a:gd fmla="+- 0 10822 44" name="T4"/>
                  <a:gd fmla="*/ T4 w 21556" name="T5"/>
                  <a:gd fmla="+- 0 10826 53" name="T6"/>
                  <a:gd fmla="*/ 10826 h 21547" name="T7"/>
                  <a:gd fmla="+- 0 10822 44" name="T8"/>
                  <a:gd fmla="*/ T8 w 21556" name="T9"/>
                  <a:gd fmla="+- 0 10826 53" name="T10"/>
                  <a:gd fmla="*/ 10826 h 21547" name="T11"/>
                  <a:gd fmla="+- 0 10822 44" name="T12"/>
                  <a:gd fmla="*/ T12 w 21556" name="T13"/>
                  <a:gd fmla="+- 0 10826 53" name="T14"/>
                  <a:gd fmla="*/ 10826 h 21547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547" w="21556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B23A557E-B6F7-42F8-8085-18587880090B}"/>
              </a:ext>
            </a:extLst>
          </p:cNvPr>
          <p:cNvGrpSpPr/>
          <p:nvPr/>
        </p:nvGrpSpPr>
        <p:grpSpPr>
          <a:xfrm>
            <a:off x="4964197" y="2700110"/>
            <a:ext cx="437324" cy="437324"/>
            <a:chOff x="4964197" y="2700110"/>
            <a:chExt cx="437324" cy="437324"/>
          </a:xfrm>
        </p:grpSpPr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id="{7122AE8D-5FAF-419A-8F15-B384D4C32A40}"/>
                </a:ext>
              </a:extLst>
            </p:cNvPr>
            <p:cNvSpPr/>
            <p:nvPr/>
          </p:nvSpPr>
          <p:spPr>
            <a:xfrm>
              <a:off x="4964197" y="2700110"/>
              <a:ext cx="437324" cy="437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9">
              <a:extLst>
                <a:ext uri="{FF2B5EF4-FFF2-40B4-BE49-F238E27FC236}">
                  <a16:creationId xmlns:a16="http://schemas.microsoft.com/office/drawing/2014/main" id="{699A42B6-E4D5-49BE-807E-E471F79A7D37}"/>
                </a:ext>
              </a:extLst>
            </p:cNvPr>
            <p:cNvSpPr/>
            <p:nvPr/>
          </p:nvSpPr>
          <p:spPr bwMode="auto">
            <a:xfrm>
              <a:off x="5067281" y="2810810"/>
              <a:ext cx="215554" cy="215923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07F809C3-CCCE-45E5-8C6B-FB601D6FCFDB}"/>
              </a:ext>
            </a:extLst>
          </p:cNvPr>
          <p:cNvGrpSpPr/>
          <p:nvPr/>
        </p:nvGrpSpPr>
        <p:grpSpPr>
          <a:xfrm>
            <a:off x="4964197" y="2129129"/>
            <a:ext cx="437324" cy="437324"/>
            <a:chOff x="4964197" y="2129129"/>
            <a:chExt cx="437324" cy="437324"/>
          </a:xfrm>
        </p:grpSpPr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id="{BE0D0BD7-3DBA-4341-B41B-9BCF3F73B4AA}"/>
                </a:ext>
              </a:extLst>
            </p:cNvPr>
            <p:cNvSpPr/>
            <p:nvPr/>
          </p:nvSpPr>
          <p:spPr>
            <a:xfrm>
              <a:off x="4964197" y="2129129"/>
              <a:ext cx="437324" cy="4373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72">
              <a:extLst>
                <a:ext uri="{FF2B5EF4-FFF2-40B4-BE49-F238E27FC236}">
                  <a16:creationId xmlns:a16="http://schemas.microsoft.com/office/drawing/2014/main" id="{13625BFE-0CA9-49D3-ABA5-252FC811629D}"/>
                </a:ext>
              </a:extLst>
            </p:cNvPr>
            <p:cNvGrpSpPr/>
            <p:nvPr/>
          </p:nvGrpSpPr>
          <p:grpSpPr>
            <a:xfrm>
              <a:off x="5083568" y="2240013"/>
              <a:ext cx="215923" cy="21555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5" name="Freeform: Shape 73">
                <a:extLst>
                  <a:ext uri="{FF2B5EF4-FFF2-40B4-BE49-F238E27FC236}">
                    <a16:creationId xmlns:a16="http://schemas.microsoft.com/office/drawing/2014/main" id="{8A55ADBA-F6BC-4C39-8144-97281B58ED56}"/>
                  </a:ext>
                </a:extLst>
              </p:cNvPr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74">
                <a:extLst>
                  <a:ext uri="{FF2B5EF4-FFF2-40B4-BE49-F238E27FC236}">
                    <a16:creationId xmlns:a16="http://schemas.microsoft.com/office/drawing/2014/main" id="{5AD0429B-68DA-46C7-AC44-666ECBBCD1C6}"/>
                  </a:ext>
                </a:extLst>
              </p:cNvPr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gdLst>
                  <a:gd fmla="*/ 10800 w 21600" name="T0"/>
                  <a:gd fmla="+- 0 10800 134" name="T1"/>
                  <a:gd fmla="*/ 10800 h 21333" name="T2"/>
                  <a:gd fmla="*/ 10800 w 21600" name="T3"/>
                  <a:gd fmla="+- 0 10800 134" name="T4"/>
                  <a:gd fmla="*/ 10800 h 21333" name="T5"/>
                  <a:gd fmla="*/ 10800 w 21600" name="T6"/>
                  <a:gd fmla="+- 0 10800 134" name="T7"/>
                  <a:gd fmla="*/ 10800 h 21333" name="T8"/>
                  <a:gd fmla="*/ 10800 w 21600" name="T9"/>
                  <a:gd fmla="+- 0 10800 134" name="T10"/>
                  <a:gd fmla="*/ 10800 h 21333" name="T11"/>
                </a:gdLst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b="b" l="0" r="r" t="0"/>
                <a:pathLst>
                  <a:path h="21333" w="21600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47AB9061-5346-4F25-A282-C370130BD7DE}"/>
              </a:ext>
            </a:extLst>
          </p:cNvPr>
          <p:cNvGrpSpPr/>
          <p:nvPr/>
        </p:nvGrpSpPr>
        <p:grpSpPr>
          <a:xfrm>
            <a:off x="5401457" y="3322351"/>
            <a:ext cx="2416594" cy="343490"/>
            <a:chOff x="6444107" y="1469392"/>
            <a:chExt cx="4232109" cy="563232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id="{F8A1C1AB-875C-4A44-BA6E-75581A75610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0ADBA132-E81A-4C78-AF80-92749489A35B}"/>
                </a:ext>
              </a:extLst>
            </p:cNvPr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4" name="Group 76">
            <a:extLst>
              <a:ext uri="{FF2B5EF4-FFF2-40B4-BE49-F238E27FC236}">
                <a16:creationId xmlns:a16="http://schemas.microsoft.com/office/drawing/2014/main" id="{DE45F399-14C8-42F6-8DAA-9F84EDA5951C}"/>
              </a:ext>
            </a:extLst>
          </p:cNvPr>
          <p:cNvGrpSpPr/>
          <p:nvPr/>
        </p:nvGrpSpPr>
        <p:grpSpPr>
          <a:xfrm>
            <a:off x="5401521" y="2747027"/>
            <a:ext cx="2416594" cy="343490"/>
            <a:chOff x="6444107" y="1469392"/>
            <a:chExt cx="4232109" cy="563232"/>
          </a:xfrm>
        </p:grpSpPr>
        <p:sp>
          <p:nvSpPr>
            <p:cNvPr id="41" name="TextBox 77">
              <a:extLst>
                <a:ext uri="{FF2B5EF4-FFF2-40B4-BE49-F238E27FC236}">
                  <a16:creationId xmlns:a16="http://schemas.microsoft.com/office/drawing/2014/main" id="{4CDDDE3D-EFA4-4762-83D9-EDDB92F1BDBE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TextBox 78">
              <a:extLst>
                <a:ext uri="{FF2B5EF4-FFF2-40B4-BE49-F238E27FC236}">
                  <a16:creationId xmlns:a16="http://schemas.microsoft.com/office/drawing/2014/main" id="{824FA6C8-A12A-48DA-8201-4ABAA8579542}"/>
                </a:ext>
              </a:extLst>
            </p:cNvPr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5" name="Group 79">
            <a:extLst>
              <a:ext uri="{FF2B5EF4-FFF2-40B4-BE49-F238E27FC236}">
                <a16:creationId xmlns:a16="http://schemas.microsoft.com/office/drawing/2014/main" id="{561980EB-B671-4BA8-8B64-695B98A6C767}"/>
              </a:ext>
            </a:extLst>
          </p:cNvPr>
          <p:cNvGrpSpPr/>
          <p:nvPr/>
        </p:nvGrpSpPr>
        <p:grpSpPr>
          <a:xfrm>
            <a:off x="5401521" y="2176046"/>
            <a:ext cx="2416594" cy="343490"/>
            <a:chOff x="6444107" y="1469392"/>
            <a:chExt cx="4232109" cy="563232"/>
          </a:xfrm>
        </p:grpSpPr>
        <p:sp>
          <p:nvSpPr>
            <p:cNvPr id="39" name="TextBox 80">
              <a:extLst>
                <a:ext uri="{FF2B5EF4-FFF2-40B4-BE49-F238E27FC236}">
                  <a16:creationId xmlns:a16="http://schemas.microsoft.com/office/drawing/2014/main" id="{BC5C70D1-B1E8-4F13-AA34-6B7170F78570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extBox 81">
              <a:extLst>
                <a:ext uri="{FF2B5EF4-FFF2-40B4-BE49-F238E27FC236}">
                  <a16:creationId xmlns:a16="http://schemas.microsoft.com/office/drawing/2014/main" id="{185F3965-051C-4BCA-A36C-1791816C222B}"/>
                </a:ext>
              </a:extLst>
            </p:cNvPr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0F2C00A9-6415-4418-88A1-351BDD5FB698}"/>
              </a:ext>
            </a:extLst>
          </p:cNvPr>
          <p:cNvGrpSpPr/>
          <p:nvPr/>
        </p:nvGrpSpPr>
        <p:grpSpPr>
          <a:xfrm>
            <a:off x="5401521" y="1618076"/>
            <a:ext cx="2416594" cy="343490"/>
            <a:chOff x="6444107" y="1469392"/>
            <a:chExt cx="4232109" cy="563232"/>
          </a:xfrm>
        </p:grpSpPr>
        <p:sp>
          <p:nvSpPr>
            <p:cNvPr id="37" name="TextBox 83">
              <a:extLst>
                <a:ext uri="{FF2B5EF4-FFF2-40B4-BE49-F238E27FC236}">
                  <a16:creationId xmlns:a16="http://schemas.microsoft.com/office/drawing/2014/main" id="{21528517-8E96-4BA9-BD66-F460DC5D15F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 fontScale="77500" lnSpcReduction="20000"/>
            </a:bodyPr>
            <a:lstStyle/>
            <a:p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8" name="TextBox 84">
              <a:extLst>
                <a:ext uri="{FF2B5EF4-FFF2-40B4-BE49-F238E27FC236}">
                  <a16:creationId xmlns:a16="http://schemas.microsoft.com/office/drawing/2014/main" id="{E0212531-A9E7-4FC2-BB52-651A0F07E90C}"/>
                </a:ext>
              </a:extLst>
            </p:cNvPr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89E6B1E-A396-418A-9740-E4A2CB6A81B0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470B043-4262-4B06-B797-7396D4AC7724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F238D4B5-73B8-41D6-81C0-25FD6C3E7F00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2628660E-DB59-42D6-A2BE-D0A1A7E4537D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40637344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grpId="1" id="64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45679E-06 L -1.66667E-06 0.35772" pathEditMode="relative" ptsTypes="AA" rAng="0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6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1.97531E-06 L 4.72222E-06 0.35648" pathEditMode="relative" ptsTypes="AA" rAng="0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6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-3.45679E-06 L 4.72222E-06 0.35772" pathEditMode="relative" ptsTypes="AA" rAng="0">
                                      <p:cBhvr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-2.09877E-06 L 1.94444E-06 0.35741" pathEditMode="relative" ptsTypes="AA" rAng="0">
                                      <p:cBhvr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2" id="7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9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9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0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1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1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1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1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2" spid="17"/>
      <p:bldP grpId="0" spid="18"/>
      <p:bldP grpId="1" spid="18"/>
      <p:bldP grpId="2" spid="18"/>
      <p:bldP grpId="0" spid="19"/>
      <p:bldP grpId="1" spid="19"/>
      <p:bldP grpId="2" spid="19"/>
      <p:bldP grpId="0" spid="20"/>
      <p:bldP grpId="1" spid="20"/>
      <p:bldP grpId="2" spid="2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24175C0E-05E5-441D-9F4D-94C5232D3E4B}"/>
              </a:ext>
            </a:extLst>
          </p:cNvPr>
          <p:cNvSpPr/>
          <p:nvPr/>
        </p:nvSpPr>
        <p:spPr>
          <a:xfrm>
            <a:off x="3865250" y="1937519"/>
            <a:ext cx="1262191" cy="63108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E4989E0E-893F-4EE3-8248-9A84DEF8009A}"/>
              </a:ext>
            </a:extLst>
          </p:cNvPr>
          <p:cNvSpPr/>
          <p:nvPr/>
        </p:nvSpPr>
        <p:spPr>
          <a:xfrm>
            <a:off x="3614122" y="2565340"/>
            <a:ext cx="1766786" cy="8834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82F6DB38-5108-465D-AB3B-224DFF4694FD}"/>
              </a:ext>
            </a:extLst>
          </p:cNvPr>
          <p:cNvSpPr/>
          <p:nvPr/>
        </p:nvSpPr>
        <p:spPr>
          <a:xfrm>
            <a:off x="3362993" y="1435261"/>
            <a:ext cx="2270875" cy="11354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55FF2C5D-6B85-4FAA-8C45-B4030EA11430}"/>
              </a:ext>
            </a:extLst>
          </p:cNvPr>
          <p:cNvSpPr/>
          <p:nvPr/>
        </p:nvSpPr>
        <p:spPr>
          <a:xfrm>
            <a:off x="3111864" y="2565340"/>
            <a:ext cx="2775226" cy="13876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06AE53F4-F92B-4BBA-8D99-1AA1FD8B3883}"/>
              </a:ext>
            </a:extLst>
          </p:cNvPr>
          <p:cNvSpPr/>
          <p:nvPr/>
        </p:nvSpPr>
        <p:spPr>
          <a:xfrm>
            <a:off x="4270920" y="1435261"/>
            <a:ext cx="437863" cy="4378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rIns="38100" tIns="38100" wrap="none">
            <a:normAutofit/>
          </a:bodyPr>
          <a:lstStyle/>
          <a:p>
            <a:pPr algn="ctr" lvl="0">
              <a:defRPr sz="3200">
                <a:solidFill>
                  <a:srgbClr val="FFFFFF"/>
                </a:solidFill>
              </a:defRPr>
            </a:pPr>
            <a:r>
              <a:rPr altLang="zh-CN" lang="en-US" sz="2000"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3703967D-1E9F-45ED-BCEC-92258D4B02B9}"/>
              </a:ext>
            </a:extLst>
          </p:cNvPr>
          <p:cNvSpPr/>
          <p:nvPr/>
        </p:nvSpPr>
        <p:spPr>
          <a:xfrm>
            <a:off x="4270920" y="1937519"/>
            <a:ext cx="437863" cy="4378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rIns="38100" tIns="38100" wrap="none">
            <a:normAutofit/>
          </a:bodyPr>
          <a:lstStyle/>
          <a:p>
            <a:pPr algn="ctr" lvl="0">
              <a:defRPr sz="3200">
                <a:solidFill>
                  <a:srgbClr val="FFFFFF"/>
                </a:solidFill>
              </a:defRPr>
            </a:pPr>
            <a:r>
              <a:rPr altLang="zh-CN" lang="en-US" sz="2000"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52BB7F62-6CB5-4681-8038-1305553C3C7E}"/>
              </a:ext>
            </a:extLst>
          </p:cNvPr>
          <p:cNvSpPr/>
          <p:nvPr/>
        </p:nvSpPr>
        <p:spPr>
          <a:xfrm>
            <a:off x="4270920" y="3009645"/>
            <a:ext cx="437863" cy="4378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rIns="38100" tIns="38100" wrap="none">
            <a:normAutofit/>
          </a:bodyPr>
          <a:lstStyle/>
          <a:p>
            <a:pPr algn="ctr" lvl="0">
              <a:defRPr sz="3200">
                <a:solidFill>
                  <a:srgbClr val="FFFFFF"/>
                </a:solidFill>
              </a:defRPr>
            </a:pPr>
            <a:r>
              <a:rPr altLang="zh-CN" lang="en-US" sz="2000"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A13D9A80-A547-4F6F-AFC1-98AD0D52F33F}"/>
              </a:ext>
            </a:extLst>
          </p:cNvPr>
          <p:cNvSpPr/>
          <p:nvPr/>
        </p:nvSpPr>
        <p:spPr>
          <a:xfrm>
            <a:off x="4270920" y="3521561"/>
            <a:ext cx="437863" cy="43786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38100" lIns="38100" rIns="38100" tIns="38100" wrap="none">
            <a:normAutofit/>
          </a:bodyPr>
          <a:lstStyle/>
          <a:p>
            <a:pPr algn="ctr" lvl="0">
              <a:defRPr sz="3200">
                <a:solidFill>
                  <a:srgbClr val="FFFFFF"/>
                </a:solidFill>
              </a:defRPr>
            </a:pPr>
            <a:r>
              <a:rPr altLang="zh-CN" lang="en-US" sz="2000">
                <a:latin charset="0" panose="020b0806030902050204" pitchFamily="34" typeface="Impact"/>
              </a:rPr>
              <a:t>04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6E9196D0-DACF-470C-8736-706A5D7D91C8}"/>
              </a:ext>
            </a:extLst>
          </p:cNvPr>
          <p:cNvGrpSpPr/>
          <p:nvPr/>
        </p:nvGrpSpPr>
        <p:grpSpPr>
          <a:xfrm>
            <a:off x="5772212" y="1627448"/>
            <a:ext cx="2233948" cy="646274"/>
            <a:chOff x="719138" y="4748567"/>
            <a:chExt cx="2186768" cy="951390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3890FC61-3E71-4B99-98D6-9AB2B9297BDA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anchor="ctr" anchorCtr="0" bIns="0" lIns="54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E7B09BE1-CA3E-4F42-B8E3-94C87B2F8092}"/>
                </a:ext>
              </a:extLst>
            </p:cNvPr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anchor="ctr" anchorCtr="0" bIns="0" lIns="54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8058FCD6-B9D1-41BA-A51F-5A67068C1F95}"/>
              </a:ext>
            </a:extLst>
          </p:cNvPr>
          <p:cNvGrpSpPr/>
          <p:nvPr/>
        </p:nvGrpSpPr>
        <p:grpSpPr>
          <a:xfrm>
            <a:off x="1137840" y="1627448"/>
            <a:ext cx="2178775" cy="646274"/>
            <a:chOff x="719138" y="4748567"/>
            <a:chExt cx="2186768" cy="951390"/>
          </a:xfrm>
        </p:grpSpPr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id="{18099940-1416-4D2A-80E6-2E3F8340B66E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anchor="ctr" anchorCtr="0" bIns="0" lIns="0" rIns="54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5765A517-0882-4356-983C-D9D159020B5B}"/>
                </a:ext>
              </a:extLst>
            </p:cNvPr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anchor="ctr" anchorCtr="0" bIns="0" lIns="0" rIns="54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31174AAA-43ED-4EC5-9C39-A1F78CD207EB}"/>
              </a:ext>
            </a:extLst>
          </p:cNvPr>
          <p:cNvGrpSpPr/>
          <p:nvPr/>
        </p:nvGrpSpPr>
        <p:grpSpPr>
          <a:xfrm>
            <a:off x="5772212" y="3020386"/>
            <a:ext cx="2233948" cy="646274"/>
            <a:chOff x="719138" y="4748567"/>
            <a:chExt cx="2186768" cy="951390"/>
          </a:xfrm>
        </p:grpSpPr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E94BE45D-D8F0-41D5-812C-63282F1544D6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anchor="ctr" anchorCtr="0" bIns="0" lIns="54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14C2E78F-3360-4242-84DA-838BA21B5F1B}"/>
                </a:ext>
              </a:extLst>
            </p:cNvPr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anchor="ctr" anchorCtr="0" bIns="0" lIns="54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B3111AF1-B894-4E99-A016-59FA4C50410B}"/>
              </a:ext>
            </a:extLst>
          </p:cNvPr>
          <p:cNvGrpSpPr/>
          <p:nvPr/>
        </p:nvGrpSpPr>
        <p:grpSpPr>
          <a:xfrm>
            <a:off x="1137840" y="3020386"/>
            <a:ext cx="2178775" cy="646274"/>
            <a:chOff x="719138" y="4748567"/>
            <a:chExt cx="2186768" cy="951390"/>
          </a:xfrm>
        </p:grpSpPr>
        <p:sp>
          <p:nvSpPr>
            <p:cNvPr id="9" name="TextBox 36">
              <a:extLst>
                <a:ext uri="{FF2B5EF4-FFF2-40B4-BE49-F238E27FC236}">
                  <a16:creationId xmlns:a16="http://schemas.microsoft.com/office/drawing/2014/main" id="{85EE5A35-F044-4AAD-9091-A2AD1AEC791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anchor="ctr" anchorCtr="0" bIns="0" lIns="0" rIns="54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BBAD7182-DB6A-4383-AA8E-FD41189EAE88}"/>
                </a:ext>
              </a:extLst>
            </p:cNvPr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anchor="ctr" anchorCtr="0" bIns="0" lIns="0" rIns="54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1FE1BED-AC3B-4433-A001-1CCB71EA6CA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5557F61-B996-46C2-953A-EC6A89849D45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5826FFF-87C3-4FF4-8AD8-C2D7A3905755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C98F3224-C4A8-4EA1-85FB-9ACD30F183F9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38053347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AFEAD344-5DC7-4B24-838A-DFD36BC0A5F3}"/>
              </a:ext>
            </a:extLst>
          </p:cNvPr>
          <p:cNvSpPr/>
          <p:nvPr/>
        </p:nvSpPr>
        <p:spPr>
          <a:xfrm>
            <a:off x="903596" y="1255305"/>
            <a:ext cx="1370688" cy="13461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A3BE11-BCE3-446D-984E-E170F86DD993}"/>
              </a:ext>
            </a:extLst>
          </p:cNvPr>
          <p:cNvSpPr/>
          <p:nvPr/>
        </p:nvSpPr>
        <p:spPr>
          <a:xfrm>
            <a:off x="2354913" y="1255305"/>
            <a:ext cx="1370688" cy="134617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59BEE66-3BA1-490E-A34B-C57D8E11D3B0}"/>
              </a:ext>
            </a:extLst>
          </p:cNvPr>
          <p:cNvSpPr/>
          <p:nvPr/>
        </p:nvSpPr>
        <p:spPr>
          <a:xfrm>
            <a:off x="903596" y="2679763"/>
            <a:ext cx="1370688" cy="134617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2043EC-30A9-40FA-8C6D-B5DE5D406B81}"/>
              </a:ext>
            </a:extLst>
          </p:cNvPr>
          <p:cNvSpPr/>
          <p:nvPr/>
        </p:nvSpPr>
        <p:spPr>
          <a:xfrm>
            <a:off x="2354913" y="2679763"/>
            <a:ext cx="1370688" cy="13461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8B8C58C-0617-4681-ADC5-3AEA2909484E}"/>
              </a:ext>
            </a:extLst>
          </p:cNvPr>
          <p:cNvSpPr/>
          <p:nvPr/>
        </p:nvSpPr>
        <p:spPr>
          <a:xfrm>
            <a:off x="1707384" y="2045742"/>
            <a:ext cx="1214429" cy="1203190"/>
          </a:xfrm>
          <a:prstGeom prst="rect">
            <a:avLst/>
          </a:prstGeom>
          <a:solidFill>
            <a:schemeClr val="accent5">
              <a:alpha val="89000"/>
            </a:schemeClr>
          </a:solidFill>
          <a:ln w="101600">
            <a:noFill/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343D925-604F-4D4A-B21C-FAB7F960732D}"/>
              </a:ext>
            </a:extLst>
          </p:cNvPr>
          <p:cNvSpPr/>
          <p:nvPr/>
        </p:nvSpPr>
        <p:spPr>
          <a:xfrm>
            <a:off x="4092332" y="1757934"/>
            <a:ext cx="163608" cy="16360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0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49">
            <a:extLst>
              <a:ext uri="{FF2B5EF4-FFF2-40B4-BE49-F238E27FC236}">
                <a16:creationId xmlns:a16="http://schemas.microsoft.com/office/drawing/2014/main" id="{9A39BC3D-97C7-4E0E-9445-64B90E7A0A2D}"/>
              </a:ext>
            </a:extLst>
          </p:cNvPr>
          <p:cNvSpPr txBox="1"/>
          <p:nvPr/>
        </p:nvSpPr>
        <p:spPr>
          <a:xfrm>
            <a:off x="4464389" y="1976587"/>
            <a:ext cx="1273223" cy="735549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通常规则为在PPT文档下中英文各使用一种字体以保持全文档统一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4B8039B-8C1A-433D-9CFC-0B54434FEEF6}"/>
              </a:ext>
            </a:extLst>
          </p:cNvPr>
          <p:cNvSpPr/>
          <p:nvPr/>
        </p:nvSpPr>
        <p:spPr>
          <a:xfrm>
            <a:off x="4464389" y="1745754"/>
            <a:ext cx="1273223" cy="23083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6" name="文本框 44">
            <a:extLst>
              <a:ext uri="{FF2B5EF4-FFF2-40B4-BE49-F238E27FC236}">
                <a16:creationId xmlns:a16="http://schemas.microsoft.com/office/drawing/2014/main" id="{740CDF73-A668-4F50-AC50-2C9DDDEE4945}"/>
              </a:ext>
            </a:extLst>
          </p:cNvPr>
          <p:cNvSpPr txBox="1"/>
          <p:nvPr/>
        </p:nvSpPr>
        <p:spPr>
          <a:xfrm>
            <a:off x="6383660" y="1976587"/>
            <a:ext cx="1273223" cy="735549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通常规则为在PPT文档下中英文各使用一种字体以保持全文档统一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F769569-4724-4DD9-9437-9BFA4C88E8DB}"/>
              </a:ext>
            </a:extLst>
          </p:cNvPr>
          <p:cNvSpPr/>
          <p:nvPr/>
        </p:nvSpPr>
        <p:spPr>
          <a:xfrm>
            <a:off x="5959520" y="1762890"/>
            <a:ext cx="202232" cy="15369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71" w="21254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D959AE1-A97F-48F2-AAF7-03107F1361B3}"/>
              </a:ext>
            </a:extLst>
          </p:cNvPr>
          <p:cNvSpPr/>
          <p:nvPr/>
        </p:nvSpPr>
        <p:spPr>
          <a:xfrm>
            <a:off x="6383660" y="1745754"/>
            <a:ext cx="1273223" cy="23083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8B3D52B-6D01-4944-893F-B4B1083EEFA8}"/>
              </a:ext>
            </a:extLst>
          </p:cNvPr>
          <p:cNvSpPr/>
          <p:nvPr/>
        </p:nvSpPr>
        <p:spPr>
          <a:xfrm>
            <a:off x="4092332" y="2905475"/>
            <a:ext cx="163608" cy="1510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938" y="6750"/>
                </a:moveTo>
                <a:cubicBezTo>
                  <a:pt x="19938" y="7481"/>
                  <a:pt x="19530" y="8241"/>
                  <a:pt x="18712" y="9028"/>
                </a:cubicBezTo>
                <a:cubicBezTo>
                  <a:pt x="17894" y="9816"/>
                  <a:pt x="16875" y="10345"/>
                  <a:pt x="15655" y="10618"/>
                </a:cubicBezTo>
                <a:cubicBezTo>
                  <a:pt x="16295" y="9099"/>
                  <a:pt x="16616" y="7359"/>
                  <a:pt x="16616" y="5400"/>
                </a:cubicBezTo>
                <a:lnTo>
                  <a:pt x="19938" y="5400"/>
                </a:lnTo>
                <a:cubicBezTo>
                  <a:pt x="19938" y="5400"/>
                  <a:pt x="19938" y="6750"/>
                  <a:pt x="19938" y="6750"/>
                </a:cubicBezTo>
                <a:close/>
                <a:moveTo>
                  <a:pt x="2889" y="9028"/>
                </a:moveTo>
                <a:cubicBezTo>
                  <a:pt x="2070" y="8241"/>
                  <a:pt x="1662" y="7481"/>
                  <a:pt x="1662" y="6750"/>
                </a:cubicBezTo>
                <a:lnTo>
                  <a:pt x="1662" y="5400"/>
                </a:lnTo>
                <a:lnTo>
                  <a:pt x="4984" y="5400"/>
                </a:lnTo>
                <a:cubicBezTo>
                  <a:pt x="4984" y="7359"/>
                  <a:pt x="5305" y="9098"/>
                  <a:pt x="5945" y="10617"/>
                </a:cubicBezTo>
                <a:cubicBezTo>
                  <a:pt x="4725" y="10345"/>
                  <a:pt x="3706" y="9815"/>
                  <a:pt x="2889" y="9028"/>
                </a:cubicBezTo>
                <a:cubicBezTo>
                  <a:pt x="2889" y="9028"/>
                  <a:pt x="2889" y="9028"/>
                  <a:pt x="2889" y="9028"/>
                </a:cubicBezTo>
                <a:close/>
                <a:moveTo>
                  <a:pt x="21237" y="3993"/>
                </a:moveTo>
                <a:cubicBezTo>
                  <a:pt x="20994" y="3731"/>
                  <a:pt x="20700" y="3600"/>
                  <a:pt x="20354" y="3600"/>
                </a:cubicBezTo>
                <a:lnTo>
                  <a:pt x="16616" y="3600"/>
                </a:lnTo>
                <a:lnTo>
                  <a:pt x="16616" y="2250"/>
                </a:lnTo>
                <a:cubicBezTo>
                  <a:pt x="16616" y="1631"/>
                  <a:pt x="16413" y="1102"/>
                  <a:pt x="16006" y="661"/>
                </a:cubicBezTo>
                <a:cubicBezTo>
                  <a:pt x="15599" y="220"/>
                  <a:pt x="15109" y="0"/>
                  <a:pt x="14538" y="0"/>
                </a:cubicBezTo>
                <a:lnTo>
                  <a:pt x="7062" y="0"/>
                </a:lnTo>
                <a:cubicBezTo>
                  <a:pt x="6491" y="0"/>
                  <a:pt x="6001" y="220"/>
                  <a:pt x="5595" y="661"/>
                </a:cubicBezTo>
                <a:cubicBezTo>
                  <a:pt x="5188" y="1102"/>
                  <a:pt x="4984" y="1631"/>
                  <a:pt x="4984" y="2250"/>
                </a:cubicBezTo>
                <a:lnTo>
                  <a:pt x="4984" y="3600"/>
                </a:lnTo>
                <a:lnTo>
                  <a:pt x="1246" y="3600"/>
                </a:lnTo>
                <a:cubicBezTo>
                  <a:pt x="900" y="3600"/>
                  <a:pt x="606" y="3731"/>
                  <a:pt x="363" y="3993"/>
                </a:cubicBezTo>
                <a:cubicBezTo>
                  <a:pt x="121" y="4256"/>
                  <a:pt x="0" y="4575"/>
                  <a:pt x="0" y="4950"/>
                </a:cubicBezTo>
                <a:lnTo>
                  <a:pt x="0" y="6750"/>
                </a:lnTo>
                <a:cubicBezTo>
                  <a:pt x="0" y="7416"/>
                  <a:pt x="180" y="8086"/>
                  <a:pt x="538" y="8761"/>
                </a:cubicBezTo>
                <a:cubicBezTo>
                  <a:pt x="898" y="9436"/>
                  <a:pt x="1382" y="10045"/>
                  <a:pt x="1992" y="10589"/>
                </a:cubicBezTo>
                <a:cubicBezTo>
                  <a:pt x="2602" y="11132"/>
                  <a:pt x="3351" y="11590"/>
                  <a:pt x="4238" y="11960"/>
                </a:cubicBezTo>
                <a:cubicBezTo>
                  <a:pt x="5125" y="12331"/>
                  <a:pt x="6058" y="12539"/>
                  <a:pt x="7036" y="12585"/>
                </a:cubicBezTo>
                <a:cubicBezTo>
                  <a:pt x="7399" y="13092"/>
                  <a:pt x="7810" y="13538"/>
                  <a:pt x="8269" y="13922"/>
                </a:cubicBezTo>
                <a:cubicBezTo>
                  <a:pt x="8598" y="14241"/>
                  <a:pt x="8824" y="14580"/>
                  <a:pt x="8950" y="14941"/>
                </a:cubicBezTo>
                <a:cubicBezTo>
                  <a:pt x="9076" y="15303"/>
                  <a:pt x="9139" y="15722"/>
                  <a:pt x="9139" y="16200"/>
                </a:cubicBezTo>
                <a:cubicBezTo>
                  <a:pt x="9139" y="16706"/>
                  <a:pt x="9006" y="17132"/>
                  <a:pt x="8743" y="17480"/>
                </a:cubicBezTo>
                <a:cubicBezTo>
                  <a:pt x="8479" y="17827"/>
                  <a:pt x="8057" y="18000"/>
                  <a:pt x="7477" y="18000"/>
                </a:cubicBezTo>
                <a:cubicBezTo>
                  <a:pt x="6828" y="18000"/>
                  <a:pt x="6250" y="18213"/>
                  <a:pt x="5744" y="18640"/>
                </a:cubicBezTo>
                <a:cubicBezTo>
                  <a:pt x="5238" y="19067"/>
                  <a:pt x="4984" y="19603"/>
                  <a:pt x="4984" y="20250"/>
                </a:cubicBezTo>
                <a:lnTo>
                  <a:pt x="4984" y="21150"/>
                </a:lnTo>
                <a:cubicBezTo>
                  <a:pt x="4984" y="21281"/>
                  <a:pt x="5023" y="21389"/>
                  <a:pt x="5101" y="21474"/>
                </a:cubicBezTo>
                <a:cubicBezTo>
                  <a:pt x="5180" y="21558"/>
                  <a:pt x="5278" y="21600"/>
                  <a:pt x="5400" y="21600"/>
                </a:cubicBezTo>
                <a:lnTo>
                  <a:pt x="16200" y="21600"/>
                </a:lnTo>
                <a:cubicBezTo>
                  <a:pt x="16322" y="21600"/>
                  <a:pt x="16421" y="21558"/>
                  <a:pt x="16499" y="21474"/>
                </a:cubicBezTo>
                <a:cubicBezTo>
                  <a:pt x="16577" y="21389"/>
                  <a:pt x="16616" y="21281"/>
                  <a:pt x="16616" y="21150"/>
                </a:cubicBezTo>
                <a:lnTo>
                  <a:pt x="16616" y="20250"/>
                </a:lnTo>
                <a:cubicBezTo>
                  <a:pt x="16616" y="19603"/>
                  <a:pt x="16362" y="19067"/>
                  <a:pt x="15856" y="18640"/>
                </a:cubicBezTo>
                <a:cubicBezTo>
                  <a:pt x="15349" y="18213"/>
                  <a:pt x="14772" y="18000"/>
                  <a:pt x="14123" y="18000"/>
                </a:cubicBezTo>
                <a:cubicBezTo>
                  <a:pt x="13543" y="18000"/>
                  <a:pt x="13121" y="17827"/>
                  <a:pt x="12857" y="17480"/>
                </a:cubicBezTo>
                <a:cubicBezTo>
                  <a:pt x="12594" y="17132"/>
                  <a:pt x="12462" y="16706"/>
                  <a:pt x="12462" y="16200"/>
                </a:cubicBezTo>
                <a:cubicBezTo>
                  <a:pt x="12462" y="15722"/>
                  <a:pt x="12524" y="15303"/>
                  <a:pt x="12650" y="14941"/>
                </a:cubicBezTo>
                <a:cubicBezTo>
                  <a:pt x="12776" y="14580"/>
                  <a:pt x="13003" y="14241"/>
                  <a:pt x="13331" y="13922"/>
                </a:cubicBezTo>
                <a:cubicBezTo>
                  <a:pt x="13790" y="13537"/>
                  <a:pt x="14201" y="13092"/>
                  <a:pt x="14564" y="12585"/>
                </a:cubicBezTo>
                <a:cubicBezTo>
                  <a:pt x="15543" y="12539"/>
                  <a:pt x="16475" y="12331"/>
                  <a:pt x="17362" y="11960"/>
                </a:cubicBezTo>
                <a:cubicBezTo>
                  <a:pt x="18249" y="11590"/>
                  <a:pt x="18998" y="11132"/>
                  <a:pt x="19608" y="10589"/>
                </a:cubicBezTo>
                <a:cubicBezTo>
                  <a:pt x="20218" y="10045"/>
                  <a:pt x="20702" y="9436"/>
                  <a:pt x="21062" y="8761"/>
                </a:cubicBezTo>
                <a:cubicBezTo>
                  <a:pt x="21420" y="8086"/>
                  <a:pt x="21600" y="7416"/>
                  <a:pt x="21600" y="6750"/>
                </a:cubicBezTo>
                <a:lnTo>
                  <a:pt x="21600" y="4950"/>
                </a:lnTo>
                <a:cubicBezTo>
                  <a:pt x="21600" y="4575"/>
                  <a:pt x="21479" y="4256"/>
                  <a:pt x="21237" y="3993"/>
                </a:cubicBezTo>
                <a:cubicBezTo>
                  <a:pt x="21237" y="3993"/>
                  <a:pt x="21237" y="3993"/>
                  <a:pt x="21237" y="3993"/>
                </a:cubicBezTo>
                <a:close/>
              </a:path>
            </a:pathLst>
          </a:cu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id="{D07607D8-1EB2-4EE9-B376-B2094E018AD9}"/>
              </a:ext>
            </a:extLst>
          </p:cNvPr>
          <p:cNvSpPr txBox="1"/>
          <p:nvPr/>
        </p:nvSpPr>
        <p:spPr>
          <a:xfrm>
            <a:off x="4464389" y="3127967"/>
            <a:ext cx="1273223" cy="735549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通常规则为在PPT文档下中英文各使用一种字体以保持全文档统一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ADECBB0-86FF-47A5-A494-0B21C71CE444}"/>
              </a:ext>
            </a:extLst>
          </p:cNvPr>
          <p:cNvSpPr/>
          <p:nvPr/>
        </p:nvSpPr>
        <p:spPr>
          <a:xfrm>
            <a:off x="4464389" y="2897134"/>
            <a:ext cx="1273223" cy="23083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ADD3801-2812-4340-A54D-293C0DA4A6B9}"/>
              </a:ext>
            </a:extLst>
          </p:cNvPr>
          <p:cNvSpPr/>
          <p:nvPr/>
        </p:nvSpPr>
        <p:spPr>
          <a:xfrm>
            <a:off x="5978832" y="2895774"/>
            <a:ext cx="163608" cy="17042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387" w="2063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39">
            <a:extLst>
              <a:ext uri="{FF2B5EF4-FFF2-40B4-BE49-F238E27FC236}">
                <a16:creationId xmlns:a16="http://schemas.microsoft.com/office/drawing/2014/main" id="{94192EAC-E4AB-4338-BAD1-6AB6C5E86991}"/>
              </a:ext>
            </a:extLst>
          </p:cNvPr>
          <p:cNvSpPr txBox="1"/>
          <p:nvPr/>
        </p:nvSpPr>
        <p:spPr>
          <a:xfrm>
            <a:off x="6383660" y="3127966"/>
            <a:ext cx="1273223" cy="735550"/>
          </a:xfrm>
          <a:prstGeom prst="rect">
            <a:avLst/>
          </a:prstGeom>
          <a:noFill/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通常规则为在PPT文档下中英文各使用一种字体以保持全文档统一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C989F9-D115-4331-A71B-0F70030AE657}"/>
              </a:ext>
            </a:extLst>
          </p:cNvPr>
          <p:cNvSpPr/>
          <p:nvPr/>
        </p:nvSpPr>
        <p:spPr>
          <a:xfrm>
            <a:off x="6383660" y="2897134"/>
            <a:ext cx="1273223" cy="23083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E4D76E8-BB71-487C-9793-79CF2E04092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0B420EB-141E-4046-BC9E-95432EB2BCE3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EA6A13F-388B-453F-A874-063F62D24A89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857441A1-0AC9-4438-91B1-42A563D4D1E9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40004005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0"/>
      <p:bldP grpId="0" spid="21"/>
      <p:bldP grpId="0" spid="22"/>
      <p:bldP grpId="0" spid="16"/>
      <p:bldP grpId="0" spid="18"/>
      <p:bldP grpId="0" spid="19"/>
      <p:bldP grpId="0" spid="13"/>
      <p:bldP grpId="0" spid="14"/>
      <p:bldP grpId="0" spid="15"/>
      <p:bldP grpId="0" spid="10"/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16">
            <a:extLst>
              <a:ext uri="{FF2B5EF4-FFF2-40B4-BE49-F238E27FC236}">
                <a16:creationId xmlns:a16="http://schemas.microsoft.com/office/drawing/2014/main" id="{34FE919A-BAE6-4E22-AAFF-35C88461BAA4}"/>
              </a:ext>
            </a:extLst>
          </p:cNvPr>
          <p:cNvSpPr/>
          <p:nvPr/>
        </p:nvSpPr>
        <p:spPr>
          <a:xfrm>
            <a:off x="6285469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8279FE2B-481E-4CB9-9091-8CB897092183}"/>
              </a:ext>
            </a:extLst>
          </p:cNvPr>
          <p:cNvSpPr/>
          <p:nvPr/>
        </p:nvSpPr>
        <p:spPr>
          <a:xfrm>
            <a:off x="6048515" y="1386834"/>
            <a:ext cx="1535618" cy="1535618"/>
          </a:xfrm>
          <a:prstGeom prst="ellipse">
            <a:avLst/>
          </a:prstGeom>
          <a:noFill/>
          <a:ln w="50800">
            <a:solidFill>
              <a:srgbClr val="FF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PA_椭圆 18">
            <a:extLst>
              <a:ext uri="{FF2B5EF4-FFF2-40B4-BE49-F238E27FC236}">
                <a16:creationId xmlns:a16="http://schemas.microsoft.com/office/drawing/2014/main" id="{A57A1FC6-64CC-4598-9FC8-F4276CC733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14818" y="1484525"/>
            <a:ext cx="270210" cy="2702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9A65EBFF-1E58-470E-9D4C-19F403CB0AD2}"/>
              </a:ext>
            </a:extLst>
          </p:cNvPr>
          <p:cNvSpPr/>
          <p:nvPr/>
        </p:nvSpPr>
        <p:spPr>
          <a:xfrm>
            <a:off x="6317179" y="2740175"/>
            <a:ext cx="996355" cy="310139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100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18E3415-8FD6-4ECF-9802-D786D425BC47}"/>
              </a:ext>
            </a:extLst>
          </p:cNvPr>
          <p:cNvSpPr/>
          <p:nvPr/>
        </p:nvSpPr>
        <p:spPr>
          <a:xfrm>
            <a:off x="1798756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7CE9F752-91AB-43F1-A09A-5CC255239401}"/>
              </a:ext>
            </a:extLst>
          </p:cNvPr>
          <p:cNvSpPr/>
          <p:nvPr/>
        </p:nvSpPr>
        <p:spPr>
          <a:xfrm>
            <a:off x="1561803" y="1386834"/>
            <a:ext cx="1535618" cy="1535618"/>
          </a:xfrm>
          <a:prstGeom prst="ellipse">
            <a:avLst/>
          </a:prstGeom>
          <a:noFill/>
          <a:ln w="50800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PA_椭圆 6">
            <a:extLst>
              <a:ext uri="{FF2B5EF4-FFF2-40B4-BE49-F238E27FC236}">
                <a16:creationId xmlns:a16="http://schemas.microsoft.com/office/drawing/2014/main" id="{1156BFB4-A2D8-47C0-8185-AE5016085F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28106" y="1484525"/>
            <a:ext cx="270210" cy="2702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D3A37F8-4E42-4F00-8E46-0870DF32C6D8}"/>
              </a:ext>
            </a:extLst>
          </p:cNvPr>
          <p:cNvSpPr/>
          <p:nvPr/>
        </p:nvSpPr>
        <p:spPr>
          <a:xfrm>
            <a:off x="1830467" y="2740175"/>
            <a:ext cx="996355" cy="310139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100"/>
              <a:t>标题文本预设</a:t>
            </a: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B7CE879D-2DBF-4294-A2D9-87EC228AA5D0}"/>
              </a:ext>
            </a:extLst>
          </p:cNvPr>
          <p:cNvSpPr/>
          <p:nvPr/>
        </p:nvSpPr>
        <p:spPr>
          <a:xfrm>
            <a:off x="1812034" y="1638301"/>
            <a:ext cx="1037899" cy="10271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CEBA923C-D697-4F4C-BB06-4157058E6402}"/>
              </a:ext>
            </a:extLst>
          </p:cNvPr>
          <p:cNvSpPr/>
          <p:nvPr/>
        </p:nvSpPr>
        <p:spPr>
          <a:xfrm>
            <a:off x="4043081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F6BEE9A6-C36B-4C08-9EE2-8210C46018CD}"/>
              </a:ext>
            </a:extLst>
          </p:cNvPr>
          <p:cNvSpPr/>
          <p:nvPr/>
        </p:nvSpPr>
        <p:spPr>
          <a:xfrm>
            <a:off x="3806127" y="1386834"/>
            <a:ext cx="1535618" cy="1535618"/>
          </a:xfrm>
          <a:prstGeom prst="ellipse">
            <a:avLst/>
          </a:prstGeom>
          <a:noFill/>
          <a:ln w="50800">
            <a:solidFill>
              <a:srgbClr val="FFA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PA_椭圆 12">
            <a:extLst>
              <a:ext uri="{FF2B5EF4-FFF2-40B4-BE49-F238E27FC236}">
                <a16:creationId xmlns:a16="http://schemas.microsoft.com/office/drawing/2014/main" id="{F8935B09-BA2C-451E-A853-AD10FCE7638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72430" y="1484525"/>
            <a:ext cx="270210" cy="270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B20480D5-D5D5-4DBE-8E63-98E0D1883D57}"/>
              </a:ext>
            </a:extLst>
          </p:cNvPr>
          <p:cNvSpPr/>
          <p:nvPr/>
        </p:nvSpPr>
        <p:spPr>
          <a:xfrm>
            <a:off x="4074791" y="2740175"/>
            <a:ext cx="996355" cy="310139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100"/>
              <a:t>标题文本预设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EB22485D-8C17-4588-9BB7-C5C86DB8A5D4}"/>
              </a:ext>
            </a:extLst>
          </p:cNvPr>
          <p:cNvSpPr/>
          <p:nvPr/>
        </p:nvSpPr>
        <p:spPr>
          <a:xfrm>
            <a:off x="4059169" y="1638301"/>
            <a:ext cx="1037899" cy="102711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89BAE6A7-DD2E-4045-9110-BBAB78B17866}"/>
              </a:ext>
            </a:extLst>
          </p:cNvPr>
          <p:cNvSpPr/>
          <p:nvPr/>
        </p:nvSpPr>
        <p:spPr>
          <a:xfrm>
            <a:off x="6298747" y="1638301"/>
            <a:ext cx="1037899" cy="102711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191712A-1AE7-4975-A12F-62825953C88B}"/>
              </a:ext>
            </a:extLst>
          </p:cNvPr>
          <p:cNvSpPr txBox="1"/>
          <p:nvPr/>
        </p:nvSpPr>
        <p:spPr>
          <a:xfrm>
            <a:off x="1503683" y="3183872"/>
            <a:ext cx="1649922" cy="161191"/>
          </a:xfrm>
          <a:prstGeom prst="rect">
            <a:avLst/>
          </a:prstGeom>
        </p:spPr>
        <p:txBody>
          <a:bodyPr anchor="b" anchorCtr="0" bIns="0" lIns="0" rIns="0" tIns="0" vert="horz" wrap="none">
            <a:normAutofit fontScale="77500" lnSpcReduction="20000"/>
          </a:bodyPr>
          <a:lstStyle/>
          <a:p>
            <a:pPr algn="ctr"/>
            <a:r>
              <a:rPr altLang="en-US" b="1" kern="900" lang="zh-CN" sz="160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66BB2175-B85C-48EE-BEBF-CED8E9BE14CC}"/>
              </a:ext>
            </a:extLst>
          </p:cNvPr>
          <p:cNvSpPr txBox="1"/>
          <p:nvPr/>
        </p:nvSpPr>
        <p:spPr>
          <a:xfrm>
            <a:off x="1503683" y="3345062"/>
            <a:ext cx="1649922" cy="265965"/>
          </a:xfrm>
          <a:prstGeom prst="rect">
            <a:avLst/>
          </a:prstGeom>
        </p:spPr>
        <p:txBody>
          <a:bodyPr anchor="t" anchorCtr="0" bIns="0" lIns="0" rIns="0" t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3C214981-9FE8-46EB-93D7-351D7E9EDA09}"/>
              </a:ext>
            </a:extLst>
          </p:cNvPr>
          <p:cNvSpPr txBox="1"/>
          <p:nvPr/>
        </p:nvSpPr>
        <p:spPr>
          <a:xfrm>
            <a:off x="3740544" y="3183872"/>
            <a:ext cx="1649922" cy="161191"/>
          </a:xfrm>
          <a:prstGeom prst="rect">
            <a:avLst/>
          </a:prstGeom>
        </p:spPr>
        <p:txBody>
          <a:bodyPr anchor="b" anchorCtr="0" bIns="0" lIns="0" rIns="0" tIns="0" vert="horz" wrap="none">
            <a:normAutofit fontScale="77500" lnSpcReduction="20000"/>
          </a:bodyPr>
          <a:lstStyle/>
          <a:p>
            <a:pPr algn="ctr"/>
            <a:r>
              <a:rPr altLang="en-US" b="1" kern="900" lang="zh-CN" sz="16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FBB72F32-0E96-41DB-934B-754CFB8A383F}"/>
              </a:ext>
            </a:extLst>
          </p:cNvPr>
          <p:cNvSpPr txBox="1"/>
          <p:nvPr/>
        </p:nvSpPr>
        <p:spPr>
          <a:xfrm>
            <a:off x="3740544" y="3345062"/>
            <a:ext cx="1649922" cy="265965"/>
          </a:xfrm>
          <a:prstGeom prst="rect">
            <a:avLst/>
          </a:prstGeom>
        </p:spPr>
        <p:txBody>
          <a:bodyPr anchor="t" anchorCtr="0" bIns="0" lIns="0" rIns="0" t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4E1DA7C8-9F1E-42BB-9995-5F3BD3ADE0BB}"/>
              </a:ext>
            </a:extLst>
          </p:cNvPr>
          <p:cNvSpPr txBox="1"/>
          <p:nvPr/>
        </p:nvSpPr>
        <p:spPr>
          <a:xfrm>
            <a:off x="5990395" y="3183872"/>
            <a:ext cx="1649922" cy="161191"/>
          </a:xfrm>
          <a:prstGeom prst="rect">
            <a:avLst/>
          </a:prstGeom>
        </p:spPr>
        <p:txBody>
          <a:bodyPr anchor="b" anchorCtr="0" bIns="0" lIns="0" rIns="0" tIns="0" vert="horz" wrap="none">
            <a:normAutofit fontScale="77500" lnSpcReduction="20000"/>
          </a:bodyPr>
          <a:lstStyle/>
          <a:p>
            <a:pPr algn="ctr"/>
            <a:r>
              <a:rPr altLang="en-US" b="1" kern="900" lang="zh-CN" sz="160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FA623388-D5C2-43FB-937F-877457A06270}"/>
              </a:ext>
            </a:extLst>
          </p:cNvPr>
          <p:cNvSpPr txBox="1"/>
          <p:nvPr/>
        </p:nvSpPr>
        <p:spPr>
          <a:xfrm>
            <a:off x="5990395" y="3345062"/>
            <a:ext cx="1649922" cy="265965"/>
          </a:xfrm>
          <a:prstGeom prst="rect">
            <a:avLst/>
          </a:prstGeom>
        </p:spPr>
        <p:txBody>
          <a:bodyPr anchor="t" anchorCtr="0" bIns="0" lIns="0" rIns="0" t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45DFB59-0BC9-4039-8189-E0B52BD80E8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5BE078-D64C-4529-88D8-97D6119ACDFC}"/>
                </a:ext>
              </a:extLst>
            </p:cNvPr>
            <p:cNvSpPr/>
            <p:nvPr/>
          </p:nvSpPr>
          <p:spPr>
            <a:xfrm>
              <a:off x="4732879" y="662315"/>
              <a:ext cx="2623109" cy="27432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120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E024CC1-6D27-48D2-AADB-E91B07AF8700}"/>
                </a:ext>
              </a:extLst>
            </p:cNvPr>
            <p:cNvSpPr txBox="1"/>
            <p:nvPr/>
          </p:nvSpPr>
          <p:spPr>
            <a:xfrm>
              <a:off x="4086601" y="361949"/>
              <a:ext cx="3915665" cy="4267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>
                  <a:solidFill>
                    <a:srgbClr val="FF0000"/>
                  </a:solidFill>
                </a14:hiddenLine>
              </a:ext>
            </a:extLst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20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B6DBC6-1B62-462D-A6F1-F3D7D203FAAA}"/>
              </a:ext>
            </a:extLst>
          </p:cNvPr>
          <p:cNvSpPr txBox="1"/>
          <p:nvPr/>
        </p:nvSpPr>
        <p:spPr>
          <a:xfrm>
            <a:off x="353930" y="69357"/>
            <a:ext cx="70048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val="32876928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6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82716E-06 C 0.03212 0.05926 0.03126 0.15402 -0.00208 0.21111 C -0.03542 0.26852 -0.08855 0.26667 -0.12084 0.2071 C -0.15296 0.14784 -0.15209 0.05371 -0.11875 -0.00339 C -0.08542 -0.0608 -0.0323 -0.05926 5E-06 -3.82716E-06 L -0.00017 -0.0003 L 5E-06 -3.82716E-06 Z" pathEditMode="relative" ptsTypes="AAAAAAA" rAng="8160000">
                                      <p:cBhvr>
                                        <p:cTn dur="75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037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8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1.23457E-07 C 0.03455 0.05525 0.03733 0.15 0.00625 0.21111 C -0.02465 0.27222 -0.07778 0.27716 -0.11233 0.22191 C -0.1467 0.16667 -0.14948 0.07253 -0.1184 0.01142 C -0.0875 -0.05 -0.03438 -0.05494 1.38889E-06 -1.23457E-07 L 1.38889E-06 -1.23457E-07 L 1.38889E-06 -1.23457E-07 Z" pathEditMode="relative" ptsTypes="AAAAAAA" rAng="7920000">
                                      <p:cBhvr>
                                        <p:cTn dur="75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11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4.93827E-06 C 0.03541 0.05308 0.0401 0.14753 0.01024 0.21049 C -0.01945 0.27376 -0.0724 0.28179 -0.10799 0.2287 C -0.14341 0.17561 -0.14809 0.08179 -0.11823 0.01882 C -0.08854 -0.04445 -0.03559 -0.05278 3.33333E-06 4.93827E-06 L -0.00018 4.93827E-06 L 3.33333E-06 4.93827E-06 Z" pathEditMode="relative" ptsTypes="AAAAAAA" rAng="7800000">
                                      <p:cBhvr>
                                        <p:cTn dur="75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0" spid="8"/>
      <p:bldP grpId="0" spid="9"/>
      <p:bldP grpId="0" spid="10"/>
      <p:bldP grpId="1" spid="10"/>
      <p:bldP grpId="0" spid="11"/>
      <p:bldP grpId="0" spid="12"/>
      <p:bldP grpId="0" spid="13"/>
      <p:bldP grpId="0" spid="14"/>
      <p:bldP grpId="0" spid="15"/>
      <p:bldP grpId="1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i="0" lang="zh-CN" sz="2400">
                <a:solidFill>
                  <a:schemeClr val="tx2"/>
                </a:solidFill>
                <a:effectLst/>
                <a:latin charset="-122" pitchFamily="50" typeface="造字工房悦黑演示版常规体"/>
                <a:ea charset="-122" pitchFamily="50" typeface="造字工房悦黑演示版常规体"/>
              </a:rPr>
              <a:t>点击此处添加标题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accent5"/>
                </a:solidFill>
              </a:rPr>
              <a:t>Here to 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649270" y="1111230"/>
            <a:ext cx="184546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accent1"/>
                </a:solidFill>
                <a:latin charset="-122" panose="03000509000000000000" pitchFamily="65" typeface="方正稚艺简体"/>
                <a:ea charset="-122" panose="03000509000000000000" pitchFamily="65" typeface="方正稚艺简体"/>
              </a:rPr>
              <a:t>02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7901" l="49570" r="34859" t="20919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val="123880746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fill="hold" grpId="0" id="8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9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9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9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9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MH" val="20170621195047"/>
  <p:tag name="MH_LIBRARY" val="GRAPHIC"/>
  <p:tag name="MH_ORDER" val="1"/>
  <p:tag name="MH_TYPE" val="Text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卡通矢量图 课件PPT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http://www.ypppt.com/</Company>
  <PresentationFormat>On-screen Show (16:9)</PresentationFormat>
  <Paragraphs>260</Paragraphs>
  <Slides>25</Slides>
  <Notes>25</Notes>
  <TotalTime>179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Calibri Light</vt:lpstr>
      <vt:lpstr>Calibri</vt:lpstr>
      <vt:lpstr>等线 Light</vt:lpstr>
      <vt:lpstr>等线</vt:lpstr>
      <vt:lpstr>方正稚艺简体</vt:lpstr>
      <vt:lpstr>造字工房悦黑演示版常规体</vt:lpstr>
      <vt:lpstr>Impact</vt:lpstr>
      <vt:lpstr>思源宋体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2017-07-04T05:41:22Z</dcterms:created>
  <cp:lastModifiedBy>优品PPT</cp:lastModifiedBy>
  <dcterms:modified xsi:type="dcterms:W3CDTF">2021-08-22T05:48:44Z</dcterms:modified>
  <cp:revision>304</cp:revision>
  <dc:title>PowerPoint 演示文稿</dc:title>
</cp:coreProperties>
</file>