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9" r:id="rId5"/>
    <p:sldId id="260" r:id="rId6"/>
    <p:sldId id="257" r:id="rId7"/>
    <p:sldId id="280" r:id="rId8"/>
    <p:sldId id="279" r:id="rId9"/>
    <p:sldId id="264" r:id="rId10"/>
    <p:sldId id="261" r:id="rId11"/>
    <p:sldId id="258" r:id="rId12"/>
    <p:sldId id="277" r:id="rId13"/>
    <p:sldId id="265" r:id="rId14"/>
    <p:sldId id="267" r:id="rId15"/>
    <p:sldId id="262" r:id="rId16"/>
    <p:sldId id="274" r:id="rId17"/>
    <p:sldId id="273" r:id="rId18"/>
    <p:sldId id="275" r:id="rId19"/>
    <p:sldId id="276" r:id="rId20"/>
    <p:sldId id="268" r:id="rId21"/>
    <p:sldId id="263" r:id="rId22"/>
    <p:sldId id="269" r:id="rId23"/>
    <p:sldId id="272" r:id="rId24"/>
    <p:sldId id="278" r:id="rId25"/>
    <p:sldId id="270" r:id="rId26"/>
    <p:sldId id="271" r:id="rId27"/>
    <p:sldId id="281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1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44837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CE-44AB-B3A6-91A7EAB823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75000"/>
                <a:alpha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CE-44AB-B3A6-91A7EAB823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04CE-44AB-B3A6-91A7EAB82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204471216"/>
        <c:axId val="204471776"/>
      </c:barChart>
      <c:catAx>
        <c:axId val="204471216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204471776"/>
        <c:auto val="0"/>
        <c:lblAlgn val="ctr"/>
        <c:lblOffset/>
        <c:noMultiLvlLbl val="0"/>
      </c:catAx>
      <c:valAx>
        <c:axId val="204471776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rgbClr val="448377"/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rgbClr val="448377"/>
              </a:solidFill>
              <a:latin typeface="+mn-lt"/>
              <a:ea typeface="+mn-ea"/>
              <a:cs typeface="+mn-cs"/>
            </a:endParaRPr>
          </a:p>
        </c:txPr>
        <c:crossAx val="204471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rgbClr val="448377"/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rgbClr val="448377"/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2561306655406952"/>
          <c:y val="0.18580661714076996"/>
          <c:w val="0.8993072509765625"/>
          <c:h val="0.696404218673706"/>
        </c:manualLayout>
      </c:layout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 cmpd="sng" algn="ctr">
              <a:solidFill>
                <a:schemeClr val="bg1"/>
              </a:solidFill>
              <a:prstDash val="solid"/>
              <a:round/>
            </a:ln>
          </c:spPr>
          <c:marker>
            <c:symbol val="circle"/>
            <c:size val="8"/>
            <c:spPr>
              <a:solidFill>
                <a:schemeClr val="bg1"/>
              </a:solidFill>
              <a:ln w="6350" cap="flat" cmpd="sng" algn="ctr">
                <a:solidFill>
                  <a:schemeClr val="bg1"/>
                </a:solidFill>
                <a:prstDash val="solid"/>
                <a:bevel/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1</c:v>
                </c:pt>
                <c:pt idx="2">
                  <c:v>3.5</c:v>
                </c:pt>
                <c:pt idx="3">
                  <c:v>2.4</c:v>
                </c:pt>
                <c:pt idx="4">
                  <c:v>4.1</c:v>
                </c:pt>
                <c:pt idx="5">
                  <c:v>1.5</c:v>
                </c:pt>
                <c:pt idx="6">
                  <c:v>2.6</c:v>
                </c:pt>
                <c:pt idx="7">
                  <c:v>2</c:v>
                </c:pt>
                <c:pt idx="8">
                  <c:v>4.6</c:v>
                </c:pt>
                <c:pt idx="9">
                  <c:v>4.9</c:v>
                </c:pt>
                <c:pt idx="10">
                  <c:v>2.6</c:v>
                </c:pt>
                <c:pt idx="11">
                  <c:v>4.2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CCD-4F21-AF5A-0E3984841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72015152"/>
        <c:axId val="272015712"/>
      </c:lineChart>
      <c:catAx>
        <c:axId val="272015152"/>
        <c:scaling>
          <c:orientation/>
        </c:scaling>
        <c:delete val="0"/>
        <c:axPos val="b"/>
        <c:numFmt formatCode="General" sourceLinked="0"/>
        <c:majorTickMark val="out"/>
        <c:minorTickMark val="none"/>
        <c:spPr>
          <a:ln w="635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 sz="1000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272015712"/>
        <c:crosses val="autoZero"/>
        <c:auto val="0"/>
        <c:lblAlgn val="ctr"/>
        <c:lblOffset/>
        <c:noMultiLvlLbl val="0"/>
      </c:catAx>
      <c:valAx>
        <c:axId val="272015712"/>
        <c:scaling>
          <c:orientation/>
        </c:scaling>
        <c:delete val="0"/>
        <c:axPos val="l"/>
        <c:numFmt formatCode="\¥#,##0.00_);\(\¥#,##0.00\)" sourceLinked="0"/>
        <c:majorTickMark val="out"/>
        <c:minorTickMark val="in"/>
        <c:spPr>
          <a:ln w="635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p>
            <a:pPr>
              <a:defRPr lang="zh-CN" sz="1050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 sz="1050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272015152"/>
        <c:crosses val="autoZero"/>
        <c:crossBetween val="between"/>
      </c:valAx>
      <c:spPr>
        <a:noFill/>
        <a:ln>
          <a:noFill/>
        </a:ln>
      </c:spPr>
    </c:plotArea>
    <c:plotVisOnly val="1"/>
    <c:dispBlanksAs/>
    <c:showDLblsOverMax val="0"/>
  </c:chart>
  <c:txPr>
    <a:bodyPr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6EE08-C0AF-43A9-868D-56C4E119B2D2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F2426-5FF5-431E-AA95-960DD65842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8374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82810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1104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3374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87006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05740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04009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5900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53440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74270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34491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5846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4937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35555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42572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78992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64301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208597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4591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09997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33928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76461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6887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3739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42606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1087436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A714-9DD3-417A-9ABA-1792B3ED552A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830-4B65-449D-BFA1-DEA8457C7A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6786176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A714-9DD3-417A-9ABA-1792B3ED552A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830-4B65-449D-BFA1-DEA8457C7A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1892835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A714-9DD3-417A-9ABA-1792B3ED552A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830-4B65-449D-BFA1-DEA8457C7A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1564355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2483731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6434501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8759030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1223191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0612120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1197115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1738482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1025144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A714-9DD3-417A-9ABA-1792B3ED552A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830-4B65-449D-BFA1-DEA8457C7A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99782728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1842996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4188722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3822386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A714-9DD3-417A-9ABA-1792B3ED552A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830-4B65-449D-BFA1-DEA8457C7A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8714297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A714-9DD3-417A-9ABA-1792B3ED552A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830-4B65-449D-BFA1-DEA8457C7A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3703470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A714-9DD3-417A-9ABA-1792B3ED552A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830-4B65-449D-BFA1-DEA8457C7A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2583249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A714-9DD3-417A-9ABA-1792B3ED552A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830-4B65-449D-BFA1-DEA8457C7A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3717181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A714-9DD3-417A-9ABA-1792B3ED552A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830-4B65-449D-BFA1-DEA8457C7A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986151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A714-9DD3-417A-9ABA-1792B3ED552A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830-4B65-449D-BFA1-DEA8457C7A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4777113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A714-9DD3-417A-9ABA-1792B3ED552A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830-4B65-449D-BFA1-DEA8457C7A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7253800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AA714-9DD3-417A-9ABA-1792B3ED552A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FE830-4B65-449D-BFA1-DEA8457C7A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7771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1219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5.jpe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5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5.jpeg" Type="http://schemas.openxmlformats.org/officeDocument/2006/relationships/image"/><Relationship Id="rId4" Target="../media/image15.png" Type="http://schemas.openxmlformats.org/officeDocument/2006/relationships/image"/><Relationship Id="rId5" Target="../charts/chart1.xml" Type="http://schemas.openxmlformats.org/officeDocument/2006/relationships/char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5.jpe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19.wdp" Type="http://schemas.microsoft.com/office/2007/relationships/hdphoto"/><Relationship Id="rId8" Target="../media/image20.pn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5.jpeg" Type="http://schemas.openxmlformats.org/officeDocument/2006/relationships/image"/><Relationship Id="rId4" Target="../media/image2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5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5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4.jpeg" Type="http://schemas.openxmlformats.org/officeDocument/2006/relationships/image"/><Relationship Id="rId4" Target="../charts/chart2.xml" Type="http://schemas.openxmlformats.org/officeDocument/2006/relationships/chart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5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26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2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Relationship Id="rId6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5.jpe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1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5649" t="4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490146" y="0"/>
            <a:ext cx="5211709" cy="6858000"/>
          </a:xfrm>
          <a:prstGeom prst="rect">
            <a:avLst/>
          </a:prstGeom>
          <a:solidFill>
            <a:srgbClr val="448377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5181600" y="828288"/>
            <a:ext cx="2015614" cy="5151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6600">
                <a:solidFill>
                  <a:schemeClr val="bg1"/>
                </a:solidFill>
                <a:latin charset="-120" pitchFamily="50" typeface="TypeLand 康熙字典體"/>
                <a:ea charset="-120" pitchFamily="50" typeface="TypeLand 康熙字典體"/>
              </a:rPr>
              <a:t>茶味</a:t>
            </a:r>
          </a:p>
        </p:txBody>
      </p:sp>
      <p:sp>
        <p:nvSpPr>
          <p:cNvPr id="12" name="矩形 11"/>
          <p:cNvSpPr/>
          <p:nvPr/>
        </p:nvSpPr>
        <p:spPr>
          <a:xfrm>
            <a:off x="3645624" y="-95116"/>
            <a:ext cx="609600" cy="704823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altLang="en-US" b="0" i="0" lang="zh-CN" smtClean="0" spc="2500" sz="2800">
                <a:solidFill>
                  <a:schemeClr val="bg1"/>
                </a:solidFill>
                <a:effectLst/>
                <a:latin charset="-122" panose="02020300000000000000" pitchFamily="18" typeface="Adobe 宋体 Std L"/>
                <a:ea charset="-122" panose="02020300000000000000" pitchFamily="18" typeface="Adobe 宋体 Std L"/>
              </a:rPr>
              <a:t>寒夜客来 茶当酒</a:t>
            </a:r>
          </a:p>
        </p:txBody>
      </p:sp>
      <p:sp>
        <p:nvSpPr>
          <p:cNvPr id="14" name="矩形 13"/>
          <p:cNvSpPr/>
          <p:nvPr/>
        </p:nvSpPr>
        <p:spPr>
          <a:xfrm>
            <a:off x="7915727" y="-95116"/>
            <a:ext cx="609600" cy="704823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altLang="en-US" lang="zh-CN" spc="2500" sz="2800">
                <a:solidFill>
                  <a:schemeClr val="bg1"/>
                </a:solidFill>
                <a:latin charset="-122" panose="02020300000000000000" pitchFamily="18" typeface="Adobe 宋体 Std L"/>
                <a:ea charset="-122" panose="02020300000000000000" pitchFamily="18" typeface="Adobe 宋体 Std L"/>
              </a:rPr>
              <a:t>茶秉天地 清之气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4439791" y="0"/>
            <a:ext cx="0" cy="6858000"/>
          </a:xfrm>
          <a:prstGeom prst="line">
            <a:avLst/>
          </a:prstGeom>
          <a:ln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48345" y="38234"/>
            <a:ext cx="0" cy="6858000"/>
          </a:xfrm>
          <a:prstGeom prst="line">
            <a:avLst/>
          </a:prstGeom>
          <a:ln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168359542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2"/>
      <p:bldP grpId="0" spid="1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1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9602" t="60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09800" y="2644170"/>
            <a:ext cx="777240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2000" sz="9600">
                <a:solidFill>
                  <a:schemeClr val="bg1"/>
                </a:solidFill>
                <a:latin charset="-122" pitchFamily="50" typeface="文悦古典明朝体 (非商业使用) W5"/>
                <a:ea charset="-122" pitchFamily="50" typeface="文悦古典明朝体 (非商业使用) W5"/>
              </a:rPr>
              <a:t>不如采茶去</a:t>
            </a:r>
          </a:p>
        </p:txBody>
      </p:sp>
      <p:sp>
        <p:nvSpPr>
          <p:cNvPr id="6" name="矩形 5"/>
          <p:cNvSpPr/>
          <p:nvPr/>
        </p:nvSpPr>
        <p:spPr>
          <a:xfrm>
            <a:off x="2156460" y="4596885"/>
            <a:ext cx="7802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0" i="0" lang="zh-CN" smtClean="0" spc="600">
                <a:solidFill>
                  <a:schemeClr val="bg1"/>
                </a:solidFill>
                <a:effectLst/>
                <a:latin charset="-122" panose="02020300000000000000" pitchFamily="18" typeface="Adobe 宋体 Std L"/>
                <a:ea charset="-122" panose="02020300000000000000" pitchFamily="18" typeface="Adobe 宋体 Std L"/>
              </a:rPr>
              <a:t>清水净手，调匀气息，一招一式地冲泡，心平气和地观赏</a:t>
            </a:r>
          </a:p>
        </p:txBody>
      </p:sp>
    </p:spTree>
    <p:extLst>
      <p:ext uri="{BB962C8B-B14F-4D97-AF65-F5344CB8AC3E}">
        <p14:creationId val="710862791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852" r="100000" t="0">
                        <a14:foregroundMark x1="85802" x2="87037" y1="60924" y2="64121"/>
                        <a14:foregroundMark x1="75720" x2="74897" y1="60213" y2="65187"/>
                        <a14:foregroundMark x1="75720" x2="76337" y1="57194" y2="62522"/>
                        <a14:foregroundMark x1="75103" x2="76749" y1="52220" y2="57371"/>
                        <a14:foregroundMark x1="90947" x2="61728" y1="4796" y2="15808"/>
                        <a14:foregroundMark x1="51029" x2="52469" y1="36590" y2="38899"/>
                        <a14:backgroundMark x1="29630" x2="81070" y1="93073" y2="94494"/>
                        <a14:backgroundMark x1="16255" x2="11523" y1="85080" y2="90053"/>
                        <a14:backgroundMark x1="79630" x2="80453" y1="61812" y2="66430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71950" y="0"/>
            <a:ext cx="5920050" cy="6858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93673" y="1509059"/>
            <a:ext cx="5578277" cy="3839882"/>
            <a:chOff x="693673" y="1712066"/>
            <a:chExt cx="5578277" cy="3839882"/>
          </a:xfrm>
        </p:grpSpPr>
        <p:sp>
          <p:nvSpPr>
            <p:cNvPr id="6" name="矩形 5"/>
            <p:cNvSpPr/>
            <p:nvPr/>
          </p:nvSpPr>
          <p:spPr>
            <a:xfrm>
              <a:off x="1209864" y="2789518"/>
              <a:ext cx="4809935" cy="1737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0" i="0" lang="zh-CN" smtClean="0" spc="300">
                  <a:solidFill>
                    <a:srgbClr val="448377"/>
                  </a:solidFill>
                  <a:effectLst/>
                  <a:latin charset="-122" panose="02020300000000000000" pitchFamily="18" typeface="Adobe 宋体 Std L"/>
                  <a:ea charset="-122" panose="02020300000000000000" pitchFamily="18" typeface="Adobe 宋体 Std L"/>
                </a:rPr>
                <a:t>茶之韵，在于那一抹淡淡的绿：能听见山风，能感觉到阳光雨露，唤醒出茶的前世今生。茶之韵，在于喧嚣城市中的回归自然，平复心情的清心静气。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225854" y="4628618"/>
              <a:ext cx="5046096" cy="1325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noProof="1" smtClean="0" spc="300">
                  <a:solidFill>
                    <a:srgbClr val="448377"/>
                  </a:solidFill>
                  <a:latin charset="-122" panose="02020300000000000000" pitchFamily="18" typeface="Adobe 宋体 Std L"/>
                  <a:ea charset="-122" panose="02020300000000000000" pitchFamily="18" typeface="Adobe 宋体 Std L"/>
                </a:rPr>
                <a:t>Lorem Ipsum Dolor Sit Er Elit Lamet, Consectetaur Cillium Adipisicing Pecu,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93673" y="1712066"/>
              <a:ext cx="3917409" cy="9144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/>
              <a:r>
                <a:rPr altLang="en-US" lang="zh-CN" smtClean="0" sz="5400">
                  <a:solidFill>
                    <a:srgbClr val="448377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输入标题</a:t>
              </a:r>
            </a:p>
          </p:txBody>
        </p:sp>
      </p:grpSp>
    </p:spTree>
    <p:extLst>
      <p:ext uri="{BB962C8B-B14F-4D97-AF65-F5344CB8AC3E}">
        <p14:creationId val="2989737954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00880" y="1733880"/>
            <a:ext cx="3390241" cy="3390241"/>
          </a:xfrm>
          <a:custGeom>
            <a:gdLst>
              <a:gd fmla="*/ 1175061 w 2350122" name="connsiteX0"/>
              <a:gd fmla="*/ 0 h 2350122" name="connsiteY0"/>
              <a:gd fmla="*/ 2350122 w 2350122" name="connsiteX1"/>
              <a:gd fmla="*/ 1175061 h 2350122" name="connsiteY1"/>
              <a:gd fmla="*/ 1175061 w 2350122" name="connsiteX2"/>
              <a:gd fmla="*/ 2350122 h 2350122" name="connsiteY2"/>
              <a:gd fmla="*/ 0 w 2350122" name="connsiteX3"/>
              <a:gd fmla="*/ 1175061 h 2350122" name="connsiteY3"/>
              <a:gd fmla="*/ 1175061 w 2350122" name="connsiteX4"/>
              <a:gd fmla="*/ 0 h 235012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50122" w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algn="ctr" blurRad="114300" dir="4800000" dist="25400" rotWithShape="0" sx="104000" sy="104000">
              <a:schemeClr val="bg1">
                <a:lumMod val="85000"/>
                <a:alpha val="99000"/>
              </a:scheme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233440" y="1773772"/>
            <a:ext cx="3675908" cy="1864777"/>
            <a:chOff x="6263756" y="1604235"/>
            <a:chExt cx="5192546" cy="1864777"/>
          </a:xfrm>
        </p:grpSpPr>
        <p:sp>
          <p:nvSpPr>
            <p:cNvPr id="10" name="Content Placeholder 2"/>
            <p:cNvSpPr txBox="1"/>
            <p:nvPr/>
          </p:nvSpPr>
          <p:spPr>
            <a:xfrm>
              <a:off x="6263756" y="1968563"/>
              <a:ext cx="5192546" cy="1500449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pc="300">
                  <a:solidFill>
                    <a:srgbClr val="448377"/>
                  </a:solidFill>
                  <a:latin charset="-122" panose="02020300000000000000" pitchFamily="18" typeface="Adobe 宋体 Std L"/>
                  <a:ea charset="-122" panose="02020300000000000000" pitchFamily="18" typeface="Adobe 宋体 Std L"/>
                </a:rPr>
                <a:t>您的内容打在这里，或者通过复制您的文本后，在此框中选择粘贴，并选择只保留文字,您的内容。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135501" y="1604235"/>
              <a:ext cx="320305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2000">
                  <a:solidFill>
                    <a:srgbClr val="448377"/>
                  </a:solidFill>
                  <a:latin charset="-122" panose="02020300000000000000" pitchFamily="18" typeface="Adobe 宋体 Std L"/>
                  <a:ea charset="-122" panose="02020300000000000000" pitchFamily="18" typeface="Adobe 宋体 Std L"/>
                </a:rPr>
                <a:t>点击添加标题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289333" y="1773772"/>
            <a:ext cx="3601565" cy="1864777"/>
            <a:chOff x="6251030" y="1604235"/>
            <a:chExt cx="5087530" cy="1864777"/>
          </a:xfrm>
        </p:grpSpPr>
        <p:sp>
          <p:nvSpPr>
            <p:cNvPr id="16" name="Content Placeholder 2"/>
            <p:cNvSpPr txBox="1"/>
            <p:nvPr/>
          </p:nvSpPr>
          <p:spPr>
            <a:xfrm>
              <a:off x="6263756" y="1968564"/>
              <a:ext cx="5074804" cy="1500448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pc="300">
                  <a:solidFill>
                    <a:srgbClr val="448377"/>
                  </a:solidFill>
                  <a:latin charset="-122" panose="02020300000000000000" pitchFamily="18" typeface="Adobe 宋体 Std L"/>
                  <a:ea charset="-122" panose="02020300000000000000" pitchFamily="18" typeface="Adobe 宋体 Std L"/>
                </a:rPr>
                <a:t>您的内容打在这里，或者通过复制您的文本后，在此框中选择粘贴，并选择只保留文字,您的内容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251032" y="1604235"/>
              <a:ext cx="320305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rgbClr val="448377"/>
                  </a:solidFill>
                  <a:latin charset="-122" panose="02020300000000000000" pitchFamily="18" typeface="Adobe 宋体 Std L"/>
                  <a:ea charset="-122" panose="02020300000000000000" pitchFamily="18" typeface="Adobe 宋体 Std L"/>
                </a:rPr>
                <a:t>点击添加标题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606867" y="2518512"/>
            <a:ext cx="1005840" cy="182097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mtClean="0" spc="600" sz="5400">
                <a:solidFill>
                  <a:schemeClr val="bg1"/>
                </a:solidFill>
                <a:latin charset="-122" pitchFamily="50" typeface="文悦古典明朝体 (非商业使用) W5"/>
                <a:ea charset="-122" pitchFamily="50" typeface="文悦古典明朝体 (非商业使用) W5"/>
              </a:rPr>
              <a:t>茶道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33440" y="3748725"/>
            <a:ext cx="3675908" cy="1864777"/>
            <a:chOff x="6263756" y="1604235"/>
            <a:chExt cx="5192546" cy="1864777"/>
          </a:xfrm>
        </p:grpSpPr>
        <p:sp>
          <p:nvSpPr>
            <p:cNvPr id="20" name="Content Placeholder 2"/>
            <p:cNvSpPr txBox="1"/>
            <p:nvPr/>
          </p:nvSpPr>
          <p:spPr>
            <a:xfrm>
              <a:off x="6263756" y="1968563"/>
              <a:ext cx="5192546" cy="1500449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pc="300">
                  <a:solidFill>
                    <a:srgbClr val="448377"/>
                  </a:solidFill>
                  <a:latin charset="-122" panose="02020300000000000000" pitchFamily="18" typeface="Adobe 宋体 Std L"/>
                  <a:ea charset="-122" panose="02020300000000000000" pitchFamily="18" typeface="Adobe 宋体 Std L"/>
                </a:rPr>
                <a:t>您的内容打在这里，或者通过复制您的文本后，在此框中选择粘贴，并选择只保留文字,您的内容。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135501" y="1604236"/>
              <a:ext cx="320305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2000">
                  <a:solidFill>
                    <a:srgbClr val="448377"/>
                  </a:solidFill>
                  <a:latin charset="-122" panose="02020300000000000000" pitchFamily="18" typeface="Adobe 宋体 Std L"/>
                  <a:ea charset="-122" panose="02020300000000000000" pitchFamily="18" typeface="Adobe 宋体 Std L"/>
                </a:rPr>
                <a:t>点击添加标题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282653" y="3638549"/>
            <a:ext cx="3601565" cy="1864777"/>
            <a:chOff x="6251030" y="1604235"/>
            <a:chExt cx="5087530" cy="1864777"/>
          </a:xfrm>
        </p:grpSpPr>
        <p:sp>
          <p:nvSpPr>
            <p:cNvPr id="23" name="Content Placeholder 2"/>
            <p:cNvSpPr txBox="1"/>
            <p:nvPr/>
          </p:nvSpPr>
          <p:spPr>
            <a:xfrm>
              <a:off x="6263756" y="1968564"/>
              <a:ext cx="5074804" cy="1500448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pc="300">
                  <a:solidFill>
                    <a:srgbClr val="448377"/>
                  </a:solidFill>
                  <a:latin charset="-122" panose="02020300000000000000" pitchFamily="18" typeface="Adobe 宋体 Std L"/>
                  <a:ea charset="-122" panose="02020300000000000000" pitchFamily="18" typeface="Adobe 宋体 Std L"/>
                </a:rPr>
                <a:t>您的内容打在这里，或者通过复制您的文本后，在此框中选择粘贴，并选择只保留文字,您的内容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251031" y="1604235"/>
              <a:ext cx="320305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rgbClr val="448377"/>
                  </a:solidFill>
                  <a:latin charset="-122" panose="02020300000000000000" pitchFamily="18" typeface="Adobe 宋体 Std L"/>
                  <a:ea charset="-122" panose="02020300000000000000" pitchFamily="18" typeface="Adobe 宋体 Std L"/>
                </a:rPr>
                <a:t>点击添加标题</a:t>
              </a:r>
            </a:p>
          </p:txBody>
        </p:sp>
      </p:grpSp>
    </p:spTree>
    <p:extLst>
      <p:ext uri="{BB962C8B-B14F-4D97-AF65-F5344CB8AC3E}">
        <p14:creationId val="3652732584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39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249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7200" y="381000"/>
            <a:ext cx="11277600" cy="6096000"/>
          </a:xfrm>
          <a:prstGeom prst="rect">
            <a:avLst/>
          </a:prstGeom>
          <a:solidFill>
            <a:srgbClr val="448377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895350" y="381000"/>
            <a:ext cx="0" cy="6096000"/>
          </a:xfrm>
          <a:prstGeom prst="line">
            <a:avLst/>
          </a:prstGeom>
          <a:ln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11296650" y="381000"/>
            <a:ext cx="0" cy="6096000"/>
          </a:xfrm>
          <a:prstGeom prst="line">
            <a:avLst/>
          </a:prstGeom>
          <a:ln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9912890" y="1562715"/>
            <a:ext cx="1005840" cy="419038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mtClean="0" sz="5400">
                <a:solidFill>
                  <a:schemeClr val="bg1"/>
                </a:solidFill>
                <a:latin charset="-122" pitchFamily="50" typeface="文悦古典明朝体 (非商业使用) W5"/>
                <a:ea charset="-122" pitchFamily="50" typeface="文悦古典明朝体 (非商业使用) W5"/>
              </a:rPr>
              <a:t>【第三章】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08721" y="1798919"/>
            <a:ext cx="5669280" cy="326016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50000"/>
              </a:lnSpc>
            </a:pPr>
            <a:r>
              <a:rPr altLang="en-US" lang="zh-CN" smtClean="0" spc="600">
                <a:solidFill>
                  <a:schemeClr val="bg1"/>
                </a:solidFill>
                <a:latin charset="-122" panose="02020300000000000000" pitchFamily="18" typeface="Adobe 宋体 Std L"/>
                <a:ea charset="-122" panose="02020300000000000000" pitchFamily="18" typeface="Adobe 宋体 Std L"/>
              </a:rPr>
              <a:t>茶自有茶的雅致。如果单为解渴，或许茶不是一个合适的选择，急不得恼不得，情急口渴的人早早离它而去，三大杯凉水下肚，马上去忙别的了。咖啡有本身的苦，有糖的甜，有奶的香醇，果汁有鲜甜，汽水有沁爽，但它们都没有茶的清逸和悠然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57200" y="819150"/>
            <a:ext cx="11277600" cy="0"/>
          </a:xfrm>
          <a:prstGeom prst="line">
            <a:avLst/>
          </a:prstGeom>
          <a:ln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57200" y="6038850"/>
            <a:ext cx="11277600" cy="0"/>
          </a:xfrm>
          <a:prstGeom prst="line">
            <a:avLst/>
          </a:prstGeom>
          <a:ln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930781612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2181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10560" y="987810"/>
            <a:ext cx="1828800" cy="429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3800">
                <a:solidFill>
                  <a:schemeClr val="bg1"/>
                </a:solidFill>
                <a:latin charset="-120" pitchFamily="50" typeface="TypeLand 康熙字典體"/>
                <a:ea charset="-120" pitchFamily="50" typeface="TypeLand 康熙字典體"/>
              </a:rPr>
              <a:t>晒茶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71528" y="2099025"/>
            <a:ext cx="1554480" cy="444873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50000"/>
              </a:lnSpc>
            </a:pPr>
            <a:r>
              <a:rPr altLang="en-US" lang="zh-CN" smtClean="0" spc="600">
                <a:solidFill>
                  <a:schemeClr val="bg1"/>
                </a:solidFill>
                <a:latin charset="-122" panose="02020300000000000000" pitchFamily="18" typeface="Adobe 宋体 Std L"/>
                <a:ea charset="-122" panose="02020300000000000000" pitchFamily="18" typeface="Adobe 宋体 Std L"/>
              </a:rPr>
              <a:t>茶自有茶的雅致。如果单为解渴，或许茶不是一个合适的选择。</a:t>
            </a:r>
          </a:p>
        </p:txBody>
      </p:sp>
    </p:spTree>
    <p:extLst>
      <p:ext uri="{BB962C8B-B14F-4D97-AF65-F5344CB8AC3E}">
        <p14:creationId val="1026914013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9697" l="9756" r="89721" t="2727">
                        <a14:foregroundMark x1="35366" x2="38153" y1="63333" y2="73030"/>
                        <a14:foregroundMark x1="38502" x2="40767" y1="59394" y2="63333"/>
                        <a14:foregroundMark x1="30836" x2="24913" y1="58182" y2="63636"/>
                        <a14:foregroundMark x1="41986" x2="45993" y1="77879" y2="78788"/>
                        <a14:foregroundMark x1="71951" x2="69164" y1="65455" y2="7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02942" y="1382967"/>
            <a:ext cx="8524567" cy="4900883"/>
          </a:xfrm>
          <a:prstGeom prst="rect">
            <a:avLst/>
          </a:prstGeom>
        </p:spPr>
      </p:pic>
      <p:graphicFrame>
        <p:nvGraphicFramePr>
          <p:cNvPr id="14" name="图表 13"/>
          <p:cNvGraphicFramePr/>
          <p:nvPr>
            <p:extLst>
              <p:ext uri="{D42A27DB-BD31-4B8C-83A1-F6EECF244321}">
                <p14:modId val="1623779091"/>
              </p:ext>
            </p:extLst>
          </p:nvPr>
        </p:nvGraphicFramePr>
        <p:xfrm>
          <a:off x="893506" y="1413384"/>
          <a:ext cx="5018165" cy="4192107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</p:spTree>
    <p:extLst>
      <p:ext uri="{BB962C8B-B14F-4D97-AF65-F5344CB8AC3E}">
        <p14:creationId val="3555800222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14">
        <p:bldAsOne/>
      </p:bldGraphic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57941" y="651475"/>
            <a:ext cx="2002972" cy="5301342"/>
          </a:xfrm>
          <a:prstGeom prst="rect">
            <a:avLst/>
          </a:prstGeom>
          <a:solidFill>
            <a:srgbClr val="448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95827" y="800246"/>
            <a:ext cx="1727200" cy="2891971"/>
          </a:xfrm>
          <a:prstGeom prst="rect">
            <a:avLst/>
          </a:prstGeom>
          <a:solidFill>
            <a:srgbClr val="E8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9592" r="89688" t="0">
                        <a14:foregroundMark x1="55875" x2="55875" y1="35278" y2="35278"/>
                        <a14:foregroundMark x1="54916" x2="54916" y1="45726" y2="45726"/>
                        <a14:foregroundMark x1="57074" x2="57074" y1="54138" y2="54138"/>
                        <a14:foregroundMark x1="60671" x2="60671" y1="62958" y2="62958"/>
                        <a14:foregroundMark x1="58513" x2="58513" y1="64315" y2="64315"/>
                        <a14:foregroundMark x1="55396" x2="55396" y1="71913" y2="75441"/>
                        <a14:foregroundMark x1="54197" x2="56355" y1="33243" y2="35142"/>
                        <a14:foregroundMark x1="36211" x2="39568" y1="85346" y2="92130"/>
                        <a14:foregroundMark x1="23501" x2="28777" y1="88602" y2="92673"/>
                        <a14:foregroundMark x1="20863" x2="22302" y1="89281" y2="90095"/>
                        <a14:foregroundMark x1="23501" x2="23501" y1="91995" y2="91995"/>
                        <a14:foregroundMark x1="28058" x2="28058" y1="90638" y2="90638"/>
                        <a14:foregroundMark x1="29736" x2="29736" y1="90231" y2="90231"/>
                        <a14:foregroundMark x1="27098" x2="27098" y1="89688" y2="89688"/>
                        <a14:foregroundMark x1="29736" x2="29736" y1="90095" y2="90095"/>
                        <a14:foregroundMark x1="27818" x2="27818" y1="88602" y2="88602"/>
                        <a14:foregroundMark x1="40767" x2="43885" y1="88602" y2="87788"/>
                        <a14:foregroundMark x1="49161" x2="52758" y1="87924" y2="92673"/>
                        <a14:backgroundMark x1="55396" x2="55396" y1="89145" y2="89145"/>
                        <a14:backgroundMark x1="54197" x2="54197" y1="87924" y2="87924"/>
                        <a14:backgroundMark x1="36930" x2="36930" y1="87653" y2="87653"/>
                        <a14:backgroundMark x1="44365" x2="44365" y1="87788" y2="87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7143" y="800246"/>
            <a:ext cx="1901370" cy="266976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780821" y="650814"/>
            <a:ext cx="2002972" cy="5301342"/>
          </a:xfrm>
          <a:prstGeom prst="rect">
            <a:avLst/>
          </a:prstGeom>
          <a:solidFill>
            <a:srgbClr val="448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18707" y="799585"/>
            <a:ext cx="1727200" cy="2891971"/>
          </a:xfrm>
          <a:prstGeom prst="rect">
            <a:avLst/>
          </a:prstGeom>
          <a:solidFill>
            <a:srgbClr val="E8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0000" l="3480" r="100000" t="10000">
                        <a14:foregroundMark x1="83759" x2="83759" y1="42333" y2="42333"/>
                        <a14:foregroundMark x1="80742" x2="80742" y1="58000" y2="58000"/>
                        <a14:foregroundMark x1="77262" x2="85383" y1="51667" y2="59333"/>
                        <a14:foregroundMark x1="69838" x2="83991" y1="78000" y2="62333"/>
                        <a14:foregroundMark x1="84455" x2="89095" y1="64000" y2="54000"/>
                        <a14:foregroundMark x1="88863" x2="89095" y1="54667" y2="45000"/>
                        <a14:foregroundMark x1="89095" x2="86543" y1="45000" y2="38667"/>
                        <a14:foregroundMark x1="30858" x2="10673" y1="55000" y2="62000"/>
                        <a14:foregroundMark x1="16241" x2="9745" y1="53667" y2="56333"/>
                        <a14:foregroundMark x1="14617" x2="21346" y1="50667" y2="36000"/>
                        <a14:foregroundMark x1="37355" x2="19258" y1="21667" y2="39000"/>
                        <a14:foregroundMark x1="40835" x2="29698" y1="16333" y2="28000"/>
                        <a14:foregroundMark x1="14849" x2="22970" y1="67000" y2="76000"/>
                        <a14:foregroundMark x1="24362" x2="29002" y1="79667" y2="8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0881" l="7509" r="8068" t="6157"/>
          <a:stretch>
            <a:fillRect/>
          </a:stretch>
        </p:blipFill>
        <p:spPr>
          <a:xfrm>
            <a:off x="4043200" y="1678158"/>
            <a:ext cx="1585429" cy="108442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03701" y="651475"/>
            <a:ext cx="2002972" cy="5301342"/>
          </a:xfrm>
          <a:prstGeom prst="rect">
            <a:avLst/>
          </a:prstGeom>
          <a:solidFill>
            <a:srgbClr val="448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41587" y="800246"/>
            <a:ext cx="1727200" cy="2891971"/>
          </a:xfrm>
          <a:prstGeom prst="rect">
            <a:avLst/>
          </a:prstGeom>
          <a:solidFill>
            <a:srgbClr val="E8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5" name="组合 14"/>
          <p:cNvGrpSpPr/>
          <p:nvPr/>
        </p:nvGrpSpPr>
        <p:grpSpPr>
          <a:xfrm>
            <a:off x="6771637" y="1410991"/>
            <a:ext cx="1704873" cy="1535025"/>
            <a:chOff x="6771637" y="1410991"/>
            <a:chExt cx="1704873" cy="153502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>
                    <a14:imgLayer r:embed="rId7">
                      <a14:imgEffect>
                        <a14:backgroundRemoval b="100000" l="0" r="97847" t="0">
                          <a14:backgroundMark x1="21722" x2="21722" y1="98151" y2="98151"/>
                          <a14:backgroundMark x1="29941" x2="29941" y1="99076" y2="99076"/>
                          <a14:backgroundMark x1="63601" x2="63601" y1="99230" y2="99230"/>
                          <a14:backgroundMark x1="59491" x2="59491" y1="99076" y2="99076"/>
                          <a14:backgroundMark x1="64971" x2="64971" y1="97535" y2="97535"/>
                          <a14:backgroundMark x1="69667" x2="69667" y1="96456" y2="964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412310" y="1410991"/>
              <a:ext cx="1064200" cy="135159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6042" r="95468" t="439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5114" l="6100" r="6985" t="5876"/>
            <a:stretch>
              <a:fillRect/>
            </a:stretch>
          </p:blipFill>
          <p:spPr>
            <a:xfrm>
              <a:off x="6771637" y="1958267"/>
              <a:ext cx="1400214" cy="987749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9426581" y="651475"/>
            <a:ext cx="2002972" cy="5301342"/>
          </a:xfrm>
          <a:prstGeom prst="rect">
            <a:avLst/>
          </a:prstGeom>
          <a:solidFill>
            <a:srgbClr val="448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564467" y="800246"/>
            <a:ext cx="1727200" cy="2891971"/>
          </a:xfrm>
          <a:prstGeom prst="rect">
            <a:avLst/>
          </a:prstGeom>
          <a:solidFill>
            <a:srgbClr val="E8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6200" l="9662" r="96377" t="9739">
                        <a14:backgroundMark x1="70531" x2="70531" y1="63183" y2="63183"/>
                        <a14:backgroundMark x1="72464" x2="72464" y1="77435" y2="77435"/>
                        <a14:backgroundMark x1="70290" x2="70290" y1="83373" y2="83373"/>
                        <a14:backgroundMark x1="48068" x2="48068" y1="65083" y2="65083"/>
                        <a14:backgroundMark x1="44444" x2="44444" y1="78622" y2="78622"/>
                        <a14:backgroundMark x1="62077" x2="62077" y1="87173" y2="87173"/>
                        <a14:backgroundMark x1="69324" x2="69324" y1="79810" y2="79810"/>
                        <a14:backgroundMark x1="71739" x2="71739" y1="75297" y2="75297"/>
                        <a14:backgroundMark x1="73188" x2="73188" y1="71734" y2="71734"/>
                        <a14:backgroundMark x1="70773" x2="70773" y1="67221" y2="67221"/>
                        <a14:backgroundMark x1="71739" x2="71739" y1="68884" y2="68884"/>
                        <a14:backgroundMark x1="56039" x2="56039" y1="59382" y2="59382"/>
                        <a14:backgroundMark x1="56280" x2="56280" y1="59382" y2="59382"/>
                        <a14:backgroundMark x1="54831" x2="54831" y1="59857" y2="59857"/>
                        <a14:backgroundMark x1="56039" x2="56039" y1="58907" y2="58907"/>
                        <a14:backgroundMark x1="45169" x2="45169" y1="74584" y2="74584"/>
                        <a14:backgroundMark x1="56280" x2="56280" y1="86461" y2="86461"/>
                        <a14:backgroundMark x1="54831" x2="56763" y1="87411" y2="85748"/>
                        <a14:backgroundMark x1="57005" x2="57971" y1="85986" y2="86461"/>
                        <a14:backgroundMark x1="52899" x2="53865" y1="80760" y2="79335"/>
                        <a14:backgroundMark x1="71498" x2="71981" y1="83135" y2="81710"/>
                        <a14:backgroundMark x1="44928" x2="44928" y1="78147" y2="79572"/>
                        <a14:backgroundMark x1="45411" x2="46377" y1="72684" y2="71971"/>
                        <a14:backgroundMark x1="45652" x2="47101" y1="66983" y2="66033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774" l="38740" r="21871" t="55578"/>
          <a:stretch>
            <a:fillRect/>
          </a:stretch>
        </p:blipFill>
        <p:spPr>
          <a:xfrm>
            <a:off x="9640220" y="1490826"/>
            <a:ext cx="1553028" cy="1509487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07204" y="4945433"/>
            <a:ext cx="487680" cy="54546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50" typeface="文悦古典明朝体 (非商业使用) W5"/>
                <a:ea charset="-122" pitchFamily="50" typeface="文悦古典明朝体 (非商业使用) W5"/>
              </a:rPr>
              <a:t>工序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717622" y="4954958"/>
            <a:ext cx="487680" cy="54546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50" typeface="文悦古典明朝体 (非商业使用) W5"/>
                <a:ea charset="-122" pitchFamily="50" typeface="文悦古典明朝体 (非商业使用) W5"/>
              </a:rPr>
              <a:t>工序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528083" y="4950823"/>
            <a:ext cx="487680" cy="54546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50" typeface="文悦古典明朝体 (非商业使用) W5"/>
                <a:ea charset="-122" pitchFamily="50" typeface="文悦古典明朝体 (非商业使用) W5"/>
              </a:rPr>
              <a:t>工序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363026" y="4918289"/>
            <a:ext cx="487680" cy="54546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50" typeface="文悦古典明朝体 (非商业使用) W5"/>
                <a:ea charset="-122" pitchFamily="50" typeface="文悦古典明朝体 (非商业使用) W5"/>
              </a:rPr>
              <a:t>工序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629254" y="3862105"/>
            <a:ext cx="1005840" cy="197264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pc="600">
                <a:solidFill>
                  <a:schemeClr val="bg1"/>
                </a:solidFill>
                <a:latin charset="-122" panose="02020300000000000000" pitchFamily="18" typeface="Adobe 宋体 Std L"/>
                <a:ea charset="-122" panose="02020300000000000000" pitchFamily="18" typeface="Adobe 宋体 Std L"/>
              </a:rPr>
              <a:t>茶自有茶的雅致。如果单为解渴，或许茶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442763" y="3862105"/>
            <a:ext cx="1005840" cy="197264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pc="600">
                <a:solidFill>
                  <a:schemeClr val="bg1"/>
                </a:solidFill>
                <a:latin charset="-122" panose="02020300000000000000" pitchFamily="18" typeface="Adobe 宋体 Std L"/>
                <a:ea charset="-122" panose="02020300000000000000" pitchFamily="18" typeface="Adobe 宋体 Std L"/>
              </a:rPr>
              <a:t>茶自有茶的雅致。如果单为解渴，或许茶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275304" y="3866529"/>
            <a:ext cx="1005840" cy="197264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pc="600">
                <a:solidFill>
                  <a:schemeClr val="bg1"/>
                </a:solidFill>
                <a:latin charset="-122" panose="02020300000000000000" pitchFamily="18" typeface="Adobe 宋体 Std L"/>
                <a:ea charset="-122" panose="02020300000000000000" pitchFamily="18" typeface="Adobe 宋体 Std L"/>
              </a:rPr>
              <a:t>茶自有茶的雅致。如果单为解渴，或许茶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0076461" y="3886040"/>
            <a:ext cx="1005840" cy="197264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pc="600">
                <a:solidFill>
                  <a:schemeClr val="bg1"/>
                </a:solidFill>
                <a:latin charset="-122" panose="02020300000000000000" pitchFamily="18" typeface="Adobe 宋体 Std L"/>
                <a:ea charset="-122" panose="02020300000000000000" pitchFamily="18" typeface="Adobe 宋体 Std L"/>
              </a:rPr>
              <a:t>茶自有茶的雅致。如果单为解渴，或许茶</a:t>
            </a:r>
          </a:p>
        </p:txBody>
      </p:sp>
    </p:spTree>
    <p:extLst>
      <p:ext uri="{BB962C8B-B14F-4D97-AF65-F5344CB8AC3E}">
        <p14:creationId val="1192323149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5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9"/>
      <p:bldP grpId="0" spid="10"/>
      <p:bldP grpId="0" spid="13"/>
      <p:bldP grpId="0" spid="14"/>
      <p:bldP grpId="0" spid="19"/>
      <p:bldP grpId="0" spid="2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48724" y="1904461"/>
            <a:ext cx="670560" cy="301416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mtClean="0" sz="3200">
                <a:solidFill>
                  <a:srgbClr val="448377"/>
                </a:solidFill>
                <a:latin charset="-120" pitchFamily="50" typeface="TypeLand 康熙字典體"/>
                <a:ea charset="-120" pitchFamily="50" typeface="TypeLand 康熙字典體"/>
              </a:rPr>
              <a:t>【 晒 · 茶 】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33380" y="1989947"/>
            <a:ext cx="1828800" cy="326016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mtClean="0" spc="600">
                <a:solidFill>
                  <a:srgbClr val="448377"/>
                </a:solidFill>
                <a:latin charset="-122" panose="02020300000000000000" pitchFamily="18" typeface="Adobe 宋体 Std L"/>
                <a:ea charset="-122" panose="02020300000000000000" pitchFamily="18" typeface="Adobe 宋体 Std L"/>
              </a:rPr>
              <a:t>茶自有茶的雅致。如果单为解渴，或许茶不是一个合适的选择，急不得恼不得。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100000" 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755509"/>
            <a:ext cx="6093794" cy="3729038"/>
          </a:xfrm>
          <a:prstGeom prst="rect">
            <a:avLst/>
          </a:prstGeom>
        </p:spPr>
      </p:pic>
    </p:spTree>
    <p:extLst>
      <p:ext uri="{BB962C8B-B14F-4D97-AF65-F5344CB8AC3E}">
        <p14:creationId val="104747141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9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75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76623" y="2152111"/>
            <a:ext cx="670560" cy="301416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mtClean="0" sz="3200">
                <a:solidFill>
                  <a:srgbClr val="448377"/>
                </a:solidFill>
                <a:latin charset="-120" pitchFamily="50" typeface="TypeLand 康熙字典體"/>
                <a:ea charset="-120" pitchFamily="50" typeface="TypeLand 康熙字典體"/>
              </a:rPr>
              <a:t>【 品 · 茶 】</a:t>
            </a:r>
          </a:p>
        </p:txBody>
      </p:sp>
      <p:sp>
        <p:nvSpPr>
          <p:cNvPr id="6" name="弧形 5"/>
          <p:cNvSpPr/>
          <p:nvPr/>
        </p:nvSpPr>
        <p:spPr>
          <a:xfrm rot="19564308">
            <a:off x="9632723" y="992732"/>
            <a:ext cx="1377487" cy="1377487"/>
          </a:xfrm>
          <a:prstGeom prst="arc">
            <a:avLst>
              <a:gd fmla="val 13690502" name="adj1"/>
              <a:gd fmla="val 12417180" name="adj2"/>
            </a:avLst>
          </a:prstGeom>
          <a:ln w="15875">
            <a:solidFill>
              <a:srgbClr val="44837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10853" y="1948362"/>
            <a:ext cx="3527170" cy="3527170"/>
          </a:xfrm>
          <a:custGeom>
            <a:gdLst>
              <a:gd fmla="*/ 1175061 w 2350122" name="connsiteX0"/>
              <a:gd fmla="*/ 0 h 2350122" name="connsiteY0"/>
              <a:gd fmla="*/ 2350122 w 2350122" name="connsiteX1"/>
              <a:gd fmla="*/ 1175061 h 2350122" name="connsiteY1"/>
              <a:gd fmla="*/ 1175061 w 2350122" name="connsiteX2"/>
              <a:gd fmla="*/ 2350122 h 2350122" name="connsiteY2"/>
              <a:gd fmla="*/ 0 w 2350122" name="connsiteX3"/>
              <a:gd fmla="*/ 1175061 h 2350122" name="connsiteY3"/>
              <a:gd fmla="*/ 1175061 w 2350122" name="connsiteX4"/>
              <a:gd fmla="*/ 0 h 235012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50122" w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algn="ctr" blurRad="114300" dir="4800000" dist="25400" rotWithShape="0" sx="101000" sy="101000">
              <a:srgbClr val="DBA392">
                <a:alpha val="83000"/>
              </a:srgb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10062373" y="1213097"/>
            <a:ext cx="1005840" cy="704374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5400">
                <a:solidFill>
                  <a:srgbClr val="448377"/>
                </a:solidFill>
                <a:latin charset="-122" panose="02020300000000000000" pitchFamily="18" typeface="Adobe 宋体 Std L"/>
                <a:ea charset="-122" panose="02020300000000000000" pitchFamily="18" typeface="Adobe 宋体 Std L"/>
              </a:rPr>
              <a:t>茶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057555" y="1394364"/>
            <a:ext cx="2191699" cy="10668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mtClean="0" sz="3200">
                <a:solidFill>
                  <a:srgbClr val="448377"/>
                </a:solidFill>
                <a:latin charset="-122" pitchFamily="50" typeface="文悦古典明朝体 (非商业使用) W5"/>
                <a:ea charset="-122" pitchFamily="50" typeface="文悦古典明朝体 (非商业使用) W5"/>
              </a:rPr>
              <a:t>禅 茶 一 味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61279" y="2237597"/>
            <a:ext cx="1828800" cy="326016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mtClean="0" spc="600">
                <a:solidFill>
                  <a:srgbClr val="448377"/>
                </a:solidFill>
                <a:latin charset="-122" panose="02020300000000000000" pitchFamily="18" typeface="Adobe 宋体 Std L"/>
                <a:ea charset="-122" panose="02020300000000000000" pitchFamily="18" typeface="Adobe 宋体 Std L"/>
              </a:rPr>
              <a:t>茶自有茶的雅致。如果单为解渴，或许茶不是一个合适的选择，急不得恼不得。</a:t>
            </a:r>
          </a:p>
        </p:txBody>
      </p:sp>
    </p:spTree>
    <p:extLst>
      <p:ext uri="{BB962C8B-B14F-4D97-AF65-F5344CB8AC3E}">
        <p14:creationId val="484835660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9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20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1" presetSubtype="0">
                                  <p:stCondLst>
                                    <p:cond delay="39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 tmFilter="0,0; .5, 1; 1, 1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6" presetSubtype="16">
                                  <p:stCondLst>
                                    <p:cond delay="690"/>
                                  </p:stCondLst>
                                  <p:iterate type="lt">
                                    <p:tmPct val="22667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25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build="p" grpId="0" spid="9"/>
      <p:bldP grpId="0" spid="11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39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249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7200" y="381000"/>
            <a:ext cx="11277600" cy="6096000"/>
          </a:xfrm>
          <a:prstGeom prst="rect">
            <a:avLst/>
          </a:prstGeom>
          <a:solidFill>
            <a:srgbClr val="448377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895350" y="381000"/>
            <a:ext cx="0" cy="6096000"/>
          </a:xfrm>
          <a:prstGeom prst="line">
            <a:avLst/>
          </a:prstGeom>
          <a:ln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11296650" y="381000"/>
            <a:ext cx="0" cy="6096000"/>
          </a:xfrm>
          <a:prstGeom prst="line">
            <a:avLst/>
          </a:prstGeom>
          <a:ln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9912890" y="1562715"/>
            <a:ext cx="1005840" cy="419038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mtClean="0" sz="5400">
                <a:solidFill>
                  <a:schemeClr val="bg1"/>
                </a:solidFill>
                <a:latin charset="-122" pitchFamily="50" typeface="文悦古典明朝体 (非商业使用) W5"/>
                <a:ea charset="-122" pitchFamily="50" typeface="文悦古典明朝体 (非商业使用) W5"/>
              </a:rPr>
              <a:t>【第四章】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08721" y="1798919"/>
            <a:ext cx="5669280" cy="326016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50000"/>
              </a:lnSpc>
            </a:pPr>
            <a:r>
              <a:rPr altLang="en-US" lang="zh-CN" smtClean="0" spc="600">
                <a:solidFill>
                  <a:schemeClr val="bg1"/>
                </a:solidFill>
                <a:latin charset="-122" panose="02020300000000000000" pitchFamily="18" typeface="Adobe 宋体 Std L"/>
                <a:ea charset="-122" panose="02020300000000000000" pitchFamily="18" typeface="Adobe 宋体 Std L"/>
              </a:rPr>
              <a:t>茶自有茶的雅致。如果单为解渴，或许茶不是一个合适的选择，急不得恼不得，情急口渴的人早早离它而去，三大杯凉水下肚，马上去忙别的了。咖啡有本身的苦，有糖的甜，有奶的香醇，果汁有鲜甜，汽水有沁爽，但它们都没有茶的清逸和悠然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57200" y="819150"/>
            <a:ext cx="11277600" cy="0"/>
          </a:xfrm>
          <a:prstGeom prst="line">
            <a:avLst/>
          </a:prstGeom>
          <a:ln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57200" y="6038850"/>
            <a:ext cx="11277600" cy="0"/>
          </a:xfrm>
          <a:prstGeom prst="line">
            <a:avLst/>
          </a:prstGeom>
          <a:ln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670723181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82168" cy="688749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28310" y="471946"/>
            <a:ext cx="1097280" cy="230074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mtClean="0" spc="600" sz="6000">
                <a:solidFill>
                  <a:schemeClr val="bg1"/>
                </a:solidFill>
                <a:latin charset="-120" pitchFamily="50" typeface="TypeLand 康熙字典體"/>
                <a:ea charset="-120" pitchFamily="50" typeface="TypeLand 康熙字典體"/>
              </a:rPr>
              <a:t>目錄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455048" y="2954835"/>
            <a:ext cx="9563512" cy="3886200"/>
            <a:chOff x="1455048" y="2866344"/>
            <a:chExt cx="9563512" cy="3886200"/>
          </a:xfrm>
        </p:grpSpPr>
        <p:grpSp>
          <p:nvGrpSpPr>
            <p:cNvPr id="15" name="组合 14"/>
            <p:cNvGrpSpPr/>
            <p:nvPr/>
          </p:nvGrpSpPr>
          <p:grpSpPr>
            <a:xfrm>
              <a:off x="1455048" y="2866344"/>
              <a:ext cx="1303431" cy="3886200"/>
              <a:chOff x="1255191" y="2848488"/>
              <a:chExt cx="1303431" cy="3886200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259656" y="2848488"/>
                <a:ext cx="914400" cy="3886200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ctr"/>
                <a:r>
                  <a:rPr altLang="en-US" lang="zh-CN" smtClean="0" spc="600" sz="4800">
                    <a:solidFill>
                      <a:schemeClr val="bg1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输入标题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004624" y="3405648"/>
                <a:ext cx="548640" cy="2959178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r>
                  <a:rPr altLang="zh-CN" lang="en-US" smtClean="0" sz="2400">
                    <a:solidFill>
                      <a:schemeClr val="bg1"/>
                    </a:solidFill>
                    <a:latin charset="-122" panose="02020300000000000000" pitchFamily="18" typeface="Adobe 宋体 Std L"/>
                    <a:ea charset="-122" panose="02020300000000000000" pitchFamily="18" typeface="Adobe 宋体 Std L"/>
                  </a:rPr>
                  <a:t>Title Text Here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9715129" y="2866344"/>
              <a:ext cx="1303431" cy="3886200"/>
              <a:chOff x="1255191" y="2848488"/>
              <a:chExt cx="1303431" cy="3886200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1259657" y="2848488"/>
                <a:ext cx="914400" cy="3886200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ctr"/>
                <a:r>
                  <a:rPr altLang="en-US" lang="zh-CN" smtClean="0" spc="600" sz="4800">
                    <a:solidFill>
                      <a:schemeClr val="bg1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输入标题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2004624" y="3405649"/>
                <a:ext cx="548640" cy="2959178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r>
                  <a:rPr altLang="zh-CN" lang="en-US" smtClean="0" sz="2400">
                    <a:solidFill>
                      <a:schemeClr val="bg1"/>
                    </a:solidFill>
                    <a:latin charset="-122" panose="02020300000000000000" pitchFamily="18" typeface="Adobe 宋体 Std L"/>
                    <a:ea charset="-122" panose="02020300000000000000" pitchFamily="18" typeface="Adobe 宋体 Std L"/>
                  </a:rPr>
                  <a:t>Title Text Here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208408" y="2866344"/>
              <a:ext cx="1303431" cy="3886200"/>
              <a:chOff x="1255191" y="2848488"/>
              <a:chExt cx="1303431" cy="3886200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1259656" y="2848488"/>
                <a:ext cx="914400" cy="3886200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ctr"/>
                <a:r>
                  <a:rPr altLang="en-US" lang="zh-CN" smtClean="0" spc="600" sz="4800">
                    <a:solidFill>
                      <a:schemeClr val="bg1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输入标题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004624" y="3405649"/>
                <a:ext cx="548640" cy="2959178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r>
                  <a:rPr altLang="zh-CN" lang="en-US" smtClean="0" sz="2400">
                    <a:solidFill>
                      <a:schemeClr val="bg1"/>
                    </a:solidFill>
                    <a:latin charset="-122" panose="02020300000000000000" pitchFamily="18" typeface="Adobe 宋体 Std L"/>
                    <a:ea charset="-122" panose="02020300000000000000" pitchFamily="18" typeface="Adobe 宋体 Std L"/>
                  </a:rPr>
                  <a:t>Title Text Here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961768" y="2866344"/>
              <a:ext cx="1303431" cy="3886200"/>
              <a:chOff x="1255191" y="2848488"/>
              <a:chExt cx="1303431" cy="3886200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1259657" y="2848488"/>
                <a:ext cx="914400" cy="3886200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ctr"/>
                <a:r>
                  <a:rPr altLang="en-US" lang="zh-CN" smtClean="0" spc="600" sz="4800">
                    <a:solidFill>
                      <a:schemeClr val="bg1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输入标题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2004623" y="3405649"/>
                <a:ext cx="548640" cy="2959178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r>
                  <a:rPr altLang="zh-CN" lang="en-US" smtClean="0" sz="2400">
                    <a:solidFill>
                      <a:schemeClr val="bg1"/>
                    </a:solidFill>
                    <a:latin charset="-122" panose="02020300000000000000" pitchFamily="18" typeface="Adobe 宋体 Std L"/>
                    <a:ea charset="-122" panose="02020300000000000000" pitchFamily="18" typeface="Adobe 宋体 Std L"/>
                  </a:rPr>
                  <a:t>Title Text Here</a:t>
                </a:r>
              </a:p>
            </p:txBody>
          </p:sp>
        </p:grpSp>
      </p:grpSp>
      <p:sp>
        <p:nvSpPr>
          <p:cNvPr id="25" name="矩形 24"/>
          <p:cNvSpPr/>
          <p:nvPr/>
        </p:nvSpPr>
        <p:spPr>
          <a:xfrm>
            <a:off x="5638800" y="640080"/>
            <a:ext cx="914400" cy="1912620"/>
          </a:xfrm>
          <a:prstGeom prst="rect">
            <a:avLst/>
          </a:prstGeom>
          <a:noFill/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059384914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01481" y="1735994"/>
            <a:ext cx="3897951" cy="3897951"/>
          </a:xfrm>
          <a:custGeom>
            <a:gdLst>
              <a:gd fmla="*/ 1175061 w 2350122" name="connsiteX0"/>
              <a:gd fmla="*/ 0 h 2350122" name="connsiteY0"/>
              <a:gd fmla="*/ 2350122 w 2350122" name="connsiteX1"/>
              <a:gd fmla="*/ 1175061 h 2350122" name="connsiteY1"/>
              <a:gd fmla="*/ 1175061 w 2350122" name="connsiteX2"/>
              <a:gd fmla="*/ 2350122 h 2350122" name="connsiteY2"/>
              <a:gd fmla="*/ 0 w 2350122" name="connsiteX3"/>
              <a:gd fmla="*/ 1175061 h 2350122" name="connsiteY3"/>
              <a:gd fmla="*/ 1175061 w 2350122" name="connsiteX4"/>
              <a:gd fmla="*/ 0 h 235012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50122" w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algn="ctr" blurRad="114300" dir="4800000" dist="25400" rotWithShape="0">
              <a:srgbClr val="405D74">
                <a:alpha val="99000"/>
              </a:srgbClr>
            </a:outerShdw>
          </a:effectLst>
        </p:spPr>
      </p:pic>
      <p:sp>
        <p:nvSpPr>
          <p:cNvPr id="21" name="椭圆 20"/>
          <p:cNvSpPr/>
          <p:nvPr/>
        </p:nvSpPr>
        <p:spPr>
          <a:xfrm>
            <a:off x="4079251" y="4284165"/>
            <a:ext cx="935421" cy="935421"/>
          </a:xfrm>
          <a:prstGeom prst="ellipse">
            <a:avLst/>
          </a:prstGeom>
          <a:solidFill>
            <a:srgbClr val="448377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kumimoji="1" lang="zh-CN" sz="3600">
                <a:solidFill>
                  <a:schemeClr val="bg1"/>
                </a:solidFill>
                <a:latin charset="-122" pitchFamily="50" typeface="文悦古典明朝体 (非商业使用) W5"/>
                <a:ea charset="-122" pitchFamily="50" typeface="文悦古典明朝体 (非商业使用) W5"/>
              </a:rPr>
              <a:t>贰</a:t>
            </a:r>
          </a:p>
        </p:txBody>
      </p:sp>
      <p:sp>
        <p:nvSpPr>
          <p:cNvPr id="22" name="椭圆 21"/>
          <p:cNvSpPr/>
          <p:nvPr/>
        </p:nvSpPr>
        <p:spPr>
          <a:xfrm>
            <a:off x="7271705" y="3360471"/>
            <a:ext cx="1176124" cy="1176124"/>
          </a:xfrm>
          <a:prstGeom prst="ellipse">
            <a:avLst/>
          </a:prstGeom>
          <a:solidFill>
            <a:srgbClr val="448377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kumimoji="1" lang="zh-CN" sz="3600">
                <a:solidFill>
                  <a:schemeClr val="bg1"/>
                </a:solidFill>
                <a:latin charset="-122" pitchFamily="50" typeface="文悦古典明朝体 (非商业使用) W5"/>
                <a:ea charset="-122" pitchFamily="50" typeface="文悦古典明朝体 (非商业使用) W5"/>
              </a:rPr>
              <a:t>叁</a:t>
            </a:r>
          </a:p>
        </p:txBody>
      </p:sp>
      <p:sp>
        <p:nvSpPr>
          <p:cNvPr id="23" name="椭圆 22"/>
          <p:cNvSpPr/>
          <p:nvPr/>
        </p:nvSpPr>
        <p:spPr>
          <a:xfrm>
            <a:off x="4123625" y="2008834"/>
            <a:ext cx="855824" cy="855824"/>
          </a:xfrm>
          <a:prstGeom prst="ellipse">
            <a:avLst/>
          </a:prstGeom>
          <a:solidFill>
            <a:srgbClr val="448377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kumimoji="1" lang="zh-CN" sz="3600">
                <a:solidFill>
                  <a:schemeClr val="bg1"/>
                </a:solidFill>
                <a:latin charset="-122" pitchFamily="50" typeface="文悦古典明朝体 (非商业使用) W5"/>
                <a:ea charset="-122" pitchFamily="50" typeface="文悦古典明朝体 (非商业使用) W5"/>
              </a:rPr>
              <a:t>壹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8526427" y="3631415"/>
            <a:ext cx="3601565" cy="1285269"/>
            <a:chOff x="6251030" y="1604235"/>
            <a:chExt cx="5087530" cy="1285269"/>
          </a:xfrm>
        </p:grpSpPr>
        <p:sp>
          <p:nvSpPr>
            <p:cNvPr id="25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>
                  <a:solidFill>
                    <a:srgbClr val="448377"/>
                  </a:solidFill>
                  <a:latin charset="-122" panose="02020300000000000000" pitchFamily="18" typeface="Adobe 宋体 Std L"/>
                  <a:ea charset="-122" panose="02020300000000000000" pitchFamily="18" typeface="Adobe 宋体 Std L"/>
                </a:rPr>
                <a:t>您的内容打在这里，或者通过复制您的文本后，在此框中选择粘贴，并选择只保留文字,您的内容打在这里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251032" y="1604236"/>
              <a:ext cx="320305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solidFill>
                    <a:srgbClr val="448377"/>
                  </a:solidFill>
                  <a:latin charset="-122" panose="02020300000000000000" pitchFamily="18" typeface="Adobe 宋体 Std L"/>
                  <a:ea charset="-122" panose="02020300000000000000" pitchFamily="18" typeface="Adobe 宋体 Std L"/>
                </a:rPr>
                <a:t>点击添加标题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5736" y="1863575"/>
            <a:ext cx="3592556" cy="1285269"/>
            <a:chOff x="6263756" y="1604235"/>
            <a:chExt cx="5074804" cy="1285269"/>
          </a:xfrm>
        </p:grpSpPr>
        <p:sp>
          <p:nvSpPr>
            <p:cNvPr id="28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>
                  <a:solidFill>
                    <a:srgbClr val="448377"/>
                  </a:solidFill>
                  <a:latin charset="-122" panose="02020300000000000000" pitchFamily="18" typeface="Adobe 宋体 Std L"/>
                  <a:ea charset="-122" panose="02020300000000000000" pitchFamily="18" typeface="Adobe 宋体 Std L"/>
                </a:rPr>
                <a:t>您的内容打在这里，或者通过复制您的文本后，在此框中选择粘贴，并选择只保留文字,您的内容打在这里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135502" y="1604235"/>
              <a:ext cx="320305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2000">
                  <a:solidFill>
                    <a:srgbClr val="448377"/>
                  </a:solidFill>
                  <a:latin charset="-122" panose="02020300000000000000" pitchFamily="18" typeface="Adobe 宋体 Std L"/>
                  <a:ea charset="-122" panose="02020300000000000000" pitchFamily="18" typeface="Adobe 宋体 Std L"/>
                </a:rPr>
                <a:t>点击添加标题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99088" y="4109240"/>
            <a:ext cx="3592556" cy="1285269"/>
            <a:chOff x="6263756" y="1604235"/>
            <a:chExt cx="5074804" cy="1285269"/>
          </a:xfrm>
        </p:grpSpPr>
        <p:sp>
          <p:nvSpPr>
            <p:cNvPr id="31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>
                  <a:solidFill>
                    <a:srgbClr val="448377"/>
                  </a:solidFill>
                  <a:latin charset="-122" panose="02020300000000000000" pitchFamily="18" typeface="Adobe 宋体 Std L"/>
                  <a:ea charset="-122" panose="02020300000000000000" pitchFamily="18" typeface="Adobe 宋体 Std L"/>
                </a:rPr>
                <a:t>您的内容打在这里，或者通过复制您的文本后，在此框中选择粘贴，并选择只保留文字,您的内容打在这里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135502" y="1604236"/>
              <a:ext cx="320305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2000">
                  <a:solidFill>
                    <a:srgbClr val="448377"/>
                  </a:solidFill>
                  <a:latin charset="-122" panose="02020300000000000000" pitchFamily="18" typeface="Adobe 宋体 Std L"/>
                  <a:ea charset="-122" panose="02020300000000000000" pitchFamily="18" typeface="Adobe 宋体 Std L"/>
                </a:rPr>
                <a:t>点击添加标题</a:t>
              </a:r>
            </a:p>
          </p:txBody>
        </p:sp>
      </p:grpSp>
    </p:spTree>
    <p:extLst>
      <p:ext uri="{BB962C8B-B14F-4D97-AF65-F5344CB8AC3E}">
        <p14:creationId val="1223653929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23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8321" t="1907"/>
          <a:stretch>
            <a:fillRect/>
          </a:stretch>
        </p:blipFill>
        <p:spPr>
          <a:xfrm>
            <a:off x="-19051" y="0"/>
            <a:ext cx="12211051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15118" y="1069452"/>
            <a:ext cx="1828800" cy="429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3800">
                <a:solidFill>
                  <a:schemeClr val="bg1"/>
                </a:solidFill>
                <a:latin charset="-120" pitchFamily="50" typeface="TypeLand 康熙字典體"/>
                <a:ea charset="-120" pitchFamily="50" typeface="TypeLand 康熙字典體"/>
              </a:rPr>
              <a:t>茶</a:t>
            </a:r>
          </a:p>
          <a:p>
            <a:pPr algn="ctr"/>
            <a:r>
              <a:rPr altLang="en-US" lang="zh-CN" smtClean="0" sz="13800">
                <a:solidFill>
                  <a:schemeClr val="bg1"/>
                </a:solidFill>
                <a:latin charset="-120" pitchFamily="50" typeface="TypeLand 康熙字典體"/>
                <a:ea charset="-120" pitchFamily="50" typeface="TypeLand 康熙字典體"/>
              </a:rPr>
              <a:t>道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45562" y="2148010"/>
            <a:ext cx="2240280" cy="251923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50000"/>
              </a:lnSpc>
            </a:pPr>
            <a:r>
              <a:rPr altLang="en-US" lang="zh-CN" smtClean="0" spc="600">
                <a:solidFill>
                  <a:schemeClr val="bg1"/>
                </a:solidFill>
                <a:latin charset="-122" panose="02020300000000000000" pitchFamily="18" typeface="Adobe 宋体 Std L"/>
                <a:ea charset="-122" panose="02020300000000000000" pitchFamily="18" typeface="Adobe 宋体 Std L"/>
              </a:rPr>
              <a:t>茶自有茶的雅致。如果单为解渴，或许茶不是一个合适的选择。</a:t>
            </a:r>
          </a:p>
        </p:txBody>
      </p:sp>
    </p:spTree>
    <p:extLst>
      <p:ext uri="{BB962C8B-B14F-4D97-AF65-F5344CB8AC3E}">
        <p14:creationId val="2838937070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571500"/>
            <a:ext cx="12192000" cy="5753100"/>
          </a:xfrm>
          <a:prstGeom prst="rect">
            <a:avLst/>
          </a:prstGeom>
          <a:solidFill>
            <a:srgbClr val="448377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7" name="Chart 1"/>
          <p:cNvGraphicFramePr/>
          <p:nvPr>
            <p:extLst>
              <p:ext uri="{D42A27DB-BD31-4B8C-83A1-F6EECF244321}">
                <p14:modId val="2174015586"/>
              </p:ext>
            </p:extLst>
          </p:nvPr>
        </p:nvGraphicFramePr>
        <p:xfrm>
          <a:off x="1009993" y="1695102"/>
          <a:ext cx="5337596" cy="3505895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7364186" y="1509059"/>
            <a:ext cx="4493518" cy="3836443"/>
            <a:chOff x="693673" y="1712066"/>
            <a:chExt cx="4493518" cy="3836443"/>
          </a:xfrm>
        </p:grpSpPr>
        <p:sp>
          <p:nvSpPr>
            <p:cNvPr id="9" name="矩形 8"/>
            <p:cNvSpPr/>
            <p:nvPr/>
          </p:nvSpPr>
          <p:spPr>
            <a:xfrm>
              <a:off x="1209864" y="2789518"/>
              <a:ext cx="3977326" cy="1325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0" i="0" lang="zh-CN" smtClean="0" spc="300">
                  <a:solidFill>
                    <a:schemeClr val="bg1"/>
                  </a:solidFill>
                  <a:effectLst/>
                  <a:latin charset="-122" panose="02020300000000000000" pitchFamily="18" typeface="Adobe 宋体 Std L"/>
                  <a:ea charset="-122" panose="02020300000000000000" pitchFamily="18" typeface="Adobe 宋体 Std L"/>
                </a:rPr>
                <a:t>茶之韵，在于那一抹淡淡的绿：能听见山风，能感觉到阳光雨露，唤醒出茶的前世今生。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209864" y="4209680"/>
              <a:ext cx="3977326" cy="1737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noProof="1" smtClean="0" spc="300">
                  <a:solidFill>
                    <a:schemeClr val="bg1"/>
                  </a:solidFill>
                  <a:latin charset="-122" panose="02020300000000000000" pitchFamily="18" typeface="Adobe 宋体 Std L"/>
                  <a:ea charset="-122" panose="02020300000000000000" pitchFamily="18" typeface="Adobe 宋体 Std L"/>
                </a:rPr>
                <a:t>Lorem Ipsum Dolor Sit Er Elit Lamet, Consectetaur Cillium Adipisicing Pecu,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93673" y="1712066"/>
              <a:ext cx="3917409" cy="9144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/>
              <a:r>
                <a:rPr altLang="en-US" lang="zh-CN" smtClean="0" sz="5400">
                  <a:solidFill>
                    <a:schemeClr val="bg1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输入标题</a:t>
              </a:r>
            </a:p>
          </p:txBody>
        </p:sp>
      </p:grpSp>
    </p:spTree>
    <p:extLst>
      <p:ext uri="{BB962C8B-B14F-4D97-AF65-F5344CB8AC3E}">
        <p14:creationId val="3540858508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7">
        <p:bldAsOne/>
      </p:bldGraphic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7364186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364186" y="1509059"/>
            <a:ext cx="4493518" cy="3836443"/>
            <a:chOff x="693673" y="1712066"/>
            <a:chExt cx="4493518" cy="3836443"/>
          </a:xfrm>
        </p:grpSpPr>
        <p:sp>
          <p:nvSpPr>
            <p:cNvPr id="7" name="矩形 6"/>
            <p:cNvSpPr/>
            <p:nvPr/>
          </p:nvSpPr>
          <p:spPr>
            <a:xfrm>
              <a:off x="1209864" y="2789518"/>
              <a:ext cx="3977326" cy="1325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0" i="0" lang="zh-CN" smtClean="0" spc="300">
                  <a:solidFill>
                    <a:srgbClr val="448377"/>
                  </a:solidFill>
                  <a:effectLst/>
                  <a:latin charset="-122" panose="02020300000000000000" pitchFamily="18" typeface="Adobe 宋体 Std L"/>
                  <a:ea charset="-122" panose="02020300000000000000" pitchFamily="18" typeface="Adobe 宋体 Std L"/>
                </a:rPr>
                <a:t>茶之韵，在于那一抹淡淡的绿：能听见山风，能感觉到阳光雨露，唤醒出茶的前世今生。茶之韵.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209864" y="4209680"/>
              <a:ext cx="3977326" cy="1737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noProof="1" smtClean="0" spc="300">
                  <a:solidFill>
                    <a:srgbClr val="448377"/>
                  </a:solidFill>
                  <a:latin charset="-122" panose="02020300000000000000" pitchFamily="18" typeface="Adobe 宋体 Std L"/>
                  <a:ea charset="-122" panose="02020300000000000000" pitchFamily="18" typeface="Adobe 宋体 Std L"/>
                </a:rPr>
                <a:t>Lorem Ipsum Dolor Sit Er Elit Lamet, Consectetaur Cillium Adipisicing Pecu,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93673" y="1712066"/>
              <a:ext cx="3917409" cy="9144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/>
              <a:r>
                <a:rPr altLang="en-US" lang="zh-CN" smtClean="0" sz="5400">
                  <a:solidFill>
                    <a:srgbClr val="448377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输入标题</a:t>
              </a:r>
            </a:p>
          </p:txBody>
        </p:sp>
      </p:grpSp>
    </p:spTree>
    <p:extLst>
      <p:ext uri="{BB962C8B-B14F-4D97-AF65-F5344CB8AC3E}">
        <p14:creationId val="3826475232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221498" cy="69464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571500"/>
            <a:ext cx="12192000" cy="5753100"/>
          </a:xfrm>
          <a:prstGeom prst="rect">
            <a:avLst/>
          </a:prstGeom>
          <a:solidFill>
            <a:srgbClr val="448377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4219005" y="1974157"/>
            <a:ext cx="3753991" cy="3438619"/>
            <a:chOff x="4094609" y="1974157"/>
            <a:chExt cx="3753991" cy="3438619"/>
          </a:xfrm>
        </p:grpSpPr>
        <p:sp>
          <p:nvSpPr>
            <p:cNvPr id="8" name="椭圆 7"/>
            <p:cNvSpPr/>
            <p:nvPr/>
          </p:nvSpPr>
          <p:spPr>
            <a:xfrm>
              <a:off x="4094609" y="3429001"/>
              <a:ext cx="1983775" cy="1983775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椭圆 8"/>
            <p:cNvSpPr/>
            <p:nvPr/>
          </p:nvSpPr>
          <p:spPr>
            <a:xfrm>
              <a:off x="5864825" y="3429001"/>
              <a:ext cx="1983775" cy="1983775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椭圆 9"/>
            <p:cNvSpPr/>
            <p:nvPr/>
          </p:nvSpPr>
          <p:spPr>
            <a:xfrm>
              <a:off x="4978078" y="1974157"/>
              <a:ext cx="1983775" cy="1983775"/>
            </a:xfrm>
            <a:prstGeom prst="ellipse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281796" y="1941778"/>
            <a:ext cx="4262015" cy="1135272"/>
            <a:chOff x="1137695" y="4100202"/>
            <a:chExt cx="4262015" cy="1135272"/>
          </a:xfrm>
        </p:grpSpPr>
        <p:sp>
          <p:nvSpPr>
            <p:cNvPr id="12" name="文本框 11"/>
            <p:cNvSpPr txBox="1"/>
            <p:nvPr/>
          </p:nvSpPr>
          <p:spPr>
            <a:xfrm>
              <a:off x="1137695" y="4100202"/>
              <a:ext cx="262300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bg1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输入你的内容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158784" y="4632278"/>
              <a:ext cx="4240925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noProof="1" sz="1600">
                  <a:solidFill>
                    <a:schemeClr val="bg1"/>
                  </a:solidFill>
                </a:rPr>
                <a:t>Lorem ipsum dolor sit er elit lamet, consectetaur cillium adipisicing pecu, 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218586" y="3825472"/>
            <a:ext cx="4262015" cy="1135272"/>
            <a:chOff x="1137695" y="4100202"/>
            <a:chExt cx="4262015" cy="1135272"/>
          </a:xfrm>
        </p:grpSpPr>
        <p:sp>
          <p:nvSpPr>
            <p:cNvPr id="15" name="文本框 14"/>
            <p:cNvSpPr txBox="1"/>
            <p:nvPr/>
          </p:nvSpPr>
          <p:spPr>
            <a:xfrm>
              <a:off x="1137695" y="4100202"/>
              <a:ext cx="262300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bg1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输入你的内容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158783" y="4632278"/>
              <a:ext cx="4240925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noProof="1" sz="1600">
                  <a:solidFill>
                    <a:schemeClr val="bg1"/>
                  </a:solidFill>
                </a:rPr>
                <a:t>Lorem ipsum dolor sit er elit lamet, consectetaur cillium adipisicing pecu, 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303668" y="3859762"/>
            <a:ext cx="2638643" cy="1082561"/>
            <a:chOff x="946773" y="4134492"/>
            <a:chExt cx="2638643" cy="1082561"/>
          </a:xfrm>
        </p:grpSpPr>
        <p:sp>
          <p:nvSpPr>
            <p:cNvPr id="18" name="文本框 17"/>
            <p:cNvSpPr txBox="1"/>
            <p:nvPr/>
          </p:nvSpPr>
          <p:spPr>
            <a:xfrm>
              <a:off x="962415" y="4134491"/>
              <a:ext cx="262300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3200">
                  <a:solidFill>
                    <a:schemeClr val="bg1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输入你的内容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946773" y="4632278"/>
              <a:ext cx="2610068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lang="en-US" noProof="1" sz="1600">
                  <a:solidFill>
                    <a:schemeClr val="bg1"/>
                  </a:solidFill>
                </a:rPr>
                <a:t>Lorem ipsum dolor sit er elit lamet, consectetaur</a:t>
              </a:r>
            </a:p>
          </p:txBody>
        </p:sp>
      </p:grpSp>
      <p:sp>
        <p:nvSpPr>
          <p:cNvPr id="20" name="Freeform 5"/>
          <p:cNvSpPr/>
          <p:nvPr/>
        </p:nvSpPr>
        <p:spPr bwMode="auto">
          <a:xfrm>
            <a:off x="5826125" y="2698750"/>
            <a:ext cx="469900" cy="468313"/>
          </a:xfrm>
          <a:custGeom>
            <a:gdLst>
              <a:gd fmla="*/ 153 w 153" name="T0"/>
              <a:gd fmla="*/ 76 h 153" name="T1"/>
              <a:gd fmla="*/ 77 w 153" name="T2"/>
              <a:gd fmla="*/ 0 h 153" name="T3"/>
              <a:gd fmla="*/ 0 w 153" name="T4"/>
              <a:gd fmla="*/ 76 h 153" name="T5"/>
              <a:gd fmla="*/ 77 w 153" name="T6"/>
              <a:gd fmla="*/ 153 h 153" name="T7"/>
              <a:gd fmla="*/ 77 w 153" name="T8"/>
              <a:gd fmla="*/ 76 h 153" name="T9"/>
              <a:gd fmla="*/ 153 w 153" name="T10"/>
              <a:gd fmla="*/ 76 h 15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53" w="153">
                <a:moveTo>
                  <a:pt x="153" y="76"/>
                </a:moveTo>
                <a:cubicBezTo>
                  <a:pt x="153" y="34"/>
                  <a:pt x="119" y="0"/>
                  <a:pt x="77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9"/>
                  <a:pt x="34" y="153"/>
                  <a:pt x="77" y="153"/>
                </a:cubicBezTo>
                <a:cubicBezTo>
                  <a:pt x="77" y="76"/>
                  <a:pt x="77" y="76"/>
                  <a:pt x="77" y="76"/>
                </a:cubicBezTo>
                <a:lnTo>
                  <a:pt x="153" y="76"/>
                </a:lnTo>
                <a:close/>
              </a:path>
            </a:pathLst>
          </a:custGeom>
          <a:solidFill>
            <a:srgbClr val="448377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Freeform 6"/>
          <p:cNvSpPr/>
          <p:nvPr/>
        </p:nvSpPr>
        <p:spPr bwMode="auto">
          <a:xfrm>
            <a:off x="6124575" y="2998788"/>
            <a:ext cx="236538" cy="233363"/>
          </a:xfrm>
          <a:custGeom>
            <a:gdLst>
              <a:gd fmla="*/ 77 w 77" name="T0"/>
              <a:gd fmla="*/ 0 h 76" name="T1"/>
              <a:gd fmla="*/ 0 w 77" name="T2"/>
              <a:gd fmla="*/ 76 h 76" name="T3"/>
              <a:gd fmla="*/ 0 w 77" name="T4"/>
              <a:gd fmla="*/ 0 h 76" name="T5"/>
              <a:gd fmla="*/ 77 w 77" name="T6"/>
              <a:gd fmla="*/ 0 h 76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76" w="77">
                <a:moveTo>
                  <a:pt x="77" y="0"/>
                </a:moveTo>
                <a:cubicBezTo>
                  <a:pt x="77" y="42"/>
                  <a:pt x="43" y="76"/>
                  <a:pt x="0" y="76"/>
                </a:cubicBezTo>
                <a:cubicBezTo>
                  <a:pt x="0" y="0"/>
                  <a:pt x="0" y="0"/>
                  <a:pt x="0" y="0"/>
                </a:cubicBezTo>
                <a:lnTo>
                  <a:pt x="77" y="0"/>
                </a:lnTo>
                <a:close/>
              </a:path>
            </a:pathLst>
          </a:custGeom>
          <a:solidFill>
            <a:srgbClr val="448377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Freeform 10"/>
          <p:cNvSpPr>
            <a:spLocks noEditPoints="1"/>
          </p:cNvSpPr>
          <p:nvPr/>
        </p:nvSpPr>
        <p:spPr bwMode="auto">
          <a:xfrm>
            <a:off x="4943236" y="4151952"/>
            <a:ext cx="535312" cy="533401"/>
          </a:xfrm>
          <a:custGeom>
            <a:gdLst>
              <a:gd fmla="*/ 132 w 144" name="T0"/>
              <a:gd fmla="*/ 61 h 144" name="T1"/>
              <a:gd fmla="*/ 121 w 144" name="T2"/>
              <a:gd fmla="*/ 46 h 144" name="T3"/>
              <a:gd fmla="*/ 127 w 144" name="T4"/>
              <a:gd fmla="*/ 33 h 144" name="T5"/>
              <a:gd fmla="*/ 119 w 144" name="T6"/>
              <a:gd fmla="*/ 17 h 144" name="T7"/>
              <a:gd fmla="*/ 106 w 144" name="T8"/>
              <a:gd fmla="*/ 22 h 144" name="T9"/>
              <a:gd fmla="*/ 88 w 144" name="T10"/>
              <a:gd fmla="*/ 19 h 144" name="T11"/>
              <a:gd fmla="*/ 83 w 144" name="T12"/>
              <a:gd fmla="*/ 6 h 144" name="T13"/>
              <a:gd fmla="*/ 66 w 144" name="T14"/>
              <a:gd fmla="*/ 0 h 144" name="T15"/>
              <a:gd fmla="*/ 61 w 144" name="T16"/>
              <a:gd fmla="*/ 12 h 144" name="T17"/>
              <a:gd fmla="*/ 46 w 144" name="T18"/>
              <a:gd fmla="*/ 23 h 144" name="T19"/>
              <a:gd fmla="*/ 33 w 144" name="T20"/>
              <a:gd fmla="*/ 17 h 144" name="T21"/>
              <a:gd fmla="*/ 17 w 144" name="T22"/>
              <a:gd fmla="*/ 25 h 144" name="T23"/>
              <a:gd fmla="*/ 22 w 144" name="T24"/>
              <a:gd fmla="*/ 38 h 144" name="T25"/>
              <a:gd fmla="*/ 19 w 144" name="T26"/>
              <a:gd fmla="*/ 56 h 144" name="T27"/>
              <a:gd fmla="*/ 6 w 144" name="T28"/>
              <a:gd fmla="*/ 61 h 144" name="T29"/>
              <a:gd fmla="*/ 0 w 144" name="T30"/>
              <a:gd fmla="*/ 78 h 144" name="T31"/>
              <a:gd fmla="*/ 12 w 144" name="T32"/>
              <a:gd fmla="*/ 83 h 144" name="T33"/>
              <a:gd fmla="*/ 23 w 144" name="T34"/>
              <a:gd fmla="*/ 98 h 144" name="T35"/>
              <a:gd fmla="*/ 17 w 144" name="T36"/>
              <a:gd fmla="*/ 111 h 144" name="T37"/>
              <a:gd fmla="*/ 25 w 144" name="T38"/>
              <a:gd fmla="*/ 127 h 144" name="T39"/>
              <a:gd fmla="*/ 38 w 144" name="T40"/>
              <a:gd fmla="*/ 122 h 144" name="T41"/>
              <a:gd fmla="*/ 56 w 144" name="T42"/>
              <a:gd fmla="*/ 125 h 144" name="T43"/>
              <a:gd fmla="*/ 61 w 144" name="T44"/>
              <a:gd fmla="*/ 138 h 144" name="T45"/>
              <a:gd fmla="*/ 78 w 144" name="T46"/>
              <a:gd fmla="*/ 144 h 144" name="T47"/>
              <a:gd fmla="*/ 83 w 144" name="T48"/>
              <a:gd fmla="*/ 132 h 144" name="T49"/>
              <a:gd fmla="*/ 98 w 144" name="T50"/>
              <a:gd fmla="*/ 121 h 144" name="T51"/>
              <a:gd fmla="*/ 111 w 144" name="T52"/>
              <a:gd fmla="*/ 127 h 144" name="T53"/>
              <a:gd fmla="*/ 127 w 144" name="T54"/>
              <a:gd fmla="*/ 119 h 144" name="T55"/>
              <a:gd fmla="*/ 122 w 144" name="T56"/>
              <a:gd fmla="*/ 106 h 144" name="T57"/>
              <a:gd fmla="*/ 125 w 144" name="T58"/>
              <a:gd fmla="*/ 88 h 144" name="T59"/>
              <a:gd fmla="*/ 138 w 144" name="T60"/>
              <a:gd fmla="*/ 83 h 144" name="T61"/>
              <a:gd fmla="*/ 144 w 144" name="T62"/>
              <a:gd fmla="*/ 66 h 144" name="T63"/>
              <a:gd fmla="*/ 100 w 144" name="T64"/>
              <a:gd fmla="*/ 72 h 144" name="T65"/>
              <a:gd fmla="*/ 44 w 144" name="T66"/>
              <a:gd fmla="*/ 72 h 144" name="T67"/>
              <a:gd fmla="*/ 100 w 144" name="T68"/>
              <a:gd fmla="*/ 72 h 144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44" w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rgbClr val="448377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3" name="组合 22"/>
          <p:cNvGrpSpPr/>
          <p:nvPr/>
        </p:nvGrpSpPr>
        <p:grpSpPr>
          <a:xfrm>
            <a:off x="6736366" y="4233560"/>
            <a:ext cx="489483" cy="370183"/>
            <a:chOff x="6736366" y="4233560"/>
            <a:chExt cx="489483" cy="370183"/>
          </a:xfrm>
          <a:solidFill>
            <a:srgbClr val="448377"/>
          </a:solidFill>
        </p:grpSpPr>
        <p:sp useBgFill="1"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6939879" y="4377423"/>
              <a:ext cx="122809" cy="1228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 useBgFill="1">
          <p:nvSpPr>
            <p:cNvPr id="25" name="Freeform 15"/>
            <p:cNvSpPr>
              <a:spLocks noEditPoints="1"/>
            </p:cNvSpPr>
            <p:nvPr/>
          </p:nvSpPr>
          <p:spPr bwMode="auto">
            <a:xfrm>
              <a:off x="6736366" y="4233560"/>
              <a:ext cx="489483" cy="370183"/>
            </a:xfrm>
            <a:custGeom>
              <a:gdLst>
                <a:gd fmla="*/ 132 w 144" name="T0"/>
                <a:gd fmla="*/ 12 h 108" name="T1"/>
                <a:gd fmla="*/ 60 w 144" name="T2"/>
                <a:gd fmla="*/ 12 h 108" name="T3"/>
                <a:gd fmla="*/ 48 w 144" name="T4"/>
                <a:gd fmla="*/ 0 h 108" name="T5"/>
                <a:gd fmla="*/ 36 w 144" name="T6"/>
                <a:gd fmla="*/ 0 h 108" name="T7"/>
                <a:gd fmla="*/ 24 w 144" name="T8"/>
                <a:gd fmla="*/ 12 h 108" name="T9"/>
                <a:gd fmla="*/ 12 w 144" name="T10"/>
                <a:gd fmla="*/ 12 h 108" name="T11"/>
                <a:gd fmla="*/ 0 w 144" name="T12"/>
                <a:gd fmla="*/ 24 h 108" name="T13"/>
                <a:gd fmla="*/ 12 w 144" name="T14"/>
                <a:gd fmla="*/ 24 h 108" name="T15"/>
                <a:gd fmla="*/ 24 w 144" name="T16"/>
                <a:gd fmla="*/ 36 h 108" name="T17"/>
                <a:gd fmla="*/ 24 w 144" name="T18"/>
                <a:gd fmla="*/ 84 h 108" name="T19"/>
                <a:gd fmla="*/ 12 w 144" name="T20"/>
                <a:gd fmla="*/ 96 h 108" name="T21"/>
                <a:gd fmla="*/ 0 w 144" name="T22"/>
                <a:gd fmla="*/ 96 h 108" name="T23"/>
                <a:gd fmla="*/ 12 w 144" name="T24"/>
                <a:gd fmla="*/ 108 h 108" name="T25"/>
                <a:gd fmla="*/ 132 w 144" name="T26"/>
                <a:gd fmla="*/ 108 h 108" name="T27"/>
                <a:gd fmla="*/ 144 w 144" name="T28"/>
                <a:gd fmla="*/ 96 h 108" name="T29"/>
                <a:gd fmla="*/ 144 w 144" name="T30"/>
                <a:gd fmla="*/ 24 h 108" name="T31"/>
                <a:gd fmla="*/ 132 w 144" name="T32"/>
                <a:gd fmla="*/ 12 h 108" name="T33"/>
                <a:gd fmla="*/ 78 w 144" name="T34"/>
                <a:gd fmla="*/ 90 h 108" name="T35"/>
                <a:gd fmla="*/ 48 w 144" name="T36"/>
                <a:gd fmla="*/ 60 h 108" name="T37"/>
                <a:gd fmla="*/ 78 w 144" name="T38"/>
                <a:gd fmla="*/ 30 h 108" name="T39"/>
                <a:gd fmla="*/ 108 w 144" name="T40"/>
                <a:gd fmla="*/ 60 h 108" name="T41"/>
                <a:gd fmla="*/ 78 w 144" name="T42"/>
                <a:gd fmla="*/ 90 h 108" name="T43"/>
                <a:gd fmla="*/ 123 w 144" name="T44"/>
                <a:gd fmla="*/ 48 h 108" name="T45"/>
                <a:gd fmla="*/ 114 w 144" name="T46"/>
                <a:gd fmla="*/ 39 h 108" name="T47"/>
                <a:gd fmla="*/ 123 w 144" name="T48"/>
                <a:gd fmla="*/ 30 h 108" name="T49"/>
                <a:gd fmla="*/ 132 w 144" name="T50"/>
                <a:gd fmla="*/ 39 h 108" name="T51"/>
                <a:gd fmla="*/ 123 w 144" name="T52"/>
                <a:gd fmla="*/ 48 h 108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08" w="144">
                  <a:moveTo>
                    <a:pt x="132" y="12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5"/>
                    <a:pt x="55" y="0"/>
                    <a:pt x="4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2"/>
                    <a:pt x="0" y="17"/>
                    <a:pt x="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9" y="24"/>
                    <a:pt x="24" y="29"/>
                    <a:pt x="24" y="36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91"/>
                    <a:pt x="19" y="96"/>
                    <a:pt x="12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9" y="108"/>
                    <a:pt x="144" y="103"/>
                    <a:pt x="144" y="96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17"/>
                    <a:pt x="139" y="12"/>
                    <a:pt x="132" y="12"/>
                  </a:cubicBezTo>
                  <a:moveTo>
                    <a:pt x="78" y="90"/>
                  </a:moveTo>
                  <a:cubicBezTo>
                    <a:pt x="61" y="90"/>
                    <a:pt x="48" y="77"/>
                    <a:pt x="48" y="60"/>
                  </a:cubicBezTo>
                  <a:cubicBezTo>
                    <a:pt x="48" y="43"/>
                    <a:pt x="61" y="30"/>
                    <a:pt x="78" y="30"/>
                  </a:cubicBezTo>
                  <a:cubicBezTo>
                    <a:pt x="95" y="30"/>
                    <a:pt x="108" y="43"/>
                    <a:pt x="108" y="60"/>
                  </a:cubicBezTo>
                  <a:cubicBezTo>
                    <a:pt x="108" y="77"/>
                    <a:pt x="95" y="90"/>
                    <a:pt x="78" y="90"/>
                  </a:cubicBezTo>
                  <a:moveTo>
                    <a:pt x="123" y="48"/>
                  </a:moveTo>
                  <a:cubicBezTo>
                    <a:pt x="118" y="48"/>
                    <a:pt x="114" y="44"/>
                    <a:pt x="114" y="39"/>
                  </a:cubicBezTo>
                  <a:cubicBezTo>
                    <a:pt x="114" y="34"/>
                    <a:pt x="118" y="30"/>
                    <a:pt x="123" y="30"/>
                  </a:cubicBezTo>
                  <a:cubicBezTo>
                    <a:pt x="128" y="30"/>
                    <a:pt x="132" y="34"/>
                    <a:pt x="132" y="39"/>
                  </a:cubicBezTo>
                  <a:cubicBezTo>
                    <a:pt x="132" y="44"/>
                    <a:pt x="128" y="48"/>
                    <a:pt x="123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 useBgFill="1"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7124093" y="4337071"/>
              <a:ext cx="61405" cy="614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 useBgFill="1">
          <p:nvSpPr>
            <p:cNvPr id="27" name="Rectangle 17"/>
            <p:cNvSpPr>
              <a:spLocks noChangeArrowheads="1"/>
            </p:cNvSpPr>
            <p:nvPr/>
          </p:nvSpPr>
          <p:spPr bwMode="auto">
            <a:xfrm>
              <a:off x="7124093" y="4337071"/>
              <a:ext cx="61405" cy="614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 useBgFill="1">
          <p:nvSpPr>
            <p:cNvPr id="28" name="Oval 18"/>
            <p:cNvSpPr>
              <a:spLocks noChangeArrowheads="1"/>
            </p:cNvSpPr>
            <p:nvPr/>
          </p:nvSpPr>
          <p:spPr bwMode="auto">
            <a:xfrm>
              <a:off x="7124093" y="4337071"/>
              <a:ext cx="61405" cy="6140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 useBgFill="1">
          <p:nvSpPr>
            <p:cNvPr id="29" name="Freeform 19"/>
            <p:cNvSpPr/>
            <p:nvPr/>
          </p:nvSpPr>
          <p:spPr bwMode="auto">
            <a:xfrm flipH="1">
              <a:off x="6736366" y="4316018"/>
              <a:ext cx="0" cy="247373"/>
            </a:xfrm>
            <a:custGeom>
              <a:gdLst>
                <a:gd fmla="*/ 141 h 141" name="T0"/>
                <a:gd fmla="*/ 141 h 141" name="T1"/>
                <a:gd fmla="*/ 0 h 141" name="T2"/>
                <a:gd fmla="*/ 141 h 141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141">
                  <a:moveTo>
                    <a:pt x="0" y="141"/>
                  </a:moveTo>
                  <a:lnTo>
                    <a:pt x="0" y="141"/>
                  </a:lnTo>
                  <a:lnTo>
                    <a:pt x="0" y="0"/>
                  </a:lnTo>
                  <a:lnTo>
                    <a:pt x="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 useBgFill="1"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6736366" y="4316018"/>
              <a:ext cx="82458" cy="2473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 useBgFill="1"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6736366" y="4316018"/>
              <a:ext cx="82458" cy="2473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 useBgFill="1">
          <p:nvSpPr>
            <p:cNvPr id="32" name="Freeform 22"/>
            <p:cNvSpPr/>
            <p:nvPr/>
          </p:nvSpPr>
          <p:spPr bwMode="auto">
            <a:xfrm>
              <a:off x="6736366" y="4316018"/>
              <a:ext cx="82458" cy="247373"/>
            </a:xfrm>
            <a:custGeom>
              <a:gdLst>
                <a:gd fmla="*/ 12 w 24" name="T0"/>
                <a:gd fmla="*/ 0 h 72" name="T1"/>
                <a:gd fmla="*/ 0 w 24" name="T2"/>
                <a:gd fmla="*/ 0 h 72" name="T3"/>
                <a:gd fmla="*/ 0 w 24" name="T4"/>
                <a:gd fmla="*/ 0 h 72" name="T5"/>
                <a:gd fmla="*/ 0 w 24" name="T6"/>
                <a:gd fmla="*/ 72 h 72" name="T7"/>
                <a:gd fmla="*/ 12 w 24" name="T8"/>
                <a:gd fmla="*/ 72 h 72" name="T9"/>
                <a:gd fmla="*/ 24 w 24" name="T10"/>
                <a:gd fmla="*/ 60 h 72" name="T11"/>
                <a:gd fmla="*/ 24 w 24" name="T12"/>
                <a:gd fmla="*/ 12 h 72" name="T13"/>
                <a:gd fmla="*/ 12 w 24" name="T14"/>
                <a:gd fmla="*/ 0 h 7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2" w="2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9" y="72"/>
                    <a:pt x="24" y="67"/>
                    <a:pt x="24" y="6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432461982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90146" y="0"/>
            <a:ext cx="5211709" cy="6858000"/>
          </a:xfrm>
          <a:prstGeom prst="rect">
            <a:avLst/>
          </a:prstGeom>
          <a:solidFill>
            <a:srgbClr val="448377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5181600" y="828288"/>
            <a:ext cx="2015614" cy="5151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6600">
                <a:solidFill>
                  <a:schemeClr val="bg1"/>
                </a:solidFill>
                <a:latin charset="-120" pitchFamily="50" typeface="TypeLand 康熙字典體"/>
                <a:ea charset="-120" pitchFamily="50" typeface="TypeLand 康熙字典體"/>
              </a:rPr>
              <a:t>感謝</a:t>
            </a:r>
          </a:p>
        </p:txBody>
      </p:sp>
      <p:sp>
        <p:nvSpPr>
          <p:cNvPr id="7" name="矩形 6"/>
          <p:cNvSpPr/>
          <p:nvPr/>
        </p:nvSpPr>
        <p:spPr>
          <a:xfrm>
            <a:off x="3645624" y="-95116"/>
            <a:ext cx="609600" cy="704823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altLang="en-US" b="0" i="0" lang="zh-CN" smtClean="0" spc="2500" sz="2800">
                <a:solidFill>
                  <a:schemeClr val="bg1"/>
                </a:solidFill>
                <a:effectLst/>
                <a:latin charset="-122" panose="02020300000000000000" pitchFamily="18" typeface="Adobe 宋体 Std L"/>
                <a:ea charset="-122" panose="02020300000000000000" pitchFamily="18" typeface="Adobe 宋体 Std L"/>
              </a:rPr>
              <a:t>寒夜客来 茶当酒</a:t>
            </a:r>
          </a:p>
        </p:txBody>
      </p:sp>
      <p:sp>
        <p:nvSpPr>
          <p:cNvPr id="8" name="矩形 7"/>
          <p:cNvSpPr/>
          <p:nvPr/>
        </p:nvSpPr>
        <p:spPr>
          <a:xfrm>
            <a:off x="7915727" y="-95116"/>
            <a:ext cx="609600" cy="704823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altLang="en-US" lang="zh-CN" spc="2500" sz="2800">
                <a:solidFill>
                  <a:schemeClr val="bg1"/>
                </a:solidFill>
                <a:latin charset="-122" panose="02020300000000000000" pitchFamily="18" typeface="Adobe 宋体 Std L"/>
                <a:ea charset="-122" panose="02020300000000000000" pitchFamily="18" typeface="Adobe 宋体 Std L"/>
              </a:rPr>
              <a:t>茶秉天地 清之气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4439791" y="0"/>
            <a:ext cx="0" cy="6858000"/>
          </a:xfrm>
          <a:prstGeom prst="line">
            <a:avLst/>
          </a:prstGeom>
          <a:ln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7748345" y="38234"/>
            <a:ext cx="0" cy="6858000"/>
          </a:xfrm>
          <a:prstGeom prst="line">
            <a:avLst/>
          </a:prstGeom>
          <a:ln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377291544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39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249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7200" y="381000"/>
            <a:ext cx="11277600" cy="6096000"/>
          </a:xfrm>
          <a:prstGeom prst="rect">
            <a:avLst/>
          </a:prstGeom>
          <a:solidFill>
            <a:srgbClr val="448377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895350" y="381000"/>
            <a:ext cx="0" cy="6096000"/>
          </a:xfrm>
          <a:prstGeom prst="line">
            <a:avLst/>
          </a:prstGeom>
          <a:ln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11296650" y="381000"/>
            <a:ext cx="0" cy="6096000"/>
          </a:xfrm>
          <a:prstGeom prst="line">
            <a:avLst/>
          </a:prstGeom>
          <a:ln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9912890" y="1562715"/>
            <a:ext cx="1005840" cy="419038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mtClean="0" sz="5400">
                <a:solidFill>
                  <a:schemeClr val="bg1"/>
                </a:solidFill>
                <a:latin charset="-122" pitchFamily="50" typeface="文悦古典明朝体 (非商业使用) W5"/>
                <a:ea charset="-122" pitchFamily="50" typeface="文悦古典明朝体 (非商业使用) W5"/>
              </a:rPr>
              <a:t>【第一章】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08721" y="1798919"/>
            <a:ext cx="5669280" cy="326016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50000"/>
              </a:lnSpc>
            </a:pPr>
            <a:r>
              <a:rPr altLang="en-US" lang="zh-CN" smtClean="0" spc="600">
                <a:solidFill>
                  <a:schemeClr val="bg1"/>
                </a:solidFill>
                <a:latin charset="-122" panose="02020300000000000000" pitchFamily="18" typeface="Adobe 宋体 Std L"/>
                <a:ea charset="-122" panose="02020300000000000000" pitchFamily="18" typeface="Adobe 宋体 Std L"/>
              </a:rPr>
              <a:t>茶自有茶的雅致。如果单为解渴，或许茶不是一个合适的选择，急不得恼不得，情急口渴的人早早离它而去，三大杯凉水下肚，马上去忙别的了。咖啡有本身的苦，有糖的甜，有奶的香醇，果汁有鲜甜，汽水有沁爽，但它们都没有茶的清逸和悠然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57200" y="819150"/>
            <a:ext cx="11277600" cy="0"/>
          </a:xfrm>
          <a:prstGeom prst="line">
            <a:avLst/>
          </a:prstGeom>
          <a:ln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57200" y="6038850"/>
            <a:ext cx="11277600" cy="0"/>
          </a:xfrm>
          <a:prstGeom prst="line">
            <a:avLst/>
          </a:prstGeom>
          <a:ln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539518289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15284"/>
          <a:stretch>
            <a:fillRect/>
          </a:stretch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115118" y="1069452"/>
            <a:ext cx="1828800" cy="429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3800">
                <a:solidFill>
                  <a:schemeClr val="bg1"/>
                </a:solidFill>
                <a:latin charset="-120" pitchFamily="50" typeface="TypeLand 康熙字典體"/>
                <a:ea charset="-120" pitchFamily="50" typeface="TypeLand 康熙字典體"/>
              </a:rPr>
              <a:t>品茶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245562" y="2148010"/>
            <a:ext cx="2240280" cy="251923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50000"/>
              </a:lnSpc>
            </a:pPr>
            <a:r>
              <a:rPr altLang="en-US" lang="zh-CN" smtClean="0" spc="600">
                <a:solidFill>
                  <a:schemeClr val="bg1"/>
                </a:solidFill>
                <a:latin charset="-122" panose="02020300000000000000" pitchFamily="18" typeface="Adobe 宋体 Std L"/>
                <a:ea charset="-122" panose="02020300000000000000" pitchFamily="18" typeface="Adobe 宋体 Std L"/>
              </a:rPr>
              <a:t>茶自有茶的雅致。如果单为解渴，或许茶不是一个合适的选择。</a:t>
            </a:r>
          </a:p>
        </p:txBody>
      </p:sp>
    </p:spTree>
    <p:extLst>
      <p:ext uri="{BB962C8B-B14F-4D97-AF65-F5344CB8AC3E}">
        <p14:creationId val="3725074517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62664" y="3675493"/>
            <a:ext cx="670560" cy="110513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3200">
                <a:solidFill>
                  <a:srgbClr val="448377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茶趣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11695" y="747139"/>
            <a:ext cx="2027991" cy="2027991"/>
          </a:xfrm>
          <a:custGeom>
            <a:gdLst>
              <a:gd fmla="*/ 1175061 w 2350122" name="connsiteX0"/>
              <a:gd fmla="*/ 0 h 2350122" name="connsiteY0"/>
              <a:gd fmla="*/ 2350122 w 2350122" name="connsiteX1"/>
              <a:gd fmla="*/ 1175061 h 2350122" name="connsiteY1"/>
              <a:gd fmla="*/ 1175061 w 2350122" name="connsiteX2"/>
              <a:gd fmla="*/ 2350122 h 2350122" name="connsiteY2"/>
              <a:gd fmla="*/ 0 w 2350122" name="connsiteX3"/>
              <a:gd fmla="*/ 1175061 h 2350122" name="connsiteY3"/>
              <a:gd fmla="*/ 1175061 w 2350122" name="connsiteX4"/>
              <a:gd fmla="*/ 0 h 235012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50122" w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algn="ctr" blurRad="114300" dir="4800000" dist="25400" rotWithShape="0" sx="107000" sy="107000">
              <a:schemeClr val="bg1">
                <a:lumMod val="85000"/>
                <a:alpha val="99000"/>
              </a:scheme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66710" y="747139"/>
            <a:ext cx="2027991" cy="2027991"/>
          </a:xfrm>
          <a:custGeom>
            <a:gdLst>
              <a:gd fmla="*/ 1175061 w 2350122" name="connsiteX0"/>
              <a:gd fmla="*/ 0 h 2350122" name="connsiteY0"/>
              <a:gd fmla="*/ 2350122 w 2350122" name="connsiteX1"/>
              <a:gd fmla="*/ 1175061 h 2350122" name="connsiteY1"/>
              <a:gd fmla="*/ 1175061 w 2350122" name="connsiteX2"/>
              <a:gd fmla="*/ 2350122 h 2350122" name="connsiteY2"/>
              <a:gd fmla="*/ 0 w 2350122" name="connsiteX3"/>
              <a:gd fmla="*/ 1175061 h 2350122" name="connsiteY3"/>
              <a:gd fmla="*/ 1175061 w 2350122" name="connsiteX4"/>
              <a:gd fmla="*/ 0 h 235012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50122" w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algn="ctr" blurRad="114300" dir="4800000" dist="25400" rotWithShape="0" sx="107000" sy="107000">
              <a:schemeClr val="bg1">
                <a:lumMod val="85000"/>
                <a:alpha val="99000"/>
              </a:scheme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6918241" y="3716338"/>
            <a:ext cx="670560" cy="110513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3200">
                <a:solidFill>
                  <a:srgbClr val="448377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茶道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811328" y="3675493"/>
            <a:ext cx="670560" cy="110513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3200">
                <a:solidFill>
                  <a:srgbClr val="448377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茶韵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21726" y="747139"/>
            <a:ext cx="2027991" cy="2027991"/>
          </a:xfrm>
          <a:custGeom>
            <a:gdLst>
              <a:gd fmla="*/ 1175061 w 2350122" name="connsiteX0"/>
              <a:gd fmla="*/ 0 h 2350122" name="connsiteY0"/>
              <a:gd fmla="*/ 2350122 w 2350122" name="connsiteX1"/>
              <a:gd fmla="*/ 1175061 h 2350122" name="connsiteY1"/>
              <a:gd fmla="*/ 1175061 w 2350122" name="connsiteX2"/>
              <a:gd fmla="*/ 2350122 h 2350122" name="connsiteY2"/>
              <a:gd fmla="*/ 0 w 2350122" name="connsiteX3"/>
              <a:gd fmla="*/ 1175061 h 2350122" name="connsiteY3"/>
              <a:gd fmla="*/ 1175061 w 2350122" name="connsiteX4"/>
              <a:gd fmla="*/ 0 h 235012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50122" w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algn="ctr" blurRad="114300" dir="4800000" dist="25400" rotWithShape="0" sx="107000" sy="107000">
              <a:schemeClr val="bg1">
                <a:lumMod val="85000"/>
                <a:alpha val="99000"/>
              </a:schemeClr>
            </a:outerShdw>
          </a:effectLst>
        </p:spPr>
      </p:pic>
      <p:sp>
        <p:nvSpPr>
          <p:cNvPr id="23" name="文本框 22"/>
          <p:cNvSpPr txBox="1"/>
          <p:nvPr/>
        </p:nvSpPr>
        <p:spPr>
          <a:xfrm>
            <a:off x="2974773" y="1905817"/>
            <a:ext cx="853440" cy="627548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4400">
                <a:solidFill>
                  <a:srgbClr val="448377"/>
                </a:solidFill>
                <a:latin charset="-120" pitchFamily="50" typeface="TypeLand 康熙字典體"/>
                <a:ea charset="-120" pitchFamily="50" typeface="TypeLand 康熙字典體"/>
              </a:rPr>
              <a:t>茶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918241" y="1786672"/>
            <a:ext cx="853440" cy="627548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4400">
                <a:solidFill>
                  <a:srgbClr val="448377"/>
                </a:solidFill>
                <a:latin charset="-120" pitchFamily="50" typeface="TypeLand 康熙字典體"/>
                <a:ea charset="-120" pitchFamily="50" typeface="TypeLand 康熙字典體"/>
              </a:rPr>
              <a:t>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0932153" y="1764105"/>
            <a:ext cx="853440" cy="627548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4400">
                <a:solidFill>
                  <a:srgbClr val="448377"/>
                </a:solidFill>
                <a:latin charset="-120" pitchFamily="50" typeface="TypeLand 康熙字典體"/>
                <a:ea charset="-120" pitchFamily="50" typeface="TypeLand 康熙字典體"/>
              </a:rPr>
              <a:t>荈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427093" y="3675493"/>
            <a:ext cx="1005840" cy="197264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pc="600">
                <a:solidFill>
                  <a:srgbClr val="448377"/>
                </a:solidFill>
                <a:latin charset="-122" panose="02020300000000000000" pitchFamily="18" typeface="Adobe 宋体 Std L"/>
                <a:ea charset="-122" panose="02020300000000000000" pitchFamily="18" typeface="Adobe 宋体 Std L"/>
              </a:rPr>
              <a:t>茶自有茶的雅致。如果单为解渴，或许茶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487080" y="3675493"/>
            <a:ext cx="1005840" cy="197264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pc="600">
                <a:solidFill>
                  <a:srgbClr val="448377"/>
                </a:solidFill>
                <a:latin charset="-122" panose="02020300000000000000" pitchFamily="18" typeface="Adobe 宋体 Std L"/>
                <a:ea charset="-122" panose="02020300000000000000" pitchFamily="18" typeface="Adobe 宋体 Std L"/>
              </a:rPr>
              <a:t>茶自有茶的雅致。如果单为解渴，或许茶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380167" y="3675493"/>
            <a:ext cx="1005840" cy="197264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pc="600">
                <a:solidFill>
                  <a:srgbClr val="448377"/>
                </a:solidFill>
                <a:latin charset="-122" panose="02020300000000000000" pitchFamily="18" typeface="Adobe 宋体 Std L"/>
                <a:ea charset="-122" panose="02020300000000000000" pitchFamily="18" typeface="Adobe 宋体 Std L"/>
              </a:rPr>
              <a:t>茶自有茶的雅致。如果单为解渴，或许茶</a:t>
            </a:r>
          </a:p>
        </p:txBody>
      </p:sp>
    </p:spTree>
    <p:extLst>
      <p:ext uri="{BB962C8B-B14F-4D97-AF65-F5344CB8AC3E}">
        <p14:creationId val="3702183919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3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4"/>
      <p:bldP grpId="0" spid="15"/>
      <p:bldP grpId="0" spid="23"/>
      <p:bldP grpId="0" spid="24"/>
      <p:bldP grpId="0" spid="2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22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90267" y="1069452"/>
            <a:ext cx="1828800" cy="429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3800">
                <a:solidFill>
                  <a:schemeClr val="bg1"/>
                </a:solidFill>
                <a:latin charset="-120" pitchFamily="50" typeface="TypeLand 康熙字典體"/>
                <a:ea charset="-120" pitchFamily="50" typeface="TypeLand 康熙字典體"/>
              </a:rPr>
              <a:t>茶趣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75013" y="2148010"/>
            <a:ext cx="2240280" cy="251923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50000"/>
              </a:lnSpc>
            </a:pPr>
            <a:r>
              <a:rPr altLang="en-US" lang="zh-CN" smtClean="0" spc="600">
                <a:solidFill>
                  <a:schemeClr val="bg1"/>
                </a:solidFill>
                <a:latin charset="-122" panose="02020300000000000000" pitchFamily="18" typeface="Adobe 宋体 Std L"/>
                <a:ea charset="-122" panose="02020300000000000000" pitchFamily="18" typeface="Adobe 宋体 Std L"/>
              </a:rPr>
              <a:t>茶自有茶的雅致。如果单为解渴，或许茶不是一个合适的选择。</a:t>
            </a:r>
          </a:p>
        </p:txBody>
      </p:sp>
    </p:spTree>
    <p:extLst>
      <p:ext uri="{BB962C8B-B14F-4D97-AF65-F5344CB8AC3E}">
        <p14:creationId val="107736588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749" r="98728" t="0">
                        <a14:foregroundMark x1="11924" x2="19237" y1="31716" y2="41075"/>
                        <a14:foregroundMark x1="31955" x2="38951" y1="17158" y2="22010"/>
                        <a14:foregroundMark x1="31638" x2="40223" y1="10919" y2="16811"/>
                        <a14:foregroundMark x1="32909" x2="28458" y1="9879" y2="20971"/>
                        <a14:foregroundMark x1="25596" x2="33227" y1="11265" y2="6412"/>
                        <a14:foregroundMark x1="14785" x2="21145" y1="62218" y2="70537"/>
                        <a14:foregroundMark x1="36407" x2="41494" y1="88215" y2="93068"/>
                        <a14:foregroundMark x1="31638" x2="40859" y1="84055" y2="82669"/>
                        <a14:foregroundMark x1="39905" x2="44356" y1="78163" y2="84402"/>
                        <a14:foregroundMark x1="19555" x2="24165" y1="56846" y2="59619"/>
                        <a14:foregroundMark x1="13831" x2="19555" y1="27903" y2="29289"/>
                        <a14:foregroundMark x1="38633" x2="42766" y1="5893" y2="8839"/>
                        <a14:foregroundMark x1="33227" x2="39905" y1="4679" y2="4333"/>
                        <a14:foregroundMark x1="42130" x2="44992" y1="6759" y2="14385"/>
                        <a14:foregroundMark x1="42607" x2="45151" y1="7279" y2="9532"/>
                        <a14:foregroundMark x1="31161" x2="39905" y1="4333" y2="1906"/>
                        <a14:foregroundMark x1="40700" x2="44515" y1="4506" y2="6759"/>
                        <a14:foregroundMark x1="15103" x2="26232" y1="25823" y2="30156"/>
                        <a14:foregroundMark x1="19237" x2="24801" y1="25823" y2="29983"/>
                        <a14:foregroundMark x1="25278" x2="26073" y1="33102" y2="38302"/>
                        <a14:foregroundMark x1="24642" x2="26709" y1="28596" y2="34489"/>
                        <a14:foregroundMark x1="17170" x2="22099" y1="25130" y2="26690"/>
                        <a14:foregroundMark x1="22417" x2="28776" y1="54593" y2="61872"/>
                        <a14:foregroundMark x1="18919" x2="23370" y1="54419" y2="55113"/>
                        <a14:foregroundMark x1="22417" x2="17011" y1="54419" y2="53033"/>
                        <a14:foregroundMark x1="8744" x2="15103" y1="37088" y2="41421"/>
                        <a14:foregroundMark x1="28140" x2="35135" y1="86308" y2="94454"/>
                        <a14:foregroundMark x1="38633" x2="44515" y1="75390" y2="76603"/>
                        <a14:foregroundMark x1="44992" x2="47854" y1="77990" y2="84229"/>
                        <a14:foregroundMark x1="38792" x2="33068" y1="75217" y2="75910"/>
                        <a14:foregroundMark x1="58506" x2="53259" y1="23397" y2="24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23906"/>
          <a:stretch>
            <a:fillRect/>
          </a:stretch>
        </p:blipFill>
        <p:spPr>
          <a:xfrm flipH="1">
            <a:off x="0" y="186448"/>
            <a:ext cx="5101301" cy="6485103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5186370" y="2227289"/>
            <a:ext cx="6840014" cy="1522716"/>
          </a:xfrm>
          <a:prstGeom prst="rect">
            <a:avLst/>
          </a:prstGeom>
        </p:spPr>
        <p:txBody>
          <a:bodyPr bIns="60960" lIns="121920" rIns="121920" rtlCol="0" tIns="60960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>
              <a:lnSpc>
                <a:spcPct val="200000"/>
              </a:lnSpc>
              <a:spcBef>
                <a:spcPct val="0"/>
              </a:spcBef>
              <a:buFont charset="2" panose="05000000000000000000" pitchFamily="2" typeface="Wingdings"/>
              <a:buChar char="l"/>
            </a:pPr>
            <a:r>
              <a:rPr altLang="en-US" lang="zh-CN" smtClean="0" spc="300" sz="1800">
                <a:solidFill>
                  <a:srgbClr val="448377"/>
                </a:solidFill>
                <a:latin charset="-122" panose="02020300000000000000" pitchFamily="18" typeface="Adobe 宋体 Std L"/>
                <a:ea charset="-122" panose="02020300000000000000" pitchFamily="18" typeface="Adobe 宋体 Std L"/>
              </a:rPr>
              <a:t>内容打在这里，或者通过复制您的文本内容打在Lorem Ipsum Dolor Sit Er Elit LametConsectetaur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4901476" y="940823"/>
            <a:ext cx="6679601" cy="1522716"/>
          </a:xfrm>
          <a:prstGeom prst="rect">
            <a:avLst/>
          </a:prstGeom>
        </p:spPr>
        <p:txBody>
          <a:bodyPr bIns="60960" lIns="121920" rIns="121920" rtlCol="0" tIns="60960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>
              <a:lnSpc>
                <a:spcPct val="200000"/>
              </a:lnSpc>
              <a:spcBef>
                <a:spcPct val="0"/>
              </a:spcBef>
              <a:buFont charset="2" panose="05000000000000000000" pitchFamily="2" typeface="Wingdings"/>
              <a:buChar char="l"/>
            </a:pPr>
            <a:r>
              <a:rPr altLang="en-US" lang="zh-CN" smtClean="0" spc="300" sz="1800">
                <a:solidFill>
                  <a:srgbClr val="448377"/>
                </a:solidFill>
                <a:latin charset="-122" panose="02020300000000000000" pitchFamily="18" typeface="Adobe 宋体 Std L"/>
                <a:ea charset="-122" panose="02020300000000000000" pitchFamily="18" typeface="Adobe 宋体 Std L"/>
              </a:rPr>
              <a:t>内容打在这里，或者通过复制您的文本内容打在Lorem Ipsum Dolor Sit Er Elit Lamet,Consectetaur</a:t>
            </a:r>
          </a:p>
        </p:txBody>
      </p:sp>
      <p:sp>
        <p:nvSpPr>
          <p:cNvPr id="8" name="Content Placeholder 2"/>
          <p:cNvSpPr txBox="1"/>
          <p:nvPr/>
        </p:nvSpPr>
        <p:spPr>
          <a:xfrm>
            <a:off x="5061889" y="3513755"/>
            <a:ext cx="6653861" cy="1522716"/>
          </a:xfrm>
          <a:prstGeom prst="rect">
            <a:avLst/>
          </a:prstGeom>
        </p:spPr>
        <p:txBody>
          <a:bodyPr bIns="60960" lIns="121920" rIns="121920" rtlCol="0" tIns="60960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>
              <a:lnSpc>
                <a:spcPct val="200000"/>
              </a:lnSpc>
              <a:spcBef>
                <a:spcPct val="0"/>
              </a:spcBef>
              <a:buFont charset="2" panose="05000000000000000000" pitchFamily="2" typeface="Wingdings"/>
              <a:buChar char="l"/>
            </a:pPr>
            <a:r>
              <a:rPr altLang="en-US" lang="zh-CN" smtClean="0" spc="300" sz="1800">
                <a:solidFill>
                  <a:srgbClr val="448377"/>
                </a:solidFill>
                <a:latin charset="-122" panose="02020300000000000000" pitchFamily="18" typeface="Adobe 宋体 Std L"/>
                <a:ea charset="-122" panose="02020300000000000000" pitchFamily="18" typeface="Adobe 宋体 Std L"/>
              </a:rPr>
              <a:t>内容打在这里，或者通过复制您的文本内容打在Lorem Ipsum Dolor Sit Er Elit Lamet,Consectetaur</a:t>
            </a:r>
          </a:p>
        </p:txBody>
      </p:sp>
      <p:sp>
        <p:nvSpPr>
          <p:cNvPr id="9" name="Content Placeholder 2"/>
          <p:cNvSpPr txBox="1"/>
          <p:nvPr/>
        </p:nvSpPr>
        <p:spPr>
          <a:xfrm>
            <a:off x="4492101" y="4800221"/>
            <a:ext cx="6804082" cy="1522716"/>
          </a:xfrm>
          <a:prstGeom prst="rect">
            <a:avLst/>
          </a:prstGeom>
        </p:spPr>
        <p:txBody>
          <a:bodyPr bIns="60960" lIns="121920" rIns="121920" rtlCol="0" tIns="60960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>
              <a:lnSpc>
                <a:spcPct val="200000"/>
              </a:lnSpc>
              <a:spcBef>
                <a:spcPct val="0"/>
              </a:spcBef>
              <a:buFont charset="2" panose="05000000000000000000" pitchFamily="2" typeface="Wingdings"/>
              <a:buChar char="l"/>
            </a:pPr>
            <a:r>
              <a:rPr altLang="en-US" lang="zh-CN" smtClean="0" spc="300" sz="1800">
                <a:solidFill>
                  <a:srgbClr val="448377"/>
                </a:solidFill>
                <a:latin charset="-122" panose="02020300000000000000" pitchFamily="18" typeface="Adobe 宋体 Std L"/>
                <a:ea charset="-122" panose="02020300000000000000" pitchFamily="18" typeface="Adobe 宋体 Std L"/>
              </a:rPr>
              <a:t>内容打在这里，或者通过复制您的文本内容打在Lorem Ipsum Dolor Sit Er Elit Lamet,Consectetaur</a:t>
            </a:r>
          </a:p>
        </p:txBody>
      </p:sp>
    </p:spTree>
    <p:extLst>
      <p:ext uri="{BB962C8B-B14F-4D97-AF65-F5344CB8AC3E}">
        <p14:creationId val="2041547088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39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249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7200" y="381000"/>
            <a:ext cx="11277600" cy="6096000"/>
          </a:xfrm>
          <a:prstGeom prst="rect">
            <a:avLst/>
          </a:prstGeom>
          <a:solidFill>
            <a:srgbClr val="448377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895350" y="381000"/>
            <a:ext cx="0" cy="6096000"/>
          </a:xfrm>
          <a:prstGeom prst="line">
            <a:avLst/>
          </a:prstGeom>
          <a:ln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11296650" y="381000"/>
            <a:ext cx="0" cy="6096000"/>
          </a:xfrm>
          <a:prstGeom prst="line">
            <a:avLst/>
          </a:prstGeom>
          <a:ln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9912890" y="1562715"/>
            <a:ext cx="1005840" cy="419038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mtClean="0" sz="5400">
                <a:solidFill>
                  <a:schemeClr val="bg1"/>
                </a:solidFill>
                <a:latin charset="-122" pitchFamily="50" typeface="文悦古典明朝体 (非商业使用) W5"/>
                <a:ea charset="-122" pitchFamily="50" typeface="文悦古典明朝体 (非商业使用) W5"/>
              </a:rPr>
              <a:t>【第二章】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08721" y="1798919"/>
            <a:ext cx="5669280" cy="326016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50000"/>
              </a:lnSpc>
            </a:pPr>
            <a:r>
              <a:rPr altLang="en-US" lang="zh-CN" smtClean="0" spc="600">
                <a:solidFill>
                  <a:schemeClr val="bg1"/>
                </a:solidFill>
                <a:latin charset="-122" panose="02020300000000000000" pitchFamily="18" typeface="Adobe 宋体 Std L"/>
                <a:ea charset="-122" panose="02020300000000000000" pitchFamily="18" typeface="Adobe 宋体 Std L"/>
              </a:rPr>
              <a:t>茶自有茶的雅致。如果单为解渴，或许茶不是一个合适的选择，急不得恼不得，情急口渴的人早早离它而去，三大杯凉水下肚，马上去忙别的了。咖啡有本身的苦，有糖的甜，有奶的香醇，果汁有鲜甜，汽水有沁爽，但它们都没有茶的清逸和悠然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57200" y="819150"/>
            <a:ext cx="11277600" cy="0"/>
          </a:xfrm>
          <a:prstGeom prst="line">
            <a:avLst/>
          </a:prstGeom>
          <a:ln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57200" y="6038850"/>
            <a:ext cx="11277600" cy="0"/>
          </a:xfrm>
          <a:prstGeom prst="line">
            <a:avLst/>
          </a:prstGeom>
          <a:ln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263488596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18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9553"/>
          <a:stretch>
            <a:fillRect/>
          </a:stretch>
        </p:blipFill>
        <p:spPr>
          <a:xfrm>
            <a:off x="0" y="-29497"/>
            <a:ext cx="12192000" cy="688749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10560" y="987810"/>
            <a:ext cx="1828800" cy="429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3800">
                <a:solidFill>
                  <a:schemeClr val="bg1"/>
                </a:solidFill>
                <a:latin charset="-120" pitchFamily="50" typeface="TypeLand 康熙字典體"/>
                <a:ea charset="-120" pitchFamily="50" typeface="TypeLand 康熙字典體"/>
              </a:rPr>
              <a:t>采茶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71528" y="2099025"/>
            <a:ext cx="1554480" cy="444873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50000"/>
              </a:lnSpc>
            </a:pPr>
            <a:r>
              <a:rPr altLang="en-US" lang="zh-CN" smtClean="0" spc="600">
                <a:solidFill>
                  <a:schemeClr val="bg1"/>
                </a:solidFill>
                <a:latin charset="-122" panose="02020300000000000000" pitchFamily="18" typeface="Adobe 宋体 Std L"/>
                <a:ea charset="-122" panose="02020300000000000000" pitchFamily="18" typeface="Adobe 宋体 Std L"/>
              </a:rPr>
              <a:t>茶自有茶的雅致。如果单为解渴，或许茶不是一个合适的选择。</a:t>
            </a:r>
          </a:p>
        </p:txBody>
      </p:sp>
    </p:spTree>
    <p:extLst>
      <p:ext uri="{BB962C8B-B14F-4D97-AF65-F5344CB8AC3E}">
        <p14:creationId val="2487494497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cha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96</Paragraphs>
  <Slides>25</Slides>
  <Notes>25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6">
      <vt:lpstr>Arial</vt:lpstr>
      <vt:lpstr>等线 Light</vt:lpstr>
      <vt:lpstr>等线</vt:lpstr>
      <vt:lpstr>Calibri Light</vt:lpstr>
      <vt:lpstr>Calibri</vt:lpstr>
      <vt:lpstr>TypeLand 康熙字典體</vt:lpstr>
      <vt:lpstr>Adobe 宋体 Std L</vt:lpstr>
      <vt:lpstr>文悦古典明朝体 (非商业使用) W5</vt:lpstr>
      <vt:lpstr>方正古隶简体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2021-08-22T12:08:45Z</dcterms:created>
  <cp:lastPrinted>2021-08-22T12:08:45Z</cp:lastPrinted>
  <dcterms:modified xsi:type="dcterms:W3CDTF">2021-08-22T05:49:12Z</dcterms:modified>
  <cp:revision>1</cp:revision>
</cp:coreProperties>
</file>