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diagramColors+xml" PartName="/ppt/diagrams/colors1.xml"/>
  <Override ContentType="application/vnd.openxmlformats-officedocument.drawingml.diagramColors+xml" PartName="/ppt/diagrams/colors2.xml"/>
  <Override ContentType="application/vnd.openxmlformats-officedocument.drawingml.diagramColors+xml" PartName="/ppt/diagrams/colors3.xml"/>
  <Override ContentType="application/vnd.openxmlformats-officedocument.drawingml.diagramData+xml" PartName="/ppt/diagrams/data1.xml"/>
  <Override ContentType="application/vnd.openxmlformats-officedocument.drawingml.diagramData+xml" PartName="/ppt/diagrams/data2.xml"/>
  <Override ContentType="application/vnd.openxmlformats-officedocument.drawingml.diagramData+xml" PartName="/ppt/diagrams/data3.xml"/>
  <Override ContentType="application/vnd.ms-office.drawingml.diagramDrawing+xml" PartName="/ppt/diagrams/drawing1.xml"/>
  <Override ContentType="application/vnd.ms-office.drawingml.diagramDrawing+xml" PartName="/ppt/diagrams/drawing2.xml"/>
  <Override ContentType="application/vnd.ms-office.drawingml.diagramDrawing+xml" PartName="/ppt/diagrams/drawing3.xml"/>
  <Override ContentType="application/vnd.openxmlformats-officedocument.drawingml.diagramLayout+xml" PartName="/ppt/diagrams/layout1.xml"/>
  <Override ContentType="application/vnd.openxmlformats-officedocument.drawingml.diagramLayout+xml" PartName="/ppt/diagrams/layout2.xml"/>
  <Override ContentType="application/vnd.openxmlformats-officedocument.drawingml.diagramLayout+xml" PartName="/ppt/diagrams/layout3.xml"/>
  <Override ContentType="application/vnd.openxmlformats-officedocument.drawingml.diagramStyle+xml" PartName="/ppt/diagrams/quickStyle1.xml"/>
  <Override ContentType="application/vnd.openxmlformats-officedocument.drawingml.diagramStyle+xml" PartName="/ppt/diagrams/quickStyle2.xml"/>
  <Override ContentType="application/vnd.openxmlformats-officedocument.drawingml.diagramStyle+xml" PartName="/ppt/diagrams/quickStyle3.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9" r:id="rId2"/>
  </p:sldMasterIdLst>
  <p:notesMasterIdLst>
    <p:notesMasterId r:id="rId3"/>
  </p:notesMasterIdLst>
  <p:sldIdLst>
    <p:sldId id="257" r:id="rId4"/>
    <p:sldId id="258" r:id="rId5"/>
    <p:sldId id="259" r:id="rId6"/>
    <p:sldId id="280" r:id="rId7"/>
    <p:sldId id="260" r:id="rId8"/>
    <p:sldId id="276" r:id="rId9"/>
    <p:sldId id="283" r:id="rId10"/>
    <p:sldId id="268" r:id="rId11"/>
    <p:sldId id="262" r:id="rId12"/>
    <p:sldId id="265" r:id="rId13"/>
    <p:sldId id="271" r:id="rId14"/>
    <p:sldId id="266" r:id="rId15"/>
    <p:sldId id="269" r:id="rId16"/>
    <p:sldId id="272" r:id="rId17"/>
    <p:sldId id="273" r:id="rId18"/>
    <p:sldId id="274" r:id="rId19"/>
    <p:sldId id="275" r:id="rId20"/>
    <p:sldId id="281" r:id="rId21"/>
    <p:sldId id="270" r:id="rId22"/>
    <p:sldId id="278" r:id="rId23"/>
    <p:sldId id="277" r:id="rId24"/>
    <p:sldId id="279" r:id="rId25"/>
    <p:sldId id="263" r:id="rId26"/>
    <p:sldId id="285" r:id="rId27"/>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2" autoAdjust="0"/>
    <p:restoredTop sz="94660"/>
  </p:normalViewPr>
  <p:slideViewPr>
    <p:cSldViewPr snapToGrid="0">
      <p:cViewPr varScale="1">
        <p:scale>
          <a:sx n="86" d="100"/>
          <a:sy n="86" d="100"/>
        </p:scale>
        <p:origin x="72" y="78"/>
      </p:cViewPr>
      <p:guideLst/>
    </p:cSldViewPr>
  </p:slideViewPr>
  <p:notesTextViewPr>
    <p:cViewPr>
      <p:scale>
        <a:sx n="1" d="1"/>
        <a:sy n="1" d="1"/>
      </p:scale>
      <p:origin x="0" y="0"/>
    </p:cViewPr>
  </p:notesTextViewPr>
  <p:sorterViewPr>
    <p:cViewPr>
      <p:scale>
        <a:sx n="38" d="100"/>
        <a:sy n="38" d="100"/>
      </p:scale>
      <p:origin x="0" y="0"/>
    </p:cViewPr>
  </p:sorterViewPr>
  <p:notesViewPr>
    <p:cSldViewPr>
      <p:cViewPr>
        <p:scale>
          <a:sx n="1" d="100"/>
          <a:sy n="1" d="100"/>
        </p:scale>
        <p:origin x="0" y="0"/>
      </p:cViewPr>
    </p:cSldViewPr>
  </p:notesViewPr>
  <p:gridSpacing cx="36004" cy="36004"/>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21.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33" Target="revisionInfo.xml" Type="http://schemas.microsoft.com/office/2015/10/relationships/revisionInfo"/><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diagrams/_rels/data1.xml.rels><?xml version="1.0" encoding="UTF-8" standalone="yes"?><Relationships xmlns="http://schemas.openxmlformats.org/package/2006/relationships"><Relationship Id="rId1" Target="../media/image5.jpeg" Type="http://schemas.openxmlformats.org/officeDocument/2006/relationships/image"/></Relationships>
</file>

<file path=ppt/diagrams/_rels/data2.xml.rels><?xml version="1.0" encoding="UTF-8" standalone="yes"?><Relationships xmlns="http://schemas.openxmlformats.org/package/2006/relationships"><Relationship Id="rId1" Target="../media/image6.jpeg" Type="http://schemas.openxmlformats.org/officeDocument/2006/relationships/image"/></Relationships>
</file>

<file path=ppt/diagrams/_rels/data3.xml.rels><?xml version="1.0" encoding="UTF-8" standalone="yes"?><Relationships xmlns="http://schemas.openxmlformats.org/package/2006/relationships"><Relationship Id="rId1" Target="../media/image7.jpeg" Type="http://schemas.openxmlformats.org/officeDocument/2006/relationships/image"/></Relationships>
</file>

<file path=ppt/diagrams/_rels/drawing1.xml.rels><?xml version="1.0" encoding="UTF-8" standalone="yes"?><Relationships xmlns="http://schemas.openxmlformats.org/package/2006/relationships"><Relationship Id="rId1" Target="../media/image5.jpeg" Type="http://schemas.openxmlformats.org/officeDocument/2006/relationships/image"/></Relationships>
</file>

<file path=ppt/diagrams/_rels/drawing2.xml.rels><?xml version="1.0" encoding="UTF-8" standalone="yes"?><Relationships xmlns="http://schemas.openxmlformats.org/package/2006/relationships"><Relationship Id="rId1" Target="../media/image6.jpeg" Type="http://schemas.openxmlformats.org/officeDocument/2006/relationships/image"/></Relationships>
</file>

<file path=ppt/diagrams/_rels/drawing3.xml.rels><?xml version="1.0" encoding="UTF-8" standalone="yes"?><Relationships xmlns="http://schemas.openxmlformats.org/package/2006/relationships"><Relationship Id="rId1" Target="../media/image7.jpeg" Type="http://schemas.openxmlformats.org/officeDocument/2006/relationships/image"/></Relationships>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7AD6A0FB-6385-4900-90FB-68AF47774FF2}"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en-US"/>
        </a:p>
      </dgm:t>
    </dgm:pt>
    <dgm:pt modelId="{5C0700C0-70B2-4C16-B786-AE01EFDD22F0}" type="parTrans" cxnId="{C4148188-80EE-4D88-9A71-16699EDCB940}">
      <dgm:prSet/>
      <dgm:spPr/>
      <dgm:t>
        <a:bodyPr/>
        <a:lstStyle/>
        <a:p>
          <a:endParaRPr lang="en-US"/>
        </a:p>
      </dgm:t>
    </dgm:pt>
    <dgm:pt modelId="{19CCEB87-305D-4E48-84B8-1EA85244D5BB}">
      <dgm:prSet phldrT="[Text]"/>
      <dgm:spPr>
        <a:noFill/>
        <a:ln>
          <a:noFill/>
        </a:ln>
      </dgm:spPr>
      <dgm:t>
        <a:bodyPr/>
        <a:lstStyle/>
        <a:p>
          <a:endParaRPr lang="en-US">
            <a:latin typeface="微软雅黑" panose="020b0503020204020204" pitchFamily="34" charset="-122"/>
            <a:ea typeface="微软雅黑" panose="020b0503020204020204" pitchFamily="34" charset="-122"/>
            <a:sym typeface="微软雅黑" panose="020b0503020204020204" pitchFamily="34" charset="-122"/>
          </a:endParaRPr>
        </a:p>
      </dgm:t>
    </dgm:pt>
    <dgm:pt modelId="{F62F98B1-1630-4CBE-9FF4-1459CE981F32}" type="sibTrans" cxnId="{C4148188-80EE-4D88-9A71-16699EDCB940}">
      <dgm:prSet/>
      <dgm:spPr/>
      <dgm:t>
        <a:bodyPr/>
        <a:lstStyle/>
        <a:p>
          <a:endParaRPr lang="en-US"/>
        </a:p>
      </dgm:t>
    </dgm:pt>
    <dgm:pt modelId="{BF4BFA2F-8DE7-40C3-8A64-AD27EF521C2E}" type="pres">
      <dgm:prSet presAssocID="{7AD6A0FB-6385-4900-90FB-68AF47774FF2}" presName="Name0">
        <dgm:presLayoutVars>
          <dgm:dir/>
          <dgm:resizeHandles/>
        </dgm:presLayoutVars>
      </dgm:prSet>
      <dgm:spPr/>
      <dgm:t>
        <a:bodyPr/>
        <a:lstStyle/>
        <a:p>
          <a:endParaRPr lang="zh-CN" altLang="en-US"/>
        </a:p>
      </dgm:t>
    </dgm:pt>
    <dgm:pt modelId="{CC192163-CD6C-422B-A976-BFBAF75FF3E2}" type="pres">
      <dgm:prSet presAssocID="{19CCEB87-305D-4E48-84B8-1EA85244D5BB}" presName="composite"/>
      <dgm:spPr/>
      <dgm:t>
        <a:bodyPr/>
        <a:lstStyle/>
        <a:p/>
      </dgm:t>
    </dgm:pt>
    <dgm:pt modelId="{B06CCA3E-58B5-4429-9D21-007FBB6A3AB2}" type="pres">
      <dgm:prSet presAssocID="{19CCEB87-305D-4E48-84B8-1EA85244D5BB}" presName="rect1" presStyleLbl="bgImgPlace1" presStyleCnt="1" custScaleX="163908" custScaleY="262306" custLinFactNeighborX="966" custLinFactNeighborY="-876"/>
      <dgm:spPr>
        <a:blipFill>
          <a:blip r:embed="rId1">
            <a:extLst>
              <a:ext uri="{28A0092B-C50C-407E-A947-70E740481C1C}">
                <a14:useLocalDpi xmlns:a14="http://schemas.microsoft.com/office/drawing/2010/main" val="0"/>
              </a:ext>
            </a:extLst>
          </a:blip>
          <a:stretch>
            <a:fillRect l="-51000" r="-51000"/>
          </a:stretch>
        </a:blipFill>
        <a:ln w="19050">
          <a:solidFill>
            <a:schemeClr val="tx1">
              <a:lumMod val="50000"/>
              <a:lumOff val="50000"/>
            </a:schemeClr>
          </a:solidFill>
        </a:ln>
      </dgm:spPr>
      <dgm:t>
        <a:bodyPr/>
        <a:lstStyle/>
        <a:p/>
      </dgm:t>
    </dgm:pt>
    <dgm:pt modelId="{78C89192-6868-4DDA-9D94-4C22E8F40D37}" type="pres">
      <dgm:prSet presAssocID="{19CCEB87-305D-4E48-84B8-1EA85244D5BB}" presName="rect2" presStyleLbl="node1" presStyleCnt="1" custFlipHor="1" custScaleX="8904" custScaleY="7829">
        <dgm:presLayoutVars>
          <dgm:bulletEnabled val="1"/>
        </dgm:presLayoutVars>
      </dgm:prSet>
      <dgm:spPr/>
      <dgm:t>
        <a:bodyPr/>
        <a:lstStyle/>
        <a:p>
          <a:endParaRPr lang="zh-CN" altLang="en-US"/>
        </a:p>
      </dgm:t>
    </dgm:pt>
  </dgm:ptLst>
  <dgm:cxnLst>
    <dgm:cxn modelId="{C4148188-80EE-4D88-9A71-16699EDCB940}" srcId="{7AD6A0FB-6385-4900-90FB-68AF47774FF2}" destId="{19CCEB87-305D-4E48-84B8-1EA85244D5BB}" srcOrd="0" destOrd="0" parTransId="{5C0700C0-70B2-4C16-B786-AE01EFDD22F0}" sibTransId="{F62F98B1-1630-4CBE-9FF4-1459CE981F32}"/>
    <dgm:cxn modelId="{DED97C33-60BA-487B-9A28-3F303F008D50}" type="presOf" srcId="{7AD6A0FB-6385-4900-90FB-68AF47774FF2}" destId="{BF4BFA2F-8DE7-40C3-8A64-AD27EF521C2E}" srcOrd="0" destOrd="0" presId="urn:microsoft.com/office/officeart/2008/layout/BendingPictureBlocks"/>
    <dgm:cxn modelId="{345CFA44-6109-4010-8884-E39260763620}" type="presParOf" srcId="{BF4BFA2F-8DE7-40C3-8A64-AD27EF521C2E}" destId="{CC192163-CD6C-422B-A976-BFBAF75FF3E2}" srcOrd="0" destOrd="0" presId="urn:microsoft.com/office/officeart/2008/layout/BendingPictureBlocks"/>
    <dgm:cxn modelId="{E7FA1632-725E-4B48-84F6-5D8BDBFCA02B}" type="presParOf" srcId="{CC192163-CD6C-422B-A976-BFBAF75FF3E2}" destId="{B06CCA3E-58B5-4429-9D21-007FBB6A3AB2}" srcOrd="0" destOrd="0" presId="urn:microsoft.com/office/officeart/2008/layout/BendingPictureBlocks"/>
    <dgm:cxn modelId="{54691E6C-B826-499B-9C76-268BFFF1101D}" type="presParOf" srcId="{CC192163-CD6C-422B-A976-BFBAF75FF3E2}" destId="{78C89192-6868-4DDA-9D94-4C22E8F40D37}" srcOrd="1" destOrd="0" presId="urn:microsoft.com/office/officeart/2008/layout/BendingPictureBlocks"/>
    <dgm:cxn modelId="{66F8B18D-2E7C-42DB-95E6-8EB328884666}" type="presOf" srcId="{19CCEB87-305D-4E48-84B8-1EA85244D5BB}" destId="{78C89192-6868-4DDA-9D94-4C22E8F40D37}" srcOrd="0" destOrd="0" presId="urn:microsoft.com/office/officeart/2008/layout/BendingPictureBlocks"/>
  </dgm:cxnLst>
  <dgm:bg/>
  <dgm:whole>
    <a:ln w="12700"/>
  </dgm:whole>
  <dgm:extLst>
    <a:ext uri="http://schemas.microsoft.com/office/drawing/2008/diagram">
      <dsp:dataModelExt xmlns:dsp="http://schemas.microsoft.com/office/drawing/2008/diagram" relId="rId2" minVer="http://schemas.openxmlformats.org/drawingml/2006/main"/>
    </a:ext>
  </dgm:extLst>
</dgm:dataModel>
</file>

<file path=ppt/diagrams/data2.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7AD6A0FB-6385-4900-90FB-68AF47774FF2}"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en-US"/>
        </a:p>
      </dgm:t>
    </dgm:pt>
    <dgm:pt modelId="{5C0700C0-70B2-4C16-B786-AE01EFDD22F0}" type="parTrans" cxnId="{DB6EE322-3618-4976-B143-7ED296C65CF8}">
      <dgm:prSet/>
      <dgm:spPr/>
      <dgm:t>
        <a:bodyPr/>
        <a:lstStyle/>
        <a:p>
          <a:endParaRPr lang="en-US"/>
        </a:p>
      </dgm:t>
    </dgm:pt>
    <dgm:pt modelId="{19CCEB87-305D-4E48-84B8-1EA85244D5BB}">
      <dgm:prSet phldrT="[Text]"/>
      <dgm:spPr>
        <a:noFill/>
        <a:ln>
          <a:noFill/>
        </a:ln>
      </dgm:spPr>
      <dgm:t>
        <a:bodyPr/>
        <a:lstStyle/>
        <a:p>
          <a:endParaRPr lang="en-US">
            <a:latin typeface="微软雅黑" pitchFamily="34" charset="-122"/>
            <a:ea typeface="微软雅黑" pitchFamily="34" charset="-122"/>
            <a:sym typeface="微软雅黑" pitchFamily="34" charset="-122"/>
          </a:endParaRPr>
        </a:p>
      </dgm:t>
    </dgm:pt>
    <dgm:pt modelId="{F62F98B1-1630-4CBE-9FF4-1459CE981F32}" type="sibTrans" cxnId="{DB6EE322-3618-4976-B143-7ED296C65CF8}">
      <dgm:prSet/>
      <dgm:spPr/>
      <dgm:t>
        <a:bodyPr/>
        <a:lstStyle/>
        <a:p>
          <a:endParaRPr lang="en-US"/>
        </a:p>
      </dgm:t>
    </dgm:pt>
    <dgm:pt modelId="{BF4BFA2F-8DE7-40C3-8A64-AD27EF521C2E}" type="pres">
      <dgm:prSet presAssocID="{7AD6A0FB-6385-4900-90FB-68AF47774FF2}" presName="Name0">
        <dgm:presLayoutVars>
          <dgm:dir/>
          <dgm:resizeHandles/>
        </dgm:presLayoutVars>
      </dgm:prSet>
      <dgm:spPr/>
      <dgm:t>
        <a:bodyPr/>
        <a:lstStyle/>
        <a:p>
          <a:endParaRPr lang="zh-CN" altLang="en-US"/>
        </a:p>
      </dgm:t>
    </dgm:pt>
    <dgm:pt modelId="{CC192163-CD6C-422B-A976-BFBAF75FF3E2}" type="pres">
      <dgm:prSet presAssocID="{19CCEB87-305D-4E48-84B8-1EA85244D5BB}" presName="composite"/>
      <dgm:spPr/>
      <dgm:t>
        <a:bodyPr/>
        <a:lstStyle/>
        <a:p/>
      </dgm:t>
    </dgm:pt>
    <dgm:pt modelId="{B06CCA3E-58B5-4429-9D21-007FBB6A3AB2}" type="pres">
      <dgm:prSet presAssocID="{19CCEB87-305D-4E48-84B8-1EA85244D5BB}" presName="rect1" presStyleLbl="bgImgPlace1" presStyleCnt="1" custScaleX="163908" custScaleY="262306" custLinFactNeighborX="966" custLinFactNeighborY="-876"/>
      <dgm:spPr>
        <a:blipFill>
          <a:blip r:embed="rId1">
            <a:extLst>
              <a:ext uri="{28A0092B-C50C-407E-A947-70E740481C1C}">
                <a14:useLocalDpi xmlns:a14="http://schemas.microsoft.com/office/drawing/2010/main" val="0"/>
              </a:ext>
            </a:extLst>
          </a:blip>
          <a:stretch>
            <a:fillRect l="-51000" r="-51000"/>
          </a:stretch>
        </a:blipFill>
        <a:ln w="19050">
          <a:solidFill>
            <a:schemeClr val="tx1">
              <a:lumMod val="50000"/>
              <a:lumOff val="50000"/>
            </a:schemeClr>
          </a:solidFill>
        </a:ln>
      </dgm:spPr>
      <dgm:t>
        <a:bodyPr/>
        <a:lstStyle/>
        <a:p/>
      </dgm:t>
    </dgm:pt>
    <dgm:pt modelId="{78C89192-6868-4DDA-9D94-4C22E8F40D37}" type="pres">
      <dgm:prSet presAssocID="{19CCEB87-305D-4E48-84B8-1EA85244D5BB}" presName="rect2" presStyleLbl="node1" presStyleCnt="1" custFlipHor="1" custScaleX="8904" custScaleY="7829">
        <dgm:presLayoutVars>
          <dgm:bulletEnabled val="1"/>
        </dgm:presLayoutVars>
      </dgm:prSet>
      <dgm:spPr/>
      <dgm:t>
        <a:bodyPr/>
        <a:lstStyle/>
        <a:p>
          <a:endParaRPr lang="zh-CN" altLang="en-US"/>
        </a:p>
      </dgm:t>
    </dgm:pt>
  </dgm:ptLst>
  <dgm:cxnLst>
    <dgm:cxn modelId="{DB6EE322-3618-4976-B143-7ED296C65CF8}" srcId="{7AD6A0FB-6385-4900-90FB-68AF47774FF2}" destId="{19CCEB87-305D-4E48-84B8-1EA85244D5BB}" srcOrd="0" destOrd="0" parTransId="{5C0700C0-70B2-4C16-B786-AE01EFDD22F0}" sibTransId="{F62F98B1-1630-4CBE-9FF4-1459CE981F32}"/>
    <dgm:cxn modelId="{86974DDF-1DC4-4F79-BF9C-05420D09AC16}" type="presOf" srcId="{7AD6A0FB-6385-4900-90FB-68AF47774FF2}" destId="{BF4BFA2F-8DE7-40C3-8A64-AD27EF521C2E}" srcOrd="0" destOrd="0" presId="urn:microsoft.com/office/officeart/2008/layout/BendingPictureBlocks"/>
    <dgm:cxn modelId="{4DB0C9E7-B294-49EB-BBE4-F53F33675619}" type="presParOf" srcId="{BF4BFA2F-8DE7-40C3-8A64-AD27EF521C2E}" destId="{CC192163-CD6C-422B-A976-BFBAF75FF3E2}" srcOrd="0" destOrd="0" presId="urn:microsoft.com/office/officeart/2008/layout/BendingPictureBlocks"/>
    <dgm:cxn modelId="{214C1CA6-BE67-49E2-A1E0-614B5888CEBE}" type="presParOf" srcId="{CC192163-CD6C-422B-A976-BFBAF75FF3E2}" destId="{B06CCA3E-58B5-4429-9D21-007FBB6A3AB2}" srcOrd="0" destOrd="0" presId="urn:microsoft.com/office/officeart/2008/layout/BendingPictureBlocks"/>
    <dgm:cxn modelId="{A6DC2DB0-4886-4EF3-AD9C-0256F33AC293}" type="presParOf" srcId="{CC192163-CD6C-422B-A976-BFBAF75FF3E2}" destId="{78C89192-6868-4DDA-9D94-4C22E8F40D37}" srcOrd="1" destOrd="0" presId="urn:microsoft.com/office/officeart/2008/layout/BendingPictureBlocks"/>
    <dgm:cxn modelId="{989C4925-4239-4855-9CFD-540304C15821}" type="presOf" srcId="{19CCEB87-305D-4E48-84B8-1EA85244D5BB}" destId="{78C89192-6868-4DDA-9D94-4C22E8F40D37}" srcOrd="0" destOrd="0" presId="urn:microsoft.com/office/officeart/2008/layout/BendingPictureBlocks"/>
  </dgm:cxnLst>
  <dgm:bg/>
  <dgm:whole>
    <a:ln w="12700"/>
  </dgm:whole>
  <dgm:extLst>
    <a:ext uri="http://schemas.microsoft.com/office/drawing/2008/diagram">
      <dsp:dataModelExt xmlns:dsp="http://schemas.microsoft.com/office/drawing/2008/diagram" relId="rId7" minVer="http://schemas.openxmlformats.org/drawingml/2006/main"/>
    </a:ext>
  </dgm:extLst>
</dgm:dataModel>
</file>

<file path=ppt/diagrams/data3.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7AD6A0FB-6385-4900-90FB-68AF47774FF2}"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en-US"/>
        </a:p>
      </dgm:t>
    </dgm:pt>
    <dgm:pt modelId="{5C0700C0-70B2-4C16-B786-AE01EFDD22F0}" type="parTrans" cxnId="{D8CDA2EA-E3F5-45B9-8D49-62CF18FA096D}">
      <dgm:prSet/>
      <dgm:spPr/>
      <dgm:t>
        <a:bodyPr/>
        <a:lstStyle/>
        <a:p>
          <a:endParaRPr lang="en-US"/>
        </a:p>
      </dgm:t>
    </dgm:pt>
    <dgm:pt modelId="{19CCEB87-305D-4E48-84B8-1EA85244D5BB}">
      <dgm:prSet phldrT="[Text]"/>
      <dgm:spPr>
        <a:noFill/>
        <a:ln>
          <a:noFill/>
        </a:ln>
      </dgm:spPr>
      <dgm:t>
        <a:bodyPr/>
        <a:lstStyle/>
        <a:p>
          <a:endParaRPr lang="en-US">
            <a:latin typeface="微软雅黑" pitchFamily="34" charset="-122"/>
            <a:ea typeface="微软雅黑" pitchFamily="34" charset="-122"/>
            <a:sym typeface="微软雅黑" pitchFamily="34" charset="-122"/>
          </a:endParaRPr>
        </a:p>
      </dgm:t>
    </dgm:pt>
    <dgm:pt modelId="{F62F98B1-1630-4CBE-9FF4-1459CE981F32}" type="sibTrans" cxnId="{D8CDA2EA-E3F5-45B9-8D49-62CF18FA096D}">
      <dgm:prSet/>
      <dgm:spPr/>
      <dgm:t>
        <a:bodyPr/>
        <a:lstStyle/>
        <a:p>
          <a:endParaRPr lang="en-US"/>
        </a:p>
      </dgm:t>
    </dgm:pt>
    <dgm:pt modelId="{BF4BFA2F-8DE7-40C3-8A64-AD27EF521C2E}" type="pres">
      <dgm:prSet presAssocID="{7AD6A0FB-6385-4900-90FB-68AF47774FF2}" presName="Name0">
        <dgm:presLayoutVars>
          <dgm:dir/>
          <dgm:resizeHandles/>
        </dgm:presLayoutVars>
      </dgm:prSet>
      <dgm:spPr/>
      <dgm:t>
        <a:bodyPr/>
        <a:lstStyle/>
        <a:p>
          <a:endParaRPr lang="zh-CN" altLang="en-US"/>
        </a:p>
      </dgm:t>
    </dgm:pt>
    <dgm:pt modelId="{CC192163-CD6C-422B-A976-BFBAF75FF3E2}" type="pres">
      <dgm:prSet presAssocID="{19CCEB87-305D-4E48-84B8-1EA85244D5BB}" presName="composite"/>
      <dgm:spPr/>
      <dgm:t>
        <a:bodyPr/>
        <a:lstStyle/>
        <a:p/>
      </dgm:t>
    </dgm:pt>
    <dgm:pt modelId="{B06CCA3E-58B5-4429-9D21-007FBB6A3AB2}" type="pres">
      <dgm:prSet presAssocID="{19CCEB87-305D-4E48-84B8-1EA85244D5BB}" presName="rect1" presStyleLbl="bgImgPlace1" presStyleCnt="1" custScaleX="163908" custScaleY="262306" custLinFactNeighborX="966" custLinFactNeighborY="-876"/>
      <dgm:spPr>
        <a:blipFill>
          <a:blip r:embed="rId1"/>
          <a:stretch>
            <a:fillRect l="-51000" r="-51000"/>
          </a:stretch>
        </a:blipFill>
        <a:ln w="19050">
          <a:solidFill>
            <a:schemeClr val="tx1">
              <a:lumMod val="50000"/>
              <a:lumOff val="50000"/>
            </a:schemeClr>
          </a:solidFill>
        </a:ln>
      </dgm:spPr>
      <dgm:t>
        <a:bodyPr/>
        <a:lstStyle/>
        <a:p/>
      </dgm:t>
    </dgm:pt>
    <dgm:pt modelId="{78C89192-6868-4DDA-9D94-4C22E8F40D37}" type="pres">
      <dgm:prSet presAssocID="{19CCEB87-305D-4E48-84B8-1EA85244D5BB}" presName="rect2" presStyleLbl="node1" presStyleCnt="1" custFlipHor="1" custScaleX="8904" custScaleY="7829">
        <dgm:presLayoutVars>
          <dgm:bulletEnabled val="1"/>
        </dgm:presLayoutVars>
      </dgm:prSet>
      <dgm:spPr/>
      <dgm:t>
        <a:bodyPr/>
        <a:lstStyle/>
        <a:p>
          <a:endParaRPr lang="zh-CN" altLang="en-US"/>
        </a:p>
      </dgm:t>
    </dgm:pt>
  </dgm:ptLst>
  <dgm:cxnLst>
    <dgm:cxn modelId="{D8CDA2EA-E3F5-45B9-8D49-62CF18FA096D}" srcId="{7AD6A0FB-6385-4900-90FB-68AF47774FF2}" destId="{19CCEB87-305D-4E48-84B8-1EA85244D5BB}" srcOrd="0" destOrd="0" parTransId="{5C0700C0-70B2-4C16-B786-AE01EFDD22F0}" sibTransId="{F62F98B1-1630-4CBE-9FF4-1459CE981F32}"/>
    <dgm:cxn modelId="{97F32403-7A94-4530-9BC6-02B66042C8A9}" type="presOf" srcId="{7AD6A0FB-6385-4900-90FB-68AF47774FF2}" destId="{BF4BFA2F-8DE7-40C3-8A64-AD27EF521C2E}" srcOrd="0" destOrd="0" presId="urn:microsoft.com/office/officeart/2008/layout/BendingPictureBlocks"/>
    <dgm:cxn modelId="{1ABC34EF-E023-499D-AAD1-FC508704C1DA}" type="presParOf" srcId="{BF4BFA2F-8DE7-40C3-8A64-AD27EF521C2E}" destId="{CC192163-CD6C-422B-A976-BFBAF75FF3E2}" srcOrd="0" destOrd="0" presId="urn:microsoft.com/office/officeart/2008/layout/BendingPictureBlocks"/>
    <dgm:cxn modelId="{63B79031-5F85-47DC-88F4-60A8325A2F6C}" type="presParOf" srcId="{CC192163-CD6C-422B-A976-BFBAF75FF3E2}" destId="{B06CCA3E-58B5-4429-9D21-007FBB6A3AB2}" srcOrd="0" destOrd="0" presId="urn:microsoft.com/office/officeart/2008/layout/BendingPictureBlocks"/>
    <dgm:cxn modelId="{5E6B195E-963B-4C07-82C4-87E64CA7A213}" type="presParOf" srcId="{CC192163-CD6C-422B-A976-BFBAF75FF3E2}" destId="{78C89192-6868-4DDA-9D94-4C22E8F40D37}" srcOrd="1" destOrd="0" presId="urn:microsoft.com/office/officeart/2008/layout/BendingPictureBlocks"/>
    <dgm:cxn modelId="{20C315CC-5921-4292-A587-A10476195BBB}" type="presOf" srcId="{19CCEB87-305D-4E48-84B8-1EA85244D5BB}" destId="{78C89192-6868-4DDA-9D94-4C22E8F40D37}" srcOrd="0" destOrd="0" presId="urn:microsoft.com/office/officeart/2008/layout/BendingPictureBlocks"/>
  </dgm:cxnLst>
  <dgm:bg/>
  <dgm:whole>
    <a:ln w="12700"/>
  </dgm:whole>
  <dgm:extLst>
    <a:ext uri="http://schemas.microsoft.com/office/drawing/2008/diagram">
      <dsp:dataModelExt xmlns:dsp="http://schemas.microsoft.com/office/drawing/2008/diagram" relId="rId12"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26" name=""/>
      <dsp:cNvGrpSpPr/>
    </dsp:nvGrpSpPr>
    <dsp:grpSpPr/>
    <dsp:sp modelId="{B06CCA3E-58B5-4429-9D21-007FBB6A3AB2}">
      <dsp:nvSpPr>
        <dsp:cNvPr id="27" name=""/>
        <dsp:cNvSpPr/>
      </dsp:nvSpPr>
      <dsp:spPr>
        <a:xfrm>
          <a:off x="120898" y="112361"/>
          <a:ext cx="1708141" cy="2299136"/>
        </a:xfrm>
        <a:prstGeom prst="rect">
          <a:avLst/>
        </a:prstGeom>
        <a:blipFill>
          <a:blip r:embed="rId1">
            <a:extLst>
              <a:ext uri="{28A0092B-C50C-407E-A947-70E740481C1C}">
                <a14:useLocalDpi xmlns:a14="http://schemas.microsoft.com/office/drawing/2010/main" val="0"/>
              </a:ext>
            </a:extLst>
          </a:blip>
          <a:stretch>
            <a:fillRect l="-51000" r="-51000"/>
          </a:stretch>
        </a:blipFill>
        <a:ln w="1905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78C89192-6868-4DDA-9D94-4C22E8F40D37}">
      <dsp:nvSpPr>
        <dsp:cNvPr id="28" name=""/>
        <dsp:cNvSpPr/>
      </dsp:nvSpPr>
      <dsp:spPr>
        <a:xfrm flipH="1">
          <a:off x="312857" y="1460112"/>
          <a:ext cx="50289" cy="44218"/>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endParaRPr lang="en-US" sz="500" kern="1200">
            <a:latin typeface="微软雅黑" panose="020b0503020204020204" pitchFamily="34" charset="-122"/>
            <a:ea typeface="微软雅黑" panose="020b0503020204020204" pitchFamily="34" charset="-122"/>
            <a:sym typeface="微软雅黑" panose="020b0503020204020204" pitchFamily="34" charset="-122"/>
          </a:endParaRPr>
        </a:p>
      </dsp:txBody>
      <dsp:txXfrm>
        <a:off x="312857" y="1460112"/>
        <a:ext cx="50289" cy="44218"/>
      </dsp:txXfrm>
    </dsp:sp>
  </dsp:spTree>
</dsp:drawing>
</file>

<file path=ppt/diagrams/drawing2.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29" name=""/>
      <dsp:cNvGrpSpPr/>
    </dsp:nvGrpSpPr>
    <dsp:grpSpPr/>
    <dsp:sp modelId="{B06CCA3E-58B5-4429-9D21-007FBB6A3AB2}">
      <dsp:nvSpPr>
        <dsp:cNvPr id="30" name=""/>
        <dsp:cNvSpPr/>
      </dsp:nvSpPr>
      <dsp:spPr>
        <a:xfrm>
          <a:off x="120898" y="112361"/>
          <a:ext cx="1708141" cy="2299136"/>
        </a:xfrm>
        <a:prstGeom prst="rect">
          <a:avLst/>
        </a:prstGeom>
        <a:blipFill>
          <a:blip r:embed="rId1">
            <a:extLst>
              <a:ext uri="{28A0092B-C50C-407E-A947-70E740481C1C}">
                <a14:useLocalDpi xmlns:a14="http://schemas.microsoft.com/office/drawing/2010/main" val="0"/>
              </a:ext>
            </a:extLst>
          </a:blip>
          <a:stretch>
            <a:fillRect l="-51000" r="-51000"/>
          </a:stretch>
        </a:blipFill>
        <a:ln w="1905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78C89192-6868-4DDA-9D94-4C22E8F40D37}">
      <dsp:nvSpPr>
        <dsp:cNvPr id="31" name=""/>
        <dsp:cNvSpPr/>
      </dsp:nvSpPr>
      <dsp:spPr>
        <a:xfrm flipH="1">
          <a:off x="312857" y="1460112"/>
          <a:ext cx="50289" cy="44218"/>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endParaRPr lang="en-US" sz="500" kern="1200">
            <a:latin typeface="微软雅黑" pitchFamily="34" charset="-122"/>
            <a:ea typeface="微软雅黑" pitchFamily="34" charset="-122"/>
            <a:sym typeface="微软雅黑" pitchFamily="34" charset="-122"/>
          </a:endParaRPr>
        </a:p>
      </dsp:txBody>
      <dsp:txXfrm>
        <a:off x="312857" y="1460112"/>
        <a:ext cx="50289" cy="44218"/>
      </dsp:txXfrm>
    </dsp:sp>
  </dsp:spTree>
</dsp:drawing>
</file>

<file path=ppt/diagrams/drawing3.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32" name=""/>
      <dsp:cNvGrpSpPr/>
    </dsp:nvGrpSpPr>
    <dsp:grpSpPr/>
    <dsp:sp modelId="{B06CCA3E-58B5-4429-9D21-007FBB6A3AB2}">
      <dsp:nvSpPr>
        <dsp:cNvPr id="33" name=""/>
        <dsp:cNvSpPr/>
      </dsp:nvSpPr>
      <dsp:spPr>
        <a:xfrm>
          <a:off x="120898" y="112361"/>
          <a:ext cx="1708141" cy="2299136"/>
        </a:xfrm>
        <a:prstGeom prst="rect">
          <a:avLst/>
        </a:prstGeom>
        <a:blipFill>
          <a:blip r:embed="rId1"/>
          <a:stretch>
            <a:fillRect l="-51000" r="-51000"/>
          </a:stretch>
        </a:blipFill>
        <a:ln w="19050" cap="flat" cmpd="sng" algn="ctr">
          <a:solidFill>
            <a:schemeClr val="tx1">
              <a:lumMod val="50000"/>
              <a:lumOff val="50000"/>
            </a:schemeClr>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78C89192-6868-4DDA-9D94-4C22E8F40D37}">
      <dsp:nvSpPr>
        <dsp:cNvPr id="34" name=""/>
        <dsp:cNvSpPr/>
      </dsp:nvSpPr>
      <dsp:spPr>
        <a:xfrm flipH="1">
          <a:off x="312857" y="1460112"/>
          <a:ext cx="50289" cy="44218"/>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endParaRPr lang="en-US" sz="500" kern="1200">
            <a:latin typeface="微软雅黑" pitchFamily="34" charset="-122"/>
            <a:ea typeface="微软雅黑" pitchFamily="34" charset="-122"/>
            <a:sym typeface="微软雅黑" pitchFamily="34" charset="-122"/>
          </a:endParaRPr>
        </a:p>
      </dsp:txBody>
      <dsp:txXfrm>
        <a:off x="312857" y="1460112"/>
        <a:ext cx="50289" cy="44218"/>
      </dsp:txXfrm>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type="rect" r:blip="" blipPhldr="1">
            <dgm:adjLst/>
          </dgm:shape>
          <dgm:presOf/>
        </dgm:layoutNode>
        <dgm:layoutNode name="rect2" styleLbl="node1">
          <dgm:varLst>
            <dgm:bulletEnabled val="1"/>
          </dgm:varLst>
          <dgm:alg type="tx">
            <dgm:param type="txAnchorVertCh" val="mid"/>
          </dgm:alg>
          <dgm:shape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2.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type="rect" r:blip="" blipPhldr="1">
            <dgm:adjLst/>
          </dgm:shape>
          <dgm:presOf/>
        </dgm:layoutNode>
        <dgm:layoutNode name="rect2" styleLbl="node1">
          <dgm:varLst>
            <dgm:bulletEnabled val="1"/>
          </dgm:varLst>
          <dgm:alg type="tx">
            <dgm:param type="txAnchorVertCh" val="mid"/>
          </dgm:alg>
          <dgm:shape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layout3.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type="rect" r:blip="" blipPhldr="1">
            <dgm:adjLst/>
          </dgm:shape>
          <dgm:presOf/>
        </dgm:layoutNode>
        <dgm:layoutNode name="rect2" styleLbl="node1">
          <dgm:varLst>
            <dgm:bulletEnabled val="1"/>
          </dgm:varLst>
          <dgm:alg type="tx">
            <dgm:param type="txAnchorVertCh" val="mid"/>
          </dgm:alg>
          <dgm:shape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layoutNode>
      <dgm:forEach name="sibTransForEach" axis="followSib" ptType="sibTrans" cnt="1">
        <dgm:layoutNode name="sibTrans">
          <dgm:alg type="sp"/>
          <dgm:shape r:blip="">
            <dgm:adjLst/>
          </dgm:shape>
        </dgm:layoutNode>
      </dgm:forEach>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2EF116-D5FC-4F8F-998E-A9C129060160}" type="datetimeFigureOut">
              <a:rPr lang="zh-CN" altLang="en-US" smtClean="0"/>
              <a:t>2018/11/27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036A38-BF95-49C5-9361-C815CDA747B5}" type="slidenum">
              <a:rPr lang="zh-CN" altLang="en-US" smtClean="0"/>
              <a:t>‹#›</a:t>
            </a:fld>
            <a:endParaRPr lang="zh-CN" altLang="en-US"/>
          </a:p>
        </p:txBody>
      </p:sp>
    </p:spTree>
    <p:extLst>
      <p:ext uri="{BB962C8B-B14F-4D97-AF65-F5344CB8AC3E}">
        <p14:creationId val="86560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26317649"/>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87473829"/>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26283323"/>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6724270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2833975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08503807"/>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56064856"/>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0796645"/>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26407443"/>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31541491"/>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911702542"/>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073317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a:extLst>
              <a:ext uri="{FF2B5EF4-FFF2-40B4-BE49-F238E27FC236}">
                <a16:creationId xmlns:a16="http://schemas.microsoft.com/office/drawing/2014/main" id="{0C3E2848-00BD-4311-96C1-B3092E21531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0A82A8D-0FE1-455C-8287-42A41BB5D6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B9515BAF-A0EC-4C27-A30F-2C7410AA1E02}"/>
              </a:ext>
            </a:extLst>
          </p:cNvPr>
          <p:cNvSpPr>
            <a:spLocks noGrp="1"/>
          </p:cNvSpPr>
          <p:nvPr>
            <p:ph type="dt" sz="half" idx="10"/>
          </p:nvPr>
        </p:nvSpPr>
        <p:spPr/>
        <p:txBody>
          <a:bodyPr/>
          <a:lstStyle/>
          <a:p>
            <a:fld id="{60FCB084-51A8-4949-8ADD-2ED30B1DC960}" type="datetimeFigureOut">
              <a:rPr lang="zh-CN" altLang="en-US" smtClean="0"/>
              <a:t>2018/11/27</a:t>
            </a:fld>
            <a:endParaRPr lang="zh-CN" altLang="en-US"/>
          </a:p>
        </p:txBody>
      </p:sp>
      <p:sp>
        <p:nvSpPr>
          <p:cNvPr id="5" name="页脚占位符 4">
            <a:extLst>
              <a:ext uri="{FF2B5EF4-FFF2-40B4-BE49-F238E27FC236}">
                <a16:creationId xmlns:a16="http://schemas.microsoft.com/office/drawing/2014/main" id="{152B448C-E2B6-4A51-B7B9-530CD213ABA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84C6139-305A-43A2-AD3D-EF33DDB0BBAD}"/>
              </a:ext>
            </a:extLst>
          </p:cNvPr>
          <p:cNvSpPr>
            <a:spLocks noGrp="1"/>
          </p:cNvSpPr>
          <p:nvPr>
            <p:ph type="sldNum" sz="quarter" idx="12"/>
          </p:nvPr>
        </p:nvSpPr>
        <p:spPr/>
        <p:txBody>
          <a:bodyPr/>
          <a:lstStyle/>
          <a:p>
            <a:fld id="{F17E05E7-D406-411A-8D5A-4F315A1D1045}" type="slidenum">
              <a:rPr lang="zh-CN" altLang="en-US" smtClean="0"/>
              <a:t>‹#›</a:t>
            </a:fld>
            <a:endParaRPr lang="zh-CN" altLang="en-US"/>
          </a:p>
        </p:txBody>
      </p:sp>
    </p:spTree>
    <p:extLst>
      <p:ext uri="{BB962C8B-B14F-4D97-AF65-F5344CB8AC3E}">
        <p14:creationId val="2542255482"/>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3_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t>2018/11/27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6" name="文本框 37"/>
          <p:cNvSpPr txBox="1"/>
          <p:nvPr userDrawn="1"/>
        </p:nvSpPr>
        <p:spPr>
          <a:xfrm>
            <a:off x="788535" y="309617"/>
            <a:ext cx="2448229" cy="420542"/>
          </a:xfrm>
          <a:prstGeom prst="rect">
            <a:avLst/>
          </a:prstGeom>
          <a:noFill/>
        </p:spPr>
        <p:txBody>
          <a:bodyPr wrap="square" lIns="91417" tIns="45709" rIns="91417" bIns="45709" rtlCol="0">
            <a:spAutoFit/>
          </a:bodyPr>
          <a:lstStyle/>
          <a:p>
            <a:pPr lvl="0" algn="dist"/>
            <a:r>
              <a:rPr lang="zh-CN" altLang="zh-CN" sz="2133" b="0" kern="1200">
                <a:solidFill>
                  <a:schemeClr val="accent1"/>
                </a:solidFill>
                <a:latin typeface="微软雅黑" pitchFamily="34" charset="-122"/>
                <a:ea typeface="微软雅黑" pitchFamily="34" charset="-122"/>
                <a:cs typeface="+mn-cs"/>
              </a:rPr>
              <a:t>成功项目展示</a:t>
            </a:r>
          </a:p>
        </p:txBody>
      </p:sp>
      <p:sp>
        <p:nvSpPr>
          <p:cNvPr id="7" name="文本框 38"/>
          <p:cNvSpPr txBox="1"/>
          <p:nvPr userDrawn="1"/>
        </p:nvSpPr>
        <p:spPr>
          <a:xfrm>
            <a:off x="740487" y="741531"/>
            <a:ext cx="2719028" cy="276977"/>
          </a:xfrm>
          <a:prstGeom prst="rect">
            <a:avLst/>
          </a:prstGeom>
          <a:noFill/>
        </p:spPr>
        <p:txBody>
          <a:bodyPr wrap="square" lIns="91417" tIns="45709" rIns="91417" bIns="45709" rtlCol="0">
            <a:spAutoFit/>
          </a:bodyPr>
          <a:lstStyle/>
          <a:p>
            <a:pPr algn="dist" defTabSz="914096"/>
            <a:r>
              <a:rPr lang="en-US" altLang="zh-CN" sz="1200">
                <a:solidFill>
                  <a:schemeClr val="tx1">
                    <a:lumMod val="50000"/>
                    <a:lumOff val="50000"/>
                  </a:schemeClr>
                </a:solidFill>
                <a:cs typeface="+mn-ea"/>
                <a:sym typeface="+mn-lt"/>
              </a:rPr>
              <a:t>ADD RELATED TITLE WORDS</a:t>
            </a:r>
            <a:endParaRPr lang="zh-CN" altLang="en-US" sz="1200">
              <a:solidFill>
                <a:schemeClr val="tx1">
                  <a:lumMod val="50000"/>
                  <a:lumOff val="50000"/>
                </a:schemeClr>
              </a:solidFill>
              <a:cs typeface="+mn-ea"/>
              <a:sym typeface="+mn-lt"/>
            </a:endParaRPr>
          </a:p>
        </p:txBody>
      </p:sp>
      <p:grpSp>
        <p:nvGrpSpPr>
          <p:cNvPr id="9" name="组合 18">
            <a:extLst>
              <a:ext uri="{FF2B5EF4-FFF2-40B4-BE49-F238E27FC236}">
                <a16:creationId xmlns:a16="http://schemas.microsoft.com/office/drawing/2014/main" id="{F3F08ED6-B608-4D6D-916B-26700AF07799}"/>
              </a:ext>
            </a:extLst>
          </p:cNvPr>
          <p:cNvGrpSpPr/>
          <p:nvPr userDrawn="1"/>
        </p:nvGrpSpPr>
        <p:grpSpPr>
          <a:xfrm>
            <a:off x="825" y="368749"/>
            <a:ext cx="803897" cy="449255"/>
            <a:chOff x="0" y="252065"/>
            <a:chExt cx="641111" cy="392113"/>
          </a:xfrm>
        </p:grpSpPr>
        <p:sp>
          <p:nvSpPr>
            <p:cNvPr id="10" name="矩形 59">
              <a:extLst>
                <a:ext uri="{FF2B5EF4-FFF2-40B4-BE49-F238E27FC236}">
                  <a16:creationId xmlns:a16="http://schemas.microsoft.com/office/drawing/2014/main" id="{A85E5F7D-0997-4B04-A522-D6A52C62A5AB}"/>
                </a:ext>
              </a:extLst>
            </p:cNvPr>
            <p:cNvSpPr>
              <a:spLocks noChangeArrowheads="1"/>
            </p:cNvSpPr>
            <p:nvPr/>
          </p:nvSpPr>
          <p:spPr bwMode="auto">
            <a:xfrm>
              <a:off x="0" y="252065"/>
              <a:ext cx="227013" cy="392112"/>
            </a:xfrm>
            <a:prstGeom prst="rect">
              <a:avLst/>
            </a:prstGeom>
            <a:solidFill>
              <a:schemeClr val="accent2">
                <a:lumMod val="75000"/>
              </a:schemeClr>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itchFamily="34" charset="0"/>
                  <a:ea typeface="宋体" pitchFamily="2" charset="-122"/>
                </a:defRPr>
              </a:lvl9pPr>
            </a:lstStyle>
            <a:p>
              <a:pPr algn="ctr" defTabSz="1218904">
                <a:lnSpc>
                  <a:spcPct val="100000"/>
                </a:lnSpc>
                <a:spcBef>
                  <a:spcPct val="0"/>
                </a:spcBef>
                <a:buNone/>
                <a:defRPr/>
              </a:pPr>
              <a:endParaRPr lang="zh-CN" altLang="en-US" sz="1733">
                <a:solidFill>
                  <a:srgbClr val="FFFFFF"/>
                </a:solidFill>
              </a:endParaRPr>
            </a:p>
          </p:txBody>
        </p:sp>
        <p:sp>
          <p:nvSpPr>
            <p:cNvPr id="11" name="矩形 60">
              <a:extLst>
                <a:ext uri="{FF2B5EF4-FFF2-40B4-BE49-F238E27FC236}">
                  <a16:creationId xmlns:a16="http://schemas.microsoft.com/office/drawing/2014/main" id="{1784E699-A783-499E-AB60-9CF1C1BDA8DA}"/>
                </a:ext>
              </a:extLst>
            </p:cNvPr>
            <p:cNvSpPr>
              <a:spLocks noChangeArrowheads="1"/>
            </p:cNvSpPr>
            <p:nvPr/>
          </p:nvSpPr>
          <p:spPr bwMode="auto">
            <a:xfrm>
              <a:off x="227013" y="252065"/>
              <a:ext cx="114300" cy="392112"/>
            </a:xfrm>
            <a:prstGeom prst="rect">
              <a:avLst/>
            </a:prstGeom>
            <a:solidFill>
              <a:schemeClr val="accent1">
                <a:lumMod val="60000"/>
                <a:lumOff val="40000"/>
              </a:schemeClr>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itchFamily="34" charset="0"/>
                  <a:ea typeface="宋体" pitchFamily="2" charset="-122"/>
                </a:defRPr>
              </a:lvl9pPr>
            </a:lstStyle>
            <a:p>
              <a:pPr algn="ctr" defTabSz="1218904">
                <a:lnSpc>
                  <a:spcPct val="100000"/>
                </a:lnSpc>
                <a:spcBef>
                  <a:spcPct val="0"/>
                </a:spcBef>
                <a:buNone/>
                <a:defRPr/>
              </a:pPr>
              <a:endParaRPr lang="zh-CN" altLang="en-US" sz="1733">
                <a:solidFill>
                  <a:srgbClr val="FFFFFF"/>
                </a:solidFill>
              </a:endParaRPr>
            </a:p>
          </p:txBody>
        </p:sp>
        <p:sp>
          <p:nvSpPr>
            <p:cNvPr id="12" name="五边形 21">
              <a:extLst>
                <a:ext uri="{FF2B5EF4-FFF2-40B4-BE49-F238E27FC236}">
                  <a16:creationId xmlns:a16="http://schemas.microsoft.com/office/drawing/2014/main" id="{8370D417-BEA1-4876-A03E-34728E279A33}"/>
                </a:ext>
              </a:extLst>
            </p:cNvPr>
            <p:cNvSpPr/>
            <p:nvPr/>
          </p:nvSpPr>
          <p:spPr>
            <a:xfrm>
              <a:off x="338378" y="254692"/>
              <a:ext cx="302733" cy="389486"/>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grpSp>
    </p:spTree>
    <p:extLst>
      <p:ext uri="{BB962C8B-B14F-4D97-AF65-F5344CB8AC3E}">
        <p14:creationId val="2968135211"/>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4_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t>2018/11/27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6" name="文本框 37"/>
          <p:cNvSpPr txBox="1"/>
          <p:nvPr userDrawn="1"/>
        </p:nvSpPr>
        <p:spPr>
          <a:xfrm>
            <a:off x="763135" y="309617"/>
            <a:ext cx="2448229" cy="420542"/>
          </a:xfrm>
          <a:prstGeom prst="rect">
            <a:avLst/>
          </a:prstGeom>
          <a:noFill/>
        </p:spPr>
        <p:txBody>
          <a:bodyPr wrap="square" lIns="91417" tIns="45709" rIns="91417" bIns="45709" rtlCol="0">
            <a:spAutoFit/>
          </a:bodyPr>
          <a:lstStyle/>
          <a:p>
            <a:pPr algn="dist"/>
            <a:r>
              <a:rPr lang="zh-CN" altLang="zh-CN" sz="2133" b="0" kern="1200">
                <a:solidFill>
                  <a:schemeClr val="accent1"/>
                </a:solidFill>
                <a:latin typeface="微软雅黑" pitchFamily="34" charset="-122"/>
                <a:ea typeface="微软雅黑" pitchFamily="34" charset="-122"/>
                <a:cs typeface="+mn-cs"/>
              </a:rPr>
              <a:t>明年工作计划</a:t>
            </a:r>
          </a:p>
        </p:txBody>
      </p:sp>
      <p:sp>
        <p:nvSpPr>
          <p:cNvPr id="7" name="文本框 38"/>
          <p:cNvSpPr txBox="1"/>
          <p:nvPr userDrawn="1"/>
        </p:nvSpPr>
        <p:spPr>
          <a:xfrm>
            <a:off x="715087" y="741531"/>
            <a:ext cx="2719028" cy="276977"/>
          </a:xfrm>
          <a:prstGeom prst="rect">
            <a:avLst/>
          </a:prstGeom>
          <a:noFill/>
        </p:spPr>
        <p:txBody>
          <a:bodyPr wrap="square" lIns="91417" tIns="45709" rIns="91417" bIns="45709" rtlCol="0">
            <a:spAutoFit/>
          </a:bodyPr>
          <a:lstStyle/>
          <a:p>
            <a:pPr algn="dist" defTabSz="914096"/>
            <a:r>
              <a:rPr lang="en-US" altLang="zh-CN" sz="1200">
                <a:solidFill>
                  <a:schemeClr val="tx1">
                    <a:lumMod val="50000"/>
                    <a:lumOff val="50000"/>
                  </a:schemeClr>
                </a:solidFill>
                <a:cs typeface="+mn-ea"/>
                <a:sym typeface="+mn-lt"/>
              </a:rPr>
              <a:t>ADD RELATED TITLE WORDS</a:t>
            </a:r>
            <a:endParaRPr lang="zh-CN" altLang="en-US" sz="1200">
              <a:solidFill>
                <a:schemeClr val="tx1">
                  <a:lumMod val="50000"/>
                  <a:lumOff val="50000"/>
                </a:schemeClr>
              </a:solidFill>
              <a:cs typeface="+mn-ea"/>
              <a:sym typeface="+mn-lt"/>
            </a:endParaRPr>
          </a:p>
        </p:txBody>
      </p:sp>
      <p:grpSp>
        <p:nvGrpSpPr>
          <p:cNvPr id="9" name="组合 18">
            <a:extLst>
              <a:ext uri="{FF2B5EF4-FFF2-40B4-BE49-F238E27FC236}">
                <a16:creationId xmlns:a16="http://schemas.microsoft.com/office/drawing/2014/main" id="{2F72F9A6-82DA-46F7-8C3A-6661FE90CF18}"/>
              </a:ext>
            </a:extLst>
          </p:cNvPr>
          <p:cNvGrpSpPr/>
          <p:nvPr userDrawn="1"/>
        </p:nvGrpSpPr>
        <p:grpSpPr>
          <a:xfrm>
            <a:off x="825" y="368749"/>
            <a:ext cx="803897" cy="449255"/>
            <a:chOff x="0" y="252065"/>
            <a:chExt cx="641111" cy="392113"/>
          </a:xfrm>
        </p:grpSpPr>
        <p:sp>
          <p:nvSpPr>
            <p:cNvPr id="10" name="矩形 59">
              <a:extLst>
                <a:ext uri="{FF2B5EF4-FFF2-40B4-BE49-F238E27FC236}">
                  <a16:creationId xmlns:a16="http://schemas.microsoft.com/office/drawing/2014/main" id="{4855BFD0-0BA0-4B6B-B6FC-865772C61FB7}"/>
                </a:ext>
              </a:extLst>
            </p:cNvPr>
            <p:cNvSpPr>
              <a:spLocks noChangeArrowheads="1"/>
            </p:cNvSpPr>
            <p:nvPr/>
          </p:nvSpPr>
          <p:spPr bwMode="auto">
            <a:xfrm>
              <a:off x="0" y="252065"/>
              <a:ext cx="227013" cy="392112"/>
            </a:xfrm>
            <a:prstGeom prst="rect">
              <a:avLst/>
            </a:prstGeom>
            <a:solidFill>
              <a:schemeClr val="accent2">
                <a:lumMod val="75000"/>
              </a:schemeClr>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itchFamily="34" charset="0"/>
                  <a:ea typeface="宋体" pitchFamily="2" charset="-122"/>
                </a:defRPr>
              </a:lvl9pPr>
            </a:lstStyle>
            <a:p>
              <a:pPr algn="ctr" defTabSz="1218904">
                <a:lnSpc>
                  <a:spcPct val="100000"/>
                </a:lnSpc>
                <a:spcBef>
                  <a:spcPct val="0"/>
                </a:spcBef>
                <a:buNone/>
                <a:defRPr/>
              </a:pPr>
              <a:endParaRPr lang="zh-CN" altLang="en-US" sz="1733">
                <a:solidFill>
                  <a:srgbClr val="FFFFFF"/>
                </a:solidFill>
              </a:endParaRPr>
            </a:p>
          </p:txBody>
        </p:sp>
        <p:sp>
          <p:nvSpPr>
            <p:cNvPr id="11" name="矩形 60">
              <a:extLst>
                <a:ext uri="{FF2B5EF4-FFF2-40B4-BE49-F238E27FC236}">
                  <a16:creationId xmlns:a16="http://schemas.microsoft.com/office/drawing/2014/main" id="{220CD87A-E9B8-4B4A-91FC-6C2EA95F55B5}"/>
                </a:ext>
              </a:extLst>
            </p:cNvPr>
            <p:cNvSpPr>
              <a:spLocks noChangeArrowheads="1"/>
            </p:cNvSpPr>
            <p:nvPr/>
          </p:nvSpPr>
          <p:spPr bwMode="auto">
            <a:xfrm>
              <a:off x="227013" y="252065"/>
              <a:ext cx="114300" cy="392112"/>
            </a:xfrm>
            <a:prstGeom prst="rect">
              <a:avLst/>
            </a:prstGeom>
            <a:solidFill>
              <a:schemeClr val="accent1">
                <a:lumMod val="60000"/>
                <a:lumOff val="40000"/>
              </a:schemeClr>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itchFamily="34" charset="0"/>
                  <a:ea typeface="宋体" pitchFamily="2" charset="-122"/>
                </a:defRPr>
              </a:lvl9pPr>
            </a:lstStyle>
            <a:p>
              <a:pPr algn="ctr" defTabSz="1218904">
                <a:lnSpc>
                  <a:spcPct val="100000"/>
                </a:lnSpc>
                <a:spcBef>
                  <a:spcPct val="0"/>
                </a:spcBef>
                <a:buNone/>
                <a:defRPr/>
              </a:pPr>
              <a:endParaRPr lang="zh-CN" altLang="en-US" sz="1733">
                <a:solidFill>
                  <a:srgbClr val="FFFFFF"/>
                </a:solidFill>
              </a:endParaRPr>
            </a:p>
          </p:txBody>
        </p:sp>
        <p:sp>
          <p:nvSpPr>
            <p:cNvPr id="12" name="五边形 21">
              <a:extLst>
                <a:ext uri="{FF2B5EF4-FFF2-40B4-BE49-F238E27FC236}">
                  <a16:creationId xmlns:a16="http://schemas.microsoft.com/office/drawing/2014/main" id="{5159AB0C-3DC3-400C-99B0-FEE2C0718648}"/>
                </a:ext>
              </a:extLst>
            </p:cNvPr>
            <p:cNvSpPr/>
            <p:nvPr/>
          </p:nvSpPr>
          <p:spPr>
            <a:xfrm>
              <a:off x="338378" y="254692"/>
              <a:ext cx="302733" cy="389486"/>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grpSp>
    </p:spTree>
    <p:extLst>
      <p:ext uri="{BB962C8B-B14F-4D97-AF65-F5344CB8AC3E}">
        <p14:creationId val="1211582077"/>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9551C771-808D-4118-A312-7628C40D976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B7BC555-11AE-464E-8A31-04F533D7DF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0D6258E-2D19-4C23-BC2A-5E7199F512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FB93EA9-346D-4046-BACE-6ED78E085F60}"/>
              </a:ext>
            </a:extLst>
          </p:cNvPr>
          <p:cNvSpPr>
            <a:spLocks noGrp="1"/>
          </p:cNvSpPr>
          <p:nvPr>
            <p:ph type="dt" sz="half" idx="10"/>
          </p:nvPr>
        </p:nvSpPr>
        <p:spPr/>
        <p:txBody>
          <a:bodyPr/>
          <a:lstStyle/>
          <a:p>
            <a:fld id="{60FCB084-51A8-4949-8ADD-2ED30B1DC960}" type="datetimeFigureOut">
              <a:rPr lang="zh-CN" altLang="en-US" smtClean="0"/>
              <a:t>2018/11/27</a:t>
            </a:fld>
            <a:endParaRPr lang="zh-CN" altLang="en-US"/>
          </a:p>
        </p:txBody>
      </p:sp>
      <p:sp>
        <p:nvSpPr>
          <p:cNvPr id="6" name="页脚占位符 5">
            <a:extLst>
              <a:ext uri="{FF2B5EF4-FFF2-40B4-BE49-F238E27FC236}">
                <a16:creationId xmlns:a16="http://schemas.microsoft.com/office/drawing/2014/main" id="{A3381C47-B006-4C3C-9E9F-6B60D75DEFD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628CDD1-E797-448B-80FC-1FF7C5D235E3}"/>
              </a:ext>
            </a:extLst>
          </p:cNvPr>
          <p:cNvSpPr>
            <a:spLocks noGrp="1"/>
          </p:cNvSpPr>
          <p:nvPr>
            <p:ph type="sldNum" sz="quarter" idx="12"/>
          </p:nvPr>
        </p:nvSpPr>
        <p:spPr/>
        <p:txBody>
          <a:bodyPr/>
          <a:lstStyle/>
          <a:p>
            <a:fld id="{F17E05E7-D406-411A-8D5A-4F315A1D1045}" type="slidenum">
              <a:rPr lang="zh-CN" altLang="en-US" smtClean="0"/>
              <a:t>‹#›</a:t>
            </a:fld>
            <a:endParaRPr lang="zh-CN" altLang="en-US"/>
          </a:p>
        </p:txBody>
      </p:sp>
    </p:spTree>
    <p:extLst>
      <p:ext uri="{BB962C8B-B14F-4D97-AF65-F5344CB8AC3E}">
        <p14:creationId val="2909607165"/>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a:extLst>
              <a:ext uri="{FF2B5EF4-FFF2-40B4-BE49-F238E27FC236}">
                <a16:creationId xmlns:a16="http://schemas.microsoft.com/office/drawing/2014/main" id="{5A199FDD-F519-420E-BF95-5CF71868A9F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EC17B8E-EA2B-413F-B19B-17FD148A51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4E57ED9-1C6B-4A38-BE58-3DB588EC79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349CA0C-AEC6-4B7B-951E-48BC789157DD}"/>
              </a:ext>
            </a:extLst>
          </p:cNvPr>
          <p:cNvSpPr>
            <a:spLocks noGrp="1"/>
          </p:cNvSpPr>
          <p:nvPr>
            <p:ph type="dt" sz="half" idx="10"/>
          </p:nvPr>
        </p:nvSpPr>
        <p:spPr/>
        <p:txBody>
          <a:bodyPr/>
          <a:lstStyle/>
          <a:p>
            <a:fld id="{60FCB084-51A8-4949-8ADD-2ED30B1DC960}" type="datetimeFigureOut">
              <a:rPr lang="zh-CN" altLang="en-US" smtClean="0"/>
              <a:t>2018/11/27</a:t>
            </a:fld>
            <a:endParaRPr lang="zh-CN" altLang="en-US"/>
          </a:p>
        </p:txBody>
      </p:sp>
      <p:sp>
        <p:nvSpPr>
          <p:cNvPr id="6" name="页脚占位符 5">
            <a:extLst>
              <a:ext uri="{FF2B5EF4-FFF2-40B4-BE49-F238E27FC236}">
                <a16:creationId xmlns:a16="http://schemas.microsoft.com/office/drawing/2014/main" id="{EB89AB40-302B-411B-9CD4-3E7202FF39E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72AC548-318D-4CA4-B2B9-AA28E4E80A5C}"/>
              </a:ext>
            </a:extLst>
          </p:cNvPr>
          <p:cNvSpPr>
            <a:spLocks noGrp="1"/>
          </p:cNvSpPr>
          <p:nvPr>
            <p:ph type="sldNum" sz="quarter" idx="12"/>
          </p:nvPr>
        </p:nvSpPr>
        <p:spPr/>
        <p:txBody>
          <a:bodyPr/>
          <a:lstStyle/>
          <a:p>
            <a:fld id="{F17E05E7-D406-411A-8D5A-4F315A1D1045}" type="slidenum">
              <a:rPr lang="zh-CN" altLang="en-US" smtClean="0"/>
              <a:t>‹#›</a:t>
            </a:fld>
            <a:endParaRPr lang="zh-CN" altLang="en-US"/>
          </a:p>
        </p:txBody>
      </p:sp>
    </p:spTree>
    <p:extLst>
      <p:ext uri="{BB962C8B-B14F-4D97-AF65-F5344CB8AC3E}">
        <p14:creationId val="568180615"/>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a:extLst>
              <a:ext uri="{FF2B5EF4-FFF2-40B4-BE49-F238E27FC236}">
                <a16:creationId xmlns:a16="http://schemas.microsoft.com/office/drawing/2014/main" id="{2BBE4C96-9EDC-475F-BA5C-FECEE1C00C01}"/>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26D2D17-3CFA-4C1D-BB30-872BEB010300}"/>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BA66DD9-A026-4C47-93A1-645A2D3BBBB8}"/>
              </a:ext>
            </a:extLst>
          </p:cNvPr>
          <p:cNvSpPr>
            <a:spLocks noGrp="1"/>
          </p:cNvSpPr>
          <p:nvPr>
            <p:ph type="dt" sz="half" idx="10"/>
          </p:nvPr>
        </p:nvSpPr>
        <p:spPr/>
        <p:txBody>
          <a:bodyPr/>
          <a:lstStyle/>
          <a:p>
            <a:fld id="{60FCB084-51A8-4949-8ADD-2ED30B1DC960}" type="datetimeFigureOut">
              <a:rPr lang="zh-CN" altLang="en-US" smtClean="0"/>
              <a:t>2018/11/27</a:t>
            </a:fld>
            <a:endParaRPr lang="zh-CN" altLang="en-US"/>
          </a:p>
        </p:txBody>
      </p:sp>
      <p:sp>
        <p:nvSpPr>
          <p:cNvPr id="5" name="页脚占位符 4">
            <a:extLst>
              <a:ext uri="{FF2B5EF4-FFF2-40B4-BE49-F238E27FC236}">
                <a16:creationId xmlns:a16="http://schemas.microsoft.com/office/drawing/2014/main" id="{2A020438-3058-4CC3-8349-01D8DC8A914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D7C9D08-61AD-4614-BB2A-7698F3E3DBE7}"/>
              </a:ext>
            </a:extLst>
          </p:cNvPr>
          <p:cNvSpPr>
            <a:spLocks noGrp="1"/>
          </p:cNvSpPr>
          <p:nvPr>
            <p:ph type="sldNum" sz="quarter" idx="12"/>
          </p:nvPr>
        </p:nvSpPr>
        <p:spPr/>
        <p:txBody>
          <a:bodyPr/>
          <a:lstStyle/>
          <a:p>
            <a:fld id="{F17E05E7-D406-411A-8D5A-4F315A1D1045}" type="slidenum">
              <a:rPr lang="zh-CN" altLang="en-US" smtClean="0"/>
              <a:t>‹#›</a:t>
            </a:fld>
            <a:endParaRPr lang="zh-CN" altLang="en-US"/>
          </a:p>
        </p:txBody>
      </p:sp>
    </p:spTree>
    <p:extLst>
      <p:ext uri="{BB962C8B-B14F-4D97-AF65-F5344CB8AC3E}">
        <p14:creationId val="1738846997"/>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a:extLst>
              <a:ext uri="{FF2B5EF4-FFF2-40B4-BE49-F238E27FC236}">
                <a16:creationId xmlns:a16="http://schemas.microsoft.com/office/drawing/2014/main" id="{6FD15D37-5975-48D8-BB7F-D2BFD83423C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E63B7C9-A140-4BB6-BFB7-19C4DEBE8C2A}"/>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D8C76E3-2E49-421D-B3FB-C694757CEEC1}"/>
              </a:ext>
            </a:extLst>
          </p:cNvPr>
          <p:cNvSpPr>
            <a:spLocks noGrp="1"/>
          </p:cNvSpPr>
          <p:nvPr>
            <p:ph type="dt" sz="half" idx="10"/>
          </p:nvPr>
        </p:nvSpPr>
        <p:spPr/>
        <p:txBody>
          <a:bodyPr/>
          <a:lstStyle/>
          <a:p>
            <a:fld id="{60FCB084-51A8-4949-8ADD-2ED30B1DC960}" type="datetimeFigureOut">
              <a:rPr lang="zh-CN" altLang="en-US" smtClean="0"/>
              <a:t>2018/11/27</a:t>
            </a:fld>
            <a:endParaRPr lang="zh-CN" altLang="en-US"/>
          </a:p>
        </p:txBody>
      </p:sp>
      <p:sp>
        <p:nvSpPr>
          <p:cNvPr id="5" name="页脚占位符 4">
            <a:extLst>
              <a:ext uri="{FF2B5EF4-FFF2-40B4-BE49-F238E27FC236}">
                <a16:creationId xmlns:a16="http://schemas.microsoft.com/office/drawing/2014/main" id="{0A9DCB85-5328-4FF2-8954-D4FB3ACDD24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7DE031E-4BC0-4C86-AA4B-DFFBD06357F3}"/>
              </a:ext>
            </a:extLst>
          </p:cNvPr>
          <p:cNvSpPr>
            <a:spLocks noGrp="1"/>
          </p:cNvSpPr>
          <p:nvPr>
            <p:ph type="sldNum" sz="quarter" idx="12"/>
          </p:nvPr>
        </p:nvSpPr>
        <p:spPr/>
        <p:txBody>
          <a:bodyPr/>
          <a:lstStyle/>
          <a:p>
            <a:fld id="{F17E05E7-D406-411A-8D5A-4F315A1D1045}" type="slidenum">
              <a:rPr lang="zh-CN" altLang="en-US" smtClean="0"/>
              <a:t>‹#›</a:t>
            </a:fld>
            <a:endParaRPr lang="zh-CN" altLang="en-US"/>
          </a:p>
        </p:txBody>
      </p:sp>
    </p:spTree>
    <p:extLst>
      <p:ext uri="{BB962C8B-B14F-4D97-AF65-F5344CB8AC3E}">
        <p14:creationId val="1805168645"/>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标题幻灯片">
    <p:spTree>
      <p:nvGrpSpPr>
        <p:cNvPr id="1" name=""/>
        <p:cNvGrpSpPr/>
        <p:nvPr/>
      </p:nvGrpSpPr>
      <p:grpSpPr>
        <a:xfrm>
          <a:off x="0" y="0"/>
          <a:ext cx="0" cy="0"/>
        </a:xfrm>
      </p:grpSpPr>
      <p:grpSp>
        <p:nvGrpSpPr>
          <p:cNvPr id="6" name="组合 5"/>
          <p:cNvGrpSpPr/>
          <p:nvPr userDrawn="1"/>
        </p:nvGrpSpPr>
        <p:grpSpPr>
          <a:xfrm>
            <a:off x="800436" y="548680"/>
            <a:ext cx="10591128" cy="45719"/>
            <a:chOff x="800436" y="548680"/>
            <a:chExt cx="10591128" cy="45719"/>
          </a:xfrm>
        </p:grpSpPr>
        <p:sp>
          <p:nvSpPr>
            <p:cNvPr id="3" name="任意多边形 2"/>
            <p:cNvSpPr/>
            <p:nvPr/>
          </p:nvSpPr>
          <p:spPr>
            <a:xfrm>
              <a:off x="800436" y="548680"/>
              <a:ext cx="2631268" cy="45719"/>
            </a:xfrm>
            <a:custGeom>
              <a:gdLst>
                <a:gd name="connsiteX0" fmla="*/ 0 w 6158753"/>
                <a:gd name="connsiteY0" fmla="*/ 0 h 53789"/>
                <a:gd name="connsiteX1" fmla="*/ 107576 w 6158753"/>
                <a:gd name="connsiteY1" fmla="*/ 0 h 53789"/>
                <a:gd name="connsiteX2" fmla="*/ 1425388 w 6158753"/>
                <a:gd name="connsiteY2" fmla="*/ 8965 h 53789"/>
                <a:gd name="connsiteX3" fmla="*/ 1532964 w 6158753"/>
                <a:gd name="connsiteY3" fmla="*/ 17930 h 53789"/>
                <a:gd name="connsiteX4" fmla="*/ 1828800 w 6158753"/>
                <a:gd name="connsiteY4" fmla="*/ 35859 h 53789"/>
                <a:gd name="connsiteX5" fmla="*/ 2725270 w 6158753"/>
                <a:gd name="connsiteY5" fmla="*/ 26895 h 53789"/>
                <a:gd name="connsiteX6" fmla="*/ 2886635 w 6158753"/>
                <a:gd name="connsiteY6" fmla="*/ 17930 h 53789"/>
                <a:gd name="connsiteX7" fmla="*/ 5217459 w 6158753"/>
                <a:gd name="connsiteY7" fmla="*/ 26895 h 53789"/>
                <a:gd name="connsiteX8" fmla="*/ 5262282 w 6158753"/>
                <a:gd name="connsiteY8" fmla="*/ 35859 h 53789"/>
                <a:gd name="connsiteX9" fmla="*/ 5791200 w 6158753"/>
                <a:gd name="connsiteY9" fmla="*/ 53789 h 53789"/>
                <a:gd name="connsiteX10" fmla="*/ 6113929 w 6158753"/>
                <a:gd name="connsiteY10" fmla="*/ 44824 h 53789"/>
                <a:gd name="connsiteX11" fmla="*/ 6140823 w 6158753"/>
                <a:gd name="connsiteY11" fmla="*/ 35859 h 53789"/>
                <a:gd name="connsiteX12" fmla="*/ 6158753 w 6158753"/>
                <a:gd name="connsiteY12" fmla="*/ 17930 h 537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58753" h="53789">
                  <a:moveTo>
                    <a:pt x="0" y="0"/>
                  </a:moveTo>
                  <a:cubicBezTo>
                    <a:pt x="105634" y="21128"/>
                    <a:pt x="-25858" y="0"/>
                    <a:pt x="107576" y="0"/>
                  </a:cubicBezTo>
                  <a:lnTo>
                    <a:pt x="1425388" y="8965"/>
                  </a:lnTo>
                  <a:lnTo>
                    <a:pt x="1532964" y="17930"/>
                  </a:lnTo>
                  <a:lnTo>
                    <a:pt x="1828800" y="35859"/>
                  </a:lnTo>
                  <a:lnTo>
                    <a:pt x="2725270" y="26895"/>
                  </a:lnTo>
                  <a:cubicBezTo>
                    <a:pt x="2779134" y="25982"/>
                    <a:pt x="2832764" y="17930"/>
                    <a:pt x="2886635" y="17930"/>
                  </a:cubicBezTo>
                  <a:lnTo>
                    <a:pt x="5217459" y="26895"/>
                  </a:lnTo>
                  <a:cubicBezTo>
                    <a:pt x="5232400" y="29883"/>
                    <a:pt x="5247062" y="35146"/>
                    <a:pt x="5262282" y="35859"/>
                  </a:cubicBezTo>
                  <a:cubicBezTo>
                    <a:pt x="5438496" y="44119"/>
                    <a:pt x="5791200" y="53789"/>
                    <a:pt x="5791200" y="53789"/>
                  </a:cubicBezTo>
                  <a:cubicBezTo>
                    <a:pt x="5898776" y="50801"/>
                    <a:pt x="6006452" y="50336"/>
                    <a:pt x="6113929" y="44824"/>
                  </a:cubicBezTo>
                  <a:cubicBezTo>
                    <a:pt x="6123366" y="44340"/>
                    <a:pt x="6132720" y="40721"/>
                    <a:pt x="6140823" y="35859"/>
                  </a:cubicBezTo>
                  <a:cubicBezTo>
                    <a:pt x="6148071" y="31511"/>
                    <a:pt x="6158753" y="17930"/>
                    <a:pt x="6158753" y="17930"/>
                  </a:cubicBezTo>
                </a:path>
              </a:pathLst>
            </a:cu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sp>
          <p:nvSpPr>
            <p:cNvPr id="5" name="任意多边形 4"/>
            <p:cNvSpPr/>
            <p:nvPr userDrawn="1"/>
          </p:nvSpPr>
          <p:spPr>
            <a:xfrm>
              <a:off x="8760296" y="548680"/>
              <a:ext cx="2631268" cy="45719"/>
            </a:xfrm>
            <a:custGeom>
              <a:gdLst>
                <a:gd name="connsiteX0" fmla="*/ 0 w 6158753"/>
                <a:gd name="connsiteY0" fmla="*/ 0 h 53789"/>
                <a:gd name="connsiteX1" fmla="*/ 107576 w 6158753"/>
                <a:gd name="connsiteY1" fmla="*/ 0 h 53789"/>
                <a:gd name="connsiteX2" fmla="*/ 1425388 w 6158753"/>
                <a:gd name="connsiteY2" fmla="*/ 8965 h 53789"/>
                <a:gd name="connsiteX3" fmla="*/ 1532964 w 6158753"/>
                <a:gd name="connsiteY3" fmla="*/ 17930 h 53789"/>
                <a:gd name="connsiteX4" fmla="*/ 1828800 w 6158753"/>
                <a:gd name="connsiteY4" fmla="*/ 35859 h 53789"/>
                <a:gd name="connsiteX5" fmla="*/ 2725270 w 6158753"/>
                <a:gd name="connsiteY5" fmla="*/ 26895 h 53789"/>
                <a:gd name="connsiteX6" fmla="*/ 2886635 w 6158753"/>
                <a:gd name="connsiteY6" fmla="*/ 17930 h 53789"/>
                <a:gd name="connsiteX7" fmla="*/ 5217459 w 6158753"/>
                <a:gd name="connsiteY7" fmla="*/ 26895 h 53789"/>
                <a:gd name="connsiteX8" fmla="*/ 5262282 w 6158753"/>
                <a:gd name="connsiteY8" fmla="*/ 35859 h 53789"/>
                <a:gd name="connsiteX9" fmla="*/ 5791200 w 6158753"/>
                <a:gd name="connsiteY9" fmla="*/ 53789 h 53789"/>
                <a:gd name="connsiteX10" fmla="*/ 6113929 w 6158753"/>
                <a:gd name="connsiteY10" fmla="*/ 44824 h 53789"/>
                <a:gd name="connsiteX11" fmla="*/ 6140823 w 6158753"/>
                <a:gd name="connsiteY11" fmla="*/ 35859 h 53789"/>
                <a:gd name="connsiteX12" fmla="*/ 6158753 w 6158753"/>
                <a:gd name="connsiteY12" fmla="*/ 17930 h 5378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158753" h="53789">
                  <a:moveTo>
                    <a:pt x="0" y="0"/>
                  </a:moveTo>
                  <a:cubicBezTo>
                    <a:pt x="105634" y="21128"/>
                    <a:pt x="-25858" y="0"/>
                    <a:pt x="107576" y="0"/>
                  </a:cubicBezTo>
                  <a:lnTo>
                    <a:pt x="1425388" y="8965"/>
                  </a:lnTo>
                  <a:lnTo>
                    <a:pt x="1532964" y="17930"/>
                  </a:lnTo>
                  <a:lnTo>
                    <a:pt x="1828800" y="35859"/>
                  </a:lnTo>
                  <a:lnTo>
                    <a:pt x="2725270" y="26895"/>
                  </a:lnTo>
                  <a:cubicBezTo>
                    <a:pt x="2779134" y="25982"/>
                    <a:pt x="2832764" y="17930"/>
                    <a:pt x="2886635" y="17930"/>
                  </a:cubicBezTo>
                  <a:lnTo>
                    <a:pt x="5217459" y="26895"/>
                  </a:lnTo>
                  <a:cubicBezTo>
                    <a:pt x="5232400" y="29883"/>
                    <a:pt x="5247062" y="35146"/>
                    <a:pt x="5262282" y="35859"/>
                  </a:cubicBezTo>
                  <a:cubicBezTo>
                    <a:pt x="5438496" y="44119"/>
                    <a:pt x="5791200" y="53789"/>
                    <a:pt x="5791200" y="53789"/>
                  </a:cubicBezTo>
                  <a:cubicBezTo>
                    <a:pt x="5898776" y="50801"/>
                    <a:pt x="6006452" y="50336"/>
                    <a:pt x="6113929" y="44824"/>
                  </a:cubicBezTo>
                  <a:cubicBezTo>
                    <a:pt x="6123366" y="44340"/>
                    <a:pt x="6132720" y="40721"/>
                    <a:pt x="6140823" y="35859"/>
                  </a:cubicBezTo>
                  <a:cubicBezTo>
                    <a:pt x="6148071" y="31511"/>
                    <a:pt x="6158753" y="17930"/>
                    <a:pt x="6158753" y="17930"/>
                  </a:cubicBezTo>
                </a:path>
              </a:pathLst>
            </a:custGeom>
            <a:no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9"/>
            </a:p>
          </p:txBody>
        </p:sp>
      </p:grpSp>
    </p:spTree>
    <p:extLst>
      <p:ext uri="{BB962C8B-B14F-4D97-AF65-F5344CB8AC3E}">
        <p14:creationId val="428193048"/>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仅标题">
    <p:spTree>
      <p:nvGrpSpPr>
        <p:cNvPr id="1" name=""/>
        <p:cNvGrpSpPr/>
        <p:nvPr/>
      </p:nvGrpSpPr>
      <p:grpSpPr>
        <a:xfrm>
          <a:off x="0" y="0"/>
          <a:ext cx="0" cy="0"/>
        </a:xfrm>
      </p:grpSpPr>
    </p:spTree>
    <p:extLst>
      <p:ext uri="{BB962C8B-B14F-4D97-AF65-F5344CB8AC3E}">
        <p14:creationId val="1238286337"/>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Full Screen Image">
    <p:spTree>
      <p:nvGrpSpPr>
        <p:cNvPr id="1" name=""/>
        <p:cNvGrpSpPr/>
        <p:nvPr/>
      </p:nvGrpSpPr>
      <p:grpSpPr>
        <a:xfrm>
          <a:off x="0" y="0"/>
          <a:ext cx="0" cy="0"/>
        </a:xfrm>
      </p:grpSpPr>
      <p:pic>
        <p:nvPicPr>
          <p:cNvPr id="5" name="图片 4"/>
          <p:cNvPicPr>
            <a:picLocks noChangeAspect="1"/>
          </p:cNvPicPr>
          <p:nvPr userDrawn="1"/>
        </p:nvPicPr>
        <p:blipFill>
          <a:blip r:embed="rId1">
            <a:extLst>
              <a:ext uri="{28A0092B-C50C-407E-A947-70E740481C1C}">
                <a14:useLocalDpi val="0"/>
              </a:ext>
            </a:extLst>
          </a:blip>
          <a:stretch>
            <a:fillRect/>
          </a:stretch>
        </p:blipFill>
        <p:spPr>
          <a:xfrm>
            <a:off x="0" y="0"/>
            <a:ext cx="12192000" cy="6858000"/>
          </a:xfrm>
          <a:prstGeom prst="rect">
            <a:avLst/>
          </a:prstGeom>
        </p:spPr>
      </p:pic>
      <p:sp>
        <p:nvSpPr>
          <p:cNvPr id="2" name="矩形 1"/>
          <p:cNvSpPr/>
          <p:nvPr userDrawn="1"/>
        </p:nvSpPr>
        <p:spPr>
          <a:xfrm>
            <a:off x="0" y="0"/>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399"/>
          </a:p>
        </p:txBody>
      </p:sp>
      <p:sp>
        <p:nvSpPr>
          <p:cNvPr id="3" name="TextBox 1"/>
          <p:cNvSpPr txBox="1"/>
          <p:nvPr userDrawn="1"/>
        </p:nvSpPr>
        <p:spPr>
          <a:xfrm>
            <a:off x="5154218" y="491612"/>
            <a:ext cx="1723516" cy="399967"/>
          </a:xfrm>
          <a:prstGeom prst="rect">
            <a:avLst/>
          </a:prstGeom>
          <a:noFill/>
        </p:spPr>
        <p:txBody>
          <a:bodyPr wrap="none" lIns="91424" tIns="45713" rIns="91424" bIns="45713" rtlCol="0">
            <a:spAutoFit/>
          </a:bodyPr>
          <a:lstStyle/>
          <a:p>
            <a:pPr lvl="0" algn="ctr"/>
            <a:r>
              <a:rPr lang="zh-CN" altLang="en-US" sz="1999" b="1">
                <a:solidFill>
                  <a:prstClr val="black">
                    <a:lumMod val="65000"/>
                    <a:lumOff val="35000"/>
                  </a:prstClr>
                </a:solidFill>
                <a:latin typeface="Arial" panose="020b0604020202020204" pitchFamily="34" charset="0"/>
                <a:ea typeface="微软雅黑" pitchFamily="34" charset="-122"/>
                <a:sym typeface="Arial" panose="020b0604020202020204" pitchFamily="34" charset="0"/>
              </a:rPr>
              <a:t>点击添加标题</a:t>
            </a:r>
            <a:endParaRPr lang="en-US" altLang="zh-CN" sz="1999" b="1">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4366331" y="947397"/>
            <a:ext cx="3416309" cy="461651"/>
          </a:xfrm>
          <a:prstGeom prst="rect">
            <a:avLst/>
          </a:prstGeom>
          <a:noFill/>
        </p:spPr>
        <p:txBody>
          <a:bodyPr wrap="square" lIns="91424" tIns="45713" rIns="91424" bIns="45713" rtlCol="0">
            <a:spAutoFit/>
          </a:bodyPr>
          <a:lstStyle/>
          <a:p>
            <a:pPr algn="ctr"/>
            <a:r>
              <a:rPr lang="zh-CN" altLang="en-US" sz="1200">
                <a:solidFill>
                  <a:schemeClr val="tx1">
                    <a:lumMod val="50000"/>
                    <a:lumOff val="50000"/>
                  </a:schemeClr>
                </a:solidFill>
                <a:latin typeface="Arial" panose="020b0604020202020204" pitchFamily="34" charset="0"/>
                <a:ea typeface="微软雅黑"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120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extLst>
      <p:ext uri="{BB962C8B-B14F-4D97-AF65-F5344CB8AC3E}">
        <p14:creationId val="1460509274"/>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自定义版式">
    <p:spTree>
      <p:nvGrpSpPr>
        <p:cNvPr id="1" name=""/>
        <p:cNvGrpSpPr/>
        <p:nvPr/>
      </p:nvGrpSpPr>
      <p:grpSpPr>
        <a:xfrm>
          <a:off x="0" y="0"/>
          <a:ext cx="0" cy="0"/>
        </a:xfrm>
      </p:grpSpPr>
    </p:spTree>
    <p:extLst>
      <p:ext uri="{BB962C8B-B14F-4D97-AF65-F5344CB8AC3E}">
        <p14:creationId val="43716423"/>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a:extLst>
              <a:ext uri="{FF2B5EF4-FFF2-40B4-BE49-F238E27FC236}">
                <a16:creationId xmlns:a16="http://schemas.microsoft.com/office/drawing/2014/main" id="{9FE279BB-B37F-45C6-BF9F-FD95E8F1E2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F4CCBD5-447E-495E-940C-03283547E0C0}"/>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5508D13-98DA-49C4-B084-F5CB11230200}"/>
              </a:ext>
            </a:extLst>
          </p:cNvPr>
          <p:cNvSpPr>
            <a:spLocks noGrp="1"/>
          </p:cNvSpPr>
          <p:nvPr>
            <p:ph type="dt" sz="half" idx="10"/>
          </p:nvPr>
        </p:nvSpPr>
        <p:spPr/>
        <p:txBody>
          <a:bodyPr/>
          <a:lstStyle/>
          <a:p>
            <a:fld id="{60FCB084-51A8-4949-8ADD-2ED30B1DC960}" type="datetimeFigureOut">
              <a:rPr lang="zh-CN" altLang="en-US" smtClean="0"/>
              <a:t>2018/11/27</a:t>
            </a:fld>
            <a:endParaRPr lang="zh-CN" altLang="en-US"/>
          </a:p>
        </p:txBody>
      </p:sp>
      <p:sp>
        <p:nvSpPr>
          <p:cNvPr id="5" name="页脚占位符 4">
            <a:extLst>
              <a:ext uri="{FF2B5EF4-FFF2-40B4-BE49-F238E27FC236}">
                <a16:creationId xmlns:a16="http://schemas.microsoft.com/office/drawing/2014/main" id="{87639037-6864-4D35-8241-907BABC3C87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EC04A95-207A-4FD4-BFD9-52BCE1662F79}"/>
              </a:ext>
            </a:extLst>
          </p:cNvPr>
          <p:cNvSpPr>
            <a:spLocks noGrp="1"/>
          </p:cNvSpPr>
          <p:nvPr>
            <p:ph type="sldNum" sz="quarter" idx="12"/>
          </p:nvPr>
        </p:nvSpPr>
        <p:spPr/>
        <p:txBody>
          <a:bodyPr/>
          <a:lstStyle/>
          <a:p>
            <a:fld id="{F17E05E7-D406-411A-8D5A-4F315A1D1045}" type="slidenum">
              <a:rPr lang="zh-CN" altLang="en-US" smtClean="0"/>
              <a:t>‹#›</a:t>
            </a:fld>
            <a:endParaRPr lang="zh-CN" altLang="en-US"/>
          </a:p>
        </p:txBody>
      </p:sp>
    </p:spTree>
    <p:extLst>
      <p:ext uri="{BB962C8B-B14F-4D97-AF65-F5344CB8AC3E}">
        <p14:creationId val="4144472678"/>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1608744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29550012"/>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65276545"/>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04604475"/>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2018/11/27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23039568"/>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2018/11/27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44915566"/>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2018/11/27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84074362"/>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00461137"/>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90608430"/>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7819948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a:extLst>
              <a:ext uri="{FF2B5EF4-FFF2-40B4-BE49-F238E27FC236}">
                <a16:creationId xmlns:a16="http://schemas.microsoft.com/office/drawing/2014/main" id="{B31CDDA0-844F-4DA4-8CC0-BD329DE94AEF}"/>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F342225-F153-4AD9-9437-99553D12B8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36B8606-F3ED-492C-BAC1-F124686767D1}"/>
              </a:ext>
            </a:extLst>
          </p:cNvPr>
          <p:cNvSpPr>
            <a:spLocks noGrp="1"/>
          </p:cNvSpPr>
          <p:nvPr>
            <p:ph type="dt" sz="half" idx="10"/>
          </p:nvPr>
        </p:nvSpPr>
        <p:spPr/>
        <p:txBody>
          <a:bodyPr/>
          <a:lstStyle/>
          <a:p>
            <a:fld id="{60FCB084-51A8-4949-8ADD-2ED30B1DC960}" type="datetimeFigureOut">
              <a:rPr lang="zh-CN" altLang="en-US" smtClean="0"/>
              <a:t>2018/11/27</a:t>
            </a:fld>
            <a:endParaRPr lang="zh-CN" altLang="en-US"/>
          </a:p>
        </p:txBody>
      </p:sp>
      <p:sp>
        <p:nvSpPr>
          <p:cNvPr id="5" name="页脚占位符 4">
            <a:extLst>
              <a:ext uri="{FF2B5EF4-FFF2-40B4-BE49-F238E27FC236}">
                <a16:creationId xmlns:a16="http://schemas.microsoft.com/office/drawing/2014/main" id="{7D551B77-3B49-4AC9-8DBD-C88BF2DE74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AF32084-A327-4081-9D9A-0ABE9209B96F}"/>
              </a:ext>
            </a:extLst>
          </p:cNvPr>
          <p:cNvSpPr>
            <a:spLocks noGrp="1"/>
          </p:cNvSpPr>
          <p:nvPr>
            <p:ph type="sldNum" sz="quarter" idx="12"/>
          </p:nvPr>
        </p:nvSpPr>
        <p:spPr/>
        <p:txBody>
          <a:bodyPr/>
          <a:lstStyle/>
          <a:p>
            <a:fld id="{F17E05E7-D406-411A-8D5A-4F315A1D1045}" type="slidenum">
              <a:rPr lang="zh-CN" altLang="en-US" smtClean="0"/>
              <a:t>‹#›</a:t>
            </a:fld>
            <a:endParaRPr lang="zh-CN" altLang="en-US"/>
          </a:p>
        </p:txBody>
      </p:sp>
    </p:spTree>
    <p:extLst>
      <p:ext uri="{BB962C8B-B14F-4D97-AF65-F5344CB8AC3E}">
        <p14:creationId val="93465037"/>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2018/11/27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21135874"/>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a:extLst>
              <a:ext uri="{FF2B5EF4-FFF2-40B4-BE49-F238E27FC236}">
                <a16:creationId xmlns:a16="http://schemas.microsoft.com/office/drawing/2014/main" id="{771CE21C-BAFB-4907-B1E2-1D09964B030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44E816C-1341-472E-AF5E-5846F197654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1DE23B8-3789-4D36-B708-5D089A51FB0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2BD9EDDA-2C93-4C1E-8118-651370072142}"/>
              </a:ext>
            </a:extLst>
          </p:cNvPr>
          <p:cNvSpPr>
            <a:spLocks noGrp="1"/>
          </p:cNvSpPr>
          <p:nvPr>
            <p:ph type="dt" sz="half" idx="10"/>
          </p:nvPr>
        </p:nvSpPr>
        <p:spPr/>
        <p:txBody>
          <a:bodyPr/>
          <a:lstStyle/>
          <a:p>
            <a:fld id="{60FCB084-51A8-4949-8ADD-2ED30B1DC960}" type="datetimeFigureOut">
              <a:rPr lang="zh-CN" altLang="en-US" smtClean="0"/>
              <a:t>2018/11/27</a:t>
            </a:fld>
            <a:endParaRPr lang="zh-CN" altLang="en-US"/>
          </a:p>
        </p:txBody>
      </p:sp>
      <p:sp>
        <p:nvSpPr>
          <p:cNvPr id="6" name="页脚占位符 5">
            <a:extLst>
              <a:ext uri="{FF2B5EF4-FFF2-40B4-BE49-F238E27FC236}">
                <a16:creationId xmlns:a16="http://schemas.microsoft.com/office/drawing/2014/main" id="{CF7A0F41-AAD5-4D1B-BAEE-1E5C55BC448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B4BCC73-ECB4-4A5D-A2D1-E21672C7986C}"/>
              </a:ext>
            </a:extLst>
          </p:cNvPr>
          <p:cNvSpPr>
            <a:spLocks noGrp="1"/>
          </p:cNvSpPr>
          <p:nvPr>
            <p:ph type="sldNum" sz="quarter" idx="12"/>
          </p:nvPr>
        </p:nvSpPr>
        <p:spPr/>
        <p:txBody>
          <a:bodyPr/>
          <a:lstStyle/>
          <a:p>
            <a:fld id="{F17E05E7-D406-411A-8D5A-4F315A1D1045}" type="slidenum">
              <a:rPr lang="zh-CN" altLang="en-US" smtClean="0"/>
              <a:t>‹#›</a:t>
            </a:fld>
            <a:endParaRPr lang="zh-CN" altLang="en-US"/>
          </a:p>
        </p:txBody>
      </p:sp>
    </p:spTree>
    <p:extLst>
      <p:ext uri="{BB962C8B-B14F-4D97-AF65-F5344CB8AC3E}">
        <p14:creationId val="47665227"/>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a:extLst>
              <a:ext uri="{FF2B5EF4-FFF2-40B4-BE49-F238E27FC236}">
                <a16:creationId xmlns:a16="http://schemas.microsoft.com/office/drawing/2014/main" id="{3D88A739-D6E5-46A4-9216-537CEA418AE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B5563BF-9034-43C2-B91B-BFF2A74ED4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FFFC8443-80ED-47AD-B7C4-527919C6AA7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BE1D4B28-8E31-48D7-9AC5-563BACE8F9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8348BC54-0EC2-4A37-BCD5-07F62AA5600D}"/>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D2FCC312-80CC-468F-AFF3-CF2255B1DE5D}"/>
              </a:ext>
            </a:extLst>
          </p:cNvPr>
          <p:cNvSpPr>
            <a:spLocks noGrp="1"/>
          </p:cNvSpPr>
          <p:nvPr>
            <p:ph type="dt" sz="half" idx="10"/>
          </p:nvPr>
        </p:nvSpPr>
        <p:spPr/>
        <p:txBody>
          <a:bodyPr/>
          <a:lstStyle/>
          <a:p>
            <a:fld id="{60FCB084-51A8-4949-8ADD-2ED30B1DC960}" type="datetimeFigureOut">
              <a:rPr lang="zh-CN" altLang="en-US" smtClean="0"/>
              <a:t>2018/11/27</a:t>
            </a:fld>
            <a:endParaRPr lang="zh-CN" altLang="en-US"/>
          </a:p>
        </p:txBody>
      </p:sp>
      <p:sp>
        <p:nvSpPr>
          <p:cNvPr id="8" name="页脚占位符 7">
            <a:extLst>
              <a:ext uri="{FF2B5EF4-FFF2-40B4-BE49-F238E27FC236}">
                <a16:creationId xmlns:a16="http://schemas.microsoft.com/office/drawing/2014/main" id="{E7727C19-A82F-4D65-A91B-C4C883DC291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D9A70E4-F5F9-4AFA-84FA-049C599979C7}"/>
              </a:ext>
            </a:extLst>
          </p:cNvPr>
          <p:cNvSpPr>
            <a:spLocks noGrp="1"/>
          </p:cNvSpPr>
          <p:nvPr>
            <p:ph type="sldNum" sz="quarter" idx="12"/>
          </p:nvPr>
        </p:nvSpPr>
        <p:spPr/>
        <p:txBody>
          <a:bodyPr/>
          <a:lstStyle/>
          <a:p>
            <a:fld id="{F17E05E7-D406-411A-8D5A-4F315A1D1045}" type="slidenum">
              <a:rPr lang="zh-CN" altLang="en-US" smtClean="0"/>
              <a:t>‹#›</a:t>
            </a:fld>
            <a:endParaRPr lang="zh-CN" altLang="en-US"/>
          </a:p>
        </p:txBody>
      </p:sp>
    </p:spTree>
    <p:extLst>
      <p:ext uri="{BB962C8B-B14F-4D97-AF65-F5344CB8AC3E}">
        <p14:creationId val="3309233946"/>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a:extLst>
              <a:ext uri="{FF2B5EF4-FFF2-40B4-BE49-F238E27FC236}">
                <a16:creationId xmlns:a16="http://schemas.microsoft.com/office/drawing/2014/main" id="{BFFFC112-6732-4C88-8AF8-B40F436D0979}"/>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EF15897-164E-4E39-91AB-3DBE9FB41F04}"/>
              </a:ext>
            </a:extLst>
          </p:cNvPr>
          <p:cNvSpPr>
            <a:spLocks noGrp="1"/>
          </p:cNvSpPr>
          <p:nvPr>
            <p:ph type="dt" sz="half" idx="10"/>
          </p:nvPr>
        </p:nvSpPr>
        <p:spPr/>
        <p:txBody>
          <a:bodyPr/>
          <a:lstStyle/>
          <a:p>
            <a:fld id="{60FCB084-51A8-4949-8ADD-2ED30B1DC960}" type="datetimeFigureOut">
              <a:rPr lang="zh-CN" altLang="en-US" smtClean="0"/>
              <a:t>2018/11/27</a:t>
            </a:fld>
            <a:endParaRPr lang="zh-CN" altLang="en-US"/>
          </a:p>
        </p:txBody>
      </p:sp>
      <p:sp>
        <p:nvSpPr>
          <p:cNvPr id="4" name="页脚占位符 3">
            <a:extLst>
              <a:ext uri="{FF2B5EF4-FFF2-40B4-BE49-F238E27FC236}">
                <a16:creationId xmlns:a16="http://schemas.microsoft.com/office/drawing/2014/main" id="{6B57BB41-E19E-4111-AE02-163B8547212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D2D06A2-E927-430A-9DFC-069C0BAB44E4}"/>
              </a:ext>
            </a:extLst>
          </p:cNvPr>
          <p:cNvSpPr>
            <a:spLocks noGrp="1"/>
          </p:cNvSpPr>
          <p:nvPr>
            <p:ph type="sldNum" sz="quarter" idx="12"/>
          </p:nvPr>
        </p:nvSpPr>
        <p:spPr/>
        <p:txBody>
          <a:bodyPr/>
          <a:lstStyle/>
          <a:p>
            <a:fld id="{F17E05E7-D406-411A-8D5A-4F315A1D1045}" type="slidenum">
              <a:rPr lang="zh-CN" altLang="en-US" smtClean="0"/>
              <a:t>‹#›</a:t>
            </a:fld>
            <a:endParaRPr lang="zh-CN" altLang="en-US"/>
          </a:p>
        </p:txBody>
      </p:sp>
    </p:spTree>
    <p:extLst>
      <p:ext uri="{BB962C8B-B14F-4D97-AF65-F5344CB8AC3E}">
        <p14:creationId val="365108459"/>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a:extLst>
              <a:ext uri="{FF2B5EF4-FFF2-40B4-BE49-F238E27FC236}">
                <a16:creationId xmlns:a16="http://schemas.microsoft.com/office/drawing/2014/main" id="{785BE2E2-DCD1-4E34-B15E-655BBBB399B9}"/>
              </a:ext>
            </a:extLst>
          </p:cNvPr>
          <p:cNvSpPr>
            <a:spLocks noGrp="1"/>
          </p:cNvSpPr>
          <p:nvPr>
            <p:ph type="dt" sz="half" idx="10"/>
          </p:nvPr>
        </p:nvSpPr>
        <p:spPr/>
        <p:txBody>
          <a:bodyPr/>
          <a:lstStyle/>
          <a:p>
            <a:fld id="{60FCB084-51A8-4949-8ADD-2ED30B1DC960}" type="datetimeFigureOut">
              <a:rPr lang="zh-CN" altLang="en-US" smtClean="0"/>
              <a:t>2018/11/27</a:t>
            </a:fld>
            <a:endParaRPr lang="zh-CN" altLang="en-US"/>
          </a:p>
        </p:txBody>
      </p:sp>
      <p:sp>
        <p:nvSpPr>
          <p:cNvPr id="3" name="页脚占位符 2">
            <a:extLst>
              <a:ext uri="{FF2B5EF4-FFF2-40B4-BE49-F238E27FC236}">
                <a16:creationId xmlns:a16="http://schemas.microsoft.com/office/drawing/2014/main" id="{F2FA4075-485B-4874-84E9-0716B3598C8F}"/>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307E8F5-0A53-4F57-90CA-EC84BBF80820}"/>
              </a:ext>
            </a:extLst>
          </p:cNvPr>
          <p:cNvSpPr>
            <a:spLocks noGrp="1"/>
          </p:cNvSpPr>
          <p:nvPr>
            <p:ph type="sldNum" sz="quarter" idx="12"/>
          </p:nvPr>
        </p:nvSpPr>
        <p:spPr/>
        <p:txBody>
          <a:bodyPr/>
          <a:lstStyle/>
          <a:p>
            <a:fld id="{F17E05E7-D406-411A-8D5A-4F315A1D1045}" type="slidenum">
              <a:rPr lang="zh-CN" altLang="en-US" smtClean="0"/>
              <a:t>‹#›</a:t>
            </a:fld>
            <a:endParaRPr lang="zh-CN" altLang="en-US"/>
          </a:p>
        </p:txBody>
      </p:sp>
      <p:sp>
        <p:nvSpPr>
          <p:cNvPr id="5" name="文本框 6">
            <a:extLst>
              <a:ext uri="{FF2B5EF4-FFF2-40B4-BE49-F238E27FC236}">
                <a16:creationId xmlns:a16="http://schemas.microsoft.com/office/drawing/2014/main" id="{610F59EB-7F51-49A2-8D25-BF3C4CC6CEDC}"/>
              </a:ext>
            </a:extLst>
          </p:cNvPr>
          <p:cNvSpPr>
            <a:spLocks noChangeArrowheads="1"/>
          </p:cNvSpPr>
          <p:nvPr userDrawn="1"/>
        </p:nvSpPr>
        <p:spPr bwMode="auto">
          <a:xfrm>
            <a:off x="804721" y="402131"/>
            <a:ext cx="4132459" cy="394854"/>
          </a:xfrm>
          <a:prstGeom prst="rect">
            <a:avLst/>
          </a:prstGeom>
          <a:noFill/>
          <a:ln>
            <a:noFill/>
          </a:ln>
          <a:extLst/>
        </p:spPr>
        <p:txBody>
          <a:bodyPr lIns="86364" tIns="43181" rIns="86364" bIns="43181">
            <a:spAutoFit/>
          </a:bodyPr>
          <a:lstStyle/>
          <a:p>
            <a:pPr defTabSz="1218904">
              <a:defRPr/>
            </a:pPr>
            <a:r>
              <a:rPr lang="zh-CN" altLang="en-US" sz="1999">
                <a:solidFill>
                  <a:schemeClr val="bg1">
                    <a:lumMod val="65000"/>
                  </a:schemeClr>
                </a:solidFill>
                <a:latin typeface="微软雅黑" pitchFamily="34" charset="-122"/>
                <a:ea typeface="微软雅黑" pitchFamily="34" charset="-122"/>
                <a:sym typeface="微软雅黑" pitchFamily="34" charset="-122"/>
              </a:rPr>
              <a:t>在此输入您的标题内容</a:t>
            </a:r>
          </a:p>
        </p:txBody>
      </p:sp>
      <p:grpSp>
        <p:nvGrpSpPr>
          <p:cNvPr id="6" name="组合 18">
            <a:extLst>
              <a:ext uri="{FF2B5EF4-FFF2-40B4-BE49-F238E27FC236}">
                <a16:creationId xmlns:a16="http://schemas.microsoft.com/office/drawing/2014/main" id="{AFA5A002-03A6-4DA0-A875-218986DB1E6B}"/>
              </a:ext>
            </a:extLst>
          </p:cNvPr>
          <p:cNvGrpSpPr/>
          <p:nvPr userDrawn="1"/>
        </p:nvGrpSpPr>
        <p:grpSpPr>
          <a:xfrm>
            <a:off x="825" y="368749"/>
            <a:ext cx="803897" cy="449255"/>
            <a:chOff x="0" y="252065"/>
            <a:chExt cx="641111" cy="392113"/>
          </a:xfrm>
        </p:grpSpPr>
        <p:sp>
          <p:nvSpPr>
            <p:cNvPr id="7" name="矩形 59">
              <a:extLst>
                <a:ext uri="{FF2B5EF4-FFF2-40B4-BE49-F238E27FC236}">
                  <a16:creationId xmlns:a16="http://schemas.microsoft.com/office/drawing/2014/main" id="{CE2A0240-3BCF-4B19-B3ED-1D5DB6C96E7A}"/>
                </a:ext>
              </a:extLst>
            </p:cNvPr>
            <p:cNvSpPr>
              <a:spLocks noChangeArrowheads="1"/>
            </p:cNvSpPr>
            <p:nvPr/>
          </p:nvSpPr>
          <p:spPr bwMode="auto">
            <a:xfrm>
              <a:off x="0" y="252065"/>
              <a:ext cx="227013" cy="392112"/>
            </a:xfrm>
            <a:prstGeom prst="rect">
              <a:avLst/>
            </a:prstGeom>
            <a:solidFill>
              <a:schemeClr val="accent2">
                <a:lumMod val="75000"/>
              </a:schemeClr>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itchFamily="34" charset="0"/>
                  <a:ea typeface="宋体" pitchFamily="2" charset="-122"/>
                </a:defRPr>
              </a:lvl9pPr>
            </a:lstStyle>
            <a:p>
              <a:pPr algn="ctr" defTabSz="1218904">
                <a:lnSpc>
                  <a:spcPct val="100000"/>
                </a:lnSpc>
                <a:spcBef>
                  <a:spcPct val="0"/>
                </a:spcBef>
                <a:buNone/>
                <a:defRPr/>
              </a:pPr>
              <a:endParaRPr lang="zh-CN" altLang="en-US" sz="1733">
                <a:solidFill>
                  <a:srgbClr val="FFFFFF"/>
                </a:solidFill>
              </a:endParaRPr>
            </a:p>
          </p:txBody>
        </p:sp>
        <p:sp>
          <p:nvSpPr>
            <p:cNvPr id="8" name="矩形 60">
              <a:extLst>
                <a:ext uri="{FF2B5EF4-FFF2-40B4-BE49-F238E27FC236}">
                  <a16:creationId xmlns:a16="http://schemas.microsoft.com/office/drawing/2014/main" id="{C2A2B577-4BB8-46D1-A9A2-B53B9DFF95D8}"/>
                </a:ext>
              </a:extLst>
            </p:cNvPr>
            <p:cNvSpPr>
              <a:spLocks noChangeArrowheads="1"/>
            </p:cNvSpPr>
            <p:nvPr/>
          </p:nvSpPr>
          <p:spPr bwMode="auto">
            <a:xfrm>
              <a:off x="227013" y="252065"/>
              <a:ext cx="114300" cy="392112"/>
            </a:xfrm>
            <a:prstGeom prst="rect">
              <a:avLst/>
            </a:prstGeom>
            <a:solidFill>
              <a:schemeClr val="accent1">
                <a:lumMod val="60000"/>
                <a:lumOff val="40000"/>
              </a:schemeClr>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itchFamily="34" charset="0"/>
                  <a:ea typeface="宋体" pitchFamily="2" charset="-122"/>
                </a:defRPr>
              </a:lvl9pPr>
            </a:lstStyle>
            <a:p>
              <a:pPr algn="ctr" defTabSz="1218904">
                <a:lnSpc>
                  <a:spcPct val="100000"/>
                </a:lnSpc>
                <a:spcBef>
                  <a:spcPct val="0"/>
                </a:spcBef>
                <a:buNone/>
                <a:defRPr/>
              </a:pPr>
              <a:endParaRPr lang="zh-CN" altLang="en-US" sz="1733">
                <a:solidFill>
                  <a:srgbClr val="FFFFFF"/>
                </a:solidFill>
              </a:endParaRPr>
            </a:p>
          </p:txBody>
        </p:sp>
        <p:sp>
          <p:nvSpPr>
            <p:cNvPr id="9" name="五边形 21">
              <a:extLst>
                <a:ext uri="{FF2B5EF4-FFF2-40B4-BE49-F238E27FC236}">
                  <a16:creationId xmlns:a16="http://schemas.microsoft.com/office/drawing/2014/main" id="{E49609E1-8DBE-421D-878C-E145E26EFE61}"/>
                </a:ext>
              </a:extLst>
            </p:cNvPr>
            <p:cNvSpPr/>
            <p:nvPr/>
          </p:nvSpPr>
          <p:spPr>
            <a:xfrm>
              <a:off x="338378" y="254692"/>
              <a:ext cx="302733" cy="389486"/>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grpSp>
    </p:spTree>
    <p:extLst>
      <p:ext uri="{BB962C8B-B14F-4D97-AF65-F5344CB8AC3E}">
        <p14:creationId val="689875027"/>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1_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t>2018/11/27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6" name="文本框 37"/>
          <p:cNvSpPr txBox="1"/>
          <p:nvPr userDrawn="1"/>
        </p:nvSpPr>
        <p:spPr>
          <a:xfrm>
            <a:off x="750435" y="309617"/>
            <a:ext cx="2448229" cy="420542"/>
          </a:xfrm>
          <a:prstGeom prst="rect">
            <a:avLst/>
          </a:prstGeom>
          <a:noFill/>
        </p:spPr>
        <p:txBody>
          <a:bodyPr wrap="square" lIns="91417" tIns="45709" rIns="91417" bIns="45709" rtlCol="0">
            <a:spAutoFit/>
          </a:bodyPr>
          <a:lstStyle/>
          <a:p>
            <a:pPr lvl="0" algn="dist"/>
            <a:r>
              <a:rPr lang="zh-CN" altLang="zh-CN" sz="2133">
                <a:solidFill>
                  <a:schemeClr val="accent1"/>
                </a:solidFill>
                <a:latin typeface="微软雅黑" pitchFamily="34" charset="-122"/>
                <a:ea typeface="微软雅黑" pitchFamily="34" charset="-122"/>
              </a:rPr>
              <a:t>年度工作概述</a:t>
            </a:r>
          </a:p>
        </p:txBody>
      </p:sp>
      <p:sp>
        <p:nvSpPr>
          <p:cNvPr id="7" name="文本框 38"/>
          <p:cNvSpPr txBox="1"/>
          <p:nvPr userDrawn="1"/>
        </p:nvSpPr>
        <p:spPr>
          <a:xfrm>
            <a:off x="702387" y="741531"/>
            <a:ext cx="2719028" cy="276977"/>
          </a:xfrm>
          <a:prstGeom prst="rect">
            <a:avLst/>
          </a:prstGeom>
          <a:noFill/>
        </p:spPr>
        <p:txBody>
          <a:bodyPr wrap="square" lIns="91417" tIns="45709" rIns="91417" bIns="45709" rtlCol="0">
            <a:spAutoFit/>
          </a:bodyPr>
          <a:lstStyle/>
          <a:p>
            <a:pPr algn="dist" defTabSz="914096"/>
            <a:r>
              <a:rPr lang="en-US" altLang="zh-CN" sz="1200">
                <a:solidFill>
                  <a:schemeClr val="tx1">
                    <a:lumMod val="50000"/>
                    <a:lumOff val="50000"/>
                  </a:schemeClr>
                </a:solidFill>
                <a:cs typeface="+mn-ea"/>
                <a:sym typeface="+mn-lt"/>
              </a:rPr>
              <a:t>ADD RELATED TITLE WORDS</a:t>
            </a:r>
            <a:endParaRPr lang="zh-CN" altLang="en-US" sz="1200">
              <a:solidFill>
                <a:schemeClr val="tx1">
                  <a:lumMod val="50000"/>
                  <a:lumOff val="50000"/>
                </a:schemeClr>
              </a:solidFill>
              <a:cs typeface="+mn-ea"/>
              <a:sym typeface="+mn-lt"/>
            </a:endParaRPr>
          </a:p>
        </p:txBody>
      </p:sp>
      <p:grpSp>
        <p:nvGrpSpPr>
          <p:cNvPr id="9" name="组合 18">
            <a:extLst>
              <a:ext uri="{FF2B5EF4-FFF2-40B4-BE49-F238E27FC236}">
                <a16:creationId xmlns:a16="http://schemas.microsoft.com/office/drawing/2014/main" id="{F2026541-2261-4EAD-9947-26E396D60E66}"/>
              </a:ext>
            </a:extLst>
          </p:cNvPr>
          <p:cNvGrpSpPr/>
          <p:nvPr userDrawn="1"/>
        </p:nvGrpSpPr>
        <p:grpSpPr>
          <a:xfrm>
            <a:off x="825" y="368749"/>
            <a:ext cx="803897" cy="449255"/>
            <a:chOff x="0" y="252065"/>
            <a:chExt cx="641111" cy="392113"/>
          </a:xfrm>
        </p:grpSpPr>
        <p:sp>
          <p:nvSpPr>
            <p:cNvPr id="10" name="矩形 59">
              <a:extLst>
                <a:ext uri="{FF2B5EF4-FFF2-40B4-BE49-F238E27FC236}">
                  <a16:creationId xmlns:a16="http://schemas.microsoft.com/office/drawing/2014/main" id="{E7580A7B-E699-489D-A3F1-07F6AD33B0B6}"/>
                </a:ext>
              </a:extLst>
            </p:cNvPr>
            <p:cNvSpPr>
              <a:spLocks noChangeArrowheads="1"/>
            </p:cNvSpPr>
            <p:nvPr/>
          </p:nvSpPr>
          <p:spPr bwMode="auto">
            <a:xfrm>
              <a:off x="0" y="252065"/>
              <a:ext cx="227013" cy="392112"/>
            </a:xfrm>
            <a:prstGeom prst="rect">
              <a:avLst/>
            </a:prstGeom>
            <a:solidFill>
              <a:schemeClr val="accent2">
                <a:lumMod val="75000"/>
              </a:schemeClr>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itchFamily="34" charset="0"/>
                  <a:ea typeface="宋体" pitchFamily="2" charset="-122"/>
                </a:defRPr>
              </a:lvl9pPr>
            </a:lstStyle>
            <a:p>
              <a:pPr algn="ctr" defTabSz="1218904">
                <a:lnSpc>
                  <a:spcPct val="100000"/>
                </a:lnSpc>
                <a:spcBef>
                  <a:spcPct val="0"/>
                </a:spcBef>
                <a:buNone/>
                <a:defRPr/>
              </a:pPr>
              <a:endParaRPr lang="zh-CN" altLang="en-US" sz="1733">
                <a:solidFill>
                  <a:srgbClr val="FFFFFF"/>
                </a:solidFill>
              </a:endParaRPr>
            </a:p>
          </p:txBody>
        </p:sp>
        <p:sp>
          <p:nvSpPr>
            <p:cNvPr id="11" name="矩形 60">
              <a:extLst>
                <a:ext uri="{FF2B5EF4-FFF2-40B4-BE49-F238E27FC236}">
                  <a16:creationId xmlns:a16="http://schemas.microsoft.com/office/drawing/2014/main" id="{81073865-4C1E-4D65-B16A-0F7740B1FAED}"/>
                </a:ext>
              </a:extLst>
            </p:cNvPr>
            <p:cNvSpPr>
              <a:spLocks noChangeArrowheads="1"/>
            </p:cNvSpPr>
            <p:nvPr/>
          </p:nvSpPr>
          <p:spPr bwMode="auto">
            <a:xfrm>
              <a:off x="227013" y="252065"/>
              <a:ext cx="114300" cy="392112"/>
            </a:xfrm>
            <a:prstGeom prst="rect">
              <a:avLst/>
            </a:prstGeom>
            <a:solidFill>
              <a:schemeClr val="accent1">
                <a:lumMod val="60000"/>
                <a:lumOff val="40000"/>
              </a:schemeClr>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itchFamily="34" charset="0"/>
                  <a:ea typeface="宋体" pitchFamily="2" charset="-122"/>
                </a:defRPr>
              </a:lvl9pPr>
            </a:lstStyle>
            <a:p>
              <a:pPr algn="ctr" defTabSz="1218904">
                <a:lnSpc>
                  <a:spcPct val="100000"/>
                </a:lnSpc>
                <a:spcBef>
                  <a:spcPct val="0"/>
                </a:spcBef>
                <a:buNone/>
                <a:defRPr/>
              </a:pPr>
              <a:endParaRPr lang="zh-CN" altLang="en-US" sz="1733">
                <a:solidFill>
                  <a:srgbClr val="FFFFFF"/>
                </a:solidFill>
              </a:endParaRPr>
            </a:p>
          </p:txBody>
        </p:sp>
        <p:sp>
          <p:nvSpPr>
            <p:cNvPr id="12" name="五边形 21">
              <a:extLst>
                <a:ext uri="{FF2B5EF4-FFF2-40B4-BE49-F238E27FC236}">
                  <a16:creationId xmlns:a16="http://schemas.microsoft.com/office/drawing/2014/main" id="{E1B6D713-C4E4-4A5C-AAE1-7C54888C7DFD}"/>
                </a:ext>
              </a:extLst>
            </p:cNvPr>
            <p:cNvSpPr/>
            <p:nvPr/>
          </p:nvSpPr>
          <p:spPr>
            <a:xfrm>
              <a:off x="338378" y="254692"/>
              <a:ext cx="302733" cy="389486"/>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grpSp>
    </p:spTree>
    <p:extLst>
      <p:ext uri="{BB962C8B-B14F-4D97-AF65-F5344CB8AC3E}">
        <p14:creationId val="3512561381"/>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2_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2702115E-07FC-47AE-8678-8B681C689199}" type="datetimeFigureOut">
              <a:rPr lang="zh-CN" altLang="en-US" smtClean="0"/>
              <a:t>2018/11/27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5BB56-9B96-4394-98D1-089DE868BDAA}" type="slidenum">
              <a:rPr lang="zh-CN" altLang="en-US" smtClean="0"/>
              <a:t>‹#›</a:t>
            </a:fld>
            <a:endParaRPr lang="zh-CN" altLang="en-US"/>
          </a:p>
        </p:txBody>
      </p:sp>
      <p:sp>
        <p:nvSpPr>
          <p:cNvPr id="6" name="文本框 37"/>
          <p:cNvSpPr txBox="1"/>
          <p:nvPr userDrawn="1"/>
        </p:nvSpPr>
        <p:spPr>
          <a:xfrm>
            <a:off x="763135" y="309617"/>
            <a:ext cx="2448229" cy="420542"/>
          </a:xfrm>
          <a:prstGeom prst="rect">
            <a:avLst/>
          </a:prstGeom>
          <a:noFill/>
        </p:spPr>
        <p:txBody>
          <a:bodyPr wrap="square" lIns="91417" tIns="45709" rIns="91417" bIns="45709" rtlCol="0">
            <a:spAutoFit/>
          </a:bodyPr>
          <a:lstStyle/>
          <a:p>
            <a:pPr lvl="0" algn="dist"/>
            <a:r>
              <a:rPr lang="zh-CN" altLang="zh-CN" sz="2133" b="0" kern="1200">
                <a:solidFill>
                  <a:schemeClr val="accent1"/>
                </a:solidFill>
                <a:latin typeface="微软雅黑" pitchFamily="34" charset="-122"/>
                <a:ea typeface="微软雅黑" pitchFamily="34" charset="-122"/>
                <a:cs typeface="+mn-cs"/>
              </a:rPr>
              <a:t>工作完成情况</a:t>
            </a:r>
          </a:p>
        </p:txBody>
      </p:sp>
      <p:sp>
        <p:nvSpPr>
          <p:cNvPr id="7" name="文本框 38"/>
          <p:cNvSpPr txBox="1"/>
          <p:nvPr userDrawn="1"/>
        </p:nvSpPr>
        <p:spPr>
          <a:xfrm>
            <a:off x="715087" y="741531"/>
            <a:ext cx="2719028" cy="276977"/>
          </a:xfrm>
          <a:prstGeom prst="rect">
            <a:avLst/>
          </a:prstGeom>
          <a:noFill/>
        </p:spPr>
        <p:txBody>
          <a:bodyPr wrap="square" lIns="91417" tIns="45709" rIns="91417" bIns="45709" rtlCol="0">
            <a:spAutoFit/>
          </a:bodyPr>
          <a:lstStyle/>
          <a:p>
            <a:pPr algn="dist" defTabSz="914096"/>
            <a:r>
              <a:rPr lang="en-US" altLang="zh-CN" sz="1200">
                <a:solidFill>
                  <a:schemeClr val="tx1">
                    <a:lumMod val="50000"/>
                    <a:lumOff val="50000"/>
                  </a:schemeClr>
                </a:solidFill>
                <a:cs typeface="+mn-ea"/>
                <a:sym typeface="+mn-lt"/>
              </a:rPr>
              <a:t>ADD RELATED TITLE WORDS</a:t>
            </a:r>
            <a:endParaRPr lang="zh-CN" altLang="en-US" sz="1200">
              <a:solidFill>
                <a:schemeClr val="tx1">
                  <a:lumMod val="50000"/>
                  <a:lumOff val="50000"/>
                </a:schemeClr>
              </a:solidFill>
              <a:cs typeface="+mn-ea"/>
              <a:sym typeface="+mn-lt"/>
            </a:endParaRPr>
          </a:p>
        </p:txBody>
      </p:sp>
      <p:grpSp>
        <p:nvGrpSpPr>
          <p:cNvPr id="9" name="组合 18">
            <a:extLst>
              <a:ext uri="{FF2B5EF4-FFF2-40B4-BE49-F238E27FC236}">
                <a16:creationId xmlns:a16="http://schemas.microsoft.com/office/drawing/2014/main" id="{95D1BEB7-D570-4488-B755-FB26CB492919}"/>
              </a:ext>
            </a:extLst>
          </p:cNvPr>
          <p:cNvGrpSpPr/>
          <p:nvPr userDrawn="1"/>
        </p:nvGrpSpPr>
        <p:grpSpPr>
          <a:xfrm>
            <a:off x="825" y="368749"/>
            <a:ext cx="803897" cy="449255"/>
            <a:chOff x="0" y="252065"/>
            <a:chExt cx="641111" cy="392113"/>
          </a:xfrm>
        </p:grpSpPr>
        <p:sp>
          <p:nvSpPr>
            <p:cNvPr id="10" name="矩形 59">
              <a:extLst>
                <a:ext uri="{FF2B5EF4-FFF2-40B4-BE49-F238E27FC236}">
                  <a16:creationId xmlns:a16="http://schemas.microsoft.com/office/drawing/2014/main" id="{C8FF11F1-5565-4DBA-AA3D-C8DCC8B4AC4D}"/>
                </a:ext>
              </a:extLst>
            </p:cNvPr>
            <p:cNvSpPr>
              <a:spLocks noChangeArrowheads="1"/>
            </p:cNvSpPr>
            <p:nvPr/>
          </p:nvSpPr>
          <p:spPr bwMode="auto">
            <a:xfrm>
              <a:off x="0" y="252065"/>
              <a:ext cx="227013" cy="392112"/>
            </a:xfrm>
            <a:prstGeom prst="rect">
              <a:avLst/>
            </a:prstGeom>
            <a:solidFill>
              <a:schemeClr val="accent2">
                <a:lumMod val="75000"/>
              </a:schemeClr>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itchFamily="34" charset="0"/>
                  <a:ea typeface="宋体" pitchFamily="2" charset="-122"/>
                </a:defRPr>
              </a:lvl9pPr>
            </a:lstStyle>
            <a:p>
              <a:pPr algn="ctr" defTabSz="1218904">
                <a:lnSpc>
                  <a:spcPct val="100000"/>
                </a:lnSpc>
                <a:spcBef>
                  <a:spcPct val="0"/>
                </a:spcBef>
                <a:buNone/>
                <a:defRPr/>
              </a:pPr>
              <a:endParaRPr lang="zh-CN" altLang="en-US" sz="1733">
                <a:solidFill>
                  <a:srgbClr val="FFFFFF"/>
                </a:solidFill>
              </a:endParaRPr>
            </a:p>
          </p:txBody>
        </p:sp>
        <p:sp>
          <p:nvSpPr>
            <p:cNvPr id="11" name="矩形 60">
              <a:extLst>
                <a:ext uri="{FF2B5EF4-FFF2-40B4-BE49-F238E27FC236}">
                  <a16:creationId xmlns:a16="http://schemas.microsoft.com/office/drawing/2014/main" id="{32F6DD0E-170A-4ADD-9247-1FFAFBF06C30}"/>
                </a:ext>
              </a:extLst>
            </p:cNvPr>
            <p:cNvSpPr>
              <a:spLocks noChangeArrowheads="1"/>
            </p:cNvSpPr>
            <p:nvPr/>
          </p:nvSpPr>
          <p:spPr bwMode="auto">
            <a:xfrm>
              <a:off x="227013" y="252065"/>
              <a:ext cx="114300" cy="392112"/>
            </a:xfrm>
            <a:prstGeom prst="rect">
              <a:avLst/>
            </a:prstGeom>
            <a:solidFill>
              <a:schemeClr val="accent1">
                <a:lumMod val="60000"/>
                <a:lumOff val="40000"/>
              </a:schemeClr>
            </a:solidFill>
            <a:ln>
              <a:noFill/>
            </a:ln>
            <a:extLst/>
          </p:spPr>
          <p:txBody>
            <a:bodyPr anchor="ctr"/>
            <a:lstStyle>
              <a:lvl1pPr>
                <a:lnSpc>
                  <a:spcPct val="90000"/>
                </a:lnSpc>
                <a:spcBef>
                  <a:spcPts val="1000"/>
                </a:spcBef>
                <a:buChar char="•"/>
                <a:defRPr sz="2800">
                  <a:solidFill>
                    <a:schemeClr val="tx1"/>
                  </a:solidFill>
                  <a:latin typeface="Calibri" pitchFamily="34" charset="0"/>
                  <a:ea typeface="宋体" pitchFamily="2" charset="-122"/>
                </a:defRPr>
              </a:lvl1pPr>
              <a:lvl2pPr marL="742950" indent="-285750">
                <a:lnSpc>
                  <a:spcPct val="90000"/>
                </a:lnSpc>
                <a:spcBef>
                  <a:spcPts val="500"/>
                </a:spcBef>
                <a:buChar char="•"/>
                <a:defRPr sz="2400">
                  <a:solidFill>
                    <a:schemeClr val="tx1"/>
                  </a:solidFill>
                  <a:latin typeface="Calibri" pitchFamily="34" charset="0"/>
                  <a:ea typeface="宋体" pitchFamily="2" charset="-122"/>
                </a:defRPr>
              </a:lvl2pPr>
              <a:lvl3pPr marL="1143000" indent="-228600">
                <a:lnSpc>
                  <a:spcPct val="90000"/>
                </a:lnSpc>
                <a:spcBef>
                  <a:spcPts val="500"/>
                </a:spcBef>
                <a:buChar char="•"/>
                <a:defRPr sz="2000">
                  <a:solidFill>
                    <a:schemeClr val="tx1"/>
                  </a:solidFill>
                  <a:latin typeface="Calibri" pitchFamily="34" charset="0"/>
                  <a:ea typeface="宋体" pitchFamily="2" charset="-122"/>
                </a:defRPr>
              </a:lvl3pPr>
              <a:lvl4pPr marL="1600200" indent="-228600">
                <a:lnSpc>
                  <a:spcPct val="90000"/>
                </a:lnSpc>
                <a:spcBef>
                  <a:spcPts val="500"/>
                </a:spcBef>
                <a:buChar char="•"/>
                <a:defRPr>
                  <a:solidFill>
                    <a:schemeClr val="tx1"/>
                  </a:solidFill>
                  <a:latin typeface="Calibri" pitchFamily="34" charset="0"/>
                  <a:ea typeface="宋体" pitchFamily="2" charset="-122"/>
                </a:defRPr>
              </a:lvl4pPr>
              <a:lvl5pPr marL="2057400" indent="-228600">
                <a:lnSpc>
                  <a:spcPct val="90000"/>
                </a:lnSpc>
                <a:spcBef>
                  <a:spcPts val="500"/>
                </a:spcBef>
                <a:buChar char="•"/>
                <a:defRPr>
                  <a:solidFill>
                    <a:schemeClr val="tx1"/>
                  </a:solidFill>
                  <a:latin typeface="Calibri" pitchFamily="34" charset="0"/>
                  <a:ea typeface="宋体"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itchFamily="34" charset="0"/>
                  <a:ea typeface="宋体"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itchFamily="34" charset="0"/>
                  <a:ea typeface="宋体"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itchFamily="34" charset="0"/>
                  <a:ea typeface="宋体"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itchFamily="34" charset="0"/>
                  <a:ea typeface="宋体" pitchFamily="2" charset="-122"/>
                </a:defRPr>
              </a:lvl9pPr>
            </a:lstStyle>
            <a:p>
              <a:pPr algn="ctr" defTabSz="1218904">
                <a:lnSpc>
                  <a:spcPct val="100000"/>
                </a:lnSpc>
                <a:spcBef>
                  <a:spcPct val="0"/>
                </a:spcBef>
                <a:buNone/>
                <a:defRPr/>
              </a:pPr>
              <a:endParaRPr lang="zh-CN" altLang="en-US" sz="1733">
                <a:solidFill>
                  <a:srgbClr val="FFFFFF"/>
                </a:solidFill>
              </a:endParaRPr>
            </a:p>
          </p:txBody>
        </p:sp>
        <p:sp>
          <p:nvSpPr>
            <p:cNvPr id="12" name="五边形 21">
              <a:extLst>
                <a:ext uri="{FF2B5EF4-FFF2-40B4-BE49-F238E27FC236}">
                  <a16:creationId xmlns:a16="http://schemas.microsoft.com/office/drawing/2014/main" id="{BA16E97D-8D3E-42C2-AC99-27F73D405AD6}"/>
                </a:ext>
              </a:extLst>
            </p:cNvPr>
            <p:cNvSpPr/>
            <p:nvPr/>
          </p:nvSpPr>
          <p:spPr>
            <a:xfrm>
              <a:off x="338378" y="254692"/>
              <a:ext cx="302733" cy="389486"/>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9"/>
            </a:p>
          </p:txBody>
        </p:sp>
      </p:grpSp>
    </p:spTree>
    <p:extLst>
      <p:ext uri="{BB962C8B-B14F-4D97-AF65-F5344CB8AC3E}">
        <p14:creationId val="1581035607"/>
      </p:ext>
    </p:extLst>
  </p:cSld>
  <p:clrMapOvr>
    <a:masterClrMapping/>
  </p:clrMapOvr>
  <mc:AlternateContent>
    <mc:Choice Requires="p14">
      <p:transition spd="slow" advClick="0" p14:dur="1500">
        <p:random/>
      </p:transition>
    </mc:Choice>
    <mc:Fallback>
      <p:transition spd="slow" advClick="0">
        <p:random/>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theme/theme1.xml" Type="http://schemas.openxmlformats.org/officeDocument/2006/relationships/theme"/><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20.xml" Type="http://schemas.openxmlformats.org/officeDocument/2006/relationships/slideLayout"/><Relationship Id="rId10" Target="../slideLayouts/slideLayout29.xml" Type="http://schemas.openxmlformats.org/officeDocument/2006/relationships/slideLayout"/><Relationship Id="rId11" Target="../slideLayouts/slideLayout30.xml" Type="http://schemas.openxmlformats.org/officeDocument/2006/relationships/slideLayout"/><Relationship Id="rId12" Target="../theme/theme2.xml" Type="http://schemas.openxmlformats.org/officeDocument/2006/relationships/theme"/><Relationship Id="rId2" Target="../slideLayouts/slideLayout21.xml" Type="http://schemas.openxmlformats.org/officeDocument/2006/relationships/slideLayout"/><Relationship Id="rId3" Target="../slideLayouts/slideLayout22.xml" Type="http://schemas.openxmlformats.org/officeDocument/2006/relationships/slideLayout"/><Relationship Id="rId4" Target="../slideLayouts/slideLayout23.xml" Type="http://schemas.openxmlformats.org/officeDocument/2006/relationships/slideLayout"/><Relationship Id="rId5" Target="../slideLayouts/slideLayout24.xml" Type="http://schemas.openxmlformats.org/officeDocument/2006/relationships/slideLayout"/><Relationship Id="rId6" Target="../slideLayouts/slideLayout25.xml" Type="http://schemas.openxmlformats.org/officeDocument/2006/relationships/slideLayout"/><Relationship Id="rId7" Target="../slideLayouts/slideLayout26.xml" Type="http://schemas.openxmlformats.org/officeDocument/2006/relationships/slideLayout"/><Relationship Id="rId8" Target="../slideLayouts/slideLayout27.xml" Type="http://schemas.openxmlformats.org/officeDocument/2006/relationships/slideLayout"/><Relationship Id="rId9" Target="../slideLayouts/slideLayout28.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a:extLst>
              <a:ext uri="{FF2B5EF4-FFF2-40B4-BE49-F238E27FC236}">
                <a16:creationId xmlns:a16="http://schemas.microsoft.com/office/drawing/2014/main" id="{4F6DE78A-D299-4572-A337-64E5B8202C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AAA0C12-7879-4545-973B-5B06610201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5A1650-E7F3-4A72-AC95-CAEC262ABB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CB084-51A8-4949-8ADD-2ED30B1DC960}" type="datetimeFigureOut">
              <a:rPr lang="zh-CN" altLang="en-US" smtClean="0"/>
              <a:t>2018/11/27</a:t>
            </a:fld>
            <a:endParaRPr lang="zh-CN" altLang="en-US"/>
          </a:p>
        </p:txBody>
      </p:sp>
      <p:sp>
        <p:nvSpPr>
          <p:cNvPr id="5" name="页脚占位符 4">
            <a:extLst>
              <a:ext uri="{FF2B5EF4-FFF2-40B4-BE49-F238E27FC236}">
                <a16:creationId xmlns:a16="http://schemas.microsoft.com/office/drawing/2014/main" id="{9DEA2D39-F8AC-4DB7-8EDC-6DD5DFFCAD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6E5FEEC-3CFD-4760-A626-6E15A06A88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E05E7-D406-411A-8D5A-4F315A1D1045}" type="slidenum">
              <a:rPr lang="zh-CN" altLang="en-US" smtClean="0"/>
              <a:t>‹#›</a:t>
            </a:fld>
            <a:endParaRPr lang="zh-CN" altLang="en-US"/>
          </a:p>
        </p:txBody>
      </p:sp>
    </p:spTree>
    <p:extLst>
      <p:ext uri="{BB962C8B-B14F-4D97-AF65-F5344CB8AC3E}">
        <p14:creationId val="2678244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5" r:id="rId8"/>
    <p:sldLayoutId id="2147483666" r:id="rId9"/>
    <p:sldLayoutId id="2147483667" r:id="rId10"/>
    <p:sldLayoutId id="2147483668" r:id="rId11"/>
    <p:sldLayoutId id="2147483656" r:id="rId12"/>
    <p:sldLayoutId id="2147483657" r:id="rId13"/>
    <p:sldLayoutId id="2147483658" r:id="rId14"/>
    <p:sldLayoutId id="2147483659" r:id="rId15"/>
    <p:sldLayoutId id="2147483660" r:id="rId16"/>
    <p:sldLayoutId id="2147483661" r:id="rId17"/>
    <p:sldLayoutId id="2147483662" r:id="rId18"/>
    <p:sldLayoutId id="2147483663" r:id="rId19"/>
  </p:sldLayoutIdLst>
  <mc:AlternateContent>
    <mc:Choice Requires="p14">
      <p:transition spd="slow" advClick="0" p14:dur="1500">
        <p:random/>
      </p:transition>
    </mc:Choice>
    <mc:Fallback>
      <p:transition spd="slow" advClick="0">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2018/11/27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334033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4.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5.xml" Type="http://schemas.openxmlformats.org/officeDocument/2006/relationships/notesSlide"/><Relationship Id="rId3" Target="../media/image8.jpe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9.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19.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0.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6.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7.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8.xml" Type="http://schemas.openxmlformats.org/officeDocument/2006/relationships/notesSlide"/><Relationship Id="rId3" Target="../tags/tag19.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10.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19.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9.xml" Type="http://schemas.openxmlformats.org/officeDocument/2006/relationships/slideLayout"/><Relationship Id="rId10" Target="../tags/tag8.xml" Type="http://schemas.openxmlformats.org/officeDocument/2006/relationships/tags"/><Relationship Id="rId11" Target="../tags/tag9.xml" Type="http://schemas.openxmlformats.org/officeDocument/2006/relationships/tags"/><Relationship Id="rId12" Target="../tags/tag10.xml" Type="http://schemas.openxmlformats.org/officeDocument/2006/relationships/tags"/><Relationship Id="rId13" Target="../tags/tag11.xml" Type="http://schemas.openxmlformats.org/officeDocument/2006/relationships/tags"/><Relationship Id="rId14" Target="../tags/tag12.xml" Type="http://schemas.openxmlformats.org/officeDocument/2006/relationships/tags"/><Relationship Id="rId15" Target="../tags/tag13.xml" Type="http://schemas.openxmlformats.org/officeDocument/2006/relationships/tags"/><Relationship Id="rId16" Target="../tags/tag14.xml" Type="http://schemas.openxmlformats.org/officeDocument/2006/relationships/tags"/><Relationship Id="rId17" Target="../tags/tag15.xml" Type="http://schemas.openxmlformats.org/officeDocument/2006/relationships/tags"/><Relationship Id="rId18" Target="../tags/tag16.xml" Type="http://schemas.openxmlformats.org/officeDocument/2006/relationships/tags"/><Relationship Id="rId19" Target="../tags/tag17.xml" Type="http://schemas.openxmlformats.org/officeDocument/2006/relationships/tags"/><Relationship Id="rId2" Target="../notesSlides/notesSlide1.xml" Type="http://schemas.openxmlformats.org/officeDocument/2006/relationships/notesSlide"/><Relationship Id="rId20" Target="../tags/tag18.xml" Type="http://schemas.openxmlformats.org/officeDocument/2006/relationships/tags"/><Relationship Id="rId3" Target="../tags/tag1.xml" Type="http://schemas.openxmlformats.org/officeDocument/2006/relationships/tags"/><Relationship Id="rId4" Target="../tags/tag2.xml" Type="http://schemas.openxmlformats.org/officeDocument/2006/relationships/tags"/><Relationship Id="rId5" Target="../tags/tag3.xml" Type="http://schemas.openxmlformats.org/officeDocument/2006/relationships/tags"/><Relationship Id="rId6" Target="../tags/tag4.xml" Type="http://schemas.openxmlformats.org/officeDocument/2006/relationships/tags"/><Relationship Id="rId7" Target="../tags/tag5.xml" Type="http://schemas.openxmlformats.org/officeDocument/2006/relationships/tags"/><Relationship Id="rId8" Target="../tags/tag6.xml" Type="http://schemas.openxmlformats.org/officeDocument/2006/relationships/tags"/><Relationship Id="rId9" Target="../tags/tag7.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9.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0.xml" Type="http://schemas.openxmlformats.org/officeDocument/2006/relationships/notesSlide"/><Relationship Id="rId3" Target="../media/image11.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1.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2.xml" Type="http://schemas.openxmlformats.org/officeDocument/2006/relationships/notesSlide"/><Relationship Id="rId3" Target="../tags/tag20.xml" Type="http://schemas.openxmlformats.org/officeDocument/2006/relationships/tags"/></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 Id="rId4"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9.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8.xml" Type="http://schemas.openxmlformats.org/officeDocument/2006/relationships/slideLayout"/><Relationship Id="rId10" Target="../diagrams/quickStyle2.xml" Type="http://schemas.openxmlformats.org/officeDocument/2006/relationships/diagramQuickStyle"/><Relationship Id="rId11" Target="../diagrams/colors2.xml" Type="http://schemas.openxmlformats.org/officeDocument/2006/relationships/diagramColors"/><Relationship Id="rId12" Target="../diagrams/drawing3.xml" Type="http://schemas.microsoft.com/office/2007/relationships/diagramDrawing"/><Relationship Id="rId13" Target="../diagrams/data3.xml" Type="http://schemas.openxmlformats.org/officeDocument/2006/relationships/diagramData"/><Relationship Id="rId14" Target="../diagrams/layout3.xml" Type="http://schemas.openxmlformats.org/officeDocument/2006/relationships/diagramLayout"/><Relationship Id="rId15" Target="../diagrams/quickStyle3.xml" Type="http://schemas.openxmlformats.org/officeDocument/2006/relationships/diagramQuickStyle"/><Relationship Id="rId16" Target="../diagrams/colors3.xml" Type="http://schemas.openxmlformats.org/officeDocument/2006/relationships/diagramColors"/><Relationship Id="rId2" Target="../diagrams/drawing1.xml" Type="http://schemas.microsoft.com/office/2007/relationships/diagramDrawing"/><Relationship Id="rId3" Target="../diagrams/data1.xml" Type="http://schemas.openxmlformats.org/officeDocument/2006/relationships/diagramData"/><Relationship Id="rId4" Target="../diagrams/layout1.xml" Type="http://schemas.openxmlformats.org/officeDocument/2006/relationships/diagramLayout"/><Relationship Id="rId5" Target="../diagrams/quickStyle1.xml" Type="http://schemas.openxmlformats.org/officeDocument/2006/relationships/diagramQuickStyle"/><Relationship Id="rId6" Target="../diagrams/colors1.xml" Type="http://schemas.openxmlformats.org/officeDocument/2006/relationships/diagramColors"/><Relationship Id="rId7" Target="../diagrams/drawing2.xml" Type="http://schemas.microsoft.com/office/2007/relationships/diagramDrawing"/><Relationship Id="rId8" Target="../diagrams/data2.xml" Type="http://schemas.openxmlformats.org/officeDocument/2006/relationships/diagramData"/><Relationship Id="rId9" Target="../diagrams/layout2.xml" Type="http://schemas.openxmlformats.org/officeDocument/2006/relationships/diagramLayout"/></Relationships>
</file>

<file path=ppt/slides/_rels/slide5.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2.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19.xml" Type="http://schemas.openxmlformats.org/officeDocument/2006/relationships/slideLayout"/><Relationship Id="rId2" Target="../media/image2.png" Type="http://schemas.openxmlformats.org/officeDocument/2006/relationships/image"/><Relationship Id="rId3" Target="../media/image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3.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3" name="组合 12">
            <a:extLst>
              <a:ext uri="{FF2B5EF4-FFF2-40B4-BE49-F238E27FC236}">
                <a16:creationId xmlns:a16="http://schemas.microsoft.com/office/drawing/2014/main" id="{33BCB1FF-0A01-4EF4-A218-453189B01433}"/>
              </a:ext>
            </a:extLst>
          </p:cNvPr>
          <p:cNvGrpSpPr/>
          <p:nvPr/>
        </p:nvGrpSpPr>
        <p:grpSpPr>
          <a:xfrm>
            <a:off x="-19811" y="3586734"/>
            <a:ext cx="7913796" cy="3345574"/>
            <a:chOff x="-16275" y="2464532"/>
            <a:chExt cx="6472597" cy="2736304"/>
          </a:xfrm>
        </p:grpSpPr>
        <p:pic>
          <p:nvPicPr>
            <p:cNvPr id="3" name="图片 2">
              <a:extLst>
                <a:ext uri="{FF2B5EF4-FFF2-40B4-BE49-F238E27FC236}">
                  <a16:creationId xmlns:a16="http://schemas.microsoft.com/office/drawing/2014/main" id="{77D2580D-A122-4781-8CF4-100B867C1516}"/>
                </a:ext>
              </a:extLst>
            </p:cNvPr>
            <p:cNvPicPr>
              <a:picLocks noChangeAspect="1"/>
            </p:cNvPicPr>
            <p:nvPr/>
          </p:nvPicPr>
          <p:blipFill>
            <a:blip r:embed="rId2">
              <a:extLst>
                <a:ext uri="{28A0092B-C50C-407E-A947-70E740481C1C}">
                  <a14:useLocalDpi val="0"/>
                </a:ext>
              </a:extLst>
            </a:blip>
            <a:srcRect b="43093"/>
            <a:stretch>
              <a:fillRect/>
            </a:stretch>
          </p:blipFill>
          <p:spPr>
            <a:xfrm flipH="1">
              <a:off x="3059832" y="3724672"/>
              <a:ext cx="3396490" cy="1476164"/>
            </a:xfrm>
            <a:prstGeom prst="rect">
              <a:avLst/>
            </a:prstGeom>
          </p:spPr>
        </p:pic>
        <p:pic>
          <p:nvPicPr>
            <p:cNvPr id="5" name="图片 4">
              <a:extLst>
                <a:ext uri="{FF2B5EF4-FFF2-40B4-BE49-F238E27FC236}">
                  <a16:creationId xmlns:a16="http://schemas.microsoft.com/office/drawing/2014/main" id="{85FF6CFF-FB4F-44B7-9612-3FB6BEEDE307}"/>
                </a:ext>
              </a:extLst>
            </p:cNvPr>
            <p:cNvPicPr>
              <a:picLocks noChangeAspect="1"/>
            </p:cNvPicPr>
            <p:nvPr/>
          </p:nvPicPr>
          <p:blipFill>
            <a:blip r:embed="rId3">
              <a:extLst>
                <a:ext uri="{28A0092B-C50C-407E-A947-70E740481C1C}">
                  <a14:useLocalDpi val="0"/>
                </a:ext>
              </a:extLst>
            </a:blip>
            <a:stretch>
              <a:fillRect/>
            </a:stretch>
          </p:blipFill>
          <p:spPr>
            <a:xfrm flipV="1" rot="10800000">
              <a:off x="-16275" y="2464532"/>
              <a:ext cx="4260586" cy="2736304"/>
            </a:xfrm>
            <a:prstGeom prst="rect">
              <a:avLst/>
            </a:prstGeom>
          </p:spPr>
        </p:pic>
        <p:sp>
          <p:nvSpPr>
            <p:cNvPr id="6" name="等腰三角形 5">
              <a:extLst>
                <a:ext uri="{FF2B5EF4-FFF2-40B4-BE49-F238E27FC236}">
                  <a16:creationId xmlns:a16="http://schemas.microsoft.com/office/drawing/2014/main" id="{B402C234-25B4-4135-B19E-C4F30F2E4DC8}"/>
                </a:ext>
              </a:extLst>
            </p:cNvPr>
            <p:cNvSpPr/>
            <p:nvPr/>
          </p:nvSpPr>
          <p:spPr>
            <a:xfrm>
              <a:off x="5544108" y="4659034"/>
              <a:ext cx="791507" cy="4860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prstTxWarp prst="textNoShape">
                <a:avLst/>
              </a:prstTxWarp>
              <a:noAutofit/>
            </a:bodyPr>
            <a:lstStyle/>
            <a:p>
              <a:pPr algn="ctr"/>
              <a:endParaRPr altLang="en-US" lang="zh-CN" sz="2399"/>
            </a:p>
          </p:txBody>
        </p:sp>
      </p:grpSp>
      <p:grpSp>
        <p:nvGrpSpPr>
          <p:cNvPr id="14" name="组合 13">
            <a:extLst>
              <a:ext uri="{FF2B5EF4-FFF2-40B4-BE49-F238E27FC236}">
                <a16:creationId xmlns:a16="http://schemas.microsoft.com/office/drawing/2014/main" id="{C441CCF2-53B9-48E8-AAF5-6B8F3D56FE97}"/>
              </a:ext>
            </a:extLst>
          </p:cNvPr>
          <p:cNvGrpSpPr/>
          <p:nvPr/>
        </p:nvGrpSpPr>
        <p:grpSpPr>
          <a:xfrm>
            <a:off x="7824045" y="0"/>
            <a:ext cx="5230580" cy="1762491"/>
            <a:chOff x="5868434" y="0"/>
            <a:chExt cx="3924146" cy="1322276"/>
          </a:xfrm>
        </p:grpSpPr>
        <p:pic>
          <p:nvPicPr>
            <p:cNvPr id="4" name="图片 3">
              <a:extLst>
                <a:ext uri="{FF2B5EF4-FFF2-40B4-BE49-F238E27FC236}">
                  <a16:creationId xmlns:a16="http://schemas.microsoft.com/office/drawing/2014/main" id="{E29D0EA9-27D1-466F-A4A2-1A64C5284F0F}"/>
                </a:ext>
              </a:extLst>
            </p:cNvPr>
            <p:cNvPicPr>
              <a:picLocks noChangeAspect="1"/>
            </p:cNvPicPr>
            <p:nvPr/>
          </p:nvPicPr>
          <p:blipFill>
            <a:blip r:embed="rId4">
              <a:extLst>
                <a:ext uri="{28A0092B-C50C-407E-A947-70E740481C1C}">
                  <a14:useLocalDpi val="0"/>
                </a:ext>
              </a:extLst>
            </a:blip>
            <a:srcRect b="50000"/>
            <a:stretch>
              <a:fillRect/>
            </a:stretch>
          </p:blipFill>
          <p:spPr>
            <a:xfrm flipH="1" flipV="1">
              <a:off x="6264188" y="0"/>
              <a:ext cx="3528392" cy="1322276"/>
            </a:xfrm>
            <a:prstGeom prst="rect">
              <a:avLst/>
            </a:prstGeom>
          </p:spPr>
        </p:pic>
        <p:sp>
          <p:nvSpPr>
            <p:cNvPr id="7" name="等腰三角形 6">
              <a:extLst>
                <a:ext uri="{FF2B5EF4-FFF2-40B4-BE49-F238E27FC236}">
                  <a16:creationId xmlns:a16="http://schemas.microsoft.com/office/drawing/2014/main" id="{8884CC67-D6B0-47E0-A1FC-CCD4BF2ED8FD}"/>
                </a:ext>
              </a:extLst>
            </p:cNvPr>
            <p:cNvSpPr/>
            <p:nvPr/>
          </p:nvSpPr>
          <p:spPr>
            <a:xfrm flipV="1">
              <a:off x="8367183" y="661138"/>
              <a:ext cx="791507" cy="46805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prstTxWarp prst="textNoShape">
                <a:avLst/>
              </a:prstTxWarp>
              <a:noAutofit/>
            </a:bodyPr>
            <a:lstStyle/>
            <a:p>
              <a:pPr algn="ctr"/>
              <a:endParaRPr altLang="en-US" lang="zh-CN" sz="2399"/>
            </a:p>
          </p:txBody>
        </p:sp>
        <p:sp>
          <p:nvSpPr>
            <p:cNvPr id="8" name="等腰三角形 7">
              <a:extLst>
                <a:ext uri="{FF2B5EF4-FFF2-40B4-BE49-F238E27FC236}">
                  <a16:creationId xmlns:a16="http://schemas.microsoft.com/office/drawing/2014/main" id="{5BAB9835-5A5B-4620-8F23-1433F13B647B}"/>
                </a:ext>
              </a:extLst>
            </p:cNvPr>
            <p:cNvSpPr/>
            <p:nvPr/>
          </p:nvSpPr>
          <p:spPr>
            <a:xfrm flipV="1">
              <a:off x="5868434" y="0"/>
              <a:ext cx="791507" cy="46805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prstTxWarp prst="textNoShape">
                <a:avLst/>
              </a:prstTxWarp>
              <a:noAutofit/>
            </a:bodyPr>
            <a:lstStyle/>
            <a:p>
              <a:pPr algn="ctr"/>
              <a:endParaRPr altLang="en-US" lang="zh-CN" sz="2399"/>
            </a:p>
          </p:txBody>
        </p:sp>
      </p:grpSp>
      <p:sp>
        <p:nvSpPr>
          <p:cNvPr id="9" name="TextBox 5">
            <a:extLst>
              <a:ext uri="{FF2B5EF4-FFF2-40B4-BE49-F238E27FC236}">
                <a16:creationId xmlns:a16="http://schemas.microsoft.com/office/drawing/2014/main" id="{24B593F5-0826-4E2E-9C94-7F2BB8E54620}"/>
              </a:ext>
            </a:extLst>
          </p:cNvPr>
          <p:cNvSpPr txBox="1"/>
          <p:nvPr/>
        </p:nvSpPr>
        <p:spPr>
          <a:xfrm>
            <a:off x="4889500" y="2096939"/>
            <a:ext cx="6450956" cy="1219126"/>
          </a:xfrm>
          <a:prstGeom prst="rect">
            <a:avLst/>
          </a:prstGeom>
          <a:noFill/>
        </p:spPr>
        <p:txBody>
          <a:bodyPr bIns="60923" lIns="121845" rIns="121845" tIns="60923" wrap="square">
            <a:spAutoFit/>
          </a:bodyP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defTabSz="912813" fontAlgn="base" indent="-228600" marL="2514600">
              <a:spcBef>
                <a:spcPct val="0"/>
              </a:spcBef>
              <a:spcAft>
                <a:spcPct val="0"/>
              </a:spcAft>
              <a:defRPr>
                <a:solidFill>
                  <a:schemeClr val="tx1"/>
                </a:solidFill>
                <a:latin charset="0" pitchFamily="34" typeface="Calibri"/>
              </a:defRPr>
            </a:lvl6pPr>
            <a:lvl7pPr defTabSz="912813" fontAlgn="base" indent="-228600" marL="2971800">
              <a:spcBef>
                <a:spcPct val="0"/>
              </a:spcBef>
              <a:spcAft>
                <a:spcPct val="0"/>
              </a:spcAft>
              <a:defRPr>
                <a:solidFill>
                  <a:schemeClr val="tx1"/>
                </a:solidFill>
                <a:latin charset="0" pitchFamily="34" typeface="Calibri"/>
              </a:defRPr>
            </a:lvl7pPr>
            <a:lvl8pPr defTabSz="912813" fontAlgn="base" indent="-228600" marL="3429000">
              <a:spcBef>
                <a:spcPct val="0"/>
              </a:spcBef>
              <a:spcAft>
                <a:spcPct val="0"/>
              </a:spcAft>
              <a:defRPr>
                <a:solidFill>
                  <a:schemeClr val="tx1"/>
                </a:solidFill>
                <a:latin charset="0" pitchFamily="34" typeface="Calibri"/>
              </a:defRPr>
            </a:lvl8pPr>
            <a:lvl9pPr defTabSz="912813" fontAlgn="base" indent="-228600" marL="3886200">
              <a:spcBef>
                <a:spcPct val="0"/>
              </a:spcBef>
              <a:spcAft>
                <a:spcPct val="0"/>
              </a:spcAft>
              <a:defRPr>
                <a:solidFill>
                  <a:schemeClr val="tx1"/>
                </a:solidFill>
                <a:latin charset="0" pitchFamily="34" typeface="Calibri"/>
              </a:defRPr>
            </a:lvl9pPr>
          </a:lstStyle>
          <a:p>
            <a:pPr eaLnBrk="1" hangingPunct="1">
              <a:lnSpc>
                <a:spcPct val="150000"/>
              </a:lnSpc>
            </a:pPr>
            <a:r>
              <a:rPr altLang="en-US" lang="zh-CN" smtClean="0" sz="4800">
                <a:solidFill>
                  <a:schemeClr val="accent1"/>
                </a:solidFill>
                <a:latin charset="-122" pitchFamily="34" typeface="微软雅黑"/>
                <a:ea charset="-122" pitchFamily="34" typeface="微软雅黑"/>
                <a:cs charset="0" pitchFamily="34" typeface="Clear Sans Light"/>
              </a:rPr>
              <a:t>单击此处添加您的标题</a:t>
            </a:r>
          </a:p>
        </p:txBody>
      </p:sp>
      <p:sp>
        <p:nvSpPr>
          <p:cNvPr id="10" name="矩形 9">
            <a:extLst>
              <a:ext uri="{FF2B5EF4-FFF2-40B4-BE49-F238E27FC236}">
                <a16:creationId xmlns:a16="http://schemas.microsoft.com/office/drawing/2014/main" id="{62E0A091-0815-4AB6-ABD7-303D68BFA8D3}"/>
              </a:ext>
            </a:extLst>
          </p:cNvPr>
          <p:cNvSpPr/>
          <p:nvPr/>
        </p:nvSpPr>
        <p:spPr>
          <a:xfrm>
            <a:off x="7251698" y="3683000"/>
            <a:ext cx="3721558" cy="274320"/>
          </a:xfrm>
          <a:prstGeom prst="rect">
            <a:avLst/>
          </a:prstGeom>
          <a:solidFill>
            <a:schemeClr val="accent3"/>
          </a:solidFill>
          <a:ln>
            <a:noFill/>
          </a:ln>
        </p:spPr>
        <p:txBody>
          <a:bodyPr wrap="square">
            <a:spAutoFit/>
          </a:bodyPr>
          <a:lstStyle/>
          <a:p>
            <a:pPr algn="dist"/>
            <a:r>
              <a:rPr altLang="en-US" lang="zh-CN" sz="1200">
                <a:solidFill>
                  <a:schemeClr val="bg1"/>
                </a:solidFill>
              </a:rPr>
              <a:t>汇报人：优页PPT           时间：2018X月X日</a:t>
            </a:r>
          </a:p>
        </p:txBody>
      </p:sp>
      <p:sp>
        <p:nvSpPr>
          <p:cNvPr id="11" name="TextBox 7">
            <a:extLst>
              <a:ext uri="{FF2B5EF4-FFF2-40B4-BE49-F238E27FC236}">
                <a16:creationId xmlns:a16="http://schemas.microsoft.com/office/drawing/2014/main" id="{D19FEFD8-1287-483D-94F5-91DC49D44CCF}"/>
              </a:ext>
            </a:extLst>
          </p:cNvPr>
          <p:cNvSpPr>
            <a:spLocks noChangeArrowheads="1"/>
          </p:cNvSpPr>
          <p:nvPr/>
        </p:nvSpPr>
        <p:spPr bwMode="auto">
          <a:xfrm>
            <a:off x="5032592" y="3272328"/>
            <a:ext cx="6041807"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dist">
              <a:defRPr/>
            </a:pPr>
            <a:r>
              <a:rPr altLang="en-US" lang="zh-CN" sz="1600">
                <a:solidFill>
                  <a:schemeClr val="tx1">
                    <a:lumMod val="75000"/>
                    <a:lumOff val="25000"/>
                  </a:schemeClr>
                </a:solidFill>
                <a:latin charset="-122" pitchFamily="34" typeface="微软雅黑"/>
                <a:ea charset="-122" pitchFamily="34" typeface="微软雅黑"/>
                <a:sym charset="-122" pitchFamily="34" typeface="微软雅黑"/>
              </a:rPr>
              <a:t>适用于工作总结、工作计划、数据分析、宣传策划、数据分析等</a:t>
            </a:r>
          </a:p>
        </p:txBody>
      </p:sp>
      <p:sp>
        <p:nvSpPr>
          <p:cNvPr id="12" name="TextBox 5">
            <a:extLst>
              <a:ext uri="{FF2B5EF4-FFF2-40B4-BE49-F238E27FC236}">
                <a16:creationId xmlns:a16="http://schemas.microsoft.com/office/drawing/2014/main" id="{9D9FC040-8516-4BAE-BBAD-43EC3F1663E4}"/>
              </a:ext>
            </a:extLst>
          </p:cNvPr>
          <p:cNvSpPr txBox="1"/>
          <p:nvPr/>
        </p:nvSpPr>
        <p:spPr>
          <a:xfrm>
            <a:off x="2671037" y="1487369"/>
            <a:ext cx="2434800" cy="5379646"/>
          </a:xfrm>
          <a:prstGeom prst="rect">
            <a:avLst/>
          </a:prstGeom>
          <a:noFill/>
        </p:spPr>
        <p:txBody>
          <a:bodyPr bIns="60923" lIns="121845" rIns="121845" tIns="60923" wrap="square">
            <a:spAutoFit/>
          </a:bodyP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defTabSz="912813" fontAlgn="base" indent="-228600" marL="2514600">
              <a:spcBef>
                <a:spcPct val="0"/>
              </a:spcBef>
              <a:spcAft>
                <a:spcPct val="0"/>
              </a:spcAft>
              <a:defRPr>
                <a:solidFill>
                  <a:schemeClr val="tx1"/>
                </a:solidFill>
                <a:latin charset="0" pitchFamily="34" typeface="Calibri"/>
              </a:defRPr>
            </a:lvl6pPr>
            <a:lvl7pPr defTabSz="912813" fontAlgn="base" indent="-228600" marL="2971800">
              <a:spcBef>
                <a:spcPct val="0"/>
              </a:spcBef>
              <a:spcAft>
                <a:spcPct val="0"/>
              </a:spcAft>
              <a:defRPr>
                <a:solidFill>
                  <a:schemeClr val="tx1"/>
                </a:solidFill>
                <a:latin charset="0" pitchFamily="34" typeface="Calibri"/>
              </a:defRPr>
            </a:lvl7pPr>
            <a:lvl8pPr defTabSz="912813" fontAlgn="base" indent="-228600" marL="3429000">
              <a:spcBef>
                <a:spcPct val="0"/>
              </a:spcBef>
              <a:spcAft>
                <a:spcPct val="0"/>
              </a:spcAft>
              <a:defRPr>
                <a:solidFill>
                  <a:schemeClr val="tx1"/>
                </a:solidFill>
                <a:latin charset="0" pitchFamily="34" typeface="Calibri"/>
              </a:defRPr>
            </a:lvl8pPr>
            <a:lvl9pPr defTabSz="912813" fontAlgn="base" indent="-228600" marL="3886200">
              <a:spcBef>
                <a:spcPct val="0"/>
              </a:spcBef>
              <a:spcAft>
                <a:spcPct val="0"/>
              </a:spcAft>
              <a:defRPr>
                <a:solidFill>
                  <a:schemeClr val="tx1"/>
                </a:solidFill>
                <a:latin charset="0" pitchFamily="34" typeface="Calibri"/>
              </a:defRPr>
            </a:lvl9pPr>
          </a:lstStyle>
          <a:p>
            <a:pPr eaLnBrk="1" hangingPunct="1">
              <a:lnSpc>
                <a:spcPct val="150000"/>
              </a:lnSpc>
            </a:pPr>
            <a:r>
              <a:rPr altLang="zh-CN" lang="en-US" smtClean="0" sz="11500">
                <a:solidFill>
                  <a:schemeClr val="accent1"/>
                </a:solidFill>
                <a:latin charset="0" panose="020b0503020202020204" pitchFamily="34" typeface="Agency FB"/>
                <a:ea charset="-122" panose="02010800040101010101" pitchFamily="2" typeface="华文琥珀"/>
                <a:cs charset="0" pitchFamily="34" typeface="Clear Sans Light"/>
              </a:rPr>
              <a:t>2019</a:t>
            </a:r>
          </a:p>
        </p:txBody>
      </p:sp>
    </p:spTree>
    <p:extLst>
      <p:ext uri="{BB962C8B-B14F-4D97-AF65-F5344CB8AC3E}">
        <p14:creationId val="1661987949"/>
      </p:ext>
    </p:extLst>
  </p:cSld>
  <p:clrMapOvr>
    <a:masterClrMapping/>
  </p:clrMapOvr>
  <mc:AlternateContent>
    <mc:Choice Requires="p14">
      <p:transition p14:dur="2000" spd="slow">
        <p14:prism isContent="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500" fill="hold" id="7"/>
                                        <p:tgtEl>
                                          <p:spTgt spid="13"/>
                                        </p:tgtEl>
                                        <p:attrNameLst>
                                          <p:attrName>ppt_x</p:attrName>
                                        </p:attrNameLst>
                                      </p:cBhvr>
                                      <p:tavLst>
                                        <p:tav tm="0">
                                          <p:val>
                                            <p:strVal val="#ppt_x"/>
                                          </p:val>
                                        </p:tav>
                                        <p:tav tm="100000">
                                          <p:val>
                                            <p:strVal val="#ppt_x"/>
                                          </p:val>
                                        </p:tav>
                                      </p:tavLst>
                                    </p:anim>
                                    <p:anim calcmode="lin" valueType="num">
                                      <p:cBhvr additive="base">
                                        <p:cTn dur="500" fill="hold" id="8"/>
                                        <p:tgtEl>
                                          <p:spTgt spid="13"/>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1">
                                  <p:stCondLst>
                                    <p:cond delay="0"/>
                                  </p:stCondLst>
                                  <p:childTnLst>
                                    <p:set>
                                      <p:cBhvr>
                                        <p:cTn dur="1" fill="hold" id="11">
                                          <p:stCondLst>
                                            <p:cond delay="0"/>
                                          </p:stCondLst>
                                        </p:cTn>
                                        <p:tgtEl>
                                          <p:spTgt spid="14"/>
                                        </p:tgtEl>
                                        <p:attrNameLst>
                                          <p:attrName>style.visibility</p:attrName>
                                        </p:attrNameLst>
                                      </p:cBhvr>
                                      <p:to>
                                        <p:strVal val="visible"/>
                                      </p:to>
                                    </p:set>
                                    <p:anim calcmode="lin" valueType="num">
                                      <p:cBhvr additive="base">
                                        <p:cTn dur="500" fill="hold" id="12"/>
                                        <p:tgtEl>
                                          <p:spTgt spid="14"/>
                                        </p:tgtEl>
                                        <p:attrNameLst>
                                          <p:attrName>ppt_x</p:attrName>
                                        </p:attrNameLst>
                                      </p:cBhvr>
                                      <p:tavLst>
                                        <p:tav tm="0">
                                          <p:val>
                                            <p:strVal val="#ppt_x"/>
                                          </p:val>
                                        </p:tav>
                                        <p:tav tm="100000">
                                          <p:val>
                                            <p:strVal val="#ppt_x"/>
                                          </p:val>
                                        </p:tav>
                                      </p:tavLst>
                                    </p:anim>
                                    <p:anim calcmode="lin" valueType="num">
                                      <p:cBhvr additive="base">
                                        <p:cTn dur="500" fill="hold" id="13"/>
                                        <p:tgtEl>
                                          <p:spTgt spid="14"/>
                                        </p:tgtEl>
                                        <p:attrNameLst>
                                          <p:attrName>ppt_y</p:attrName>
                                        </p:attrNameLst>
                                      </p:cBhvr>
                                      <p:tavLst>
                                        <p:tav tm="0">
                                          <p:val>
                                            <p:strVal val="0-#ppt_h/2"/>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52" presetSubtype="0">
                                  <p:stCondLst>
                                    <p:cond delay="0"/>
                                  </p:stCondLst>
                                  <p:childTnLst>
                                    <p:set>
                                      <p:cBhvr>
                                        <p:cTn dur="1" fill="hold" id="16">
                                          <p:stCondLst>
                                            <p:cond delay="0"/>
                                          </p:stCondLst>
                                        </p:cTn>
                                        <p:tgtEl>
                                          <p:spTgt spid="12">
                                            <p:txEl>
                                              <p:pRg end="0" st="0"/>
                                            </p:txEl>
                                          </p:spTgt>
                                        </p:tgtEl>
                                        <p:attrNameLst>
                                          <p:attrName>style.visibility</p:attrName>
                                        </p:attrNameLst>
                                      </p:cBhvr>
                                      <p:to>
                                        <p:strVal val="visible"/>
                                      </p:to>
                                    </p:set>
                                    <p:animScale>
                                      <p:cBhvr>
                                        <p:cTn decel="50000" dur="1000" fill="hold" id="17">
                                          <p:stCondLst>
                                            <p:cond delay="0"/>
                                          </p:stCondLst>
                                        </p:cTn>
                                        <p:tgtEl>
                                          <p:spTgt spid="12">
                                            <p:txEl>
                                              <p:pRg end="0" st="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8">
                                          <p:stCondLst>
                                            <p:cond delay="0"/>
                                          </p:stCondLst>
                                        </p:cTn>
                                        <p:tgtEl>
                                          <p:spTgt spid="12">
                                            <p:txEl>
                                              <p:pRg end="0" st="0"/>
                                            </p:txEl>
                                          </p:spTgt>
                                        </p:tgtEl>
                                        <p:attrNameLst>
                                          <p:attrName>ppt_x</p:attrName>
                                          <p:attrName>ppt_y</p:attrName>
                                        </p:attrNameLst>
                                      </p:cBhvr>
                                    </p:animMotion>
                                    <p:animEffect filter="fade" transition="in">
                                      <p:cBhvr>
                                        <p:cTn dur="1000" id="19"/>
                                        <p:tgtEl>
                                          <p:spTgt spid="12">
                                            <p:txEl>
                                              <p:pRg end="0" st="0"/>
                                            </p:txEl>
                                          </p:spTgt>
                                        </p:tgtEl>
                                      </p:cBhvr>
                                    </p:animEffect>
                                  </p:childTnLst>
                                </p:cTn>
                              </p:par>
                            </p:childTnLst>
                          </p:cTn>
                        </p:par>
                        <p:par>
                          <p:cTn fill="hold" id="20" nodeType="afterGroup">
                            <p:stCondLst>
                              <p:cond delay="2000"/>
                            </p:stCondLst>
                            <p:childTnLst>
                              <p:par>
                                <p:cTn fill="hold" grpId="0" id="21" nodeType="afterEffect" presetClass="entr" presetID="52" presetSubtype="0">
                                  <p:stCondLst>
                                    <p:cond delay="0"/>
                                  </p:stCondLst>
                                  <p:childTnLst>
                                    <p:set>
                                      <p:cBhvr>
                                        <p:cTn dur="1" fill="hold" id="22">
                                          <p:stCondLst>
                                            <p:cond delay="0"/>
                                          </p:stCondLst>
                                        </p:cTn>
                                        <p:tgtEl>
                                          <p:spTgt spid="9">
                                            <p:txEl>
                                              <p:pRg end="0" st="0"/>
                                            </p:txEl>
                                          </p:spTgt>
                                        </p:tgtEl>
                                        <p:attrNameLst>
                                          <p:attrName>style.visibility</p:attrName>
                                        </p:attrNameLst>
                                      </p:cBhvr>
                                      <p:to>
                                        <p:strVal val="visible"/>
                                      </p:to>
                                    </p:set>
                                    <p:animScale>
                                      <p:cBhvr>
                                        <p:cTn decel="50000" dur="1000" fill="hold" id="23">
                                          <p:stCondLst>
                                            <p:cond delay="0"/>
                                          </p:stCondLst>
                                        </p:cTn>
                                        <p:tgtEl>
                                          <p:spTgt spid="9">
                                            <p:txEl>
                                              <p:pRg end="0" st="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4">
                                          <p:stCondLst>
                                            <p:cond delay="0"/>
                                          </p:stCondLst>
                                        </p:cTn>
                                        <p:tgtEl>
                                          <p:spTgt spid="9">
                                            <p:txEl>
                                              <p:pRg end="0" st="0"/>
                                            </p:txEl>
                                          </p:spTgt>
                                        </p:tgtEl>
                                        <p:attrNameLst>
                                          <p:attrName>ppt_x</p:attrName>
                                          <p:attrName>ppt_y</p:attrName>
                                        </p:attrNameLst>
                                      </p:cBhvr>
                                    </p:animMotion>
                                    <p:animEffect filter="fade" transition="in">
                                      <p:cBhvr>
                                        <p:cTn dur="1000" id="25"/>
                                        <p:tgtEl>
                                          <p:spTgt spid="9">
                                            <p:txEl>
                                              <p:pRg end="0" st="0"/>
                                            </p:txEl>
                                          </p:spTgt>
                                        </p:tgtEl>
                                      </p:cBhvr>
                                    </p:animEffect>
                                  </p:childTnLst>
                                </p:cTn>
                              </p:par>
                            </p:childTnLst>
                          </p:cTn>
                        </p:par>
                        <p:par>
                          <p:cTn fill="hold" id="26" nodeType="afterGroup">
                            <p:stCondLst>
                              <p:cond delay="3000"/>
                            </p:stCondLst>
                            <p:childTnLst>
                              <p:par>
                                <p:cTn fill="hold" grpId="0" id="27" nodeType="afterEffect" presetClass="entr" presetID="52" presetSubtype="0">
                                  <p:stCondLst>
                                    <p:cond delay="0"/>
                                  </p:stCondLst>
                                  <p:iterate type="lt">
                                    <p:tmPct val="10000"/>
                                  </p:iterate>
                                  <p:childTnLst>
                                    <p:set>
                                      <p:cBhvr>
                                        <p:cTn dur="1" fill="hold" id="28">
                                          <p:stCondLst>
                                            <p:cond delay="0"/>
                                          </p:stCondLst>
                                        </p:cTn>
                                        <p:tgtEl>
                                          <p:spTgt spid="11"/>
                                        </p:tgtEl>
                                        <p:attrNameLst>
                                          <p:attrName>style.visibility</p:attrName>
                                        </p:attrNameLst>
                                      </p:cBhvr>
                                      <p:to>
                                        <p:strVal val="visible"/>
                                      </p:to>
                                    </p:set>
                                    <p:animScale>
                                      <p:cBhvr>
                                        <p:cTn decel="50000" dur="500" fill="hold" id="29">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30">
                                          <p:stCondLst>
                                            <p:cond delay="0"/>
                                          </p:stCondLst>
                                        </p:cTn>
                                        <p:tgtEl>
                                          <p:spTgt spid="11"/>
                                        </p:tgtEl>
                                        <p:attrNameLst>
                                          <p:attrName>ppt_x</p:attrName>
                                          <p:attrName>ppt_y</p:attrName>
                                        </p:attrNameLst>
                                      </p:cBhvr>
                                    </p:animMotion>
                                    <p:animEffect filter="fade" transition="in">
                                      <p:cBhvr>
                                        <p:cTn dur="500" id="31"/>
                                        <p:tgtEl>
                                          <p:spTgt spid="11"/>
                                        </p:tgtEl>
                                      </p:cBhvr>
                                    </p:animEffect>
                                  </p:childTnLst>
                                </p:cTn>
                              </p:par>
                            </p:childTnLst>
                          </p:cTn>
                        </p:par>
                        <p:par>
                          <p:cTn fill="hold" id="32" nodeType="afterGroup">
                            <p:stCondLst>
                              <p:cond delay="3500"/>
                            </p:stCondLst>
                            <p:childTnLst>
                              <p:par>
                                <p:cTn fill="hold" grpId="0" id="33" nodeType="afterEffect" presetClass="entr" presetID="10" presetSubtype="0">
                                  <p:stCondLst>
                                    <p:cond delay="0"/>
                                  </p:stCondLst>
                                  <p:childTnLst>
                                    <p:set>
                                      <p:cBhvr>
                                        <p:cTn dur="1" fill="hold" id="34">
                                          <p:stCondLst>
                                            <p:cond delay="0"/>
                                          </p:stCondLst>
                                        </p:cTn>
                                        <p:tgtEl>
                                          <p:spTgt spid="10"/>
                                        </p:tgtEl>
                                        <p:attrNameLst>
                                          <p:attrName>style.visibility</p:attrName>
                                        </p:attrNameLst>
                                      </p:cBhvr>
                                      <p:to>
                                        <p:strVal val="visible"/>
                                      </p:to>
                                    </p:set>
                                    <p:animEffect filter="fade" transition="in">
                                      <p:cBhvr>
                                        <p:cTn dur="500" id="35"/>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9"/>
      <p:bldP grpId="0" spid="10"/>
      <p:bldP grpId="0" spid="11"/>
      <p:bldP build="p" grpId="0" spid="1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49"/>
          <p:cNvGrpSpPr/>
          <p:nvPr/>
        </p:nvGrpSpPr>
        <p:grpSpPr>
          <a:xfrm>
            <a:off x="4809535" y="2394132"/>
            <a:ext cx="1237801" cy="1521620"/>
            <a:chOff x="3606801" y="1795463"/>
            <a:chExt cx="928688" cy="1141413"/>
          </a:xfrm>
        </p:grpSpPr>
        <p:sp>
          <p:nvSpPr>
            <p:cNvPr id="6152" name="Freeform 8"/>
            <p:cNvSpPr/>
            <p:nvPr/>
          </p:nvSpPr>
          <p:spPr bwMode="auto">
            <a:xfrm>
              <a:off x="3606801" y="1795463"/>
              <a:ext cx="928688" cy="1141413"/>
            </a:xfrm>
            <a:custGeom>
              <a:cxnLst>
                <a:cxn ang="0">
                  <a:pos x="3" y="110"/>
                </a:cxn>
                <a:cxn ang="0">
                  <a:pos x="247" y="0"/>
                </a:cxn>
                <a:cxn ang="0">
                  <a:pos x="247" y="303"/>
                </a:cxn>
                <a:cxn ang="0">
                  <a:pos x="21" y="303"/>
                </a:cxn>
                <a:cxn ang="0">
                  <a:pos x="3" y="110"/>
                </a:cxn>
              </a:cxnLst>
              <a:rect b="b" l="0" r="r" t="0"/>
              <a:pathLst>
                <a:path h="303" w="246">
                  <a:moveTo>
                    <a:pt x="3" y="110"/>
                  </a:moveTo>
                  <a:cubicBezTo>
                    <a:pt x="103" y="89"/>
                    <a:pt x="184" y="52"/>
                    <a:pt x="247" y="0"/>
                  </a:cubicBezTo>
                  <a:cubicBezTo>
                    <a:pt x="247" y="303"/>
                    <a:pt x="247" y="303"/>
                    <a:pt x="247" y="303"/>
                  </a:cubicBezTo>
                  <a:cubicBezTo>
                    <a:pt x="21" y="303"/>
                    <a:pt x="21" y="303"/>
                    <a:pt x="21" y="303"/>
                  </a:cubicBezTo>
                  <a:cubicBezTo>
                    <a:pt x="5" y="245"/>
                    <a:pt x="0" y="180"/>
                    <a:pt x="3" y="110"/>
                  </a:cubicBezTo>
                  <a:close/>
                </a:path>
              </a:pathLst>
            </a:custGeom>
            <a:solidFill>
              <a:schemeClr val="accent1"/>
            </a:solidFill>
            <a:ln w="9525">
              <a:noFill/>
              <a:round/>
            </a:ln>
          </p:spPr>
          <p:txBody>
            <a:bodyPr anchor="t" anchorCtr="0" bIns="85679" compatLnSpc="1" lIns="171358" numCol="1" rIns="171358" tIns="85679" vert="horz" wrap="square">
              <a:prstTxWarp prst="textNoShape">
                <a:avLst/>
              </a:prstTxWarp>
            </a:bodyPr>
            <a:lstStyle/>
            <a:p>
              <a:pPr>
                <a:lnSpc>
                  <a:spcPct val="120000"/>
                </a:lnSpc>
              </a:pPr>
              <a:endParaRPr lang="en-US" sz="800">
                <a:solidFill>
                  <a:schemeClr val="bg1">
                    <a:lumMod val="65000"/>
                  </a:schemeClr>
                </a:solidFill>
                <a:latin charset="0" panose="020b0604020202020204" pitchFamily="34" typeface="Arial"/>
                <a:ea charset="-122" pitchFamily="34" typeface="微软雅黑"/>
                <a:cs typeface="+mn-ea"/>
                <a:sym charset="0" panose="020b0604020202020204" pitchFamily="34" typeface="Arial"/>
              </a:endParaRPr>
            </a:p>
          </p:txBody>
        </p:sp>
        <p:sp>
          <p:nvSpPr>
            <p:cNvPr id="21" name="Freeform 9"/>
            <p:cNvSpPr>
              <a:spLocks noEditPoints="1"/>
            </p:cNvSpPr>
            <p:nvPr/>
          </p:nvSpPr>
          <p:spPr bwMode="auto">
            <a:xfrm>
              <a:off x="3962400" y="2350968"/>
              <a:ext cx="275623" cy="307615"/>
            </a:xfrm>
            <a:custGeom>
              <a:cxnLst>
                <a:cxn ang="0">
                  <a:pos x="374" y="158"/>
                </a:cxn>
                <a:cxn ang="0">
                  <a:pos x="352" y="158"/>
                </a:cxn>
                <a:cxn ang="0">
                  <a:pos x="209" y="0"/>
                </a:cxn>
                <a:cxn ang="0">
                  <a:pos x="67" y="158"/>
                </a:cxn>
                <a:cxn ang="0">
                  <a:pos x="44" y="158"/>
                </a:cxn>
                <a:cxn ang="0">
                  <a:pos x="0" y="203"/>
                </a:cxn>
                <a:cxn ang="0">
                  <a:pos x="0" y="414"/>
                </a:cxn>
                <a:cxn ang="0">
                  <a:pos x="44" y="478"/>
                </a:cxn>
                <a:cxn ang="0">
                  <a:pos x="374" y="478"/>
                </a:cxn>
                <a:cxn ang="0">
                  <a:pos x="428" y="414"/>
                </a:cxn>
                <a:cxn ang="0">
                  <a:pos x="428" y="203"/>
                </a:cxn>
                <a:cxn ang="0">
                  <a:pos x="374" y="158"/>
                </a:cxn>
                <a:cxn ang="0">
                  <a:pos x="247" y="414"/>
                </a:cxn>
                <a:cxn ang="0">
                  <a:pos x="172" y="414"/>
                </a:cxn>
                <a:cxn ang="0">
                  <a:pos x="186" y="309"/>
                </a:cxn>
                <a:cxn ang="0">
                  <a:pos x="161" y="265"/>
                </a:cxn>
                <a:cxn ang="0">
                  <a:pos x="210" y="216"/>
                </a:cxn>
                <a:cxn ang="0">
                  <a:pos x="258" y="264"/>
                </a:cxn>
                <a:cxn ang="0">
                  <a:pos x="232" y="310"/>
                </a:cxn>
                <a:cxn ang="0">
                  <a:pos x="247" y="414"/>
                </a:cxn>
                <a:cxn ang="0">
                  <a:pos x="112" y="158"/>
                </a:cxn>
                <a:cxn ang="0">
                  <a:pos x="209" y="45"/>
                </a:cxn>
                <a:cxn ang="0">
                  <a:pos x="307" y="158"/>
                </a:cxn>
                <a:cxn ang="0">
                  <a:pos x="112" y="158"/>
                </a:cxn>
              </a:cxnLst>
              <a:rect b="b" l="0" r="r" t="0"/>
              <a:pathLst>
                <a:path h="478" w="428">
                  <a:moveTo>
                    <a:pt x="374" y="158"/>
                  </a:moveTo>
                  <a:cubicBezTo>
                    <a:pt x="352" y="158"/>
                    <a:pt x="352" y="158"/>
                    <a:pt x="352" y="158"/>
                  </a:cubicBezTo>
                  <a:cubicBezTo>
                    <a:pt x="352" y="58"/>
                    <a:pt x="292" y="0"/>
                    <a:pt x="209" y="0"/>
                  </a:cubicBezTo>
                  <a:cubicBezTo>
                    <a:pt x="127" y="0"/>
                    <a:pt x="67" y="58"/>
                    <a:pt x="67" y="158"/>
                  </a:cubicBezTo>
                  <a:cubicBezTo>
                    <a:pt x="44" y="158"/>
                    <a:pt x="44" y="158"/>
                    <a:pt x="44" y="158"/>
                  </a:cubicBezTo>
                  <a:cubicBezTo>
                    <a:pt x="11" y="158"/>
                    <a:pt x="0" y="170"/>
                    <a:pt x="0" y="203"/>
                  </a:cubicBezTo>
                  <a:cubicBezTo>
                    <a:pt x="0" y="414"/>
                    <a:pt x="0" y="414"/>
                    <a:pt x="0" y="414"/>
                  </a:cubicBezTo>
                  <a:cubicBezTo>
                    <a:pt x="0" y="447"/>
                    <a:pt x="11" y="478"/>
                    <a:pt x="44" y="478"/>
                  </a:cubicBezTo>
                  <a:cubicBezTo>
                    <a:pt x="374" y="478"/>
                    <a:pt x="374" y="478"/>
                    <a:pt x="374" y="478"/>
                  </a:cubicBezTo>
                  <a:cubicBezTo>
                    <a:pt x="407" y="478"/>
                    <a:pt x="428" y="447"/>
                    <a:pt x="428" y="414"/>
                  </a:cubicBezTo>
                  <a:cubicBezTo>
                    <a:pt x="428" y="203"/>
                    <a:pt x="428" y="203"/>
                    <a:pt x="428" y="203"/>
                  </a:cubicBezTo>
                  <a:cubicBezTo>
                    <a:pt x="428" y="170"/>
                    <a:pt x="407" y="158"/>
                    <a:pt x="374" y="158"/>
                  </a:cubicBezTo>
                  <a:moveTo>
                    <a:pt x="247" y="414"/>
                  </a:moveTo>
                  <a:cubicBezTo>
                    <a:pt x="172" y="414"/>
                    <a:pt x="172" y="414"/>
                    <a:pt x="172" y="414"/>
                  </a:cubicBezTo>
                  <a:cubicBezTo>
                    <a:pt x="186" y="309"/>
                    <a:pt x="186" y="309"/>
                    <a:pt x="186" y="309"/>
                  </a:cubicBezTo>
                  <a:cubicBezTo>
                    <a:pt x="171" y="301"/>
                    <a:pt x="161" y="283"/>
                    <a:pt x="161" y="265"/>
                  </a:cubicBezTo>
                  <a:cubicBezTo>
                    <a:pt x="161" y="238"/>
                    <a:pt x="183" y="216"/>
                    <a:pt x="210" y="216"/>
                  </a:cubicBezTo>
                  <a:cubicBezTo>
                    <a:pt x="236" y="216"/>
                    <a:pt x="258" y="237"/>
                    <a:pt x="258" y="264"/>
                  </a:cubicBezTo>
                  <a:cubicBezTo>
                    <a:pt x="258" y="282"/>
                    <a:pt x="248" y="302"/>
                    <a:pt x="232" y="310"/>
                  </a:cubicBezTo>
                  <a:lnTo>
                    <a:pt x="247" y="414"/>
                  </a:lnTo>
                  <a:close/>
                  <a:moveTo>
                    <a:pt x="112" y="158"/>
                  </a:moveTo>
                  <a:cubicBezTo>
                    <a:pt x="112" y="66"/>
                    <a:pt x="161" y="45"/>
                    <a:pt x="209" y="45"/>
                  </a:cubicBezTo>
                  <a:cubicBezTo>
                    <a:pt x="258" y="45"/>
                    <a:pt x="307" y="66"/>
                    <a:pt x="307" y="158"/>
                  </a:cubicBezTo>
                  <a:lnTo>
                    <a:pt x="112" y="158"/>
                  </a:lnTo>
                  <a:close/>
                </a:path>
              </a:pathLst>
            </a:custGeom>
            <a:solidFill>
              <a:srgbClr val="FFFFFF"/>
            </a:solidFill>
            <a:ln w="9525">
              <a:noFill/>
              <a:round/>
            </a:ln>
          </p:spPr>
          <p:txBody>
            <a:bodyPr anchor="t" anchorCtr="0" bIns="85679" compatLnSpc="1" lIns="171358" numCol="1" rIns="171358" tIns="85679" vert="horz" wrap="square">
              <a:prstTxWarp prst="textNoShape">
                <a:avLst/>
              </a:prstTxWarp>
            </a:bodyPr>
            <a:lstStyle/>
            <a:p>
              <a:pPr>
                <a:lnSpc>
                  <a:spcPct val="120000"/>
                </a:lnSpc>
              </a:pPr>
              <a:endParaRPr lang="en-US" sz="800">
                <a:solidFill>
                  <a:schemeClr val="bg1">
                    <a:lumMod val="65000"/>
                  </a:schemeClr>
                </a:solidFill>
                <a:latin charset="0" panose="020b0604020202020204" pitchFamily="34" typeface="Arial"/>
                <a:ea charset="-122" pitchFamily="34" typeface="微软雅黑"/>
                <a:cs typeface="+mn-ea"/>
                <a:sym charset="0" panose="020b0604020202020204" pitchFamily="34" typeface="Arial"/>
              </a:endParaRPr>
            </a:p>
          </p:txBody>
        </p:sp>
      </p:grpSp>
      <p:grpSp>
        <p:nvGrpSpPr>
          <p:cNvPr id="3" name="Group 50"/>
          <p:cNvGrpSpPr/>
          <p:nvPr/>
        </p:nvGrpSpPr>
        <p:grpSpPr>
          <a:xfrm>
            <a:off x="6127740" y="2389897"/>
            <a:ext cx="1235684" cy="1525853"/>
            <a:chOff x="4595813" y="1792288"/>
            <a:chExt cx="927100" cy="1144588"/>
          </a:xfrm>
        </p:grpSpPr>
        <p:sp>
          <p:nvSpPr>
            <p:cNvPr id="6153" name="Freeform 9"/>
            <p:cNvSpPr/>
            <p:nvPr/>
          </p:nvSpPr>
          <p:spPr bwMode="auto">
            <a:xfrm>
              <a:off x="4595813" y="1792288"/>
              <a:ext cx="927100" cy="1144588"/>
            </a:xfrm>
            <a:custGeom>
              <a:cxnLst>
                <a:cxn ang="0">
                  <a:pos x="220" y="304"/>
                </a:cxn>
                <a:cxn ang="0">
                  <a:pos x="0" y="304"/>
                </a:cxn>
                <a:cxn ang="0">
                  <a:pos x="0" y="0"/>
                </a:cxn>
                <a:cxn ang="0">
                  <a:pos x="246" y="111"/>
                </a:cxn>
                <a:cxn ang="0">
                  <a:pos x="220" y="304"/>
                </a:cxn>
              </a:cxnLst>
              <a:rect b="b" l="0" r="r" t="0"/>
              <a:pathLst>
                <a:path h="304" w="246">
                  <a:moveTo>
                    <a:pt x="220" y="304"/>
                  </a:moveTo>
                  <a:cubicBezTo>
                    <a:pt x="0" y="304"/>
                    <a:pt x="0" y="304"/>
                    <a:pt x="0" y="304"/>
                  </a:cubicBezTo>
                  <a:cubicBezTo>
                    <a:pt x="0" y="0"/>
                    <a:pt x="0" y="0"/>
                    <a:pt x="0" y="0"/>
                  </a:cubicBezTo>
                  <a:cubicBezTo>
                    <a:pt x="76" y="56"/>
                    <a:pt x="158" y="93"/>
                    <a:pt x="246" y="111"/>
                  </a:cubicBezTo>
                  <a:cubicBezTo>
                    <a:pt x="243" y="183"/>
                    <a:pt x="235" y="247"/>
                    <a:pt x="220" y="304"/>
                  </a:cubicBezTo>
                  <a:close/>
                </a:path>
              </a:pathLst>
            </a:custGeom>
            <a:solidFill>
              <a:schemeClr val="accent2"/>
            </a:solidFill>
            <a:ln w="9525">
              <a:noFill/>
              <a:round/>
            </a:ln>
          </p:spPr>
          <p:txBody>
            <a:bodyPr anchor="t" anchorCtr="0" bIns="85679" compatLnSpc="1" lIns="171358" numCol="1" rIns="171358" tIns="85679" vert="horz" wrap="square">
              <a:prstTxWarp prst="textNoShape">
                <a:avLst/>
              </a:prstTxWarp>
            </a:bodyPr>
            <a:lstStyle/>
            <a:p>
              <a:pPr>
                <a:lnSpc>
                  <a:spcPct val="120000"/>
                </a:lnSpc>
              </a:pPr>
              <a:endParaRPr lang="en-US" sz="800">
                <a:solidFill>
                  <a:schemeClr val="bg1">
                    <a:lumMod val="65000"/>
                  </a:schemeClr>
                </a:solidFill>
                <a:latin charset="0" panose="020b0604020202020204" pitchFamily="34" typeface="Arial"/>
                <a:ea charset="-122" pitchFamily="34" typeface="微软雅黑"/>
                <a:cs typeface="+mn-ea"/>
                <a:sym charset="0" panose="020b0604020202020204" pitchFamily="34" typeface="Arial"/>
              </a:endParaRPr>
            </a:p>
          </p:txBody>
        </p:sp>
        <p:sp>
          <p:nvSpPr>
            <p:cNvPr id="22" name="Freeform 100"/>
            <p:cNvSpPr>
              <a:spLocks noEditPoints="1"/>
            </p:cNvSpPr>
            <p:nvPr/>
          </p:nvSpPr>
          <p:spPr bwMode="auto">
            <a:xfrm>
              <a:off x="4800600" y="2355899"/>
              <a:ext cx="323697" cy="310304"/>
            </a:xfrm>
            <a:custGeom>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b="b" l="0" r="r" t="0"/>
              <a:pathLst>
                <a:path h="64" w="67">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anchor="t" anchorCtr="0" bIns="85679" compatLnSpc="1" lIns="171358" numCol="1" rIns="171358" tIns="85679" vert="horz" wrap="square">
              <a:prstTxWarp prst="textNoShape">
                <a:avLst/>
              </a:prstTxWarp>
            </a:bodyPr>
            <a:lstStyle/>
            <a:p>
              <a:pPr>
                <a:lnSpc>
                  <a:spcPct val="120000"/>
                </a:lnSpc>
              </a:pPr>
              <a:endParaRPr lang="en-US" sz="800">
                <a:solidFill>
                  <a:schemeClr val="bg1">
                    <a:lumMod val="65000"/>
                  </a:schemeClr>
                </a:solidFill>
                <a:latin charset="0" panose="020b0604020202020204" pitchFamily="34" typeface="Arial"/>
                <a:ea charset="-122" pitchFamily="34" typeface="微软雅黑"/>
                <a:cs typeface="+mn-ea"/>
                <a:sym charset="0" panose="020b0604020202020204" pitchFamily="34" typeface="Arial"/>
              </a:endParaRPr>
            </a:p>
          </p:txBody>
        </p:sp>
      </p:grpSp>
      <p:grpSp>
        <p:nvGrpSpPr>
          <p:cNvPr id="4" name="Group 51"/>
          <p:cNvGrpSpPr/>
          <p:nvPr/>
        </p:nvGrpSpPr>
        <p:grpSpPr>
          <a:xfrm>
            <a:off x="4938606" y="4000402"/>
            <a:ext cx="1108731" cy="1365013"/>
            <a:chOff x="3703638" y="3000375"/>
            <a:chExt cx="831850" cy="1023938"/>
          </a:xfrm>
        </p:grpSpPr>
        <p:sp>
          <p:nvSpPr>
            <p:cNvPr id="6155" name="Freeform 11"/>
            <p:cNvSpPr/>
            <p:nvPr/>
          </p:nvSpPr>
          <p:spPr bwMode="auto">
            <a:xfrm>
              <a:off x="3703638" y="3000375"/>
              <a:ext cx="831850" cy="1023938"/>
            </a:xfrm>
            <a:custGeom>
              <a:cxnLst>
                <a:cxn ang="0">
                  <a:pos x="221" y="0"/>
                </a:cxn>
                <a:cxn ang="0">
                  <a:pos x="221" y="272"/>
                </a:cxn>
                <a:cxn ang="0">
                  <a:pos x="0" y="0"/>
                </a:cxn>
                <a:cxn ang="0">
                  <a:pos x="221" y="0"/>
                </a:cxn>
              </a:cxnLst>
              <a:rect b="b" l="0" r="r" t="0"/>
              <a:pathLst>
                <a:path h="272" w="221">
                  <a:moveTo>
                    <a:pt x="221" y="0"/>
                  </a:moveTo>
                  <a:cubicBezTo>
                    <a:pt x="221" y="272"/>
                    <a:pt x="221" y="272"/>
                    <a:pt x="221" y="272"/>
                  </a:cubicBezTo>
                  <a:cubicBezTo>
                    <a:pt x="108" y="207"/>
                    <a:pt x="34" y="116"/>
                    <a:pt x="0" y="0"/>
                  </a:cubicBezTo>
                  <a:lnTo>
                    <a:pt x="221" y="0"/>
                  </a:lnTo>
                  <a:close/>
                </a:path>
              </a:pathLst>
            </a:custGeom>
            <a:solidFill>
              <a:schemeClr val="accent4"/>
            </a:solidFill>
            <a:ln w="9525">
              <a:noFill/>
              <a:round/>
            </a:ln>
          </p:spPr>
          <p:txBody>
            <a:bodyPr anchor="t" anchorCtr="0" bIns="85679" compatLnSpc="1" lIns="171358" numCol="1" rIns="171358" tIns="85679" vert="horz" wrap="square">
              <a:prstTxWarp prst="textNoShape">
                <a:avLst/>
              </a:prstTxWarp>
            </a:bodyPr>
            <a:lstStyle/>
            <a:p>
              <a:pPr>
                <a:lnSpc>
                  <a:spcPct val="120000"/>
                </a:lnSpc>
              </a:pPr>
              <a:endParaRPr lang="en-US" sz="800">
                <a:solidFill>
                  <a:schemeClr val="bg1">
                    <a:lumMod val="65000"/>
                  </a:schemeClr>
                </a:solidFill>
                <a:latin charset="0" panose="020b0604020202020204" pitchFamily="34" typeface="Arial"/>
                <a:ea charset="-122" pitchFamily="34" typeface="微软雅黑"/>
                <a:cs typeface="+mn-ea"/>
                <a:sym charset="0" panose="020b0604020202020204" pitchFamily="34" typeface="Arial"/>
              </a:endParaRPr>
            </a:p>
          </p:txBody>
        </p:sp>
        <p:sp>
          <p:nvSpPr>
            <p:cNvPr id="23" name="Freeform 131"/>
            <p:cNvSpPr/>
            <p:nvPr/>
          </p:nvSpPr>
          <p:spPr bwMode="auto">
            <a:xfrm>
              <a:off x="4077352" y="3159042"/>
              <a:ext cx="321341" cy="326210"/>
            </a:xfrm>
            <a:custGeom>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b="b" l="0" r="r" t="0"/>
              <a:pathLst>
                <a:path h="62" w="61">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chemeClr val="bg1"/>
            </a:solidFill>
            <a:ln w="9525">
              <a:noFill/>
              <a:round/>
            </a:ln>
          </p:spPr>
          <p:txBody>
            <a:bodyPr anchor="t" anchorCtr="0" bIns="85679" compatLnSpc="1" lIns="171358" numCol="1" rIns="171358" tIns="85679" vert="horz" wrap="square">
              <a:prstTxWarp prst="textNoShape">
                <a:avLst/>
              </a:prstTxWarp>
            </a:bodyPr>
            <a:lstStyle/>
            <a:p>
              <a:pPr>
                <a:lnSpc>
                  <a:spcPct val="120000"/>
                </a:lnSpc>
              </a:pPr>
              <a:endParaRPr lang="en-US" sz="800">
                <a:solidFill>
                  <a:schemeClr val="bg1">
                    <a:lumMod val="65000"/>
                  </a:schemeClr>
                </a:solidFill>
                <a:latin charset="0" panose="020b0604020202020204" pitchFamily="34" typeface="Arial"/>
                <a:ea charset="-122" pitchFamily="34" typeface="微软雅黑"/>
                <a:cs typeface="+mn-ea"/>
                <a:sym charset="0" panose="020b0604020202020204" pitchFamily="34" typeface="Arial"/>
              </a:endParaRPr>
            </a:p>
          </p:txBody>
        </p:sp>
      </p:grpSp>
      <p:grpSp>
        <p:nvGrpSpPr>
          <p:cNvPr id="5" name="Group 52"/>
          <p:cNvGrpSpPr/>
          <p:nvPr/>
        </p:nvGrpSpPr>
        <p:grpSpPr>
          <a:xfrm>
            <a:off x="6127738" y="4000402"/>
            <a:ext cx="1085457" cy="1371362"/>
            <a:chOff x="4595813" y="3000375"/>
            <a:chExt cx="814388" cy="1028700"/>
          </a:xfrm>
        </p:grpSpPr>
        <p:sp>
          <p:nvSpPr>
            <p:cNvPr id="6154" name="Freeform 10"/>
            <p:cNvSpPr/>
            <p:nvPr/>
          </p:nvSpPr>
          <p:spPr bwMode="auto">
            <a:xfrm>
              <a:off x="4595813" y="3000375"/>
              <a:ext cx="814388" cy="1028700"/>
            </a:xfrm>
            <a:custGeom>
              <a:cxnLst>
                <a:cxn ang="0">
                  <a:pos x="0" y="0"/>
                </a:cxn>
                <a:cxn ang="0">
                  <a:pos x="216" y="0"/>
                </a:cxn>
                <a:cxn ang="0">
                  <a:pos x="0" y="273"/>
                </a:cxn>
                <a:cxn ang="0">
                  <a:pos x="0" y="0"/>
                </a:cxn>
              </a:cxnLst>
              <a:rect b="b" l="0" r="r" t="0"/>
              <a:pathLst>
                <a:path h="273" w="216">
                  <a:moveTo>
                    <a:pt x="0" y="0"/>
                  </a:moveTo>
                  <a:cubicBezTo>
                    <a:pt x="216" y="0"/>
                    <a:pt x="216" y="0"/>
                    <a:pt x="216" y="0"/>
                  </a:cubicBezTo>
                  <a:cubicBezTo>
                    <a:pt x="178" y="134"/>
                    <a:pt x="106" y="225"/>
                    <a:pt x="0" y="273"/>
                  </a:cubicBezTo>
                  <a:lnTo>
                    <a:pt x="0" y="0"/>
                  </a:lnTo>
                  <a:close/>
                </a:path>
              </a:pathLst>
            </a:custGeom>
            <a:solidFill>
              <a:schemeClr val="accent3"/>
            </a:solidFill>
            <a:ln w="9525">
              <a:noFill/>
              <a:round/>
            </a:ln>
          </p:spPr>
          <p:txBody>
            <a:bodyPr anchor="t" anchorCtr="0" bIns="85679" compatLnSpc="1" lIns="171358" numCol="1" rIns="171358" tIns="85679" vert="horz" wrap="square">
              <a:prstTxWarp prst="textNoShape">
                <a:avLst/>
              </a:prstTxWarp>
            </a:bodyPr>
            <a:lstStyle/>
            <a:p>
              <a:pPr>
                <a:lnSpc>
                  <a:spcPct val="120000"/>
                </a:lnSpc>
              </a:pPr>
              <a:endParaRPr lang="en-US" sz="800">
                <a:solidFill>
                  <a:schemeClr val="bg1">
                    <a:lumMod val="65000"/>
                  </a:schemeClr>
                </a:solidFill>
                <a:latin charset="0" panose="020b0604020202020204" pitchFamily="34" typeface="Arial"/>
                <a:ea charset="-122" pitchFamily="34" typeface="微软雅黑"/>
                <a:cs typeface="+mn-ea"/>
                <a:sym charset="0" panose="020b0604020202020204" pitchFamily="34" typeface="Arial"/>
              </a:endParaRPr>
            </a:p>
          </p:txBody>
        </p:sp>
        <p:sp>
          <p:nvSpPr>
            <p:cNvPr id="24" name="Freeform 62"/>
            <p:cNvSpPr>
              <a:spLocks noEditPoints="1"/>
            </p:cNvSpPr>
            <p:nvPr/>
          </p:nvSpPr>
          <p:spPr bwMode="auto">
            <a:xfrm>
              <a:off x="4737209" y="3175053"/>
              <a:ext cx="330417" cy="333059"/>
            </a:xfrm>
            <a:custGeom>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b="b" l="0" r="r" t="0"/>
              <a:pathLst>
                <a:path h="57" w="57">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anchor="t" anchorCtr="0" bIns="85679" compatLnSpc="1" lIns="171358" numCol="1" rIns="171358" tIns="85679" vert="horz" wrap="square">
              <a:prstTxWarp prst="textNoShape">
                <a:avLst/>
              </a:prstTxWarp>
            </a:bodyPr>
            <a:lstStyle/>
            <a:p>
              <a:pPr>
                <a:lnSpc>
                  <a:spcPct val="120000"/>
                </a:lnSpc>
              </a:pPr>
              <a:endParaRPr lang="en-US" sz="800">
                <a:solidFill>
                  <a:schemeClr val="bg1">
                    <a:lumMod val="65000"/>
                  </a:schemeClr>
                </a:solidFill>
                <a:latin charset="0" panose="020b0604020202020204" pitchFamily="34" typeface="Arial"/>
                <a:ea charset="-122" pitchFamily="34" typeface="微软雅黑"/>
                <a:cs typeface="+mn-ea"/>
                <a:sym charset="0" panose="020b0604020202020204" pitchFamily="34" typeface="Arial"/>
              </a:endParaRPr>
            </a:p>
          </p:txBody>
        </p:sp>
      </p:grpSp>
      <p:grpSp>
        <p:nvGrpSpPr>
          <p:cNvPr id="6" name="Group 17"/>
          <p:cNvGrpSpPr/>
          <p:nvPr/>
        </p:nvGrpSpPr>
        <p:grpSpPr>
          <a:xfrm>
            <a:off x="1538053" y="1990275"/>
            <a:ext cx="2013271" cy="713388"/>
            <a:chOff x="844734" y="1945866"/>
            <a:chExt cx="2287091" cy="406933"/>
          </a:xfrm>
        </p:grpSpPr>
        <p:sp>
          <p:nvSpPr>
            <p:cNvPr id="26" name="Footer Text"/>
            <p:cNvSpPr txBox="1"/>
            <p:nvPr/>
          </p:nvSpPr>
          <p:spPr>
            <a:xfrm>
              <a:off x="844734" y="2099989"/>
              <a:ext cx="2287091" cy="250366"/>
            </a:xfrm>
            <a:prstGeom prst="rect">
              <a:avLst/>
            </a:prstGeom>
            <a:noFill/>
          </p:spPr>
          <p:txBody>
            <a:bodyPr bIns="0" lIns="0" rIns="0" rtlCol="0" tIns="0" wrap="square">
              <a:spAutoFit/>
            </a:bodyPr>
            <a:lstStyle/>
            <a:p>
              <a:pPr algn="r">
                <a:lnSpc>
                  <a:spcPct val="120000"/>
                </a:lnSpc>
              </a:pPr>
              <a:r>
                <a:rPr altLang="zh-CN" lang="en-US" sz="800">
                  <a:solidFill>
                    <a:schemeClr val="bg1">
                      <a:lumMod val="65000"/>
                    </a:schemeClr>
                  </a:solidFill>
                  <a:latin charset="0" panose="020b0604020202020204" pitchFamily="34" typeface="Arial"/>
                  <a:ea charset="-122"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27" name="TextBox 26"/>
            <p:cNvSpPr txBox="1"/>
            <p:nvPr/>
          </p:nvSpPr>
          <p:spPr>
            <a:xfrm>
              <a:off x="1781070" y="1946544"/>
              <a:ext cx="1350756" cy="139057"/>
            </a:xfrm>
            <a:prstGeom prst="rect">
              <a:avLst/>
            </a:prstGeom>
            <a:noFill/>
          </p:spPr>
          <p:txBody>
            <a:bodyPr anchor="ctr" bIns="0" lIns="0" rIns="0" rtlCol="0" tIns="0" wrap="none">
              <a:spAutoFit/>
            </a:bodyPr>
            <a:lstStyle/>
            <a:p>
              <a:pPr algn="r">
                <a:lnSpc>
                  <a:spcPct val="120000"/>
                </a:lnSpc>
              </a:pPr>
              <a:r>
                <a:rPr altLang="en-US" lang="zh-CN" sz="1333">
                  <a:solidFill>
                    <a:schemeClr val="bg1">
                      <a:lumMod val="65000"/>
                    </a:schemeClr>
                  </a:solidFill>
                  <a:latin charset="0" panose="020b0604020202020204" pitchFamily="34" typeface="Arial"/>
                  <a:ea charset="-122" pitchFamily="34" typeface="微软雅黑"/>
                  <a:cs typeface="+mn-ea"/>
                  <a:sym charset="0" panose="020b0604020202020204" pitchFamily="34" typeface="Arial"/>
                </a:rPr>
                <a:t>请替换文字内容</a:t>
              </a:r>
            </a:p>
          </p:txBody>
        </p:sp>
      </p:grpSp>
      <p:grpSp>
        <p:nvGrpSpPr>
          <p:cNvPr id="7" name="Group 32"/>
          <p:cNvGrpSpPr/>
          <p:nvPr/>
        </p:nvGrpSpPr>
        <p:grpSpPr>
          <a:xfrm>
            <a:off x="1689291" y="4704705"/>
            <a:ext cx="2013271" cy="726830"/>
            <a:chOff x="844734" y="1951741"/>
            <a:chExt cx="2287091" cy="379891"/>
          </a:xfrm>
        </p:grpSpPr>
        <p:sp>
          <p:nvSpPr>
            <p:cNvPr id="29" name="Footer Text"/>
            <p:cNvSpPr txBox="1"/>
            <p:nvPr/>
          </p:nvSpPr>
          <p:spPr>
            <a:xfrm>
              <a:off x="844734" y="2099986"/>
              <a:ext cx="2287091" cy="229405"/>
            </a:xfrm>
            <a:prstGeom prst="rect">
              <a:avLst/>
            </a:prstGeom>
            <a:noFill/>
          </p:spPr>
          <p:txBody>
            <a:bodyPr bIns="0" lIns="0" rIns="0" rtlCol="0" tIns="0" wrap="square">
              <a:spAutoFit/>
            </a:bodyPr>
            <a:lstStyle/>
            <a:p>
              <a:pPr algn="r">
                <a:lnSpc>
                  <a:spcPct val="120000"/>
                </a:lnSpc>
              </a:pPr>
              <a:r>
                <a:rPr altLang="zh-CN" lang="en-US" sz="800">
                  <a:solidFill>
                    <a:schemeClr val="bg1">
                      <a:lumMod val="65000"/>
                    </a:schemeClr>
                  </a:solidFill>
                  <a:latin charset="0" panose="020b0604020202020204" pitchFamily="34" typeface="Arial"/>
                  <a:ea charset="-122"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30" name="TextBox 29"/>
            <p:cNvSpPr txBox="1"/>
            <p:nvPr/>
          </p:nvSpPr>
          <p:spPr>
            <a:xfrm>
              <a:off x="1781069" y="1952363"/>
              <a:ext cx="1350756" cy="127416"/>
            </a:xfrm>
            <a:prstGeom prst="rect">
              <a:avLst/>
            </a:prstGeom>
            <a:noFill/>
          </p:spPr>
          <p:txBody>
            <a:bodyPr anchor="ctr" bIns="0" lIns="0" rIns="0" rtlCol="0" tIns="0" wrap="none">
              <a:spAutoFit/>
            </a:bodyPr>
            <a:lstStyle/>
            <a:p>
              <a:pPr algn="r">
                <a:lnSpc>
                  <a:spcPct val="120000"/>
                </a:lnSpc>
              </a:pPr>
              <a:r>
                <a:rPr altLang="en-US" lang="zh-CN" sz="1333">
                  <a:solidFill>
                    <a:schemeClr val="bg1">
                      <a:lumMod val="65000"/>
                    </a:schemeClr>
                  </a:solidFill>
                  <a:latin charset="0" panose="020b0604020202020204" pitchFamily="34" typeface="Arial"/>
                  <a:ea charset="-122" pitchFamily="34" typeface="微软雅黑"/>
                  <a:cs typeface="+mn-ea"/>
                  <a:sym charset="0" panose="020b0604020202020204" pitchFamily="34" typeface="Arial"/>
                </a:rPr>
                <a:t>请替换文字内容</a:t>
              </a:r>
            </a:p>
          </p:txBody>
        </p:sp>
      </p:grpSp>
      <p:grpSp>
        <p:nvGrpSpPr>
          <p:cNvPr id="8" name="Group 38"/>
          <p:cNvGrpSpPr/>
          <p:nvPr/>
        </p:nvGrpSpPr>
        <p:grpSpPr>
          <a:xfrm>
            <a:off x="8542467" y="1962694"/>
            <a:ext cx="2013271" cy="678145"/>
            <a:chOff x="844734" y="1923742"/>
            <a:chExt cx="2287091" cy="508697"/>
          </a:xfrm>
        </p:grpSpPr>
        <p:sp>
          <p:nvSpPr>
            <p:cNvPr id="32" name="Footer Text"/>
            <p:cNvSpPr txBox="1"/>
            <p:nvPr/>
          </p:nvSpPr>
          <p:spPr>
            <a:xfrm>
              <a:off x="844734" y="2099983"/>
              <a:ext cx="2287091" cy="329241"/>
            </a:xfrm>
            <a:prstGeom prst="rect">
              <a:avLst/>
            </a:prstGeom>
            <a:noFill/>
          </p:spPr>
          <p:txBody>
            <a:bodyPr bIns="0" lIns="0" rIns="0" rtlCol="0" tIns="0" wrap="square">
              <a:spAutoFit/>
            </a:bodyPr>
            <a:lstStyle/>
            <a:p>
              <a:pPr>
                <a:lnSpc>
                  <a:spcPct val="120000"/>
                </a:lnSpc>
              </a:pPr>
              <a:r>
                <a:rPr altLang="zh-CN" lang="en-US" sz="800">
                  <a:solidFill>
                    <a:schemeClr val="bg1">
                      <a:lumMod val="65000"/>
                    </a:schemeClr>
                  </a:solidFill>
                  <a:latin charset="0" panose="020b0604020202020204" pitchFamily="34" typeface="Arial"/>
                  <a:ea charset="-122"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33" name="TextBox 32"/>
            <p:cNvSpPr txBox="1"/>
            <p:nvPr/>
          </p:nvSpPr>
          <p:spPr>
            <a:xfrm>
              <a:off x="844734" y="1924634"/>
              <a:ext cx="1350756" cy="182866"/>
            </a:xfrm>
            <a:prstGeom prst="rect">
              <a:avLst/>
            </a:prstGeom>
            <a:noFill/>
          </p:spPr>
          <p:txBody>
            <a:bodyPr anchor="ctr" bIns="0" lIns="0" rIns="0" rtlCol="0" tIns="0" wrap="none">
              <a:spAutoFit/>
            </a:bodyPr>
            <a:lstStyle/>
            <a:p>
              <a:pPr>
                <a:lnSpc>
                  <a:spcPct val="120000"/>
                </a:lnSpc>
              </a:pPr>
              <a:r>
                <a:rPr altLang="en-US" lang="zh-CN" sz="1333">
                  <a:solidFill>
                    <a:schemeClr val="bg1">
                      <a:lumMod val="65000"/>
                    </a:schemeClr>
                  </a:solidFill>
                  <a:latin charset="0" panose="020b0604020202020204" pitchFamily="34" typeface="Arial"/>
                  <a:ea charset="-122" pitchFamily="34" typeface="微软雅黑"/>
                  <a:cs typeface="+mn-ea"/>
                  <a:sym charset="0" panose="020b0604020202020204" pitchFamily="34" typeface="Arial"/>
                </a:rPr>
                <a:t>请替换文字内容</a:t>
              </a:r>
            </a:p>
          </p:txBody>
        </p:sp>
      </p:grpSp>
      <p:grpSp>
        <p:nvGrpSpPr>
          <p:cNvPr id="9" name="Group 44"/>
          <p:cNvGrpSpPr/>
          <p:nvPr/>
        </p:nvGrpSpPr>
        <p:grpSpPr>
          <a:xfrm>
            <a:off x="8339340" y="4704718"/>
            <a:ext cx="2013271" cy="726823"/>
            <a:chOff x="844734" y="1951743"/>
            <a:chExt cx="2287091" cy="379886"/>
          </a:xfrm>
        </p:grpSpPr>
        <p:sp>
          <p:nvSpPr>
            <p:cNvPr id="35" name="Footer Text"/>
            <p:cNvSpPr txBox="1"/>
            <p:nvPr/>
          </p:nvSpPr>
          <p:spPr>
            <a:xfrm>
              <a:off x="844734" y="2099984"/>
              <a:ext cx="2287091" cy="229405"/>
            </a:xfrm>
            <a:prstGeom prst="rect">
              <a:avLst/>
            </a:prstGeom>
            <a:noFill/>
          </p:spPr>
          <p:txBody>
            <a:bodyPr bIns="0" lIns="0" rIns="0" rtlCol="0" tIns="0" wrap="square">
              <a:spAutoFit/>
            </a:bodyPr>
            <a:lstStyle/>
            <a:p>
              <a:pPr>
                <a:lnSpc>
                  <a:spcPct val="120000"/>
                </a:lnSpc>
              </a:pPr>
              <a:r>
                <a:rPr altLang="zh-CN" lang="en-US" sz="800">
                  <a:solidFill>
                    <a:schemeClr val="bg1">
                      <a:lumMod val="65000"/>
                    </a:schemeClr>
                  </a:solidFill>
                  <a:latin charset="0" panose="020b0604020202020204" pitchFamily="34" typeface="Arial"/>
                  <a:ea charset="-122" pitchFamily="34" typeface="微软雅黑"/>
                  <a:cs typeface="+mn-ea"/>
                  <a:sym charset="0" panose="020b0604020202020204" pitchFamily="34" typeface="Arial"/>
                </a:rPr>
                <a:t>Please replace text, click add relevant headline, modify the text content, also can copy your content to this directly.。</a:t>
              </a:r>
            </a:p>
          </p:txBody>
        </p:sp>
        <p:sp>
          <p:nvSpPr>
            <p:cNvPr id="36" name="TextBox 35"/>
            <p:cNvSpPr txBox="1"/>
            <p:nvPr/>
          </p:nvSpPr>
          <p:spPr>
            <a:xfrm>
              <a:off x="844734" y="1952365"/>
              <a:ext cx="1350756" cy="127415"/>
            </a:xfrm>
            <a:prstGeom prst="rect">
              <a:avLst/>
            </a:prstGeom>
            <a:noFill/>
          </p:spPr>
          <p:txBody>
            <a:bodyPr anchor="ctr" bIns="0" lIns="0" rIns="0" rtlCol="0" tIns="0" wrap="none">
              <a:spAutoFit/>
            </a:bodyPr>
            <a:lstStyle/>
            <a:p>
              <a:pPr>
                <a:lnSpc>
                  <a:spcPct val="120000"/>
                </a:lnSpc>
              </a:pPr>
              <a:r>
                <a:rPr altLang="en-US" lang="zh-CN" sz="1333">
                  <a:solidFill>
                    <a:schemeClr val="bg1">
                      <a:lumMod val="65000"/>
                    </a:schemeClr>
                  </a:solidFill>
                  <a:latin charset="0" panose="020b0604020202020204" pitchFamily="34" typeface="Arial"/>
                  <a:ea charset="-122" pitchFamily="34" typeface="微软雅黑"/>
                  <a:cs typeface="+mn-ea"/>
                  <a:sym charset="0" panose="020b0604020202020204" pitchFamily="34" typeface="Arial"/>
                </a:rPr>
                <a:t>请替换文字内容</a:t>
              </a:r>
            </a:p>
          </p:txBody>
        </p:sp>
      </p:grpSp>
      <p:grpSp>
        <p:nvGrpSpPr>
          <p:cNvPr id="10" name="Group 81"/>
          <p:cNvGrpSpPr/>
          <p:nvPr/>
        </p:nvGrpSpPr>
        <p:grpSpPr>
          <a:xfrm flipV="1">
            <a:off x="3892469" y="4917106"/>
            <a:ext cx="1491356" cy="292412"/>
            <a:chOff x="2712812" y="1457456"/>
            <a:chExt cx="1118923" cy="223062"/>
          </a:xfrm>
        </p:grpSpPr>
        <p:cxnSp>
          <p:nvCxnSpPr>
            <p:cNvPr id="38" name="Straight Connector 37"/>
            <p:cNvCxnSpPr/>
            <p:nvPr/>
          </p:nvCxnSpPr>
          <p:spPr>
            <a:xfrm flipH="1" flipV="1">
              <a:off x="3592681" y="1460250"/>
              <a:ext cx="239054" cy="220268"/>
            </a:xfrm>
            <a:prstGeom prst="line">
              <a:avLst/>
            </a:prstGeom>
            <a:ln cap="rnd" w="19050">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rot="10800000">
              <a:off x="2712812" y="1457456"/>
              <a:ext cx="879870" cy="1615"/>
            </a:xfrm>
            <a:prstGeom prst="line">
              <a:avLst/>
            </a:prstGeom>
            <a:ln cap="rnd" w="19050">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1" name="Group 81"/>
          <p:cNvGrpSpPr/>
          <p:nvPr/>
        </p:nvGrpSpPr>
        <p:grpSpPr>
          <a:xfrm flipH="1" flipV="1">
            <a:off x="6726151" y="4918163"/>
            <a:ext cx="1414574" cy="290294"/>
            <a:chOff x="2770419" y="1459071"/>
            <a:chExt cx="1061316" cy="221447"/>
          </a:xfrm>
        </p:grpSpPr>
        <p:cxnSp>
          <p:nvCxnSpPr>
            <p:cNvPr id="41" name="Straight Connector 40"/>
            <p:cNvCxnSpPr/>
            <p:nvPr/>
          </p:nvCxnSpPr>
          <p:spPr>
            <a:xfrm flipH="1" flipV="1">
              <a:off x="3592681" y="1460250"/>
              <a:ext cx="239054" cy="220268"/>
            </a:xfrm>
            <a:prstGeom prst="line">
              <a:avLst/>
            </a:prstGeom>
            <a:ln cap="rnd" w="19050">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2770419" y="1459071"/>
              <a:ext cx="822263" cy="2"/>
            </a:xfrm>
            <a:prstGeom prst="line">
              <a:avLst/>
            </a:prstGeom>
            <a:ln cap="rnd" w="19050">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 name="Group 81"/>
          <p:cNvGrpSpPr/>
          <p:nvPr/>
        </p:nvGrpSpPr>
        <p:grpSpPr>
          <a:xfrm>
            <a:off x="3760049" y="2490469"/>
            <a:ext cx="1491356" cy="292412"/>
            <a:chOff x="2712812" y="1457456"/>
            <a:chExt cx="1118923" cy="223062"/>
          </a:xfrm>
        </p:grpSpPr>
        <p:cxnSp>
          <p:nvCxnSpPr>
            <p:cNvPr id="44" name="Straight Connector 43"/>
            <p:cNvCxnSpPr/>
            <p:nvPr/>
          </p:nvCxnSpPr>
          <p:spPr>
            <a:xfrm flipH="1" flipV="1">
              <a:off x="3592681" y="1460250"/>
              <a:ext cx="239054" cy="220268"/>
            </a:xfrm>
            <a:prstGeom prst="line">
              <a:avLst/>
            </a:prstGeom>
            <a:ln cap="rnd" w="19050">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rot="10800000">
              <a:off x="2712812" y="1457456"/>
              <a:ext cx="879870" cy="1615"/>
            </a:xfrm>
            <a:prstGeom prst="line">
              <a:avLst/>
            </a:prstGeom>
            <a:ln cap="rnd" w="19050">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 name="Group 81"/>
          <p:cNvGrpSpPr/>
          <p:nvPr/>
        </p:nvGrpSpPr>
        <p:grpSpPr>
          <a:xfrm flipH="1">
            <a:off x="6937894" y="2491527"/>
            <a:ext cx="1414574" cy="290294"/>
            <a:chOff x="2770419" y="1459071"/>
            <a:chExt cx="1061316" cy="221447"/>
          </a:xfrm>
        </p:grpSpPr>
        <p:cxnSp>
          <p:nvCxnSpPr>
            <p:cNvPr id="47" name="Straight Connector 46"/>
            <p:cNvCxnSpPr/>
            <p:nvPr/>
          </p:nvCxnSpPr>
          <p:spPr>
            <a:xfrm flipH="1" flipV="1">
              <a:off x="3592681" y="1460250"/>
              <a:ext cx="239054" cy="220268"/>
            </a:xfrm>
            <a:prstGeom prst="line">
              <a:avLst/>
            </a:prstGeom>
            <a:ln cap="rnd" w="19050">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2770419" y="1459071"/>
              <a:ext cx="822263" cy="2"/>
            </a:xfrm>
            <a:prstGeom prst="line">
              <a:avLst/>
            </a:prstGeom>
            <a:ln cap="rnd" w="19050">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932234586"/>
      </p:ext>
    </p:extLst>
  </p:cSld>
  <p:clrMapOvr>
    <a:masterClrMapping/>
  </p:clrMapOvr>
  <mc:AlternateContent>
    <mc:Choice Requires="p14">
      <p:transition p14:dur="1500" spd="slow">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id="11" nodeType="afterEffect" presetClass="entr" presetID="22" presetSubtype="2">
                                  <p:stCondLst>
                                    <p:cond delay="0"/>
                                  </p:stCondLst>
                                  <p:childTnLst>
                                    <p:set>
                                      <p:cBhvr>
                                        <p:cTn dur="1" fill="hold" id="12">
                                          <p:stCondLst>
                                            <p:cond delay="0"/>
                                          </p:stCondLst>
                                        </p:cTn>
                                        <p:tgtEl>
                                          <p:spTgt spid="12"/>
                                        </p:tgtEl>
                                        <p:attrNameLst>
                                          <p:attrName>style.visibility</p:attrName>
                                        </p:attrNameLst>
                                      </p:cBhvr>
                                      <p:to>
                                        <p:strVal val="visible"/>
                                      </p:to>
                                    </p:set>
                                    <p:animEffect filter="wipe(right)" transition="in">
                                      <p:cBhvr>
                                        <p:cTn dur="500" id="13"/>
                                        <p:tgtEl>
                                          <p:spTgt spid="12"/>
                                        </p:tgtEl>
                                      </p:cBhvr>
                                    </p:animEffect>
                                  </p:childTnLst>
                                </p:cTn>
                              </p:par>
                            </p:childTnLst>
                          </p:cTn>
                        </p:par>
                        <p:par>
                          <p:cTn fill="hold" id="14" nodeType="afterGroup">
                            <p:stCondLst>
                              <p:cond delay="1000"/>
                            </p:stCondLst>
                            <p:childTnLst>
                              <p:par>
                                <p:cTn fill="hold" id="15" nodeType="afterEffect" presetClass="entr" presetID="22" presetSubtype="2">
                                  <p:stCondLst>
                                    <p:cond delay="0"/>
                                  </p:stCondLst>
                                  <p:childTnLst>
                                    <p:set>
                                      <p:cBhvr>
                                        <p:cTn dur="1" fill="hold" id="16">
                                          <p:stCondLst>
                                            <p:cond delay="0"/>
                                          </p:stCondLst>
                                        </p:cTn>
                                        <p:tgtEl>
                                          <p:spTgt spid="6"/>
                                        </p:tgtEl>
                                        <p:attrNameLst>
                                          <p:attrName>style.visibility</p:attrName>
                                        </p:attrNameLst>
                                      </p:cBhvr>
                                      <p:to>
                                        <p:strVal val="visible"/>
                                      </p:to>
                                    </p:set>
                                    <p:animEffect filter="wipe(right)" transition="in">
                                      <p:cBhvr>
                                        <p:cTn dur="500" id="17"/>
                                        <p:tgtEl>
                                          <p:spTgt spid="6"/>
                                        </p:tgtEl>
                                      </p:cBhvr>
                                    </p:animEffect>
                                  </p:childTnLst>
                                </p:cTn>
                              </p:par>
                            </p:childTnLst>
                          </p:cTn>
                        </p:par>
                        <p:par>
                          <p:cTn fill="hold" id="18" nodeType="afterGroup">
                            <p:stCondLst>
                              <p:cond delay="1500"/>
                            </p:stCondLst>
                            <p:childTnLst>
                              <p:par>
                                <p:cTn fill="hold" id="19" nodeType="afterEffect" presetClass="entr" presetID="53" presetSubtype="0">
                                  <p:stCondLst>
                                    <p:cond delay="0"/>
                                  </p:stCondLst>
                                  <p:childTnLst>
                                    <p:set>
                                      <p:cBhvr>
                                        <p:cTn dur="1" fill="hold" id="20">
                                          <p:stCondLst>
                                            <p:cond delay="0"/>
                                          </p:stCondLst>
                                        </p:cTn>
                                        <p:tgtEl>
                                          <p:spTgt spid="3"/>
                                        </p:tgtEl>
                                        <p:attrNameLst>
                                          <p:attrName>style.visibility</p:attrName>
                                        </p:attrNameLst>
                                      </p:cBhvr>
                                      <p:to>
                                        <p:strVal val="visible"/>
                                      </p:to>
                                    </p:set>
                                    <p:anim calcmode="lin" valueType="num">
                                      <p:cBhvr>
                                        <p:cTn dur="500" fill="hold" id="21"/>
                                        <p:tgtEl>
                                          <p:spTgt spid="3"/>
                                        </p:tgtEl>
                                        <p:attrNameLst>
                                          <p:attrName>ppt_w</p:attrName>
                                        </p:attrNameLst>
                                      </p:cBhvr>
                                      <p:tavLst>
                                        <p:tav tm="0">
                                          <p:val>
                                            <p:fltVal val="0"/>
                                          </p:val>
                                        </p:tav>
                                        <p:tav tm="100000">
                                          <p:val>
                                            <p:strVal val="#ppt_w"/>
                                          </p:val>
                                        </p:tav>
                                      </p:tavLst>
                                    </p:anim>
                                    <p:anim calcmode="lin" valueType="num">
                                      <p:cBhvr>
                                        <p:cTn dur="500" fill="hold" id="22"/>
                                        <p:tgtEl>
                                          <p:spTgt spid="3"/>
                                        </p:tgtEl>
                                        <p:attrNameLst>
                                          <p:attrName>ppt_h</p:attrName>
                                        </p:attrNameLst>
                                      </p:cBhvr>
                                      <p:tavLst>
                                        <p:tav tm="0">
                                          <p:val>
                                            <p:fltVal val="0"/>
                                          </p:val>
                                        </p:tav>
                                        <p:tav tm="100000">
                                          <p:val>
                                            <p:strVal val="#ppt_h"/>
                                          </p:val>
                                        </p:tav>
                                      </p:tavLst>
                                    </p:anim>
                                    <p:animEffect filter="fade" transition="in">
                                      <p:cBhvr>
                                        <p:cTn dur="500" id="23"/>
                                        <p:tgtEl>
                                          <p:spTgt spid="3"/>
                                        </p:tgtEl>
                                      </p:cBhvr>
                                    </p:animEffect>
                                  </p:childTnLst>
                                </p:cTn>
                              </p:par>
                            </p:childTnLst>
                          </p:cTn>
                        </p:par>
                        <p:par>
                          <p:cTn fill="hold" id="24" nodeType="afterGroup">
                            <p:stCondLst>
                              <p:cond delay="2000"/>
                            </p:stCondLst>
                            <p:childTnLst>
                              <p:par>
                                <p:cTn fill="hold" id="25" nodeType="afterEffect" presetClass="entr" presetID="22" presetSubtype="8">
                                  <p:stCondLst>
                                    <p:cond delay="0"/>
                                  </p:stCondLst>
                                  <p:childTnLst>
                                    <p:set>
                                      <p:cBhvr>
                                        <p:cTn dur="1" fill="hold" id="26">
                                          <p:stCondLst>
                                            <p:cond delay="0"/>
                                          </p:stCondLst>
                                        </p:cTn>
                                        <p:tgtEl>
                                          <p:spTgt spid="13"/>
                                        </p:tgtEl>
                                        <p:attrNameLst>
                                          <p:attrName>style.visibility</p:attrName>
                                        </p:attrNameLst>
                                      </p:cBhvr>
                                      <p:to>
                                        <p:strVal val="visible"/>
                                      </p:to>
                                    </p:set>
                                    <p:animEffect filter="wipe(left)" transition="in">
                                      <p:cBhvr>
                                        <p:cTn dur="500" id="27"/>
                                        <p:tgtEl>
                                          <p:spTgt spid="13"/>
                                        </p:tgtEl>
                                      </p:cBhvr>
                                    </p:animEffect>
                                  </p:childTnLst>
                                </p:cTn>
                              </p:par>
                            </p:childTnLst>
                          </p:cTn>
                        </p:par>
                        <p:par>
                          <p:cTn fill="hold" id="28" nodeType="afterGroup">
                            <p:stCondLst>
                              <p:cond delay="2500"/>
                            </p:stCondLst>
                            <p:childTnLst>
                              <p:par>
                                <p:cTn fill="hold" id="29" nodeType="afterEffect" presetClass="entr" presetID="22" presetSubtype="8">
                                  <p:stCondLst>
                                    <p:cond delay="0"/>
                                  </p:stCondLst>
                                  <p:childTnLst>
                                    <p:set>
                                      <p:cBhvr>
                                        <p:cTn dur="1" fill="hold" id="30">
                                          <p:stCondLst>
                                            <p:cond delay="0"/>
                                          </p:stCondLst>
                                        </p:cTn>
                                        <p:tgtEl>
                                          <p:spTgt spid="8"/>
                                        </p:tgtEl>
                                        <p:attrNameLst>
                                          <p:attrName>style.visibility</p:attrName>
                                        </p:attrNameLst>
                                      </p:cBhvr>
                                      <p:to>
                                        <p:strVal val="visible"/>
                                      </p:to>
                                    </p:set>
                                    <p:animEffect filter="wipe(left)" transition="in">
                                      <p:cBhvr>
                                        <p:cTn dur="500" id="31"/>
                                        <p:tgtEl>
                                          <p:spTgt spid="8"/>
                                        </p:tgtEl>
                                      </p:cBhvr>
                                    </p:animEffect>
                                  </p:childTnLst>
                                </p:cTn>
                              </p:par>
                            </p:childTnLst>
                          </p:cTn>
                        </p:par>
                        <p:par>
                          <p:cTn fill="hold" id="32" nodeType="afterGroup">
                            <p:stCondLst>
                              <p:cond delay="3000"/>
                            </p:stCondLst>
                            <p:childTnLst>
                              <p:par>
                                <p:cTn fill="hold" id="33" nodeType="afterEffect" presetClass="entr" presetID="53" presetSubtype="0">
                                  <p:stCondLst>
                                    <p:cond delay="0"/>
                                  </p:stCondLst>
                                  <p:childTnLst>
                                    <p:set>
                                      <p:cBhvr>
                                        <p:cTn dur="1" fill="hold" id="34">
                                          <p:stCondLst>
                                            <p:cond delay="0"/>
                                          </p:stCondLst>
                                        </p:cTn>
                                        <p:tgtEl>
                                          <p:spTgt spid="4"/>
                                        </p:tgtEl>
                                        <p:attrNameLst>
                                          <p:attrName>style.visibility</p:attrName>
                                        </p:attrNameLst>
                                      </p:cBhvr>
                                      <p:to>
                                        <p:strVal val="visible"/>
                                      </p:to>
                                    </p:set>
                                    <p:anim calcmode="lin" valueType="num">
                                      <p:cBhvr>
                                        <p:cTn dur="500" fill="hold" id="35"/>
                                        <p:tgtEl>
                                          <p:spTgt spid="4"/>
                                        </p:tgtEl>
                                        <p:attrNameLst>
                                          <p:attrName>ppt_w</p:attrName>
                                        </p:attrNameLst>
                                      </p:cBhvr>
                                      <p:tavLst>
                                        <p:tav tm="0">
                                          <p:val>
                                            <p:fltVal val="0"/>
                                          </p:val>
                                        </p:tav>
                                        <p:tav tm="100000">
                                          <p:val>
                                            <p:strVal val="#ppt_w"/>
                                          </p:val>
                                        </p:tav>
                                      </p:tavLst>
                                    </p:anim>
                                    <p:anim calcmode="lin" valueType="num">
                                      <p:cBhvr>
                                        <p:cTn dur="500" fill="hold" id="36"/>
                                        <p:tgtEl>
                                          <p:spTgt spid="4"/>
                                        </p:tgtEl>
                                        <p:attrNameLst>
                                          <p:attrName>ppt_h</p:attrName>
                                        </p:attrNameLst>
                                      </p:cBhvr>
                                      <p:tavLst>
                                        <p:tav tm="0">
                                          <p:val>
                                            <p:fltVal val="0"/>
                                          </p:val>
                                        </p:tav>
                                        <p:tav tm="100000">
                                          <p:val>
                                            <p:strVal val="#ppt_h"/>
                                          </p:val>
                                        </p:tav>
                                      </p:tavLst>
                                    </p:anim>
                                    <p:animEffect filter="fade" transition="in">
                                      <p:cBhvr>
                                        <p:cTn dur="500" id="37"/>
                                        <p:tgtEl>
                                          <p:spTgt spid="4"/>
                                        </p:tgtEl>
                                      </p:cBhvr>
                                    </p:animEffect>
                                  </p:childTnLst>
                                </p:cTn>
                              </p:par>
                            </p:childTnLst>
                          </p:cTn>
                        </p:par>
                        <p:par>
                          <p:cTn fill="hold" id="38" nodeType="afterGroup">
                            <p:stCondLst>
                              <p:cond delay="3500"/>
                            </p:stCondLst>
                            <p:childTnLst>
                              <p:par>
                                <p:cTn fill="hold" id="39" nodeType="afterEffect" presetClass="entr" presetID="22" presetSubtype="2">
                                  <p:stCondLst>
                                    <p:cond delay="0"/>
                                  </p:stCondLst>
                                  <p:childTnLst>
                                    <p:set>
                                      <p:cBhvr>
                                        <p:cTn dur="1" fill="hold" id="40">
                                          <p:stCondLst>
                                            <p:cond delay="0"/>
                                          </p:stCondLst>
                                        </p:cTn>
                                        <p:tgtEl>
                                          <p:spTgt spid="10"/>
                                        </p:tgtEl>
                                        <p:attrNameLst>
                                          <p:attrName>style.visibility</p:attrName>
                                        </p:attrNameLst>
                                      </p:cBhvr>
                                      <p:to>
                                        <p:strVal val="visible"/>
                                      </p:to>
                                    </p:set>
                                    <p:animEffect filter="wipe(right)" transition="in">
                                      <p:cBhvr>
                                        <p:cTn dur="500" id="41"/>
                                        <p:tgtEl>
                                          <p:spTgt spid="10"/>
                                        </p:tgtEl>
                                      </p:cBhvr>
                                    </p:animEffect>
                                  </p:childTnLst>
                                </p:cTn>
                              </p:par>
                            </p:childTnLst>
                          </p:cTn>
                        </p:par>
                        <p:par>
                          <p:cTn fill="hold" id="42" nodeType="afterGroup">
                            <p:stCondLst>
                              <p:cond delay="4000"/>
                            </p:stCondLst>
                            <p:childTnLst>
                              <p:par>
                                <p:cTn fill="hold" id="43" nodeType="afterEffect" presetClass="entr" presetID="22" presetSubtype="2">
                                  <p:stCondLst>
                                    <p:cond delay="0"/>
                                  </p:stCondLst>
                                  <p:childTnLst>
                                    <p:set>
                                      <p:cBhvr>
                                        <p:cTn dur="1" fill="hold" id="44">
                                          <p:stCondLst>
                                            <p:cond delay="0"/>
                                          </p:stCondLst>
                                        </p:cTn>
                                        <p:tgtEl>
                                          <p:spTgt spid="7"/>
                                        </p:tgtEl>
                                        <p:attrNameLst>
                                          <p:attrName>style.visibility</p:attrName>
                                        </p:attrNameLst>
                                      </p:cBhvr>
                                      <p:to>
                                        <p:strVal val="visible"/>
                                      </p:to>
                                    </p:set>
                                    <p:animEffect filter="wipe(right)" transition="in">
                                      <p:cBhvr>
                                        <p:cTn dur="500" id="45"/>
                                        <p:tgtEl>
                                          <p:spTgt spid="7"/>
                                        </p:tgtEl>
                                      </p:cBhvr>
                                    </p:animEffect>
                                  </p:childTnLst>
                                </p:cTn>
                              </p:par>
                            </p:childTnLst>
                          </p:cTn>
                        </p:par>
                        <p:par>
                          <p:cTn fill="hold" id="46" nodeType="afterGroup">
                            <p:stCondLst>
                              <p:cond delay="4500"/>
                            </p:stCondLst>
                            <p:childTnLst>
                              <p:par>
                                <p:cTn fill="hold" id="47" nodeType="afterEffect" presetClass="entr" presetID="53" presetSubtype="0">
                                  <p:stCondLst>
                                    <p:cond delay="0"/>
                                  </p:stCondLst>
                                  <p:childTnLst>
                                    <p:set>
                                      <p:cBhvr>
                                        <p:cTn dur="1" fill="hold" id="48">
                                          <p:stCondLst>
                                            <p:cond delay="0"/>
                                          </p:stCondLst>
                                        </p:cTn>
                                        <p:tgtEl>
                                          <p:spTgt spid="5"/>
                                        </p:tgtEl>
                                        <p:attrNameLst>
                                          <p:attrName>style.visibility</p:attrName>
                                        </p:attrNameLst>
                                      </p:cBhvr>
                                      <p:to>
                                        <p:strVal val="visible"/>
                                      </p:to>
                                    </p:set>
                                    <p:anim calcmode="lin" valueType="num">
                                      <p:cBhvr>
                                        <p:cTn dur="500" fill="hold" id="49"/>
                                        <p:tgtEl>
                                          <p:spTgt spid="5"/>
                                        </p:tgtEl>
                                        <p:attrNameLst>
                                          <p:attrName>ppt_w</p:attrName>
                                        </p:attrNameLst>
                                      </p:cBhvr>
                                      <p:tavLst>
                                        <p:tav tm="0">
                                          <p:val>
                                            <p:fltVal val="0"/>
                                          </p:val>
                                        </p:tav>
                                        <p:tav tm="100000">
                                          <p:val>
                                            <p:strVal val="#ppt_w"/>
                                          </p:val>
                                        </p:tav>
                                      </p:tavLst>
                                    </p:anim>
                                    <p:anim calcmode="lin" valueType="num">
                                      <p:cBhvr>
                                        <p:cTn dur="500" fill="hold" id="50"/>
                                        <p:tgtEl>
                                          <p:spTgt spid="5"/>
                                        </p:tgtEl>
                                        <p:attrNameLst>
                                          <p:attrName>ppt_h</p:attrName>
                                        </p:attrNameLst>
                                      </p:cBhvr>
                                      <p:tavLst>
                                        <p:tav tm="0">
                                          <p:val>
                                            <p:fltVal val="0"/>
                                          </p:val>
                                        </p:tav>
                                        <p:tav tm="100000">
                                          <p:val>
                                            <p:strVal val="#ppt_h"/>
                                          </p:val>
                                        </p:tav>
                                      </p:tavLst>
                                    </p:anim>
                                    <p:animEffect filter="fade" transition="in">
                                      <p:cBhvr>
                                        <p:cTn dur="500" id="51"/>
                                        <p:tgtEl>
                                          <p:spTgt spid="5"/>
                                        </p:tgtEl>
                                      </p:cBhvr>
                                    </p:animEffect>
                                  </p:childTnLst>
                                </p:cTn>
                              </p:par>
                            </p:childTnLst>
                          </p:cTn>
                        </p:par>
                        <p:par>
                          <p:cTn fill="hold" id="52" nodeType="afterGroup">
                            <p:stCondLst>
                              <p:cond delay="5000"/>
                            </p:stCondLst>
                            <p:childTnLst>
                              <p:par>
                                <p:cTn fill="hold" id="53" nodeType="afterEffect" presetClass="entr" presetID="22" presetSubtype="8">
                                  <p:stCondLst>
                                    <p:cond delay="0"/>
                                  </p:stCondLst>
                                  <p:childTnLst>
                                    <p:set>
                                      <p:cBhvr>
                                        <p:cTn dur="1" fill="hold" id="54">
                                          <p:stCondLst>
                                            <p:cond delay="0"/>
                                          </p:stCondLst>
                                        </p:cTn>
                                        <p:tgtEl>
                                          <p:spTgt spid="11"/>
                                        </p:tgtEl>
                                        <p:attrNameLst>
                                          <p:attrName>style.visibility</p:attrName>
                                        </p:attrNameLst>
                                      </p:cBhvr>
                                      <p:to>
                                        <p:strVal val="visible"/>
                                      </p:to>
                                    </p:set>
                                    <p:animEffect filter="wipe(left)" transition="in">
                                      <p:cBhvr>
                                        <p:cTn dur="500" id="55"/>
                                        <p:tgtEl>
                                          <p:spTgt spid="11"/>
                                        </p:tgtEl>
                                      </p:cBhvr>
                                    </p:animEffect>
                                  </p:childTnLst>
                                </p:cTn>
                              </p:par>
                            </p:childTnLst>
                          </p:cTn>
                        </p:par>
                        <p:par>
                          <p:cTn fill="hold" id="56" nodeType="afterGroup">
                            <p:stCondLst>
                              <p:cond delay="5500"/>
                            </p:stCondLst>
                            <p:childTnLst>
                              <p:par>
                                <p:cTn fill="hold" id="57" nodeType="afterEffect" presetClass="entr" presetID="22" presetSubtype="8">
                                  <p:stCondLst>
                                    <p:cond delay="0"/>
                                  </p:stCondLst>
                                  <p:childTnLst>
                                    <p:set>
                                      <p:cBhvr>
                                        <p:cTn dur="1" fill="hold" id="58">
                                          <p:stCondLst>
                                            <p:cond delay="0"/>
                                          </p:stCondLst>
                                        </p:cTn>
                                        <p:tgtEl>
                                          <p:spTgt spid="9"/>
                                        </p:tgtEl>
                                        <p:attrNameLst>
                                          <p:attrName>style.visibility</p:attrName>
                                        </p:attrNameLst>
                                      </p:cBhvr>
                                      <p:to>
                                        <p:strVal val="visible"/>
                                      </p:to>
                                    </p:set>
                                    <p:animEffect filter="wipe(left)" transition="in">
                                      <p:cBhvr>
                                        <p:cTn dur="500" id="59"/>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21"/>
          <p:cNvGrpSpPr/>
          <p:nvPr/>
        </p:nvGrpSpPr>
        <p:grpSpPr>
          <a:xfrm>
            <a:off x="8436717" y="3130551"/>
            <a:ext cx="2990448" cy="2990850"/>
            <a:chOff x="768366" y="1765300"/>
            <a:chExt cx="2992140" cy="2992140"/>
          </a:xfrm>
        </p:grpSpPr>
        <p:sp>
          <p:nvSpPr>
            <p:cNvPr id="45075" name="椭圆 22"/>
            <p:cNvSpPr>
              <a:spLocks noChangeArrowheads="1"/>
            </p:cNvSpPr>
            <p:nvPr/>
          </p:nvSpPr>
          <p:spPr bwMode="auto">
            <a:xfrm>
              <a:off x="768366" y="1765300"/>
              <a:ext cx="2992140" cy="2992140"/>
            </a:xfrm>
            <a:prstGeom prst="ellipse">
              <a:avLst/>
            </a:prstGeom>
            <a:solidFill>
              <a:schemeClr val="accent3"/>
            </a:solidFill>
            <a:ln algn="ctr" w="9525">
              <a:solidFill>
                <a:schemeClr val="accent3"/>
              </a:solidFill>
              <a:round/>
            </a:ln>
          </p:spPr>
          <p:txBody>
            <a:bodyPr/>
            <a:lstStyle/>
            <a:p>
              <a:pPr defTabSz="911988"/>
              <a:endParaRPr altLang="en-US" lang="zh-CN" sz="1466">
                <a:latin charset="0" pitchFamily="34" typeface="Calibri"/>
                <a:ea charset="-122" pitchFamily="34" typeface="微软雅黑"/>
              </a:endParaRPr>
            </a:p>
          </p:txBody>
        </p:sp>
        <p:sp>
          <p:nvSpPr>
            <p:cNvPr id="45076" name="椭圆 23"/>
            <p:cNvSpPr>
              <a:spLocks noChangeArrowheads="1"/>
            </p:cNvSpPr>
            <p:nvPr/>
          </p:nvSpPr>
          <p:spPr bwMode="auto">
            <a:xfrm>
              <a:off x="919898" y="1916832"/>
              <a:ext cx="2689076" cy="2689076"/>
            </a:xfrm>
            <a:prstGeom prst="ellipse">
              <a:avLst/>
            </a:prstGeom>
            <a:blipFill dpi="0" rotWithShape="1">
              <a:blip r:embed="rId3"/>
              <a:stretch>
                <a:fillRect/>
              </a:stretch>
            </a:blipFill>
            <a:ln algn="ctr" w="9525">
              <a:noFill/>
              <a:round/>
            </a:ln>
          </p:spPr>
          <p:txBody>
            <a:bodyPr/>
            <a:lstStyle/>
            <a:p>
              <a:pPr defTabSz="911988"/>
              <a:endParaRPr altLang="en-US" lang="zh-CN" sz="1466">
                <a:latin charset="0" pitchFamily="34" typeface="Calibri"/>
                <a:ea charset="-122" pitchFamily="34" typeface="微软雅黑"/>
              </a:endParaRPr>
            </a:p>
          </p:txBody>
        </p:sp>
      </p:grpSp>
      <p:grpSp>
        <p:nvGrpSpPr>
          <p:cNvPr id="3" name="组合 24"/>
          <p:cNvGrpSpPr/>
          <p:nvPr/>
        </p:nvGrpSpPr>
        <p:grpSpPr>
          <a:xfrm>
            <a:off x="4426179" y="1405467"/>
            <a:ext cx="2990446" cy="2992967"/>
            <a:chOff x="768366" y="1765300"/>
            <a:chExt cx="2992140" cy="2992140"/>
          </a:xfrm>
        </p:grpSpPr>
        <p:sp>
          <p:nvSpPr>
            <p:cNvPr id="45073" name="椭圆 25"/>
            <p:cNvSpPr>
              <a:spLocks noChangeArrowheads="1"/>
            </p:cNvSpPr>
            <p:nvPr/>
          </p:nvSpPr>
          <p:spPr bwMode="auto">
            <a:xfrm>
              <a:off x="768366" y="1765300"/>
              <a:ext cx="2992140" cy="2992140"/>
            </a:xfrm>
            <a:prstGeom prst="ellipse">
              <a:avLst/>
            </a:prstGeom>
            <a:solidFill>
              <a:schemeClr val="accent2"/>
            </a:solidFill>
            <a:ln algn="ctr" w="9525">
              <a:solidFill>
                <a:schemeClr val="accent2"/>
              </a:solidFill>
              <a:round/>
            </a:ln>
          </p:spPr>
          <p:txBody>
            <a:bodyPr/>
            <a:lstStyle/>
            <a:p>
              <a:pPr defTabSz="911988"/>
              <a:endParaRPr altLang="en-US" lang="zh-CN" sz="1466">
                <a:latin charset="0" pitchFamily="34" typeface="Calibri"/>
                <a:ea charset="-122" pitchFamily="34" typeface="微软雅黑"/>
              </a:endParaRPr>
            </a:p>
          </p:txBody>
        </p:sp>
        <p:sp>
          <p:nvSpPr>
            <p:cNvPr id="45074" name="椭圆 26"/>
            <p:cNvSpPr>
              <a:spLocks noChangeArrowheads="1"/>
            </p:cNvSpPr>
            <p:nvPr/>
          </p:nvSpPr>
          <p:spPr bwMode="auto">
            <a:xfrm>
              <a:off x="919898" y="1916832"/>
              <a:ext cx="2689076" cy="2689076"/>
            </a:xfrm>
            <a:prstGeom prst="ellipse">
              <a:avLst/>
            </a:prstGeom>
            <a:blipFill dpi="0" rotWithShape="1">
              <a:blip r:embed="rId4"/>
              <a:stretch>
                <a:fillRect/>
              </a:stretch>
            </a:blipFill>
            <a:ln algn="ctr" w="9525">
              <a:solidFill>
                <a:schemeClr val="accent2"/>
              </a:solidFill>
              <a:round/>
            </a:ln>
          </p:spPr>
          <p:txBody>
            <a:bodyPr/>
            <a:lstStyle/>
            <a:p>
              <a:pPr defTabSz="911988"/>
              <a:endParaRPr altLang="en-US" lang="zh-CN" sz="1466">
                <a:latin charset="0" pitchFamily="34" typeface="Calibri"/>
                <a:ea charset="-122" pitchFamily="34" typeface="微软雅黑"/>
              </a:endParaRPr>
            </a:p>
          </p:txBody>
        </p:sp>
      </p:grpSp>
      <p:grpSp>
        <p:nvGrpSpPr>
          <p:cNvPr id="4" name="组合 27"/>
          <p:cNvGrpSpPr/>
          <p:nvPr/>
        </p:nvGrpSpPr>
        <p:grpSpPr>
          <a:xfrm>
            <a:off x="800814" y="3604684"/>
            <a:ext cx="2990448" cy="2992967"/>
            <a:chOff x="768366" y="1765300"/>
            <a:chExt cx="2992140" cy="2992140"/>
          </a:xfrm>
        </p:grpSpPr>
        <p:sp>
          <p:nvSpPr>
            <p:cNvPr id="45071" name="椭圆 28"/>
            <p:cNvSpPr>
              <a:spLocks noChangeArrowheads="1"/>
            </p:cNvSpPr>
            <p:nvPr/>
          </p:nvSpPr>
          <p:spPr bwMode="auto">
            <a:xfrm>
              <a:off x="768366" y="1765300"/>
              <a:ext cx="2992140" cy="2992140"/>
            </a:xfrm>
            <a:prstGeom prst="ellipse">
              <a:avLst/>
            </a:prstGeom>
            <a:solidFill>
              <a:schemeClr val="accent2"/>
            </a:solidFill>
            <a:ln algn="ctr" w="9525">
              <a:solidFill>
                <a:schemeClr val="accent1"/>
              </a:solidFill>
              <a:round/>
            </a:ln>
          </p:spPr>
          <p:txBody>
            <a:bodyPr/>
            <a:lstStyle/>
            <a:p>
              <a:pPr defTabSz="911988"/>
              <a:endParaRPr altLang="en-US" lang="zh-CN" sz="1466">
                <a:latin charset="0" pitchFamily="34" typeface="Calibri"/>
                <a:ea charset="-122" pitchFamily="34" typeface="微软雅黑"/>
              </a:endParaRPr>
            </a:p>
          </p:txBody>
        </p:sp>
        <p:sp>
          <p:nvSpPr>
            <p:cNvPr id="45072" name="椭圆 29"/>
            <p:cNvSpPr>
              <a:spLocks noChangeArrowheads="1"/>
            </p:cNvSpPr>
            <p:nvPr/>
          </p:nvSpPr>
          <p:spPr bwMode="auto">
            <a:xfrm>
              <a:off x="919898" y="1916832"/>
              <a:ext cx="2689076" cy="2689076"/>
            </a:xfrm>
            <a:prstGeom prst="ellipse">
              <a:avLst/>
            </a:prstGeom>
            <a:blipFill dpi="0" rotWithShape="1">
              <a:blip r:embed="rId5"/>
              <a:stretch>
                <a:fillRect/>
              </a:stretch>
            </a:blipFill>
            <a:ln algn="ctr" w="9525">
              <a:noFill/>
              <a:round/>
            </a:ln>
          </p:spPr>
          <p:txBody>
            <a:bodyPr/>
            <a:lstStyle/>
            <a:p>
              <a:pPr defTabSz="911988"/>
              <a:endParaRPr altLang="en-US" lang="zh-CN" sz="1466">
                <a:latin charset="0" pitchFamily="34" typeface="Calibri"/>
                <a:ea charset="-122" pitchFamily="34" typeface="微软雅黑"/>
              </a:endParaRPr>
            </a:p>
          </p:txBody>
        </p:sp>
      </p:grpSp>
      <p:sp>
        <p:nvSpPr>
          <p:cNvPr id="31" name="椭圆 30"/>
          <p:cNvSpPr/>
          <p:nvPr/>
        </p:nvSpPr>
        <p:spPr bwMode="auto">
          <a:xfrm>
            <a:off x="1830563" y="3767435"/>
            <a:ext cx="958721" cy="958849"/>
          </a:xfrm>
          <a:prstGeom prst="ellipse">
            <a:avLst/>
          </a:prstGeom>
          <a:solidFill>
            <a:schemeClr val="accent1">
              <a:alpha val="24000"/>
            </a:schemeClr>
          </a:solidFill>
          <a:ln cmpd="sng" w="12700">
            <a:solidFill>
              <a:schemeClr val="accent1"/>
            </a:solidFill>
            <a:miter lim="800000"/>
          </a:ln>
          <a:extLst/>
        </p:spPr>
        <p:txBody>
          <a:bodyPr anchor="ctr"/>
          <a:lstStyle/>
          <a:p>
            <a:pPr algn="ctr">
              <a:defRPr/>
            </a:pPr>
            <a:endParaRPr altLang="en-US" b="1" lang="zh-CN" sz="1866">
              <a:solidFill>
                <a:schemeClr val="tx1">
                  <a:lumMod val="85000"/>
                  <a:lumOff val="15000"/>
                </a:schemeClr>
              </a:solidFill>
              <a:latin typeface="+mn-ea"/>
            </a:endParaRPr>
          </a:p>
        </p:txBody>
      </p:sp>
      <p:sp>
        <p:nvSpPr>
          <p:cNvPr id="32" name="椭圆 31"/>
          <p:cNvSpPr/>
          <p:nvPr/>
        </p:nvSpPr>
        <p:spPr bwMode="auto">
          <a:xfrm>
            <a:off x="4948920" y="1807634"/>
            <a:ext cx="958720" cy="960967"/>
          </a:xfrm>
          <a:prstGeom prst="ellipse">
            <a:avLst/>
          </a:prstGeom>
          <a:solidFill>
            <a:schemeClr val="accent2">
              <a:alpha val="24000"/>
            </a:schemeClr>
          </a:solidFill>
          <a:ln cmpd="sng" w="12700">
            <a:solidFill>
              <a:schemeClr val="accent2"/>
            </a:solidFill>
            <a:miter lim="800000"/>
          </a:ln>
          <a:extLst/>
        </p:spPr>
        <p:txBody>
          <a:bodyPr anchor="ctr"/>
          <a:lstStyle/>
          <a:p>
            <a:pPr algn="ctr">
              <a:defRPr/>
            </a:pPr>
            <a:endParaRPr altLang="en-US" lang="zh-CN" sz="1866">
              <a:solidFill>
                <a:schemeClr val="bg1"/>
              </a:solidFill>
              <a:latin typeface="+mn-ea"/>
            </a:endParaRPr>
          </a:p>
        </p:txBody>
      </p:sp>
      <p:sp>
        <p:nvSpPr>
          <p:cNvPr id="33" name="椭圆 32"/>
          <p:cNvSpPr/>
          <p:nvPr/>
        </p:nvSpPr>
        <p:spPr bwMode="auto">
          <a:xfrm>
            <a:off x="9156387" y="3286951"/>
            <a:ext cx="960837" cy="960967"/>
          </a:xfrm>
          <a:prstGeom prst="ellipse">
            <a:avLst/>
          </a:prstGeom>
          <a:solidFill>
            <a:schemeClr val="accent3">
              <a:alpha val="24000"/>
            </a:schemeClr>
          </a:solidFill>
          <a:ln cmpd="sng" w="12700">
            <a:solidFill>
              <a:schemeClr val="accent3"/>
            </a:solidFill>
            <a:miter lim="800000"/>
          </a:ln>
          <a:extLst/>
        </p:spPr>
        <p:txBody>
          <a:bodyPr anchor="ctr"/>
          <a:lstStyle/>
          <a:p>
            <a:pPr algn="ctr">
              <a:defRPr/>
            </a:pPr>
            <a:endParaRPr altLang="en-US" lang="zh-CN" sz="1866">
              <a:solidFill>
                <a:schemeClr val="bg1"/>
              </a:solidFill>
              <a:latin typeface="+mn-ea"/>
            </a:endParaRPr>
          </a:p>
        </p:txBody>
      </p:sp>
      <p:sp>
        <p:nvSpPr>
          <p:cNvPr id="34" name="TextBox 33"/>
          <p:cNvSpPr txBox="1"/>
          <p:nvPr/>
        </p:nvSpPr>
        <p:spPr>
          <a:xfrm>
            <a:off x="1968261" y="4164905"/>
            <a:ext cx="892389" cy="375766"/>
          </a:xfrm>
          <a:prstGeom prst="rect">
            <a:avLst/>
          </a:prstGeom>
          <a:noFill/>
        </p:spPr>
        <p:txBody>
          <a:bodyPr bIns="45694" lIns="91388" rIns="91388" tIns="45694" wrap="none">
            <a:spAutoFit/>
          </a:bodyPr>
          <a:lstStyle/>
          <a:p>
            <a:pPr algn="ctr">
              <a:defRPr/>
            </a:pPr>
            <a:r>
              <a:rPr altLang="en-US" b="1" lang="zh-CN" sz="1866">
                <a:solidFill>
                  <a:schemeClr val="bg1"/>
                </a:solidFill>
                <a:latin typeface="+mn-ea"/>
              </a:rPr>
              <a:t>工作一</a:t>
            </a:r>
          </a:p>
        </p:txBody>
      </p:sp>
      <p:sp>
        <p:nvSpPr>
          <p:cNvPr id="35" name="TextBox 34"/>
          <p:cNvSpPr txBox="1"/>
          <p:nvPr/>
        </p:nvSpPr>
        <p:spPr>
          <a:xfrm>
            <a:off x="4978910" y="2091269"/>
            <a:ext cx="892389" cy="375766"/>
          </a:xfrm>
          <a:prstGeom prst="rect">
            <a:avLst/>
          </a:prstGeom>
          <a:noFill/>
        </p:spPr>
        <p:txBody>
          <a:bodyPr bIns="45694" lIns="91388" rIns="91388" tIns="45694" wrap="none">
            <a:spAutoFit/>
          </a:bodyPr>
          <a:lstStyle/>
          <a:p>
            <a:pPr algn="ctr">
              <a:defRPr/>
            </a:pPr>
            <a:r>
              <a:rPr altLang="en-US" b="1" lang="zh-CN" sz="1866">
                <a:solidFill>
                  <a:schemeClr val="bg1"/>
                </a:solidFill>
                <a:latin typeface="+mn-ea"/>
              </a:rPr>
              <a:t>工作二</a:t>
            </a:r>
          </a:p>
        </p:txBody>
      </p:sp>
      <p:sp>
        <p:nvSpPr>
          <p:cNvPr id="36" name="TextBox 35"/>
          <p:cNvSpPr txBox="1"/>
          <p:nvPr/>
        </p:nvSpPr>
        <p:spPr>
          <a:xfrm>
            <a:off x="9204368" y="3553652"/>
            <a:ext cx="892389" cy="375766"/>
          </a:xfrm>
          <a:prstGeom prst="rect">
            <a:avLst/>
          </a:prstGeom>
          <a:noFill/>
        </p:spPr>
        <p:txBody>
          <a:bodyPr bIns="45694" lIns="91388" rIns="91388" tIns="45694" wrap="none">
            <a:spAutoFit/>
          </a:bodyPr>
          <a:lstStyle/>
          <a:p>
            <a:pPr algn="ctr">
              <a:defRPr/>
            </a:pPr>
            <a:r>
              <a:rPr altLang="en-US" b="1" lang="zh-CN" sz="1866">
                <a:solidFill>
                  <a:schemeClr val="bg1"/>
                </a:solidFill>
                <a:latin typeface="+mn-ea"/>
              </a:rPr>
              <a:t>工作三</a:t>
            </a:r>
          </a:p>
        </p:txBody>
      </p:sp>
      <p:sp>
        <p:nvSpPr>
          <p:cNvPr id="37" name="TextBox 36"/>
          <p:cNvSpPr txBox="1">
            <a:spLocks noChangeArrowheads="1"/>
          </p:cNvSpPr>
          <p:nvPr/>
        </p:nvSpPr>
        <p:spPr bwMode="auto">
          <a:xfrm>
            <a:off x="1054782" y="1807634"/>
            <a:ext cx="2590450" cy="883670"/>
          </a:xfrm>
          <a:prstGeom prst="rect">
            <a:avLst/>
          </a:prstGeom>
          <a:noFill/>
          <a:ln w="9525">
            <a:noFill/>
            <a:miter lim="800000"/>
          </a:ln>
        </p:spPr>
        <p:txBody>
          <a:bodyPr bIns="45694" lIns="91388" rIns="91388" tIns="45694">
            <a:spAutoFit/>
          </a:bodyPr>
          <a:lstStyle/>
          <a:p>
            <a:pPr>
              <a:lnSpc>
                <a:spcPct val="130000"/>
              </a:lnSpc>
            </a:pPr>
            <a:r>
              <a:rPr altLang="en-US" lang="zh-CN" sz="1333">
                <a:solidFill>
                  <a:schemeClr val="tx1">
                    <a:lumMod val="65000"/>
                    <a:lumOff val="35000"/>
                  </a:schemeClr>
                </a:solidFill>
                <a:latin charset="-122" pitchFamily="34" typeface="微软雅黑"/>
                <a:ea charset="-122" pitchFamily="34" typeface="微软雅黑"/>
              </a:rPr>
              <a:t>您的内容打在这里，或者通过复制您的文本后，在此框中选择粘贴，并选择只保留文字。</a:t>
            </a:r>
          </a:p>
        </p:txBody>
      </p:sp>
      <p:sp>
        <p:nvSpPr>
          <p:cNvPr id="38" name="TextBox 37"/>
          <p:cNvSpPr txBox="1">
            <a:spLocks noChangeArrowheads="1"/>
          </p:cNvSpPr>
          <p:nvPr/>
        </p:nvSpPr>
        <p:spPr bwMode="auto">
          <a:xfrm>
            <a:off x="4671678" y="4614335"/>
            <a:ext cx="2590450" cy="883670"/>
          </a:xfrm>
          <a:prstGeom prst="rect">
            <a:avLst/>
          </a:prstGeom>
          <a:noFill/>
          <a:ln w="9525">
            <a:noFill/>
            <a:miter lim="800000"/>
          </a:ln>
        </p:spPr>
        <p:txBody>
          <a:bodyPr bIns="45694" lIns="91388" rIns="91388" tIns="45694">
            <a:spAutoFit/>
          </a:bodyPr>
          <a:lstStyle/>
          <a:p>
            <a:pPr>
              <a:lnSpc>
                <a:spcPct val="130000"/>
              </a:lnSpc>
            </a:pPr>
            <a:r>
              <a:rPr altLang="en-US" lang="zh-CN" sz="1333">
                <a:solidFill>
                  <a:schemeClr val="tx1">
                    <a:lumMod val="65000"/>
                    <a:lumOff val="35000"/>
                  </a:schemeClr>
                </a:solidFill>
                <a:latin charset="-122" pitchFamily="34" typeface="微软雅黑"/>
                <a:ea charset="-122" pitchFamily="34" typeface="微软雅黑"/>
              </a:rPr>
              <a:t>您的内容打在这里，或者通过复制您的文本后，在此框中选择粘贴，并选择只保留文字。</a:t>
            </a:r>
          </a:p>
        </p:txBody>
      </p:sp>
      <p:sp>
        <p:nvSpPr>
          <p:cNvPr id="39" name="TextBox 38"/>
          <p:cNvSpPr txBox="1">
            <a:spLocks noChangeArrowheads="1"/>
          </p:cNvSpPr>
          <p:nvPr/>
        </p:nvSpPr>
        <p:spPr bwMode="auto">
          <a:xfrm>
            <a:off x="8720313" y="1236134"/>
            <a:ext cx="2590450" cy="883670"/>
          </a:xfrm>
          <a:prstGeom prst="rect">
            <a:avLst/>
          </a:prstGeom>
          <a:noFill/>
          <a:ln w="9525">
            <a:noFill/>
            <a:miter lim="800000"/>
          </a:ln>
        </p:spPr>
        <p:txBody>
          <a:bodyPr bIns="45694" lIns="91388" rIns="91388" tIns="45694">
            <a:spAutoFit/>
          </a:bodyPr>
          <a:lstStyle/>
          <a:p>
            <a:pPr>
              <a:lnSpc>
                <a:spcPct val="130000"/>
              </a:lnSpc>
            </a:pPr>
            <a:r>
              <a:rPr altLang="en-US" lang="zh-CN" sz="1333">
                <a:solidFill>
                  <a:schemeClr val="tx1">
                    <a:lumMod val="65000"/>
                    <a:lumOff val="35000"/>
                  </a:schemeClr>
                </a:solidFill>
                <a:latin charset="-122" pitchFamily="34" typeface="微软雅黑"/>
                <a:ea charset="-122" pitchFamily="34" typeface="微软雅黑"/>
              </a:rPr>
              <a:t>您的内容打在这里，或者通过复制您的文本后，在此框中选择粘贴，并选择只保留文字。</a:t>
            </a:r>
          </a:p>
        </p:txBody>
      </p:sp>
    </p:spTree>
    <p:extLst>
      <p:ext uri="{BB962C8B-B14F-4D97-AF65-F5344CB8AC3E}">
        <p14:creationId val="2825941188"/>
      </p:ext>
    </p:extLst>
  </p:cSld>
  <p:clrMapOvr>
    <a:masterClrMapping/>
  </p:clrMapOvr>
  <mc:AlternateContent>
    <mc:Choice Requires="p14">
      <p:transition p14:dur="1500" spd="slow">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anim calcmode="lin" valueType="num">
                                      <p:cBhvr>
                                        <p:cTn dur="500" fill="hold" id="8"/>
                                        <p:tgtEl>
                                          <p:spTgt spid="4"/>
                                        </p:tgtEl>
                                        <p:attrNameLst>
                                          <p:attrName>ppt_x</p:attrName>
                                        </p:attrNameLst>
                                      </p:cBhvr>
                                      <p:tavLst>
                                        <p:tav tm="0">
                                          <p:val>
                                            <p:strVal val="#ppt_x"/>
                                          </p:val>
                                        </p:tav>
                                        <p:tav tm="100000">
                                          <p:val>
                                            <p:strVal val="#ppt_x"/>
                                          </p:val>
                                        </p:tav>
                                      </p:tavLst>
                                    </p:anim>
                                    <p:anim calcmode="lin" valueType="num">
                                      <p:cBhvr>
                                        <p:cTn dur="5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grpId="0" id="11" nodeType="afterEffect" presetClass="entr" presetID="22" presetSubtype="4">
                                  <p:stCondLst>
                                    <p:cond delay="0"/>
                                  </p:stCondLst>
                                  <p:childTnLst>
                                    <p:set>
                                      <p:cBhvr>
                                        <p:cTn dur="1" fill="hold" id="12">
                                          <p:stCondLst>
                                            <p:cond delay="0"/>
                                          </p:stCondLst>
                                        </p:cTn>
                                        <p:tgtEl>
                                          <p:spTgt spid="37"/>
                                        </p:tgtEl>
                                        <p:attrNameLst>
                                          <p:attrName>style.visibility</p:attrName>
                                        </p:attrNameLst>
                                      </p:cBhvr>
                                      <p:to>
                                        <p:strVal val="visible"/>
                                      </p:to>
                                    </p:set>
                                    <p:animEffect filter="wipe(down)" transition="in">
                                      <p:cBhvr>
                                        <p:cTn dur="500" id="13"/>
                                        <p:tgtEl>
                                          <p:spTgt spid="37"/>
                                        </p:tgtEl>
                                      </p:cBhvr>
                                    </p:animEffect>
                                  </p:childTnLst>
                                </p:cTn>
                              </p:par>
                            </p:childTnLst>
                          </p:cTn>
                        </p:par>
                        <p:par>
                          <p:cTn fill="hold" id="14" nodeType="afterGroup">
                            <p:stCondLst>
                              <p:cond delay="1000"/>
                            </p:stCondLst>
                            <p:childTnLst>
                              <p:par>
                                <p:cTn fill="hold" grpId="0" id="15" nodeType="afterEffect" presetClass="entr" presetID="52" presetSubtype="0">
                                  <p:stCondLst>
                                    <p:cond delay="0"/>
                                  </p:stCondLst>
                                  <p:childTnLst>
                                    <p:set>
                                      <p:cBhvr>
                                        <p:cTn dur="1" fill="hold" id="16">
                                          <p:stCondLst>
                                            <p:cond delay="0"/>
                                          </p:stCondLst>
                                        </p:cTn>
                                        <p:tgtEl>
                                          <p:spTgt spid="31"/>
                                        </p:tgtEl>
                                        <p:attrNameLst>
                                          <p:attrName>style.visibility</p:attrName>
                                        </p:attrNameLst>
                                      </p:cBhvr>
                                      <p:to>
                                        <p:strVal val="visible"/>
                                      </p:to>
                                    </p:set>
                                    <p:animScale>
                                      <p:cBhvr>
                                        <p:cTn decel="50000" dur="500" fill="hold" id="17">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18">
                                          <p:stCondLst>
                                            <p:cond delay="0"/>
                                          </p:stCondLst>
                                        </p:cTn>
                                        <p:tgtEl>
                                          <p:spTgt spid="31"/>
                                        </p:tgtEl>
                                        <p:attrNameLst>
                                          <p:attrName>ppt_x</p:attrName>
                                          <p:attrName>ppt_y</p:attrName>
                                        </p:attrNameLst>
                                      </p:cBhvr>
                                    </p:animMotion>
                                    <p:animEffect filter="fade" transition="in">
                                      <p:cBhvr>
                                        <p:cTn dur="500" id="19"/>
                                        <p:tgtEl>
                                          <p:spTgt spid="31"/>
                                        </p:tgtEl>
                                      </p:cBhvr>
                                    </p:animEffect>
                                  </p:childTnLst>
                                </p:cTn>
                              </p:par>
                              <p:par>
                                <p:cTn fill="hold" grpId="0" id="20" nodeType="withEffect" presetClass="entr" presetID="52" presetSubtype="0">
                                  <p:stCondLst>
                                    <p:cond delay="0"/>
                                  </p:stCondLst>
                                  <p:childTnLst>
                                    <p:set>
                                      <p:cBhvr>
                                        <p:cTn dur="1" fill="hold" id="21">
                                          <p:stCondLst>
                                            <p:cond delay="0"/>
                                          </p:stCondLst>
                                        </p:cTn>
                                        <p:tgtEl>
                                          <p:spTgt spid="34"/>
                                        </p:tgtEl>
                                        <p:attrNameLst>
                                          <p:attrName>style.visibility</p:attrName>
                                        </p:attrNameLst>
                                      </p:cBhvr>
                                      <p:to>
                                        <p:strVal val="visible"/>
                                      </p:to>
                                    </p:set>
                                    <p:animScale>
                                      <p:cBhvr>
                                        <p:cTn decel="50000" dur="500" fill="hold" id="22">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23">
                                          <p:stCondLst>
                                            <p:cond delay="0"/>
                                          </p:stCondLst>
                                        </p:cTn>
                                        <p:tgtEl>
                                          <p:spTgt spid="34"/>
                                        </p:tgtEl>
                                        <p:attrNameLst>
                                          <p:attrName>ppt_x</p:attrName>
                                          <p:attrName>ppt_y</p:attrName>
                                        </p:attrNameLst>
                                      </p:cBhvr>
                                    </p:animMotion>
                                    <p:animEffect filter="fade" transition="in">
                                      <p:cBhvr>
                                        <p:cTn dur="500" id="24"/>
                                        <p:tgtEl>
                                          <p:spTgt spid="34"/>
                                        </p:tgtEl>
                                      </p:cBhvr>
                                    </p:animEffect>
                                  </p:childTnLst>
                                </p:cTn>
                              </p:par>
                            </p:childTnLst>
                          </p:cTn>
                        </p:par>
                        <p:par>
                          <p:cTn fill="hold" id="25" nodeType="afterGroup">
                            <p:stCondLst>
                              <p:cond delay="1500"/>
                            </p:stCondLst>
                            <p:childTnLst>
                              <p:par>
                                <p:cTn fill="hold" id="26" nodeType="afterEffect" presetClass="entr" presetID="47" presetSubtype="0">
                                  <p:stCondLst>
                                    <p:cond delay="0"/>
                                  </p:stCondLst>
                                  <p:childTnLst>
                                    <p:set>
                                      <p:cBhvr>
                                        <p:cTn dur="1" fill="hold" id="27">
                                          <p:stCondLst>
                                            <p:cond delay="0"/>
                                          </p:stCondLst>
                                        </p:cTn>
                                        <p:tgtEl>
                                          <p:spTgt spid="3"/>
                                        </p:tgtEl>
                                        <p:attrNameLst>
                                          <p:attrName>style.visibility</p:attrName>
                                        </p:attrNameLst>
                                      </p:cBhvr>
                                      <p:to>
                                        <p:strVal val="visible"/>
                                      </p:to>
                                    </p:set>
                                    <p:animEffect filter="fade" transition="in">
                                      <p:cBhvr>
                                        <p:cTn dur="500" id="28"/>
                                        <p:tgtEl>
                                          <p:spTgt spid="3"/>
                                        </p:tgtEl>
                                      </p:cBhvr>
                                    </p:animEffect>
                                    <p:anim calcmode="lin" valueType="num">
                                      <p:cBhvr>
                                        <p:cTn dur="500" fill="hold" id="29"/>
                                        <p:tgtEl>
                                          <p:spTgt spid="3"/>
                                        </p:tgtEl>
                                        <p:attrNameLst>
                                          <p:attrName>ppt_x</p:attrName>
                                        </p:attrNameLst>
                                      </p:cBhvr>
                                      <p:tavLst>
                                        <p:tav tm="0">
                                          <p:val>
                                            <p:strVal val="#ppt_x"/>
                                          </p:val>
                                        </p:tav>
                                        <p:tav tm="100000">
                                          <p:val>
                                            <p:strVal val="#ppt_x"/>
                                          </p:val>
                                        </p:tav>
                                      </p:tavLst>
                                    </p:anim>
                                    <p:anim calcmode="lin" valueType="num">
                                      <p:cBhvr>
                                        <p:cTn dur="500" fill="hold" id="30"/>
                                        <p:tgtEl>
                                          <p:spTgt spid="3"/>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2000"/>
                            </p:stCondLst>
                            <p:childTnLst>
                              <p:par>
                                <p:cTn fill="hold" grpId="0" id="32" nodeType="afterEffect" presetClass="entr" presetID="22" presetSubtype="1">
                                  <p:stCondLst>
                                    <p:cond delay="0"/>
                                  </p:stCondLst>
                                  <p:childTnLst>
                                    <p:set>
                                      <p:cBhvr>
                                        <p:cTn dur="1" fill="hold" id="33">
                                          <p:stCondLst>
                                            <p:cond delay="0"/>
                                          </p:stCondLst>
                                        </p:cTn>
                                        <p:tgtEl>
                                          <p:spTgt spid="38"/>
                                        </p:tgtEl>
                                        <p:attrNameLst>
                                          <p:attrName>style.visibility</p:attrName>
                                        </p:attrNameLst>
                                      </p:cBhvr>
                                      <p:to>
                                        <p:strVal val="visible"/>
                                      </p:to>
                                    </p:set>
                                    <p:animEffect filter="wipe(up)" transition="in">
                                      <p:cBhvr>
                                        <p:cTn dur="500" id="34"/>
                                        <p:tgtEl>
                                          <p:spTgt spid="38"/>
                                        </p:tgtEl>
                                      </p:cBhvr>
                                    </p:animEffect>
                                  </p:childTnLst>
                                </p:cTn>
                              </p:par>
                            </p:childTnLst>
                          </p:cTn>
                        </p:par>
                        <p:par>
                          <p:cTn fill="hold" id="35" nodeType="afterGroup">
                            <p:stCondLst>
                              <p:cond delay="2500"/>
                            </p:stCondLst>
                            <p:childTnLst>
                              <p:par>
                                <p:cTn fill="hold" grpId="0" id="36" nodeType="afterEffect" presetClass="entr" presetID="52" presetSubtype="0">
                                  <p:stCondLst>
                                    <p:cond delay="0"/>
                                  </p:stCondLst>
                                  <p:childTnLst>
                                    <p:set>
                                      <p:cBhvr>
                                        <p:cTn dur="1" fill="hold" id="37">
                                          <p:stCondLst>
                                            <p:cond delay="0"/>
                                          </p:stCondLst>
                                        </p:cTn>
                                        <p:tgtEl>
                                          <p:spTgt spid="32"/>
                                        </p:tgtEl>
                                        <p:attrNameLst>
                                          <p:attrName>style.visibility</p:attrName>
                                        </p:attrNameLst>
                                      </p:cBhvr>
                                      <p:to>
                                        <p:strVal val="visible"/>
                                      </p:to>
                                    </p:set>
                                    <p:animScale>
                                      <p:cBhvr>
                                        <p:cTn decel="50000" dur="500" fill="hold" id="38">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39">
                                          <p:stCondLst>
                                            <p:cond delay="0"/>
                                          </p:stCondLst>
                                        </p:cTn>
                                        <p:tgtEl>
                                          <p:spTgt spid="32"/>
                                        </p:tgtEl>
                                        <p:attrNameLst>
                                          <p:attrName>ppt_x</p:attrName>
                                          <p:attrName>ppt_y</p:attrName>
                                        </p:attrNameLst>
                                      </p:cBhvr>
                                    </p:animMotion>
                                    <p:animEffect filter="fade" transition="in">
                                      <p:cBhvr>
                                        <p:cTn dur="500" id="40"/>
                                        <p:tgtEl>
                                          <p:spTgt spid="32"/>
                                        </p:tgtEl>
                                      </p:cBhvr>
                                    </p:animEffect>
                                  </p:childTnLst>
                                </p:cTn>
                              </p:par>
                              <p:par>
                                <p:cTn fill="hold" grpId="0" id="41" nodeType="withEffect" presetClass="entr" presetID="52" presetSubtype="0">
                                  <p:stCondLst>
                                    <p:cond delay="0"/>
                                  </p:stCondLst>
                                  <p:childTnLst>
                                    <p:set>
                                      <p:cBhvr>
                                        <p:cTn dur="1" fill="hold" id="42">
                                          <p:stCondLst>
                                            <p:cond delay="0"/>
                                          </p:stCondLst>
                                        </p:cTn>
                                        <p:tgtEl>
                                          <p:spTgt spid="35"/>
                                        </p:tgtEl>
                                        <p:attrNameLst>
                                          <p:attrName>style.visibility</p:attrName>
                                        </p:attrNameLst>
                                      </p:cBhvr>
                                      <p:to>
                                        <p:strVal val="visible"/>
                                      </p:to>
                                    </p:set>
                                    <p:animScale>
                                      <p:cBhvr>
                                        <p:cTn decel="50000" dur="500" fill="hold" id="43">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44">
                                          <p:stCondLst>
                                            <p:cond delay="0"/>
                                          </p:stCondLst>
                                        </p:cTn>
                                        <p:tgtEl>
                                          <p:spTgt spid="35"/>
                                        </p:tgtEl>
                                        <p:attrNameLst>
                                          <p:attrName>ppt_x</p:attrName>
                                          <p:attrName>ppt_y</p:attrName>
                                        </p:attrNameLst>
                                      </p:cBhvr>
                                    </p:animMotion>
                                    <p:animEffect filter="fade" transition="in">
                                      <p:cBhvr>
                                        <p:cTn dur="500" id="45"/>
                                        <p:tgtEl>
                                          <p:spTgt spid="35"/>
                                        </p:tgtEl>
                                      </p:cBhvr>
                                    </p:animEffect>
                                  </p:childTnLst>
                                </p:cTn>
                              </p:par>
                            </p:childTnLst>
                          </p:cTn>
                        </p:par>
                        <p:par>
                          <p:cTn fill="hold" id="46" nodeType="afterGroup">
                            <p:stCondLst>
                              <p:cond delay="3000"/>
                            </p:stCondLst>
                            <p:childTnLst>
                              <p:par>
                                <p:cTn fill="hold" id="47" nodeType="afterEffect" presetClass="entr" presetID="42" presetSubtype="0">
                                  <p:stCondLst>
                                    <p:cond delay="0"/>
                                  </p:stCondLst>
                                  <p:childTnLst>
                                    <p:set>
                                      <p:cBhvr>
                                        <p:cTn dur="1" fill="hold" id="48">
                                          <p:stCondLst>
                                            <p:cond delay="0"/>
                                          </p:stCondLst>
                                        </p:cTn>
                                        <p:tgtEl>
                                          <p:spTgt spid="2"/>
                                        </p:tgtEl>
                                        <p:attrNameLst>
                                          <p:attrName>style.visibility</p:attrName>
                                        </p:attrNameLst>
                                      </p:cBhvr>
                                      <p:to>
                                        <p:strVal val="visible"/>
                                      </p:to>
                                    </p:set>
                                    <p:animEffect filter="fade" transition="in">
                                      <p:cBhvr>
                                        <p:cTn dur="500" id="49"/>
                                        <p:tgtEl>
                                          <p:spTgt spid="2"/>
                                        </p:tgtEl>
                                      </p:cBhvr>
                                    </p:animEffect>
                                    <p:anim calcmode="lin" valueType="num">
                                      <p:cBhvr>
                                        <p:cTn dur="500" fill="hold" id="50"/>
                                        <p:tgtEl>
                                          <p:spTgt spid="2"/>
                                        </p:tgtEl>
                                        <p:attrNameLst>
                                          <p:attrName>ppt_x</p:attrName>
                                        </p:attrNameLst>
                                      </p:cBhvr>
                                      <p:tavLst>
                                        <p:tav tm="0">
                                          <p:val>
                                            <p:strVal val="#ppt_x"/>
                                          </p:val>
                                        </p:tav>
                                        <p:tav tm="100000">
                                          <p:val>
                                            <p:strVal val="#ppt_x"/>
                                          </p:val>
                                        </p:tav>
                                      </p:tavLst>
                                    </p:anim>
                                    <p:anim calcmode="lin" valueType="num">
                                      <p:cBhvr>
                                        <p:cTn dur="500" fill="hold" id="51"/>
                                        <p:tgtEl>
                                          <p:spTgt spid="2"/>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3500"/>
                            </p:stCondLst>
                            <p:childTnLst>
                              <p:par>
                                <p:cTn fill="hold" grpId="0" id="53" nodeType="afterEffect" presetClass="entr" presetID="22" presetSubtype="4">
                                  <p:stCondLst>
                                    <p:cond delay="0"/>
                                  </p:stCondLst>
                                  <p:childTnLst>
                                    <p:set>
                                      <p:cBhvr>
                                        <p:cTn dur="1" fill="hold" id="54">
                                          <p:stCondLst>
                                            <p:cond delay="0"/>
                                          </p:stCondLst>
                                        </p:cTn>
                                        <p:tgtEl>
                                          <p:spTgt spid="39"/>
                                        </p:tgtEl>
                                        <p:attrNameLst>
                                          <p:attrName>style.visibility</p:attrName>
                                        </p:attrNameLst>
                                      </p:cBhvr>
                                      <p:to>
                                        <p:strVal val="visible"/>
                                      </p:to>
                                    </p:set>
                                    <p:animEffect filter="wipe(down)" transition="in">
                                      <p:cBhvr>
                                        <p:cTn dur="500" id="55"/>
                                        <p:tgtEl>
                                          <p:spTgt spid="39"/>
                                        </p:tgtEl>
                                      </p:cBhvr>
                                    </p:animEffect>
                                  </p:childTnLst>
                                </p:cTn>
                              </p:par>
                            </p:childTnLst>
                          </p:cTn>
                        </p:par>
                        <p:par>
                          <p:cTn fill="hold" id="56" nodeType="afterGroup">
                            <p:stCondLst>
                              <p:cond delay="4000"/>
                            </p:stCondLst>
                            <p:childTnLst>
                              <p:par>
                                <p:cTn fill="hold" grpId="0" id="57" nodeType="afterEffect" presetClass="entr" presetID="52" presetSubtype="0">
                                  <p:stCondLst>
                                    <p:cond delay="0"/>
                                  </p:stCondLst>
                                  <p:childTnLst>
                                    <p:set>
                                      <p:cBhvr>
                                        <p:cTn dur="1" fill="hold" id="58">
                                          <p:stCondLst>
                                            <p:cond delay="0"/>
                                          </p:stCondLst>
                                        </p:cTn>
                                        <p:tgtEl>
                                          <p:spTgt spid="33"/>
                                        </p:tgtEl>
                                        <p:attrNameLst>
                                          <p:attrName>style.visibility</p:attrName>
                                        </p:attrNameLst>
                                      </p:cBhvr>
                                      <p:to>
                                        <p:strVal val="visible"/>
                                      </p:to>
                                    </p:set>
                                    <p:animScale>
                                      <p:cBhvr>
                                        <p:cTn decel="50000" dur="500" fill="hold" id="59">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60">
                                          <p:stCondLst>
                                            <p:cond delay="0"/>
                                          </p:stCondLst>
                                        </p:cTn>
                                        <p:tgtEl>
                                          <p:spTgt spid="33"/>
                                        </p:tgtEl>
                                        <p:attrNameLst>
                                          <p:attrName>ppt_x</p:attrName>
                                          <p:attrName>ppt_y</p:attrName>
                                        </p:attrNameLst>
                                      </p:cBhvr>
                                    </p:animMotion>
                                    <p:animEffect filter="fade" transition="in">
                                      <p:cBhvr>
                                        <p:cTn dur="500" id="61"/>
                                        <p:tgtEl>
                                          <p:spTgt spid="33"/>
                                        </p:tgtEl>
                                      </p:cBhvr>
                                    </p:animEffect>
                                  </p:childTnLst>
                                </p:cTn>
                              </p:par>
                              <p:par>
                                <p:cTn fill="hold" grpId="0" id="62" nodeType="withEffect" presetClass="entr" presetID="52" presetSubtype="0">
                                  <p:stCondLst>
                                    <p:cond delay="0"/>
                                  </p:stCondLst>
                                  <p:childTnLst>
                                    <p:set>
                                      <p:cBhvr>
                                        <p:cTn dur="1" fill="hold" id="63">
                                          <p:stCondLst>
                                            <p:cond delay="0"/>
                                          </p:stCondLst>
                                        </p:cTn>
                                        <p:tgtEl>
                                          <p:spTgt spid="36"/>
                                        </p:tgtEl>
                                        <p:attrNameLst>
                                          <p:attrName>style.visibility</p:attrName>
                                        </p:attrNameLst>
                                      </p:cBhvr>
                                      <p:to>
                                        <p:strVal val="visible"/>
                                      </p:to>
                                    </p:set>
                                    <p:animScale>
                                      <p:cBhvr>
                                        <p:cTn decel="50000" dur="500" fill="hold" id="64">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65">
                                          <p:stCondLst>
                                            <p:cond delay="0"/>
                                          </p:stCondLst>
                                        </p:cTn>
                                        <p:tgtEl>
                                          <p:spTgt spid="36"/>
                                        </p:tgtEl>
                                        <p:attrNameLst>
                                          <p:attrName>ppt_x</p:attrName>
                                          <p:attrName>ppt_y</p:attrName>
                                        </p:attrNameLst>
                                      </p:cBhvr>
                                    </p:animMotion>
                                    <p:animEffect filter="fade" transition="in">
                                      <p:cBhvr>
                                        <p:cTn dur="500" id="66"/>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2"/>
      <p:bldP grpId="0" spid="33"/>
      <p:bldP grpId="0" spid="34"/>
      <p:bldP grpId="0" spid="35"/>
      <p:bldP grpId="0" spid="36"/>
      <p:bldP grpId="0" spid="37"/>
      <p:bldP grpId="0" spid="38"/>
      <p:bldP grpId="0" spid="39"/>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任意多边形 5"/>
          <p:cNvSpPr/>
          <p:nvPr/>
        </p:nvSpPr>
        <p:spPr bwMode="auto">
          <a:xfrm>
            <a:off x="8157529" y="3155999"/>
            <a:ext cx="2548739" cy="287290"/>
          </a:xfrm>
          <a:custGeom>
            <a:gdLst>
              <a:gd fmla="*/ 0 w 1600200" name="connsiteX0"/>
              <a:gd fmla="*/ 552450 h 552450" name="connsiteY0"/>
              <a:gd fmla="*/ 171450 w 1600200" name="connsiteX1"/>
              <a:gd fmla="*/ 0 h 552450" name="connsiteY1"/>
              <a:gd fmla="*/ 1600200 w 1600200" name="connsiteX2"/>
              <a:gd fmla="*/ 0 h 552450" name="connsiteY2"/>
            </a:gdLst>
            <a:cxnLst>
              <a:cxn ang="0">
                <a:pos x="connsiteX0" y="connsiteY0"/>
              </a:cxn>
              <a:cxn ang="0">
                <a:pos x="connsiteX1" y="connsiteY1"/>
              </a:cxn>
              <a:cxn ang="0">
                <a:pos x="connsiteX2" y="connsiteY2"/>
              </a:cxn>
            </a:cxnLst>
            <a:rect b="b" l="l" r="r" t="t"/>
            <a:pathLst>
              <a:path h="552450" w="1600200">
                <a:moveTo>
                  <a:pt x="0" y="552450"/>
                </a:moveTo>
                <a:lnTo>
                  <a:pt x="171450" y="0"/>
                </a:lnTo>
                <a:lnTo>
                  <a:pt x="1600200" y="0"/>
                </a:lnTo>
              </a:path>
            </a:pathLst>
          </a:custGeom>
          <a:noFill/>
          <a:ln algn="ctr" cap="flat" cmpd="sng" w="12700">
            <a:solidFill>
              <a:schemeClr val="bg1">
                <a:lumMod val="60000"/>
                <a:lumOff val="40000"/>
              </a:schemeClr>
            </a:solidFill>
            <a:prstDash val="solid"/>
            <a:headEnd len="med" type="oval" w="med"/>
            <a:tailEnd len="med" type="stealth" w="med"/>
          </a:ln>
          <a:effectLst/>
        </p:spPr>
        <p:txBody>
          <a:bodyPr anchor="ctr" bIns="45698" lIns="91396" rIns="91396" tIns="45698"/>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endParaRPr altLang="en-US" kern="0" lang="zh-CN" sz="1066">
              <a:solidFill>
                <a:srgbClr val="000000"/>
              </a:solidFill>
              <a:cs typeface="+mn-ea"/>
              <a:sym charset="0" panose="020b0604020202020204" pitchFamily="34" typeface="Arial"/>
            </a:endParaRPr>
          </a:p>
        </p:txBody>
      </p:sp>
      <p:sp>
        <p:nvSpPr>
          <p:cNvPr id="7" name="任意多边形 6"/>
          <p:cNvSpPr/>
          <p:nvPr/>
        </p:nvSpPr>
        <p:spPr bwMode="auto">
          <a:xfrm flipH="1">
            <a:off x="1912645" y="3465510"/>
            <a:ext cx="2550326" cy="285701"/>
          </a:xfrm>
          <a:custGeom>
            <a:gdLst>
              <a:gd fmla="*/ 0 w 1600200" name="connsiteX0"/>
              <a:gd fmla="*/ 552450 h 552450" name="connsiteY0"/>
              <a:gd fmla="*/ 171450 w 1600200" name="connsiteX1"/>
              <a:gd fmla="*/ 0 h 552450" name="connsiteY1"/>
              <a:gd fmla="*/ 1600200 w 1600200" name="connsiteX2"/>
              <a:gd fmla="*/ 0 h 552450" name="connsiteY2"/>
            </a:gdLst>
            <a:cxnLst>
              <a:cxn ang="0">
                <a:pos x="connsiteX0" y="connsiteY0"/>
              </a:cxn>
              <a:cxn ang="0">
                <a:pos x="connsiteX1" y="connsiteY1"/>
              </a:cxn>
              <a:cxn ang="0">
                <a:pos x="connsiteX2" y="connsiteY2"/>
              </a:cxn>
            </a:cxnLst>
            <a:rect b="b" l="l" r="r" t="t"/>
            <a:pathLst>
              <a:path h="552450" w="1600200">
                <a:moveTo>
                  <a:pt x="0" y="552450"/>
                </a:moveTo>
                <a:lnTo>
                  <a:pt x="171450" y="0"/>
                </a:lnTo>
                <a:lnTo>
                  <a:pt x="1600200" y="0"/>
                </a:lnTo>
              </a:path>
            </a:pathLst>
          </a:custGeom>
          <a:noFill/>
          <a:ln algn="ctr" cap="flat" cmpd="sng" w="12700">
            <a:solidFill>
              <a:schemeClr val="bg1">
                <a:lumMod val="60000"/>
                <a:lumOff val="40000"/>
              </a:schemeClr>
            </a:solidFill>
            <a:prstDash val="solid"/>
            <a:headEnd len="med" type="oval" w="med"/>
            <a:tailEnd len="med" type="stealth" w="med"/>
          </a:ln>
          <a:effectLst/>
        </p:spPr>
        <p:txBody>
          <a:bodyPr anchor="ctr" bIns="45698" lIns="91396" rIns="91396" tIns="45698"/>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endParaRPr altLang="en-US" kern="0" lang="zh-CN" sz="1066">
              <a:solidFill>
                <a:srgbClr val="000000"/>
              </a:solidFill>
              <a:cs typeface="+mn-ea"/>
              <a:sym charset="0" panose="020b0604020202020204" pitchFamily="34" typeface="Arial"/>
            </a:endParaRPr>
          </a:p>
        </p:txBody>
      </p:sp>
      <p:sp>
        <p:nvSpPr>
          <p:cNvPr id="8" name="任意多边形 7"/>
          <p:cNvSpPr/>
          <p:nvPr/>
        </p:nvSpPr>
        <p:spPr>
          <a:xfrm>
            <a:off x="6270540" y="2456032"/>
            <a:ext cx="672892" cy="1001539"/>
          </a:xfrm>
          <a:custGeom>
            <a:gdLst>
              <a:gd fmla="*/ 0 w 647700" name="connsiteX0"/>
              <a:gd fmla="*/ 965200 h 965200" name="connsiteY0"/>
              <a:gd fmla="*/ 101600 w 647700" name="connsiteX1"/>
              <a:gd fmla="*/ 520700 h 965200" name="connsiteY1"/>
              <a:gd fmla="*/ 647700 w 647700" name="connsiteX2"/>
              <a:gd fmla="*/ 0 h 965200" name="connsiteY2"/>
            </a:gdLst>
            <a:cxnLst>
              <a:cxn ang="0">
                <a:pos x="connsiteX0" y="connsiteY0"/>
              </a:cxn>
              <a:cxn ang="0">
                <a:pos x="connsiteX1" y="connsiteY1"/>
              </a:cxn>
              <a:cxn ang="0">
                <a:pos x="connsiteX2" y="connsiteY2"/>
              </a:cxn>
            </a:cxnLst>
            <a:rect b="b" l="l" r="r" t="t"/>
            <a:pathLst>
              <a:path h="965200" w="647700">
                <a:moveTo>
                  <a:pt x="0" y="965200"/>
                </a:moveTo>
                <a:lnTo>
                  <a:pt x="101600" y="520700"/>
                </a:lnTo>
                <a:lnTo>
                  <a:pt x="647700" y="0"/>
                </a:lnTo>
              </a:path>
            </a:pathLst>
          </a:custGeom>
          <a:noFill/>
          <a:ln algn="ctr" cap="flat" cmpd="sng" w="12700">
            <a:solidFill>
              <a:schemeClr val="bg1">
                <a:lumMod val="60000"/>
                <a:lumOff val="40000"/>
              </a:schemeClr>
            </a:solidFill>
            <a:prstDash val="solid"/>
            <a:headEnd len="med" type="oval" w="med"/>
            <a:tailEnd len="med" type="stealth" w="med"/>
          </a:ln>
          <a:effectLst/>
        </p:spPr>
        <p:txBody>
          <a:bodyPr anchor="ctr" bIns="45698" lIns="91396" rIns="91396" tIns="45698"/>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endParaRPr altLang="en-US" kern="0" lang="zh-CN" sz="1066">
              <a:solidFill>
                <a:srgbClr val="000000"/>
              </a:solidFill>
              <a:cs typeface="+mn-ea"/>
              <a:sym charset="0" panose="020b0604020202020204" pitchFamily="34" typeface="Arial"/>
            </a:endParaRPr>
          </a:p>
        </p:txBody>
      </p:sp>
      <p:sp>
        <p:nvSpPr>
          <p:cNvPr id="9" name="任意多边形 8"/>
          <p:cNvSpPr/>
          <p:nvPr/>
        </p:nvSpPr>
        <p:spPr>
          <a:xfrm flipH="1">
            <a:off x="4558157" y="2449682"/>
            <a:ext cx="672892" cy="1001539"/>
          </a:xfrm>
          <a:custGeom>
            <a:gdLst>
              <a:gd fmla="*/ 0 w 647700" name="connsiteX0"/>
              <a:gd fmla="*/ 965200 h 965200" name="connsiteY0"/>
              <a:gd fmla="*/ 101600 w 647700" name="connsiteX1"/>
              <a:gd fmla="*/ 520700 h 965200" name="connsiteY1"/>
              <a:gd fmla="*/ 647700 w 647700" name="connsiteX2"/>
              <a:gd fmla="*/ 0 h 965200" name="connsiteY2"/>
            </a:gdLst>
            <a:cxnLst>
              <a:cxn ang="0">
                <a:pos x="connsiteX0" y="connsiteY0"/>
              </a:cxn>
              <a:cxn ang="0">
                <a:pos x="connsiteX1" y="connsiteY1"/>
              </a:cxn>
              <a:cxn ang="0">
                <a:pos x="connsiteX2" y="connsiteY2"/>
              </a:cxn>
            </a:cxnLst>
            <a:rect b="b" l="l" r="r" t="t"/>
            <a:pathLst>
              <a:path h="965200" w="647700">
                <a:moveTo>
                  <a:pt x="0" y="965200"/>
                </a:moveTo>
                <a:lnTo>
                  <a:pt x="101600" y="520700"/>
                </a:lnTo>
                <a:lnTo>
                  <a:pt x="647700" y="0"/>
                </a:lnTo>
              </a:path>
            </a:pathLst>
          </a:custGeom>
          <a:noFill/>
          <a:ln algn="ctr" cap="flat" cmpd="sng" w="12700">
            <a:solidFill>
              <a:schemeClr val="bg1">
                <a:lumMod val="60000"/>
                <a:lumOff val="40000"/>
              </a:schemeClr>
            </a:solidFill>
            <a:prstDash val="solid"/>
            <a:headEnd len="med" type="oval" w="med"/>
            <a:tailEnd len="med" type="stealth" w="med"/>
          </a:ln>
          <a:effectLst/>
        </p:spPr>
        <p:txBody>
          <a:bodyPr anchor="ctr" bIns="45698" lIns="91396" rIns="91396" tIns="45698"/>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endParaRPr altLang="en-US" kern="0" lang="zh-CN" sz="1066">
              <a:solidFill>
                <a:srgbClr val="000000"/>
              </a:solidFill>
              <a:cs typeface="+mn-ea"/>
              <a:sym charset="0" panose="020b0604020202020204" pitchFamily="34" typeface="Arial"/>
            </a:endParaRPr>
          </a:p>
        </p:txBody>
      </p:sp>
      <p:grpSp>
        <p:nvGrpSpPr>
          <p:cNvPr id="31" name="组合 35"/>
          <p:cNvGrpSpPr/>
          <p:nvPr/>
        </p:nvGrpSpPr>
        <p:grpSpPr>
          <a:xfrm>
            <a:off x="3888438" y="3238535"/>
            <a:ext cx="1028383" cy="1041219"/>
            <a:chOff x="3137297" y="2428875"/>
            <a:chExt cx="771525" cy="781050"/>
          </a:xfrm>
        </p:grpSpPr>
        <p:sp>
          <p:nvSpPr>
            <p:cNvPr id="5" name="Freeform 19"/>
            <p:cNvSpPr/>
            <p:nvPr/>
          </p:nvSpPr>
          <p:spPr bwMode="auto">
            <a:xfrm>
              <a:off x="3137297" y="2428875"/>
              <a:ext cx="771525" cy="781050"/>
            </a:xfrm>
            <a:custGeom>
              <a:gdLst>
                <a:gd fmla="*/ 15 w 101" name="T0"/>
                <a:gd fmla="*/ 31 h 102" name="T1"/>
                <a:gd fmla="*/ 21 w 101" name="T2"/>
                <a:gd fmla="*/ 5 h 102" name="T3"/>
                <a:gd fmla="*/ 26 w 101" name="T4"/>
                <a:gd fmla="*/ 1 h 102" name="T5"/>
                <a:gd fmla="*/ 32 w 101" name="T6"/>
                <a:gd fmla="*/ 2 h 102" name="T7"/>
                <a:gd fmla="*/ 95 w 101" name="T8"/>
                <a:gd fmla="*/ 41 h 102" name="T9"/>
                <a:gd fmla="*/ 101 w 101" name="T10"/>
                <a:gd fmla="*/ 51 h 102" name="T11"/>
                <a:gd fmla="*/ 94 w 101" name="T12"/>
                <a:gd fmla="*/ 63 h 102" name="T13"/>
                <a:gd fmla="*/ 6 w 101" name="T14"/>
                <a:gd fmla="*/ 102 h 102" name="T15"/>
                <a:gd fmla="*/ 2 w 101" name="T16"/>
                <a:gd fmla="*/ 101 h 102" name="T17"/>
                <a:gd fmla="*/ 0 w 101" name="T18"/>
                <a:gd fmla="*/ 97 h 102" name="T19"/>
                <a:gd fmla="*/ 5 w 101" name="T20"/>
                <a:gd fmla="*/ 77 h 102" name="T21"/>
                <a:gd fmla="*/ 15 w 101" name="T22"/>
                <a:gd fmla="*/ 31 h 10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2" w="100">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solidFill>
              <a:schemeClr val="accent1"/>
            </a:solidFill>
            <a:ln algn="ctr" cap="flat" cmpd="sng" w="3175">
              <a:noFill/>
              <a:prstDash val="solid"/>
            </a:ln>
            <a:effectLst/>
          </p:spPr>
          <p:txBody>
            <a:bodyPr anchor="ctr" bIns="45698" lIns="91396" rIns="91396" tIns="45698"/>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endParaRPr altLang="en-US" kern="0" lang="zh-CN" sz="1066">
                <a:solidFill>
                  <a:srgbClr val="FFFFFF"/>
                </a:solidFill>
                <a:cs typeface="+mn-ea"/>
                <a:sym charset="0" panose="020b0604020202020204" pitchFamily="34" typeface="Arial"/>
              </a:endParaRPr>
            </a:p>
          </p:txBody>
        </p:sp>
        <p:sp>
          <p:nvSpPr>
            <p:cNvPr id="10" name="Freeform 6"/>
            <p:cNvSpPr>
              <a:spLocks noChangeAspect="1" noEditPoints="1"/>
            </p:cNvSpPr>
            <p:nvPr/>
          </p:nvSpPr>
          <p:spPr bwMode="auto">
            <a:xfrm>
              <a:off x="3469482" y="2717006"/>
              <a:ext cx="170260" cy="180975"/>
            </a:xfrm>
            <a:custGeom>
              <a:gdLst>
                <a:gd fmla="*/ 67 w 376" name="T0"/>
                <a:gd fmla="*/ 3 h 401" name="T1"/>
                <a:gd fmla="*/ 62 w 376" name="T2"/>
                <a:gd fmla="*/ 3 h 401" name="T3"/>
                <a:gd fmla="*/ 0 w 376" name="T4"/>
                <a:gd fmla="*/ 159 h 401" name="T5"/>
                <a:gd fmla="*/ 65 w 376" name="T6"/>
                <a:gd fmla="*/ 223 h 401" name="T7"/>
                <a:gd fmla="*/ 129 w 376" name="T8"/>
                <a:gd fmla="*/ 159 h 401" name="T9"/>
                <a:gd fmla="*/ 67 w 376" name="T10"/>
                <a:gd fmla="*/ 3 h 401" name="T11"/>
                <a:gd fmla="*/ 313 w 376" name="T12"/>
                <a:gd fmla="*/ 3 h 401" name="T13"/>
                <a:gd fmla="*/ 309 w 376" name="T14"/>
                <a:gd fmla="*/ 3 h 401" name="T15"/>
                <a:gd fmla="*/ 246 w 376" name="T16"/>
                <a:gd fmla="*/ 159 h 401" name="T17"/>
                <a:gd fmla="*/ 311 w 376" name="T18"/>
                <a:gd fmla="*/ 223 h 401" name="T19"/>
                <a:gd fmla="*/ 376 w 376" name="T20"/>
                <a:gd fmla="*/ 159 h 401" name="T21"/>
                <a:gd fmla="*/ 313 w 376" name="T22"/>
                <a:gd fmla="*/ 3 h 401" name="T23"/>
                <a:gd fmla="*/ 185 w 376" name="T24"/>
                <a:gd fmla="*/ 180 h 401" name="T25"/>
                <a:gd fmla="*/ 123 w 376" name="T26"/>
                <a:gd fmla="*/ 337 h 401" name="T27"/>
                <a:gd fmla="*/ 188 w 376" name="T28"/>
                <a:gd fmla="*/ 401 h 401" name="T29"/>
                <a:gd fmla="*/ 253 w 376" name="T30"/>
                <a:gd fmla="*/ 337 h 401" name="T31"/>
                <a:gd fmla="*/ 190 w 376" name="T32"/>
                <a:gd fmla="*/ 180 h 401" name="T33"/>
                <a:gd fmla="*/ 185 w 376" name="T34"/>
                <a:gd fmla="*/ 180 h 40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01" w="376">
                  <a:moveTo>
                    <a:pt x="67" y="3"/>
                  </a:moveTo>
                  <a:cubicBezTo>
                    <a:pt x="67" y="0"/>
                    <a:pt x="62" y="0"/>
                    <a:pt x="62" y="3"/>
                  </a:cubicBezTo>
                  <a:cubicBezTo>
                    <a:pt x="52" y="85"/>
                    <a:pt x="0" y="102"/>
                    <a:pt x="0" y="159"/>
                  </a:cubicBezTo>
                  <a:cubicBezTo>
                    <a:pt x="0" y="195"/>
                    <a:pt x="29" y="223"/>
                    <a:pt x="65" y="223"/>
                  </a:cubicBezTo>
                  <a:cubicBezTo>
                    <a:pt x="100" y="223"/>
                    <a:pt x="129" y="195"/>
                    <a:pt x="129" y="159"/>
                  </a:cubicBezTo>
                  <a:cubicBezTo>
                    <a:pt x="129" y="102"/>
                    <a:pt x="77" y="85"/>
                    <a:pt x="67" y="3"/>
                  </a:cubicBezTo>
                  <a:close/>
                  <a:moveTo>
                    <a:pt x="313" y="3"/>
                  </a:moveTo>
                  <a:cubicBezTo>
                    <a:pt x="313" y="0"/>
                    <a:pt x="309" y="0"/>
                    <a:pt x="309" y="3"/>
                  </a:cubicBezTo>
                  <a:cubicBezTo>
                    <a:pt x="298" y="85"/>
                    <a:pt x="246" y="102"/>
                    <a:pt x="246" y="159"/>
                  </a:cubicBezTo>
                  <a:cubicBezTo>
                    <a:pt x="246" y="195"/>
                    <a:pt x="276" y="223"/>
                    <a:pt x="311" y="223"/>
                  </a:cubicBezTo>
                  <a:cubicBezTo>
                    <a:pt x="346" y="223"/>
                    <a:pt x="376" y="195"/>
                    <a:pt x="376" y="159"/>
                  </a:cubicBezTo>
                  <a:cubicBezTo>
                    <a:pt x="376" y="102"/>
                    <a:pt x="324" y="85"/>
                    <a:pt x="313" y="3"/>
                  </a:cubicBezTo>
                  <a:close/>
                  <a:moveTo>
                    <a:pt x="185" y="180"/>
                  </a:moveTo>
                  <a:cubicBezTo>
                    <a:pt x="175" y="263"/>
                    <a:pt x="123" y="280"/>
                    <a:pt x="123" y="337"/>
                  </a:cubicBezTo>
                  <a:cubicBezTo>
                    <a:pt x="123" y="372"/>
                    <a:pt x="153" y="401"/>
                    <a:pt x="188" y="401"/>
                  </a:cubicBezTo>
                  <a:cubicBezTo>
                    <a:pt x="223" y="401"/>
                    <a:pt x="253" y="372"/>
                    <a:pt x="253" y="337"/>
                  </a:cubicBezTo>
                  <a:cubicBezTo>
                    <a:pt x="253" y="280"/>
                    <a:pt x="200" y="263"/>
                    <a:pt x="190" y="180"/>
                  </a:cubicBezTo>
                  <a:cubicBezTo>
                    <a:pt x="190" y="178"/>
                    <a:pt x="186" y="178"/>
                    <a:pt x="185" y="180"/>
                  </a:cubicBezTo>
                  <a:close/>
                </a:path>
              </a:pathLst>
            </a:custGeom>
            <a:solidFill>
              <a:sysClr lastClr="FFFFFF" val="window"/>
            </a:solidFill>
            <a:ln>
              <a:noFill/>
            </a:ln>
          </p:spPr>
          <p:txBody>
            <a:bodyPr bIns="45698" lIns="91396" rIns="91396" tIns="45698"/>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endParaRPr kern="0" lang="en-US" sz="1999">
                <a:solidFill>
                  <a:prstClr val="black"/>
                </a:solidFill>
                <a:cs typeface="+mn-ea"/>
                <a:sym charset="0" panose="020b0604020202020204" pitchFamily="34" typeface="Arial"/>
              </a:endParaRPr>
            </a:p>
          </p:txBody>
        </p:sp>
      </p:grpSp>
      <p:grpSp>
        <p:nvGrpSpPr>
          <p:cNvPr id="32" name="组合 39"/>
          <p:cNvGrpSpPr/>
          <p:nvPr/>
        </p:nvGrpSpPr>
        <p:grpSpPr>
          <a:xfrm>
            <a:off x="6527632" y="2754433"/>
            <a:ext cx="1937741" cy="1907844"/>
            <a:chOff x="5117306" y="2065735"/>
            <a:chExt cx="1453754" cy="1431131"/>
          </a:xfrm>
        </p:grpSpPr>
        <p:sp>
          <p:nvSpPr>
            <p:cNvPr id="2" name="Freeform 17"/>
            <p:cNvSpPr>
              <a:spLocks noChangeAspect="1"/>
            </p:cNvSpPr>
            <p:nvPr/>
          </p:nvSpPr>
          <p:spPr bwMode="auto">
            <a:xfrm>
              <a:off x="5117306" y="2065735"/>
              <a:ext cx="1453754" cy="1431131"/>
            </a:xfrm>
            <a:custGeom>
              <a:gdLst>
                <a:gd fmla="*/ 145 w 145" name="T0"/>
                <a:gd fmla="*/ 74 h 143" name="T1"/>
                <a:gd fmla="*/ 133 w 145" name="T2"/>
                <a:gd fmla="*/ 88 h 143" name="T3"/>
                <a:gd fmla="*/ 8 w 145" name="T4"/>
                <a:gd fmla="*/ 143 h 143" name="T5"/>
                <a:gd fmla="*/ 2 w 145" name="T6"/>
                <a:gd fmla="*/ 141 h 143" name="T7"/>
                <a:gd fmla="*/ 0 w 145" name="T8"/>
                <a:gd fmla="*/ 135 h 143" name="T9"/>
                <a:gd fmla="*/ 6 w 145" name="T10"/>
                <a:gd fmla="*/ 108 h 143" name="T11"/>
                <a:gd fmla="*/ 50 w 145" name="T12"/>
                <a:gd fmla="*/ 73 h 143" name="T13"/>
                <a:gd fmla="*/ 21 w 145" name="T14"/>
                <a:gd fmla="*/ 44 h 143" name="T15"/>
                <a:gd fmla="*/ 29 w 145" name="T16"/>
                <a:gd fmla="*/ 8 h 143" name="T17"/>
                <a:gd fmla="*/ 36 w 145" name="T18"/>
                <a:gd fmla="*/ 1 h 143" name="T19"/>
                <a:gd fmla="*/ 44 w 145" name="T20"/>
                <a:gd fmla="*/ 3 h 143" name="T21"/>
                <a:gd fmla="*/ 138 w 145" name="T22"/>
                <a:gd fmla="*/ 61 h 143" name="T23"/>
                <a:gd fmla="*/ 145 w 145" name="T24"/>
                <a:gd fmla="*/ 74 h 14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3" w="145">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accent4"/>
            </a:solidFill>
            <a:ln algn="ctr" cap="flat" cmpd="sng" w="3175">
              <a:noFill/>
              <a:prstDash val="solid"/>
            </a:ln>
            <a:effectLst/>
          </p:spPr>
          <p:txBody>
            <a:bodyPr anchor="ctr" bIns="45698" lIns="91396" rIns="91396" tIns="45698"/>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endParaRPr altLang="en-US" kern="0" lang="zh-CN" sz="1066">
                <a:solidFill>
                  <a:srgbClr val="FFFFFF"/>
                </a:solidFill>
                <a:cs typeface="+mn-ea"/>
                <a:sym charset="0" panose="020b0604020202020204" pitchFamily="34" typeface="Arial"/>
              </a:endParaRPr>
            </a:p>
          </p:txBody>
        </p:sp>
        <p:sp>
          <p:nvSpPr>
            <p:cNvPr id="11" name="Freeform 26"/>
            <p:cNvSpPr>
              <a:spLocks noChangeAspect="1"/>
            </p:cNvSpPr>
            <p:nvPr/>
          </p:nvSpPr>
          <p:spPr bwMode="auto">
            <a:xfrm>
              <a:off x="5865019" y="2717007"/>
              <a:ext cx="182166" cy="189310"/>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lastClr="FFFFFF" val="window"/>
            </a:solidFill>
            <a:ln>
              <a:noFill/>
            </a:ln>
          </p:spPr>
          <p:txBody>
            <a:bodyPr bIns="45698" lIns="91396" rIns="91396" tIns="45698"/>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endParaRPr kern="0" lang="en-US" sz="1999">
                <a:solidFill>
                  <a:prstClr val="black"/>
                </a:solidFill>
                <a:cs typeface="+mn-ea"/>
                <a:sym charset="0" panose="020b0604020202020204" pitchFamily="34" typeface="Arial"/>
              </a:endParaRPr>
            </a:p>
          </p:txBody>
        </p:sp>
      </p:grpSp>
      <p:grpSp>
        <p:nvGrpSpPr>
          <p:cNvPr id="33" name="组合 37"/>
          <p:cNvGrpSpPr/>
          <p:nvPr/>
        </p:nvGrpSpPr>
        <p:grpSpPr>
          <a:xfrm>
            <a:off x="4610524" y="3113145"/>
            <a:ext cx="1295000" cy="1265018"/>
            <a:chOff x="3679031" y="2334816"/>
            <a:chExt cx="971550" cy="948928"/>
          </a:xfrm>
        </p:grpSpPr>
        <p:sp>
          <p:nvSpPr>
            <p:cNvPr id="4" name="Freeform 18"/>
            <p:cNvSpPr/>
            <p:nvPr/>
          </p:nvSpPr>
          <p:spPr bwMode="auto">
            <a:xfrm>
              <a:off x="3679031" y="2334816"/>
              <a:ext cx="971550" cy="948928"/>
            </a:xfrm>
            <a:custGeom>
              <a:gdLst>
                <a:gd fmla="*/ 127 w 127" name="T0"/>
                <a:gd fmla="*/ 64 h 124" name="T1"/>
                <a:gd fmla="*/ 117 w 127" name="T2"/>
                <a:gd fmla="*/ 76 h 124" name="T3"/>
                <a:gd fmla="*/ 8 w 127" name="T4"/>
                <a:gd fmla="*/ 124 h 124" name="T5"/>
                <a:gd fmla="*/ 2 w 127" name="T6"/>
                <a:gd fmla="*/ 123 h 124" name="T7"/>
                <a:gd fmla="*/ 1 w 127" name="T8"/>
                <a:gd fmla="*/ 118 h 124" name="T9"/>
                <a:gd fmla="*/ 6 w 127" name="T10"/>
                <a:gd fmla="*/ 94 h 124" name="T11"/>
                <a:gd fmla="*/ 39 w 127" name="T12"/>
                <a:gd fmla="*/ 62 h 124" name="T13"/>
                <a:gd fmla="*/ 19 w 127" name="T14"/>
                <a:gd fmla="*/ 38 h 124" name="T15"/>
                <a:gd fmla="*/ 26 w 127" name="T16"/>
                <a:gd fmla="*/ 6 h 124" name="T17"/>
                <a:gd fmla="*/ 32 w 127" name="T18"/>
                <a:gd fmla="*/ 1 h 124" name="T19"/>
                <a:gd fmla="*/ 39 w 127" name="T20"/>
                <a:gd fmla="*/ 2 h 124" name="T21"/>
                <a:gd fmla="*/ 121 w 127" name="T22"/>
                <a:gd fmla="*/ 52 h 124" name="T23"/>
                <a:gd fmla="*/ 127 w 127" name="T24"/>
                <a:gd fmla="*/ 64 h 12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4" w="127">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solidFill>
              <a:schemeClr val="accent2"/>
            </a:solidFill>
            <a:ln algn="ctr" cap="flat" cmpd="sng" w="3175">
              <a:noFill/>
              <a:prstDash val="solid"/>
            </a:ln>
            <a:effectLst/>
          </p:spPr>
          <p:txBody>
            <a:bodyPr anchor="ctr" bIns="45698" lIns="91396" rIns="91396" tIns="45698"/>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endParaRPr altLang="en-US" kern="0" lang="zh-CN" sz="1066">
                <a:solidFill>
                  <a:srgbClr val="FFFFFF"/>
                </a:solidFill>
                <a:cs typeface="+mn-ea"/>
                <a:sym charset="0" panose="020b0604020202020204" pitchFamily="34" typeface="Arial"/>
              </a:endParaRPr>
            </a:p>
          </p:txBody>
        </p:sp>
        <p:sp>
          <p:nvSpPr>
            <p:cNvPr id="12" name="Freeform 442"/>
            <p:cNvSpPr>
              <a:spLocks noEditPoints="1"/>
            </p:cNvSpPr>
            <p:nvPr/>
          </p:nvSpPr>
          <p:spPr bwMode="auto">
            <a:xfrm>
              <a:off x="4106466" y="2730103"/>
              <a:ext cx="194072" cy="166688"/>
            </a:xfrm>
            <a:custGeom>
              <a:gdLst>
                <a:gd fmla="*/ 278 w 288" name="T0"/>
                <a:gd fmla="*/ 0 h 246" name="T1"/>
                <a:gd fmla="*/ 52 w 288" name="T2"/>
                <a:gd fmla="*/ 0 h 246" name="T3"/>
                <a:gd fmla="*/ 42 w 288" name="T4"/>
                <a:gd fmla="*/ 10 h 246" name="T5"/>
                <a:gd fmla="*/ 42 w 288" name="T6"/>
                <a:gd fmla="*/ 43 h 246" name="T7"/>
                <a:gd fmla="*/ 10 w 288" name="T8"/>
                <a:gd fmla="*/ 43 h 246" name="T9"/>
                <a:gd fmla="*/ 0 w 288" name="T10"/>
                <a:gd fmla="*/ 53 h 246" name="T11"/>
                <a:gd fmla="*/ 0 w 288" name="T12"/>
                <a:gd fmla="*/ 219 h 246" name="T13"/>
                <a:gd fmla="*/ 27 w 288" name="T14"/>
                <a:gd fmla="*/ 246 h 246" name="T15"/>
                <a:gd fmla="*/ 52 w 288" name="T16"/>
                <a:gd fmla="*/ 246 h 246" name="T17"/>
                <a:gd fmla="*/ 241 w 288" name="T18"/>
                <a:gd fmla="*/ 246 h 246" name="T19"/>
                <a:gd fmla="*/ 278 w 288" name="T20"/>
                <a:gd fmla="*/ 246 h 246" name="T21"/>
                <a:gd fmla="*/ 288 w 288" name="T22"/>
                <a:gd fmla="*/ 236 h 246" name="T23"/>
                <a:gd fmla="*/ 288 w 288" name="T24"/>
                <a:gd fmla="*/ 10 h 246" name="T25"/>
                <a:gd fmla="*/ 278 w 288" name="T26"/>
                <a:gd fmla="*/ 0 h 246" name="T27"/>
                <a:gd fmla="*/ 271 w 288" name="T28"/>
                <a:gd fmla="*/ 229 h 246" name="T29"/>
                <a:gd fmla="*/ 241 w 288" name="T30"/>
                <a:gd fmla="*/ 229 h 246" name="T31"/>
                <a:gd fmla="*/ 52 w 288" name="T32"/>
                <a:gd fmla="*/ 229 h 246" name="T33"/>
                <a:gd fmla="*/ 27 w 288" name="T34"/>
                <a:gd fmla="*/ 229 h 246" name="T35"/>
                <a:gd fmla="*/ 17 w 288" name="T36"/>
                <a:gd fmla="*/ 219 h 246" name="T37"/>
                <a:gd fmla="*/ 17 w 288" name="T38"/>
                <a:gd fmla="*/ 60 h 246" name="T39"/>
                <a:gd fmla="*/ 42 w 288" name="T40"/>
                <a:gd fmla="*/ 60 h 246" name="T41"/>
                <a:gd fmla="*/ 42 w 288" name="T42"/>
                <a:gd fmla="*/ 214 h 246" name="T43"/>
                <a:gd fmla="*/ 59 w 288" name="T44"/>
                <a:gd fmla="*/ 214 h 246" name="T45"/>
                <a:gd fmla="*/ 59 w 288" name="T46"/>
                <a:gd fmla="*/ 60 h 246" name="T47"/>
                <a:gd fmla="*/ 59 w 288" name="T48"/>
                <a:gd fmla="*/ 60 h 246" name="T49"/>
                <a:gd fmla="*/ 59 w 288" name="T50"/>
                <a:gd fmla="*/ 43 h 246" name="T51"/>
                <a:gd fmla="*/ 59 w 288" name="T52"/>
                <a:gd fmla="*/ 17 h 246" name="T53"/>
                <a:gd fmla="*/ 271 w 288" name="T54"/>
                <a:gd fmla="*/ 17 h 246" name="T55"/>
                <a:gd fmla="*/ 271 w 288" name="T56"/>
                <a:gd fmla="*/ 229 h 24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46" w="288">
                  <a:moveTo>
                    <a:pt x="278" y="0"/>
                  </a:moveTo>
                  <a:cubicBezTo>
                    <a:pt x="52" y="0"/>
                    <a:pt x="52" y="0"/>
                    <a:pt x="52" y="0"/>
                  </a:cubicBezTo>
                  <a:cubicBezTo>
                    <a:pt x="44" y="0"/>
                    <a:pt x="42" y="2"/>
                    <a:pt x="42" y="10"/>
                  </a:cubicBezTo>
                  <a:cubicBezTo>
                    <a:pt x="42" y="43"/>
                    <a:pt x="42" y="43"/>
                    <a:pt x="42" y="43"/>
                  </a:cubicBezTo>
                  <a:cubicBezTo>
                    <a:pt x="10" y="43"/>
                    <a:pt x="10" y="43"/>
                    <a:pt x="10" y="43"/>
                  </a:cubicBezTo>
                  <a:cubicBezTo>
                    <a:pt x="2" y="43"/>
                    <a:pt x="0" y="45"/>
                    <a:pt x="0" y="53"/>
                  </a:cubicBezTo>
                  <a:cubicBezTo>
                    <a:pt x="0" y="219"/>
                    <a:pt x="0" y="219"/>
                    <a:pt x="0" y="219"/>
                  </a:cubicBezTo>
                  <a:cubicBezTo>
                    <a:pt x="0" y="231"/>
                    <a:pt x="14" y="246"/>
                    <a:pt x="27" y="246"/>
                  </a:cubicBezTo>
                  <a:cubicBezTo>
                    <a:pt x="52" y="246"/>
                    <a:pt x="52" y="246"/>
                    <a:pt x="52" y="246"/>
                  </a:cubicBezTo>
                  <a:cubicBezTo>
                    <a:pt x="241" y="246"/>
                    <a:pt x="241" y="246"/>
                    <a:pt x="241" y="246"/>
                  </a:cubicBezTo>
                  <a:cubicBezTo>
                    <a:pt x="278" y="246"/>
                    <a:pt x="278" y="246"/>
                    <a:pt x="278" y="246"/>
                  </a:cubicBezTo>
                  <a:cubicBezTo>
                    <a:pt x="286" y="246"/>
                    <a:pt x="288" y="244"/>
                    <a:pt x="288" y="236"/>
                  </a:cubicBezTo>
                  <a:cubicBezTo>
                    <a:pt x="288" y="10"/>
                    <a:pt x="288" y="10"/>
                    <a:pt x="288" y="10"/>
                  </a:cubicBezTo>
                  <a:cubicBezTo>
                    <a:pt x="288" y="2"/>
                    <a:pt x="286" y="0"/>
                    <a:pt x="278" y="0"/>
                  </a:cubicBezTo>
                  <a:close/>
                  <a:moveTo>
                    <a:pt x="271" y="229"/>
                  </a:moveTo>
                  <a:cubicBezTo>
                    <a:pt x="241" y="229"/>
                    <a:pt x="241" y="229"/>
                    <a:pt x="241" y="229"/>
                  </a:cubicBezTo>
                  <a:cubicBezTo>
                    <a:pt x="52" y="229"/>
                    <a:pt x="52" y="229"/>
                    <a:pt x="52" y="229"/>
                  </a:cubicBezTo>
                  <a:cubicBezTo>
                    <a:pt x="27" y="229"/>
                    <a:pt x="27" y="229"/>
                    <a:pt x="27" y="229"/>
                  </a:cubicBezTo>
                  <a:cubicBezTo>
                    <a:pt x="24" y="229"/>
                    <a:pt x="17" y="222"/>
                    <a:pt x="17" y="219"/>
                  </a:cubicBezTo>
                  <a:cubicBezTo>
                    <a:pt x="17" y="60"/>
                    <a:pt x="17" y="60"/>
                    <a:pt x="17" y="60"/>
                  </a:cubicBezTo>
                  <a:cubicBezTo>
                    <a:pt x="42" y="60"/>
                    <a:pt x="42" y="60"/>
                    <a:pt x="42" y="60"/>
                  </a:cubicBezTo>
                  <a:cubicBezTo>
                    <a:pt x="42" y="214"/>
                    <a:pt x="42" y="214"/>
                    <a:pt x="42" y="214"/>
                  </a:cubicBezTo>
                  <a:cubicBezTo>
                    <a:pt x="59" y="214"/>
                    <a:pt x="59" y="214"/>
                    <a:pt x="59" y="214"/>
                  </a:cubicBezTo>
                  <a:cubicBezTo>
                    <a:pt x="59" y="60"/>
                    <a:pt x="59" y="60"/>
                    <a:pt x="59" y="60"/>
                  </a:cubicBezTo>
                  <a:cubicBezTo>
                    <a:pt x="59" y="60"/>
                    <a:pt x="59" y="60"/>
                    <a:pt x="59" y="60"/>
                  </a:cubicBezTo>
                  <a:cubicBezTo>
                    <a:pt x="59" y="43"/>
                    <a:pt x="59" y="43"/>
                    <a:pt x="59" y="43"/>
                  </a:cubicBezTo>
                  <a:cubicBezTo>
                    <a:pt x="59" y="17"/>
                    <a:pt x="59" y="17"/>
                    <a:pt x="59" y="17"/>
                  </a:cubicBezTo>
                  <a:cubicBezTo>
                    <a:pt x="271" y="17"/>
                    <a:pt x="271" y="17"/>
                    <a:pt x="271" y="17"/>
                  </a:cubicBezTo>
                  <a:lnTo>
                    <a:pt x="271" y="229"/>
                  </a:lnTo>
                  <a:close/>
                </a:path>
              </a:pathLst>
            </a:custGeom>
            <a:solidFill>
              <a:srgbClr val="FCFCFC"/>
            </a:solidFill>
            <a:ln>
              <a:noFill/>
            </a:ln>
            <a:extLst>
              <a:ext uri="{91240B29-F687-4F45-9708-019B960494DF}">
                <a14:hiddenLine w="9525">
                  <a:solidFill>
                    <a:srgbClr val="000000"/>
                  </a:solidFill>
                  <a:round/>
                  <a:headEnd/>
                  <a:tailEnd/>
                </a14:hiddenLine>
              </a:ext>
            </a:extLst>
          </p:spPr>
          <p:txBody>
            <a:bodyPr bIns="45698" lIns="91396" rIns="91396" tIns="45698"/>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endParaRPr altLang="en-US" lang="zh-CN" sz="2399">
                <a:solidFill>
                  <a:srgbClr val="000000"/>
                </a:solidFill>
                <a:cs typeface="+mn-ea"/>
                <a:sym charset="0" panose="020b0604020202020204" pitchFamily="34" typeface="Arial"/>
              </a:endParaRPr>
            </a:p>
          </p:txBody>
        </p:sp>
        <p:sp>
          <p:nvSpPr>
            <p:cNvPr id="13" name="Rectangle 443"/>
            <p:cNvSpPr>
              <a:spLocks noChangeArrowheads="1"/>
            </p:cNvSpPr>
            <p:nvPr/>
          </p:nvSpPr>
          <p:spPr bwMode="auto">
            <a:xfrm>
              <a:off x="4161235" y="2757488"/>
              <a:ext cx="51197" cy="51197"/>
            </a:xfrm>
            <a:prstGeom prst="rect">
              <a:avLst/>
            </a:prstGeom>
            <a:solidFill>
              <a:srgbClr val="FCFCFC"/>
            </a:solidFill>
            <a:ln>
              <a:noFill/>
            </a:ln>
            <a:extLst>
              <a:ext uri="{91240B29-F687-4F45-9708-019B960494DF}">
                <a14:hiddenLine w="9525">
                  <a:solidFill>
                    <a:srgbClr val="000000"/>
                  </a:solidFill>
                  <a:miter lim="800000"/>
                  <a:headEnd/>
                  <a:tailEnd/>
                </a14:hiddenLine>
              </a:ext>
            </a:extLst>
          </p:spPr>
          <p:txBody>
            <a:bodyPr bIns="45698" lIns="91396" rIns="91396" tIns="45698"/>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endParaRPr altLang="en-US" lang="zh-CN" sz="2399">
                <a:solidFill>
                  <a:srgbClr val="000000"/>
                </a:solidFill>
                <a:cs typeface="+mn-ea"/>
                <a:sym charset="0" panose="020b0604020202020204" pitchFamily="34" typeface="Arial"/>
              </a:endParaRPr>
            </a:p>
          </p:txBody>
        </p:sp>
        <p:sp>
          <p:nvSpPr>
            <p:cNvPr id="14" name="Rectangle 444"/>
            <p:cNvSpPr>
              <a:spLocks noChangeArrowheads="1"/>
            </p:cNvSpPr>
            <p:nvPr/>
          </p:nvSpPr>
          <p:spPr bwMode="auto">
            <a:xfrm>
              <a:off x="4229100" y="2764632"/>
              <a:ext cx="42863" cy="833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bIns="45698" lIns="91396" rIns="91396" tIns="45698"/>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endParaRPr altLang="en-US" lang="zh-CN" sz="2399">
                <a:solidFill>
                  <a:srgbClr val="000000"/>
                </a:solidFill>
                <a:cs typeface="+mn-ea"/>
                <a:sym charset="0" panose="020b0604020202020204" pitchFamily="34" typeface="Arial"/>
              </a:endParaRPr>
            </a:p>
          </p:txBody>
        </p:sp>
        <p:sp>
          <p:nvSpPr>
            <p:cNvPr id="15" name="Rectangle 445"/>
            <p:cNvSpPr>
              <a:spLocks noChangeArrowheads="1"/>
            </p:cNvSpPr>
            <p:nvPr/>
          </p:nvSpPr>
          <p:spPr bwMode="auto">
            <a:xfrm>
              <a:off x="4229100" y="2790825"/>
              <a:ext cx="42863" cy="8335"/>
            </a:xfrm>
            <a:prstGeom prst="rect">
              <a:avLst/>
            </a:prstGeom>
            <a:solidFill>
              <a:srgbClr val="FCFCFC"/>
            </a:solidFill>
            <a:ln>
              <a:noFill/>
            </a:ln>
            <a:extLst>
              <a:ext uri="{91240B29-F687-4F45-9708-019B960494DF}">
                <a14:hiddenLine w="9525">
                  <a:solidFill>
                    <a:srgbClr val="000000"/>
                  </a:solidFill>
                  <a:miter lim="800000"/>
                  <a:headEnd/>
                  <a:tailEnd/>
                </a14:hiddenLine>
              </a:ext>
            </a:extLst>
          </p:spPr>
          <p:txBody>
            <a:bodyPr bIns="45698" lIns="91396" rIns="91396" tIns="45698"/>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endParaRPr altLang="en-US" lang="zh-CN" sz="2399">
                <a:solidFill>
                  <a:srgbClr val="000000"/>
                </a:solidFill>
                <a:cs typeface="+mn-ea"/>
                <a:sym charset="0" panose="020b0604020202020204" pitchFamily="34" typeface="Arial"/>
              </a:endParaRPr>
            </a:p>
          </p:txBody>
        </p:sp>
        <p:sp>
          <p:nvSpPr>
            <p:cNvPr id="16" name="Rectangle 446"/>
            <p:cNvSpPr>
              <a:spLocks noChangeArrowheads="1"/>
            </p:cNvSpPr>
            <p:nvPr/>
          </p:nvSpPr>
          <p:spPr bwMode="auto">
            <a:xfrm>
              <a:off x="4161235" y="2826544"/>
              <a:ext cx="110728" cy="8335"/>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bIns="45698" lIns="91396" rIns="91396" tIns="45698"/>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endParaRPr altLang="en-US" lang="zh-CN" sz="2399">
                <a:solidFill>
                  <a:srgbClr val="000000"/>
                </a:solidFill>
                <a:cs typeface="+mn-ea"/>
                <a:sym charset="0" panose="020b0604020202020204" pitchFamily="34" typeface="Arial"/>
              </a:endParaRPr>
            </a:p>
          </p:txBody>
        </p:sp>
        <p:sp>
          <p:nvSpPr>
            <p:cNvPr id="17" name="Rectangle 447"/>
            <p:cNvSpPr>
              <a:spLocks noChangeArrowheads="1"/>
            </p:cNvSpPr>
            <p:nvPr/>
          </p:nvSpPr>
          <p:spPr bwMode="auto">
            <a:xfrm>
              <a:off x="4161235" y="2853928"/>
              <a:ext cx="110728" cy="8334"/>
            </a:xfrm>
            <a:prstGeom prst="rect">
              <a:avLst/>
            </a:prstGeom>
            <a:solidFill>
              <a:srgbClr val="FCFCFC"/>
            </a:solidFill>
            <a:ln>
              <a:noFill/>
            </a:ln>
            <a:extLst>
              <a:ext uri="{91240B29-F687-4F45-9708-019B960494DF}">
                <a14:hiddenLine w="9525">
                  <a:solidFill>
                    <a:srgbClr val="000000"/>
                  </a:solidFill>
                  <a:miter lim="800000"/>
                  <a:headEnd/>
                  <a:tailEnd/>
                </a14:hiddenLine>
              </a:ext>
            </a:extLst>
          </p:spPr>
          <p:txBody>
            <a:bodyPr bIns="45698" lIns="91396" rIns="91396" tIns="45698"/>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endParaRPr altLang="en-US" lang="zh-CN" sz="2399">
                <a:solidFill>
                  <a:srgbClr val="000000"/>
                </a:solidFill>
                <a:cs typeface="+mn-ea"/>
                <a:sym charset="0" panose="020b0604020202020204" pitchFamily="34" typeface="Arial"/>
              </a:endParaRPr>
            </a:p>
          </p:txBody>
        </p:sp>
      </p:grpSp>
      <p:grpSp>
        <p:nvGrpSpPr>
          <p:cNvPr id="34" name="组合 38"/>
          <p:cNvGrpSpPr/>
          <p:nvPr/>
        </p:nvGrpSpPr>
        <p:grpSpPr>
          <a:xfrm>
            <a:off x="5529408" y="2994104"/>
            <a:ext cx="1480680" cy="1457072"/>
            <a:chOff x="4368404" y="2245519"/>
            <a:chExt cx="1110853" cy="1092994"/>
          </a:xfrm>
        </p:grpSpPr>
        <p:sp>
          <p:nvSpPr>
            <p:cNvPr id="3" name="Freeform 17"/>
            <p:cNvSpPr/>
            <p:nvPr/>
          </p:nvSpPr>
          <p:spPr bwMode="auto">
            <a:xfrm>
              <a:off x="4368404" y="2245519"/>
              <a:ext cx="1110853" cy="1092994"/>
            </a:xfrm>
            <a:custGeom>
              <a:gdLst>
                <a:gd fmla="*/ 145 w 145" name="T0"/>
                <a:gd fmla="*/ 74 h 143" name="T1"/>
                <a:gd fmla="*/ 133 w 145" name="T2"/>
                <a:gd fmla="*/ 88 h 143" name="T3"/>
                <a:gd fmla="*/ 8 w 145" name="T4"/>
                <a:gd fmla="*/ 143 h 143" name="T5"/>
                <a:gd fmla="*/ 2 w 145" name="T6"/>
                <a:gd fmla="*/ 141 h 143" name="T7"/>
                <a:gd fmla="*/ 0 w 145" name="T8"/>
                <a:gd fmla="*/ 135 h 143" name="T9"/>
                <a:gd fmla="*/ 6 w 145" name="T10"/>
                <a:gd fmla="*/ 108 h 143" name="T11"/>
                <a:gd fmla="*/ 50 w 145" name="T12"/>
                <a:gd fmla="*/ 73 h 143" name="T13"/>
                <a:gd fmla="*/ 21 w 145" name="T14"/>
                <a:gd fmla="*/ 44 h 143" name="T15"/>
                <a:gd fmla="*/ 29 w 145" name="T16"/>
                <a:gd fmla="*/ 8 h 143" name="T17"/>
                <a:gd fmla="*/ 36 w 145" name="T18"/>
                <a:gd fmla="*/ 1 h 143" name="T19"/>
                <a:gd fmla="*/ 44 w 145" name="T20"/>
                <a:gd fmla="*/ 3 h 143" name="T21"/>
                <a:gd fmla="*/ 138 w 145" name="T22"/>
                <a:gd fmla="*/ 61 h 143" name="T23"/>
                <a:gd fmla="*/ 145 w 145" name="T24"/>
                <a:gd fmla="*/ 74 h 14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43" w="145">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solidFill>
              <a:schemeClr val="accent3"/>
            </a:solidFill>
            <a:ln algn="ctr" cap="flat" cmpd="sng" w="3175">
              <a:noFill/>
              <a:prstDash val="solid"/>
            </a:ln>
            <a:effectLst/>
          </p:spPr>
          <p:txBody>
            <a:bodyPr anchor="ctr" bIns="45698" lIns="91396" rIns="91396" tIns="45698"/>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endParaRPr altLang="en-US" kern="0" lang="zh-CN" sz="1066">
                <a:solidFill>
                  <a:srgbClr val="FFFFFF"/>
                </a:solidFill>
                <a:cs typeface="+mn-ea"/>
                <a:sym charset="0" panose="020b0604020202020204" pitchFamily="34" typeface="Arial"/>
              </a:endParaRPr>
            </a:p>
          </p:txBody>
        </p:sp>
        <p:sp>
          <p:nvSpPr>
            <p:cNvPr id="18" name="Oval 56"/>
            <p:cNvSpPr>
              <a:spLocks noChangeArrowheads="1"/>
            </p:cNvSpPr>
            <p:nvPr/>
          </p:nvSpPr>
          <p:spPr bwMode="auto">
            <a:xfrm>
              <a:off x="4924425" y="2700338"/>
              <a:ext cx="226219" cy="226219"/>
            </a:xfrm>
            <a:prstGeom prst="ellipse">
              <a:avLst/>
            </a:prstGeom>
            <a:noFill/>
            <a:ln cap="rnd" w="30163">
              <a:solidFill>
                <a:srgbClr val="FFFFFF"/>
              </a:solidFill>
              <a:prstDash val="solid"/>
              <a:round/>
            </a:ln>
            <a:extLst>
              <a:ext uri="{909E8E84-426E-40DD-AFC4-6F175D3DCCD1}">
                <a14:hiddenFill>
                  <a:solidFill>
                    <a:srgbClr val="FFFFFF"/>
                  </a:solidFill>
                </a14:hiddenFill>
              </a:ext>
            </a:extLst>
          </p:spPr>
          <p:txBody>
            <a:bodyPr bIns="40129" lIns="80258" rIns="80258" tIns="40129"/>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endParaRPr altLang="en-US" lang="zh-CN" sz="1599">
                <a:solidFill>
                  <a:prstClr val="black"/>
                </a:solidFill>
                <a:cs typeface="+mn-ea"/>
                <a:sym charset="0" panose="020b0604020202020204" pitchFamily="34" typeface="Arial"/>
              </a:endParaRPr>
            </a:p>
          </p:txBody>
        </p:sp>
        <p:sp>
          <p:nvSpPr>
            <p:cNvPr id="19" name="Freeform 57"/>
            <p:cNvSpPr/>
            <p:nvPr/>
          </p:nvSpPr>
          <p:spPr bwMode="auto">
            <a:xfrm>
              <a:off x="4958954" y="2730104"/>
              <a:ext cx="116681" cy="105965"/>
            </a:xfrm>
            <a:custGeom>
              <a:gdLst>
                <a:gd fmla="*/ 8 w 95" name="T0"/>
                <a:gd fmla="*/ 33 h 87" name="T1"/>
                <a:gd fmla="*/ 29 w 95" name="T2"/>
                <a:gd fmla="*/ 74 h 87" name="T3"/>
                <a:gd fmla="*/ 57 w 95" name="T4"/>
                <a:gd fmla="*/ 85 h 87" name="T5"/>
                <a:gd fmla="*/ 54 w 95" name="T6"/>
                <a:gd fmla="*/ 81 h 87" name="T7"/>
                <a:gd fmla="*/ 48 w 95" name="T8"/>
                <a:gd fmla="*/ 76 h 87" name="T9"/>
                <a:gd fmla="*/ 45 w 95" name="T10"/>
                <a:gd fmla="*/ 67 h 87" name="T11"/>
                <a:gd fmla="*/ 36 w 95" name="T12"/>
                <a:gd fmla="*/ 64 h 87" name="T13"/>
                <a:gd fmla="*/ 45 w 95" name="T14"/>
                <a:gd fmla="*/ 52 h 87" name="T15"/>
                <a:gd fmla="*/ 71 w 95" name="T16"/>
                <a:gd fmla="*/ 33 h 87" name="T17"/>
                <a:gd fmla="*/ 43 w 95" name="T18"/>
                <a:gd fmla="*/ 3 h 87" name="T19"/>
                <a:gd fmla="*/ 6 w 95" name="T20"/>
                <a:gd fmla="*/ 14 h 87" name="T21"/>
                <a:gd fmla="*/ 8 w 95" name="T22"/>
                <a:gd fmla="*/ 33 h 8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7" w="95">
                  <a:moveTo>
                    <a:pt x="8" y="33"/>
                  </a:moveTo>
                  <a:cubicBezTo>
                    <a:pt x="4" y="44"/>
                    <a:pt x="7" y="61"/>
                    <a:pt x="29" y="74"/>
                  </a:cubicBezTo>
                  <a:cubicBezTo>
                    <a:pt x="51" y="86"/>
                    <a:pt x="55" y="83"/>
                    <a:pt x="57" y="85"/>
                  </a:cubicBezTo>
                  <a:cubicBezTo>
                    <a:pt x="59" y="87"/>
                    <a:pt x="53" y="87"/>
                    <a:pt x="54" y="81"/>
                  </a:cubicBezTo>
                  <a:cubicBezTo>
                    <a:pt x="55" y="75"/>
                    <a:pt x="51" y="76"/>
                    <a:pt x="48" y="76"/>
                  </a:cubicBezTo>
                  <a:cubicBezTo>
                    <a:pt x="45" y="76"/>
                    <a:pt x="44" y="70"/>
                    <a:pt x="45" y="67"/>
                  </a:cubicBezTo>
                  <a:cubicBezTo>
                    <a:pt x="46" y="63"/>
                    <a:pt x="41" y="71"/>
                    <a:pt x="36" y="64"/>
                  </a:cubicBezTo>
                  <a:cubicBezTo>
                    <a:pt x="32" y="56"/>
                    <a:pt x="39" y="50"/>
                    <a:pt x="45" y="52"/>
                  </a:cubicBezTo>
                  <a:cubicBezTo>
                    <a:pt x="61" y="57"/>
                    <a:pt x="59" y="43"/>
                    <a:pt x="71" y="33"/>
                  </a:cubicBezTo>
                  <a:cubicBezTo>
                    <a:pt x="95" y="15"/>
                    <a:pt x="60" y="5"/>
                    <a:pt x="43" y="3"/>
                  </a:cubicBezTo>
                  <a:cubicBezTo>
                    <a:pt x="25" y="0"/>
                    <a:pt x="0" y="7"/>
                    <a:pt x="6" y="14"/>
                  </a:cubicBezTo>
                  <a:cubicBezTo>
                    <a:pt x="12" y="20"/>
                    <a:pt x="9" y="30"/>
                    <a:pt x="8" y="33"/>
                  </a:cubicBezTo>
                  <a:close/>
                </a:path>
              </a:pathLst>
            </a:custGeom>
            <a:noFill/>
            <a:ln cap="rnd" w="30163">
              <a:solidFill>
                <a:srgbClr val="FFFFFF"/>
              </a:solidFill>
              <a:prstDash val="solid"/>
              <a:round/>
            </a:ln>
            <a:extLst>
              <a:ext uri="{909E8E84-426E-40DD-AFC4-6F175D3DCCD1}">
                <a14:hiddenFill>
                  <a:solidFill>
                    <a:srgbClr val="FFFFFF"/>
                  </a:solidFill>
                </a14:hiddenFill>
              </a:ext>
            </a:extLst>
          </p:spPr>
          <p:txBody>
            <a:bodyPr bIns="40129" lIns="80258" rIns="80258" tIns="40129"/>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endParaRPr altLang="en-US" lang="zh-CN" sz="1599">
                <a:solidFill>
                  <a:prstClr val="black"/>
                </a:solidFill>
                <a:cs typeface="+mn-ea"/>
                <a:sym charset="0" panose="020b0604020202020204" pitchFamily="34" typeface="Arial"/>
              </a:endParaRPr>
            </a:p>
          </p:txBody>
        </p:sp>
        <p:sp>
          <p:nvSpPr>
            <p:cNvPr id="20" name="Freeform 58"/>
            <p:cNvSpPr/>
            <p:nvPr/>
          </p:nvSpPr>
          <p:spPr bwMode="auto">
            <a:xfrm>
              <a:off x="5020866" y="2812257"/>
              <a:ext cx="89297" cy="103585"/>
            </a:xfrm>
            <a:custGeom>
              <a:gdLst>
                <a:gd fmla="*/ 12 w 73" name="T0"/>
                <a:gd fmla="*/ 32 h 85" name="T1"/>
                <a:gd fmla="*/ 12 w 73" name="T2"/>
                <a:gd fmla="*/ 45 h 85" name="T3"/>
                <a:gd fmla="*/ 25 w 73" name="T4"/>
                <a:gd fmla="*/ 58 h 85" name="T5"/>
                <a:gd fmla="*/ 19 w 73" name="T6"/>
                <a:gd fmla="*/ 80 h 85" name="T7"/>
                <a:gd fmla="*/ 45 w 73" name="T8"/>
                <a:gd fmla="*/ 66 h 85" name="T9"/>
                <a:gd fmla="*/ 66 w 73" name="T10"/>
                <a:gd fmla="*/ 37 h 85" name="T11"/>
                <a:gd fmla="*/ 54 w 73" name="T12"/>
                <a:gd fmla="*/ 24 h 85" name="T13"/>
                <a:gd fmla="*/ 24 w 73" name="T14"/>
                <a:gd fmla="*/ 11 h 85" name="T15"/>
                <a:gd fmla="*/ 12 w 73" name="T16"/>
                <a:gd fmla="*/ 32 h 8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5" w="73">
                  <a:moveTo>
                    <a:pt x="12" y="32"/>
                  </a:moveTo>
                  <a:cubicBezTo>
                    <a:pt x="10" y="43"/>
                    <a:pt x="0" y="34"/>
                    <a:pt x="12" y="45"/>
                  </a:cubicBezTo>
                  <a:cubicBezTo>
                    <a:pt x="23" y="56"/>
                    <a:pt x="26" y="33"/>
                    <a:pt x="25" y="58"/>
                  </a:cubicBezTo>
                  <a:cubicBezTo>
                    <a:pt x="23" y="83"/>
                    <a:pt x="2" y="85"/>
                    <a:pt x="19" y="80"/>
                  </a:cubicBezTo>
                  <a:cubicBezTo>
                    <a:pt x="36" y="74"/>
                    <a:pt x="33" y="79"/>
                    <a:pt x="45" y="66"/>
                  </a:cubicBezTo>
                  <a:cubicBezTo>
                    <a:pt x="58" y="54"/>
                    <a:pt x="60" y="47"/>
                    <a:pt x="66" y="37"/>
                  </a:cubicBezTo>
                  <a:cubicBezTo>
                    <a:pt x="73" y="27"/>
                    <a:pt x="62" y="31"/>
                    <a:pt x="54" y="24"/>
                  </a:cubicBezTo>
                  <a:cubicBezTo>
                    <a:pt x="47" y="17"/>
                    <a:pt x="34" y="0"/>
                    <a:pt x="24" y="11"/>
                  </a:cubicBezTo>
                  <a:cubicBezTo>
                    <a:pt x="14" y="21"/>
                    <a:pt x="12" y="32"/>
                    <a:pt x="12" y="32"/>
                  </a:cubicBezTo>
                  <a:close/>
                </a:path>
              </a:pathLst>
            </a:custGeom>
            <a:noFill/>
            <a:ln cap="rnd" w="30163">
              <a:solidFill>
                <a:srgbClr val="FFFFFF"/>
              </a:solidFill>
              <a:prstDash val="solid"/>
              <a:round/>
            </a:ln>
            <a:extLst>
              <a:ext uri="{909E8E84-426E-40DD-AFC4-6F175D3DCCD1}">
                <a14:hiddenFill>
                  <a:solidFill>
                    <a:srgbClr val="FFFFFF"/>
                  </a:solidFill>
                </a14:hiddenFill>
              </a:ext>
            </a:extLst>
          </p:spPr>
          <p:txBody>
            <a:bodyPr bIns="40129" lIns="80258" rIns="80258" tIns="40129"/>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endParaRPr altLang="en-US" lang="zh-CN" sz="1599">
                <a:solidFill>
                  <a:prstClr val="black"/>
                </a:solidFill>
                <a:cs typeface="+mn-ea"/>
                <a:sym charset="0" panose="020b0604020202020204" pitchFamily="34" typeface="Arial"/>
              </a:endParaRPr>
            </a:p>
          </p:txBody>
        </p:sp>
        <p:sp>
          <p:nvSpPr>
            <p:cNvPr id="21" name="Freeform 59"/>
            <p:cNvSpPr/>
            <p:nvPr/>
          </p:nvSpPr>
          <p:spPr bwMode="auto">
            <a:xfrm>
              <a:off x="5068492" y="2706292"/>
              <a:ext cx="78581" cy="145256"/>
            </a:xfrm>
            <a:custGeom>
              <a:gdLst>
                <a:gd fmla="*/ 0 w 63" name="T0"/>
                <a:gd fmla="*/ 0 h 119" name="T1"/>
                <a:gd fmla="*/ 11 w 63" name="T2"/>
                <a:gd fmla="*/ 30 h 119" name="T3"/>
                <a:gd fmla="*/ 46 w 63" name="T4"/>
                <a:gd fmla="*/ 54 h 119" name="T5"/>
                <a:gd fmla="*/ 54 w 63" name="T6"/>
                <a:gd fmla="*/ 81 h 119" name="T7"/>
                <a:gd fmla="*/ 52 w 63" name="T8"/>
                <a:gd fmla="*/ 111 h 119" name="T9"/>
                <a:gd fmla="*/ 63 w 63" name="T10"/>
                <a:gd fmla="*/ 113 h 119" name="T11"/>
              </a:gdLst>
              <a:cxnLst>
                <a:cxn ang="0">
                  <a:pos x="T0" y="T1"/>
                </a:cxn>
                <a:cxn ang="0">
                  <a:pos x="T2" y="T3"/>
                </a:cxn>
                <a:cxn ang="0">
                  <a:pos x="T4" y="T5"/>
                </a:cxn>
                <a:cxn ang="0">
                  <a:pos x="T6" y="T7"/>
                </a:cxn>
                <a:cxn ang="0">
                  <a:pos x="T8" y="T9"/>
                </a:cxn>
                <a:cxn ang="0">
                  <a:pos x="T10" y="T11"/>
                </a:cxn>
              </a:cxnLst>
              <a:rect b="b" l="0" r="r" t="0"/>
              <a:pathLst>
                <a:path h="119" w="62">
                  <a:moveTo>
                    <a:pt x="0" y="0"/>
                  </a:moveTo>
                  <a:cubicBezTo>
                    <a:pt x="0" y="6"/>
                    <a:pt x="3" y="22"/>
                    <a:pt x="11" y="30"/>
                  </a:cubicBezTo>
                  <a:cubicBezTo>
                    <a:pt x="19" y="37"/>
                    <a:pt x="45" y="44"/>
                    <a:pt x="46" y="54"/>
                  </a:cubicBezTo>
                  <a:cubicBezTo>
                    <a:pt x="47" y="64"/>
                    <a:pt x="58" y="71"/>
                    <a:pt x="54" y="81"/>
                  </a:cubicBezTo>
                  <a:cubicBezTo>
                    <a:pt x="50" y="90"/>
                    <a:pt x="42" y="103"/>
                    <a:pt x="52" y="111"/>
                  </a:cubicBezTo>
                  <a:cubicBezTo>
                    <a:pt x="61" y="119"/>
                    <a:pt x="63" y="113"/>
                    <a:pt x="63" y="113"/>
                  </a:cubicBezTo>
                </a:path>
              </a:pathLst>
            </a:custGeom>
            <a:noFill/>
            <a:ln cap="rnd" w="30163">
              <a:solidFill>
                <a:srgbClr val="FFFFFF"/>
              </a:solidFill>
              <a:prstDash val="solid"/>
              <a:round/>
            </a:ln>
            <a:extLst>
              <a:ext uri="{909E8E84-426E-40DD-AFC4-6F175D3DCCD1}">
                <a14:hiddenFill>
                  <a:solidFill>
                    <a:srgbClr val="FFFFFF"/>
                  </a:solidFill>
                </a14:hiddenFill>
              </a:ext>
            </a:extLst>
          </p:spPr>
          <p:txBody>
            <a:bodyPr bIns="40129" lIns="80258" rIns="80258" tIns="40129"/>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endParaRPr altLang="en-US" lang="zh-CN" sz="1599">
                <a:solidFill>
                  <a:prstClr val="black"/>
                </a:solidFill>
                <a:cs typeface="+mn-ea"/>
                <a:sym charset="0" panose="020b0604020202020204" pitchFamily="34" typeface="Arial"/>
              </a:endParaRPr>
            </a:p>
          </p:txBody>
        </p:sp>
      </p:grpSp>
      <p:sp>
        <p:nvSpPr>
          <p:cNvPr id="22" name="TextBox 13"/>
          <p:cNvSpPr txBox="1"/>
          <p:nvPr/>
        </p:nvSpPr>
        <p:spPr>
          <a:xfrm>
            <a:off x="4045583" y="1776701"/>
            <a:ext cx="2174204" cy="284378"/>
          </a:xfrm>
          <a:prstGeom prst="rect">
            <a:avLst/>
          </a:prstGeom>
          <a:noFill/>
        </p:spPr>
        <p:txBody>
          <a:bodyPr bIns="0" lIns="0" rIns="0" tIns="0">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1216178">
              <a:spcBef>
                <a:spcPct val="20000"/>
              </a:spcBef>
              <a:defRPr/>
            </a:pPr>
            <a:r>
              <a:rPr altLang="en-US" b="1" lang="zh-CN" sz="1866">
                <a:solidFill>
                  <a:schemeClr val="tx1">
                    <a:lumMod val="65000"/>
                    <a:lumOff val="35000"/>
                  </a:schemeClr>
                </a:solidFill>
                <a:latin charset="-122" pitchFamily="34" typeface="微软雅黑"/>
                <a:ea charset="-122" pitchFamily="34" typeface="微软雅黑"/>
                <a:cs typeface="+mn-ea"/>
                <a:sym charset="0" panose="020b0604020202020204" pitchFamily="34" typeface="Arial"/>
              </a:rPr>
              <a:t>标题</a:t>
            </a:r>
          </a:p>
        </p:txBody>
      </p:sp>
      <p:sp>
        <p:nvSpPr>
          <p:cNvPr id="23" name="TextBox 13"/>
          <p:cNvSpPr txBox="1"/>
          <p:nvPr/>
        </p:nvSpPr>
        <p:spPr>
          <a:xfrm>
            <a:off x="4050348" y="2149698"/>
            <a:ext cx="2071047" cy="203149"/>
          </a:xfrm>
          <a:prstGeom prst="rect">
            <a:avLst/>
          </a:prstGeom>
          <a:noFill/>
        </p:spPr>
        <p:txBody>
          <a:bodyPr bIns="0" lIns="0" rIns="0" tIns="0">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1216178">
              <a:spcBef>
                <a:spcPct val="20000"/>
              </a:spcBef>
              <a:defRPr/>
            </a:pPr>
            <a:r>
              <a:rPr altLang="en-US" lang="zh-CN" sz="1333">
                <a:solidFill>
                  <a:schemeClr val="tx1">
                    <a:lumMod val="65000"/>
                    <a:lumOff val="35000"/>
                  </a:schemeClr>
                </a:solidFill>
                <a:latin charset="-122" pitchFamily="34" typeface="微软雅黑"/>
                <a:ea charset="-122" pitchFamily="34" typeface="微软雅黑"/>
                <a:cs typeface="+mn-ea"/>
                <a:sym charset="0" panose="020b0604020202020204" pitchFamily="34" typeface="Arial"/>
              </a:rPr>
              <a:t>单击此处可编辑内容</a:t>
            </a:r>
          </a:p>
        </p:txBody>
      </p:sp>
      <p:sp>
        <p:nvSpPr>
          <p:cNvPr id="24" name="TextBox 13"/>
          <p:cNvSpPr txBox="1"/>
          <p:nvPr/>
        </p:nvSpPr>
        <p:spPr>
          <a:xfrm>
            <a:off x="6684783" y="1776701"/>
            <a:ext cx="2174204" cy="284378"/>
          </a:xfrm>
          <a:prstGeom prst="rect">
            <a:avLst/>
          </a:prstGeom>
          <a:noFill/>
        </p:spPr>
        <p:txBody>
          <a:bodyPr bIns="0" lIns="0" rIns="0" tIns="0">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1216178">
              <a:spcBef>
                <a:spcPct val="20000"/>
              </a:spcBef>
              <a:defRPr/>
            </a:pPr>
            <a:r>
              <a:rPr altLang="en-US" b="1" lang="zh-CN" sz="1866">
                <a:solidFill>
                  <a:schemeClr val="tx1">
                    <a:lumMod val="65000"/>
                    <a:lumOff val="35000"/>
                  </a:schemeClr>
                </a:solidFill>
                <a:latin charset="-122" pitchFamily="34" typeface="微软雅黑"/>
                <a:ea charset="-122" pitchFamily="34" typeface="微软雅黑"/>
                <a:cs typeface="+mn-ea"/>
                <a:sym charset="0" panose="020b0604020202020204" pitchFamily="34" typeface="Arial"/>
              </a:rPr>
              <a:t>标题</a:t>
            </a:r>
          </a:p>
        </p:txBody>
      </p:sp>
      <p:sp>
        <p:nvSpPr>
          <p:cNvPr id="25" name="TextBox 13"/>
          <p:cNvSpPr txBox="1"/>
          <p:nvPr/>
        </p:nvSpPr>
        <p:spPr>
          <a:xfrm>
            <a:off x="6689542" y="2149698"/>
            <a:ext cx="2071049" cy="203149"/>
          </a:xfrm>
          <a:prstGeom prst="rect">
            <a:avLst/>
          </a:prstGeom>
          <a:noFill/>
        </p:spPr>
        <p:txBody>
          <a:bodyPr bIns="0" lIns="0" rIns="0" tIns="0">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1216178">
              <a:spcBef>
                <a:spcPct val="20000"/>
              </a:spcBef>
              <a:defRPr/>
            </a:pPr>
            <a:r>
              <a:rPr altLang="en-US" lang="zh-CN" sz="1333">
                <a:solidFill>
                  <a:schemeClr val="tx1">
                    <a:lumMod val="65000"/>
                    <a:lumOff val="35000"/>
                  </a:schemeClr>
                </a:solidFill>
                <a:latin charset="-122" pitchFamily="34" typeface="微软雅黑"/>
                <a:ea charset="-122" pitchFamily="34" typeface="微软雅黑"/>
                <a:cs typeface="+mn-ea"/>
                <a:sym charset="0" panose="020b0604020202020204" pitchFamily="34" typeface="Arial"/>
              </a:rPr>
              <a:t>单击此处可编辑内容</a:t>
            </a:r>
          </a:p>
        </p:txBody>
      </p:sp>
      <p:sp>
        <p:nvSpPr>
          <p:cNvPr id="26" name="TextBox 13"/>
          <p:cNvSpPr txBox="1"/>
          <p:nvPr/>
        </p:nvSpPr>
        <p:spPr>
          <a:xfrm>
            <a:off x="9167393" y="3395671"/>
            <a:ext cx="2174204" cy="284378"/>
          </a:xfrm>
          <a:prstGeom prst="rect">
            <a:avLst/>
          </a:prstGeom>
          <a:noFill/>
        </p:spPr>
        <p:txBody>
          <a:bodyPr bIns="0" lIns="0" rIns="0" tIns="0">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1216178">
              <a:spcBef>
                <a:spcPct val="20000"/>
              </a:spcBef>
              <a:defRPr/>
            </a:pPr>
            <a:r>
              <a:rPr altLang="en-US" b="1" lang="zh-CN" sz="1866">
                <a:solidFill>
                  <a:schemeClr val="tx1">
                    <a:lumMod val="65000"/>
                    <a:lumOff val="35000"/>
                  </a:schemeClr>
                </a:solidFill>
                <a:latin charset="-122" pitchFamily="34" typeface="微软雅黑"/>
                <a:ea charset="-122" pitchFamily="34" typeface="微软雅黑"/>
                <a:cs typeface="+mn-ea"/>
                <a:sym charset="0" panose="020b0604020202020204" pitchFamily="34" typeface="Arial"/>
              </a:rPr>
              <a:t>标题</a:t>
            </a:r>
          </a:p>
        </p:txBody>
      </p:sp>
      <p:sp>
        <p:nvSpPr>
          <p:cNvPr id="27" name="TextBox 13"/>
          <p:cNvSpPr txBox="1"/>
          <p:nvPr/>
        </p:nvSpPr>
        <p:spPr>
          <a:xfrm>
            <a:off x="9172158" y="3768668"/>
            <a:ext cx="2071047" cy="203149"/>
          </a:xfrm>
          <a:prstGeom prst="rect">
            <a:avLst/>
          </a:prstGeom>
          <a:noFill/>
        </p:spPr>
        <p:txBody>
          <a:bodyPr bIns="0" lIns="0" rIns="0" tIns="0">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1216178">
              <a:spcBef>
                <a:spcPct val="20000"/>
              </a:spcBef>
              <a:defRPr/>
            </a:pPr>
            <a:r>
              <a:rPr altLang="en-US" lang="zh-CN" sz="1333">
                <a:solidFill>
                  <a:schemeClr val="tx1">
                    <a:lumMod val="65000"/>
                    <a:lumOff val="35000"/>
                  </a:schemeClr>
                </a:solidFill>
                <a:latin charset="-122" pitchFamily="34" typeface="微软雅黑"/>
                <a:ea charset="-122" pitchFamily="34" typeface="微软雅黑"/>
                <a:cs typeface="+mn-ea"/>
                <a:sym charset="0" panose="020b0604020202020204" pitchFamily="34" typeface="Arial"/>
              </a:rPr>
              <a:t>单击此处可编辑内容</a:t>
            </a:r>
          </a:p>
        </p:txBody>
      </p:sp>
      <p:sp>
        <p:nvSpPr>
          <p:cNvPr id="28" name="TextBox 13"/>
          <p:cNvSpPr txBox="1"/>
          <p:nvPr/>
        </p:nvSpPr>
        <p:spPr>
          <a:xfrm>
            <a:off x="1330308" y="3598836"/>
            <a:ext cx="2174204" cy="284378"/>
          </a:xfrm>
          <a:prstGeom prst="rect">
            <a:avLst/>
          </a:prstGeom>
          <a:noFill/>
        </p:spPr>
        <p:txBody>
          <a:bodyPr bIns="0" lIns="0" rIns="0" tIns="0">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1216178">
              <a:spcBef>
                <a:spcPct val="20000"/>
              </a:spcBef>
              <a:defRPr/>
            </a:pPr>
            <a:r>
              <a:rPr altLang="en-US" b="1" lang="zh-CN" sz="1866">
                <a:solidFill>
                  <a:schemeClr val="tx1">
                    <a:lumMod val="65000"/>
                    <a:lumOff val="35000"/>
                  </a:schemeClr>
                </a:solidFill>
                <a:latin charset="-122" pitchFamily="34" typeface="微软雅黑"/>
                <a:ea charset="-122" pitchFamily="34" typeface="微软雅黑"/>
                <a:cs typeface="+mn-ea"/>
                <a:sym charset="0" panose="020b0604020202020204" pitchFamily="34" typeface="Arial"/>
              </a:rPr>
              <a:t>标题</a:t>
            </a:r>
          </a:p>
        </p:txBody>
      </p:sp>
      <p:sp>
        <p:nvSpPr>
          <p:cNvPr id="29" name="TextBox 13"/>
          <p:cNvSpPr txBox="1"/>
          <p:nvPr/>
        </p:nvSpPr>
        <p:spPr>
          <a:xfrm>
            <a:off x="1335068" y="3971832"/>
            <a:ext cx="2071049" cy="203149"/>
          </a:xfrm>
          <a:prstGeom prst="rect">
            <a:avLst/>
          </a:prstGeom>
          <a:noFill/>
        </p:spPr>
        <p:txBody>
          <a:bodyPr bIns="0" lIns="0" rIns="0" tIns="0">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1216178">
              <a:spcBef>
                <a:spcPct val="20000"/>
              </a:spcBef>
              <a:defRPr/>
            </a:pPr>
            <a:r>
              <a:rPr altLang="en-US" lang="zh-CN" sz="1333">
                <a:solidFill>
                  <a:schemeClr val="tx1">
                    <a:lumMod val="65000"/>
                    <a:lumOff val="35000"/>
                  </a:schemeClr>
                </a:solidFill>
                <a:latin charset="-122" pitchFamily="34" typeface="微软雅黑"/>
                <a:ea charset="-122" pitchFamily="34" typeface="微软雅黑"/>
                <a:cs typeface="+mn-ea"/>
                <a:sym charset="0" panose="020b0604020202020204" pitchFamily="34" typeface="Arial"/>
              </a:rPr>
              <a:t>单击此处可编辑内容</a:t>
            </a:r>
          </a:p>
        </p:txBody>
      </p:sp>
      <p:sp>
        <p:nvSpPr>
          <p:cNvPr id="30" name="矩形 29"/>
          <p:cNvSpPr/>
          <p:nvPr/>
        </p:nvSpPr>
        <p:spPr>
          <a:xfrm>
            <a:off x="1611111" y="5114634"/>
            <a:ext cx="9526822" cy="487558"/>
          </a:xfrm>
          <a:prstGeom prst="rect">
            <a:avLst/>
          </a:prstGeom>
          <a:noFill/>
        </p:spPr>
        <p:txBody>
          <a:bodyPr bIns="0" lIns="0" rIns="0" tIns="0">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nSpc>
                <a:spcPct val="120000"/>
              </a:lnSpc>
              <a:defRPr/>
            </a:pPr>
            <a:r>
              <a:rPr altLang="en-US" lang="zh-CN" spc="100" sz="1333">
                <a:solidFill>
                  <a:schemeClr val="tx1">
                    <a:lumMod val="65000"/>
                    <a:lumOff val="35000"/>
                  </a:schemeClr>
                </a:solidFill>
                <a:latin charset="-122" pitchFamily="34" typeface="微软雅黑"/>
                <a:ea charset="-122" pitchFamily="34" typeface="微软雅黑"/>
                <a:sym charset="-122" pitchFamily="34" typeface="微软雅黑"/>
              </a:rPr>
              <a:t>作品内所有图片和文字仅供参考使用，所有带网格的形状是为了给图片占位的，具体替换的方法请参考文档底部的教程，文档不能解决您的所有问题，遇到不明白的问题，不要忘记有百度搜索哦，相信你一定能找到解决方法的。</a:t>
            </a:r>
          </a:p>
        </p:txBody>
      </p:sp>
    </p:spTree>
    <p:extLst>
      <p:ext uri="{BB962C8B-B14F-4D97-AF65-F5344CB8AC3E}">
        <p14:creationId val="2816759052"/>
      </p:ext>
    </p:extLst>
  </p:cSld>
  <p:clrMapOvr>
    <a:masterClrMapping/>
  </p:clrMapOvr>
  <mc:AlternateContent>
    <mc:Choice Requires="p14">
      <p:transition p14:dur="1500" spd="slow">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31"/>
                                        </p:tgtEl>
                                        <p:attrNameLst>
                                          <p:attrName>style.visibility</p:attrName>
                                        </p:attrNameLst>
                                      </p:cBhvr>
                                      <p:to>
                                        <p:strVal val="visible"/>
                                      </p:to>
                                    </p:set>
                                    <p:anim calcmode="lin" valueType="num">
                                      <p:cBhvr additive="base">
                                        <p:cTn dur="500" fill="hold" id="7"/>
                                        <p:tgtEl>
                                          <p:spTgt spid="31"/>
                                        </p:tgtEl>
                                        <p:attrNameLst>
                                          <p:attrName>ppt_x</p:attrName>
                                        </p:attrNameLst>
                                      </p:cBhvr>
                                      <p:tavLst>
                                        <p:tav tm="0">
                                          <p:val>
                                            <p:strVal val="#ppt_x"/>
                                          </p:val>
                                        </p:tav>
                                        <p:tav tm="100000">
                                          <p:val>
                                            <p:strVal val="#ppt_x"/>
                                          </p:val>
                                        </p:tav>
                                      </p:tavLst>
                                    </p:anim>
                                    <p:anim calcmode="lin" valueType="num">
                                      <p:cBhvr additive="base">
                                        <p:cTn dur="500" fill="hold" id="8"/>
                                        <p:tgtEl>
                                          <p:spTgt spid="31"/>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4">
                                  <p:stCondLst>
                                    <p:cond delay="0"/>
                                  </p:stCondLst>
                                  <p:childTnLst>
                                    <p:set>
                                      <p:cBhvr>
                                        <p:cTn dur="1" fill="hold" id="11">
                                          <p:stCondLst>
                                            <p:cond delay="0"/>
                                          </p:stCondLst>
                                        </p:cTn>
                                        <p:tgtEl>
                                          <p:spTgt spid="33"/>
                                        </p:tgtEl>
                                        <p:attrNameLst>
                                          <p:attrName>style.visibility</p:attrName>
                                        </p:attrNameLst>
                                      </p:cBhvr>
                                      <p:to>
                                        <p:strVal val="visible"/>
                                      </p:to>
                                    </p:set>
                                    <p:anim calcmode="lin" valueType="num">
                                      <p:cBhvr additive="base">
                                        <p:cTn dur="500" fill="hold" id="12"/>
                                        <p:tgtEl>
                                          <p:spTgt spid="33"/>
                                        </p:tgtEl>
                                        <p:attrNameLst>
                                          <p:attrName>ppt_x</p:attrName>
                                        </p:attrNameLst>
                                      </p:cBhvr>
                                      <p:tavLst>
                                        <p:tav tm="0">
                                          <p:val>
                                            <p:strVal val="#ppt_x"/>
                                          </p:val>
                                        </p:tav>
                                        <p:tav tm="100000">
                                          <p:val>
                                            <p:strVal val="#ppt_x"/>
                                          </p:val>
                                        </p:tav>
                                      </p:tavLst>
                                    </p:anim>
                                    <p:anim calcmode="lin" valueType="num">
                                      <p:cBhvr additive="base">
                                        <p:cTn dur="500" fill="hold" id="13"/>
                                        <p:tgtEl>
                                          <p:spTgt spid="33"/>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4">
                                  <p:stCondLst>
                                    <p:cond delay="0"/>
                                  </p:stCondLst>
                                  <p:childTnLst>
                                    <p:set>
                                      <p:cBhvr>
                                        <p:cTn dur="1" fill="hold" id="16">
                                          <p:stCondLst>
                                            <p:cond delay="0"/>
                                          </p:stCondLst>
                                        </p:cTn>
                                        <p:tgtEl>
                                          <p:spTgt spid="34"/>
                                        </p:tgtEl>
                                        <p:attrNameLst>
                                          <p:attrName>style.visibility</p:attrName>
                                        </p:attrNameLst>
                                      </p:cBhvr>
                                      <p:to>
                                        <p:strVal val="visible"/>
                                      </p:to>
                                    </p:set>
                                    <p:anim calcmode="lin" valueType="num">
                                      <p:cBhvr additive="base">
                                        <p:cTn dur="500" fill="hold" id="17"/>
                                        <p:tgtEl>
                                          <p:spTgt spid="34"/>
                                        </p:tgtEl>
                                        <p:attrNameLst>
                                          <p:attrName>ppt_x</p:attrName>
                                        </p:attrNameLst>
                                      </p:cBhvr>
                                      <p:tavLst>
                                        <p:tav tm="0">
                                          <p:val>
                                            <p:strVal val="#ppt_x"/>
                                          </p:val>
                                        </p:tav>
                                        <p:tav tm="100000">
                                          <p:val>
                                            <p:strVal val="#ppt_x"/>
                                          </p:val>
                                        </p:tav>
                                      </p:tavLst>
                                    </p:anim>
                                    <p:anim calcmode="lin" valueType="num">
                                      <p:cBhvr additive="base">
                                        <p:cTn dur="500" fill="hold" id="18"/>
                                        <p:tgtEl>
                                          <p:spTgt spid="34"/>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4">
                                  <p:stCondLst>
                                    <p:cond delay="0"/>
                                  </p:stCondLst>
                                  <p:childTnLst>
                                    <p:set>
                                      <p:cBhvr>
                                        <p:cTn dur="1" fill="hold" id="21">
                                          <p:stCondLst>
                                            <p:cond delay="0"/>
                                          </p:stCondLst>
                                        </p:cTn>
                                        <p:tgtEl>
                                          <p:spTgt spid="32"/>
                                        </p:tgtEl>
                                        <p:attrNameLst>
                                          <p:attrName>style.visibility</p:attrName>
                                        </p:attrNameLst>
                                      </p:cBhvr>
                                      <p:to>
                                        <p:strVal val="visible"/>
                                      </p:to>
                                    </p:set>
                                    <p:anim calcmode="lin" valueType="num">
                                      <p:cBhvr additive="base">
                                        <p:cTn dur="500" fill="hold" id="22"/>
                                        <p:tgtEl>
                                          <p:spTgt spid="32"/>
                                        </p:tgtEl>
                                        <p:attrNameLst>
                                          <p:attrName>ppt_x</p:attrName>
                                        </p:attrNameLst>
                                      </p:cBhvr>
                                      <p:tavLst>
                                        <p:tav tm="0">
                                          <p:val>
                                            <p:strVal val="#ppt_x"/>
                                          </p:val>
                                        </p:tav>
                                        <p:tav tm="100000">
                                          <p:val>
                                            <p:strVal val="#ppt_x"/>
                                          </p:val>
                                        </p:tav>
                                      </p:tavLst>
                                    </p:anim>
                                    <p:anim calcmode="lin" valueType="num">
                                      <p:cBhvr additive="base">
                                        <p:cTn dur="500" fill="hold" id="23"/>
                                        <p:tgtEl>
                                          <p:spTgt spid="32"/>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12" presetSubtype="2">
                                  <p:stCondLst>
                                    <p:cond delay="0"/>
                                  </p:stCondLst>
                                  <p:childTnLst>
                                    <p:set>
                                      <p:cBhvr>
                                        <p:cTn dur="1" fill="hold" id="26">
                                          <p:stCondLst>
                                            <p:cond delay="0"/>
                                          </p:stCondLst>
                                        </p:cTn>
                                        <p:tgtEl>
                                          <p:spTgt spid="7"/>
                                        </p:tgtEl>
                                        <p:attrNameLst>
                                          <p:attrName>style.visibility</p:attrName>
                                        </p:attrNameLst>
                                      </p:cBhvr>
                                      <p:to>
                                        <p:strVal val="visible"/>
                                      </p:to>
                                    </p:set>
                                    <p:animEffect filter="slide(fromRight)" transition="in">
                                      <p:cBhvr>
                                        <p:cTn dur="500" id="27"/>
                                        <p:tgtEl>
                                          <p:spTgt spid="7"/>
                                        </p:tgtEl>
                                      </p:cBhvr>
                                    </p:animEffect>
                                  </p:childTnLst>
                                </p:cTn>
                              </p:par>
                            </p:childTnLst>
                          </p:cTn>
                        </p:par>
                        <p:par>
                          <p:cTn fill="hold" id="28" nodeType="afterGroup">
                            <p:stCondLst>
                              <p:cond delay="2500"/>
                            </p:stCondLst>
                            <p:childTnLst>
                              <p:par>
                                <p:cTn fill="hold" grpId="0" id="29" nodeType="afterEffect" presetClass="entr" presetID="47" presetSubtype="0">
                                  <p:stCondLst>
                                    <p:cond delay="0"/>
                                  </p:stCondLst>
                                  <p:childTnLst>
                                    <p:set>
                                      <p:cBhvr>
                                        <p:cTn dur="1" fill="hold" id="30">
                                          <p:stCondLst>
                                            <p:cond delay="0"/>
                                          </p:stCondLst>
                                        </p:cTn>
                                        <p:tgtEl>
                                          <p:spTgt spid="28"/>
                                        </p:tgtEl>
                                        <p:attrNameLst>
                                          <p:attrName>style.visibility</p:attrName>
                                        </p:attrNameLst>
                                      </p:cBhvr>
                                      <p:to>
                                        <p:strVal val="visible"/>
                                      </p:to>
                                    </p:set>
                                    <p:animEffect filter="fade" transition="in">
                                      <p:cBhvr>
                                        <p:cTn dur="1000" id="31"/>
                                        <p:tgtEl>
                                          <p:spTgt spid="28"/>
                                        </p:tgtEl>
                                      </p:cBhvr>
                                    </p:animEffect>
                                    <p:anim calcmode="lin" valueType="num">
                                      <p:cBhvr>
                                        <p:cTn dur="1000" fill="hold" id="32"/>
                                        <p:tgtEl>
                                          <p:spTgt spid="28"/>
                                        </p:tgtEl>
                                        <p:attrNameLst>
                                          <p:attrName>ppt_x</p:attrName>
                                        </p:attrNameLst>
                                      </p:cBhvr>
                                      <p:tavLst>
                                        <p:tav tm="0">
                                          <p:val>
                                            <p:strVal val="#ppt_x"/>
                                          </p:val>
                                        </p:tav>
                                        <p:tav tm="100000">
                                          <p:val>
                                            <p:strVal val="#ppt_x"/>
                                          </p:val>
                                        </p:tav>
                                      </p:tavLst>
                                    </p:anim>
                                    <p:anim calcmode="lin" valueType="num">
                                      <p:cBhvr>
                                        <p:cTn dur="1000" fill="hold" id="33"/>
                                        <p:tgtEl>
                                          <p:spTgt spid="28"/>
                                        </p:tgtEl>
                                        <p:attrNameLst>
                                          <p:attrName>ppt_y</p:attrName>
                                        </p:attrNameLst>
                                      </p:cBhvr>
                                      <p:tavLst>
                                        <p:tav tm="0">
                                          <p:val>
                                            <p:strVal val="#ppt_y-.1"/>
                                          </p:val>
                                        </p:tav>
                                        <p:tav tm="100000">
                                          <p:val>
                                            <p:strVal val="#ppt_y"/>
                                          </p:val>
                                        </p:tav>
                                      </p:tavLst>
                                    </p:anim>
                                  </p:childTnLst>
                                </p:cTn>
                              </p:par>
                              <p:par>
                                <p:cTn fill="hold" grpId="0" id="34" nodeType="withEffect" presetClass="entr" presetID="47" presetSubtype="0">
                                  <p:stCondLst>
                                    <p:cond delay="0"/>
                                  </p:stCondLst>
                                  <p:childTnLst>
                                    <p:set>
                                      <p:cBhvr>
                                        <p:cTn dur="1" fill="hold" id="35">
                                          <p:stCondLst>
                                            <p:cond delay="0"/>
                                          </p:stCondLst>
                                        </p:cTn>
                                        <p:tgtEl>
                                          <p:spTgt spid="29"/>
                                        </p:tgtEl>
                                        <p:attrNameLst>
                                          <p:attrName>style.visibility</p:attrName>
                                        </p:attrNameLst>
                                      </p:cBhvr>
                                      <p:to>
                                        <p:strVal val="visible"/>
                                      </p:to>
                                    </p:set>
                                    <p:animEffect filter="fade" transition="in">
                                      <p:cBhvr>
                                        <p:cTn dur="1000" id="36"/>
                                        <p:tgtEl>
                                          <p:spTgt spid="29"/>
                                        </p:tgtEl>
                                      </p:cBhvr>
                                    </p:animEffect>
                                    <p:anim calcmode="lin" valueType="num">
                                      <p:cBhvr>
                                        <p:cTn dur="1000" fill="hold" id="37"/>
                                        <p:tgtEl>
                                          <p:spTgt spid="29"/>
                                        </p:tgtEl>
                                        <p:attrNameLst>
                                          <p:attrName>ppt_x</p:attrName>
                                        </p:attrNameLst>
                                      </p:cBhvr>
                                      <p:tavLst>
                                        <p:tav tm="0">
                                          <p:val>
                                            <p:strVal val="#ppt_x"/>
                                          </p:val>
                                        </p:tav>
                                        <p:tav tm="100000">
                                          <p:val>
                                            <p:strVal val="#ppt_x"/>
                                          </p:val>
                                        </p:tav>
                                      </p:tavLst>
                                    </p:anim>
                                    <p:anim calcmode="lin" valueType="num">
                                      <p:cBhvr>
                                        <p:cTn dur="1000" fill="hold" id="38"/>
                                        <p:tgtEl>
                                          <p:spTgt spid="29"/>
                                        </p:tgtEl>
                                        <p:attrNameLst>
                                          <p:attrName>ppt_y</p:attrName>
                                        </p:attrNameLst>
                                      </p:cBhvr>
                                      <p:tavLst>
                                        <p:tav tm="0">
                                          <p:val>
                                            <p:strVal val="#ppt_y-.1"/>
                                          </p:val>
                                        </p:tav>
                                        <p:tav tm="100000">
                                          <p:val>
                                            <p:strVal val="#ppt_y"/>
                                          </p:val>
                                        </p:tav>
                                      </p:tavLst>
                                    </p:anim>
                                  </p:childTnLst>
                                </p:cTn>
                              </p:par>
                            </p:childTnLst>
                          </p:cTn>
                        </p:par>
                        <p:par>
                          <p:cTn fill="hold" id="39" nodeType="afterGroup">
                            <p:stCondLst>
                              <p:cond delay="3500"/>
                            </p:stCondLst>
                            <p:childTnLst>
                              <p:par>
                                <p:cTn fill="hold" grpId="0" id="40" nodeType="afterEffect" presetClass="entr" presetID="12" presetSubtype="4">
                                  <p:stCondLst>
                                    <p:cond delay="0"/>
                                  </p:stCondLst>
                                  <p:childTnLst>
                                    <p:set>
                                      <p:cBhvr>
                                        <p:cTn dur="1" fill="hold" id="41">
                                          <p:stCondLst>
                                            <p:cond delay="0"/>
                                          </p:stCondLst>
                                        </p:cTn>
                                        <p:tgtEl>
                                          <p:spTgt spid="9"/>
                                        </p:tgtEl>
                                        <p:attrNameLst>
                                          <p:attrName>style.visibility</p:attrName>
                                        </p:attrNameLst>
                                      </p:cBhvr>
                                      <p:to>
                                        <p:strVal val="visible"/>
                                      </p:to>
                                    </p:set>
                                    <p:animEffect filter="slide(fromBottom)" transition="in">
                                      <p:cBhvr>
                                        <p:cTn dur="500" id="42"/>
                                        <p:tgtEl>
                                          <p:spTgt spid="9"/>
                                        </p:tgtEl>
                                      </p:cBhvr>
                                    </p:animEffect>
                                  </p:childTnLst>
                                </p:cTn>
                              </p:par>
                            </p:childTnLst>
                          </p:cTn>
                        </p:par>
                        <p:par>
                          <p:cTn fill="hold" id="43" nodeType="afterGroup">
                            <p:stCondLst>
                              <p:cond delay="4000"/>
                            </p:stCondLst>
                            <p:childTnLst>
                              <p:par>
                                <p:cTn fill="hold" grpId="0" id="44" nodeType="afterEffect" presetClass="entr" presetID="42" presetSubtype="0">
                                  <p:stCondLst>
                                    <p:cond delay="0"/>
                                  </p:stCondLst>
                                  <p:childTnLst>
                                    <p:set>
                                      <p:cBhvr>
                                        <p:cTn dur="1" fill="hold" id="45">
                                          <p:stCondLst>
                                            <p:cond delay="0"/>
                                          </p:stCondLst>
                                        </p:cTn>
                                        <p:tgtEl>
                                          <p:spTgt spid="22"/>
                                        </p:tgtEl>
                                        <p:attrNameLst>
                                          <p:attrName>style.visibility</p:attrName>
                                        </p:attrNameLst>
                                      </p:cBhvr>
                                      <p:to>
                                        <p:strVal val="visible"/>
                                      </p:to>
                                    </p:set>
                                    <p:animEffect filter="fade" transition="in">
                                      <p:cBhvr>
                                        <p:cTn dur="1000" id="46"/>
                                        <p:tgtEl>
                                          <p:spTgt spid="22"/>
                                        </p:tgtEl>
                                      </p:cBhvr>
                                    </p:animEffect>
                                    <p:anim calcmode="lin" valueType="num">
                                      <p:cBhvr>
                                        <p:cTn dur="1000" fill="hold" id="47"/>
                                        <p:tgtEl>
                                          <p:spTgt spid="22"/>
                                        </p:tgtEl>
                                        <p:attrNameLst>
                                          <p:attrName>ppt_x</p:attrName>
                                        </p:attrNameLst>
                                      </p:cBhvr>
                                      <p:tavLst>
                                        <p:tav tm="0">
                                          <p:val>
                                            <p:strVal val="#ppt_x"/>
                                          </p:val>
                                        </p:tav>
                                        <p:tav tm="100000">
                                          <p:val>
                                            <p:strVal val="#ppt_x"/>
                                          </p:val>
                                        </p:tav>
                                      </p:tavLst>
                                    </p:anim>
                                    <p:anim calcmode="lin" valueType="num">
                                      <p:cBhvr>
                                        <p:cTn dur="1000" fill="hold" id="48"/>
                                        <p:tgtEl>
                                          <p:spTgt spid="22"/>
                                        </p:tgtEl>
                                        <p:attrNameLst>
                                          <p:attrName>ppt_y</p:attrName>
                                        </p:attrNameLst>
                                      </p:cBhvr>
                                      <p:tavLst>
                                        <p:tav tm="0">
                                          <p:val>
                                            <p:strVal val="#ppt_y+.1"/>
                                          </p:val>
                                        </p:tav>
                                        <p:tav tm="100000">
                                          <p:val>
                                            <p:strVal val="#ppt_y"/>
                                          </p:val>
                                        </p:tav>
                                      </p:tavLst>
                                    </p:anim>
                                  </p:childTnLst>
                                </p:cTn>
                              </p:par>
                              <p:par>
                                <p:cTn fill="hold" grpId="0" id="49" nodeType="withEffect" presetClass="entr" presetID="42" presetSubtype="0">
                                  <p:stCondLst>
                                    <p:cond delay="0"/>
                                  </p:stCondLst>
                                  <p:childTnLst>
                                    <p:set>
                                      <p:cBhvr>
                                        <p:cTn dur="1" fill="hold" id="50">
                                          <p:stCondLst>
                                            <p:cond delay="0"/>
                                          </p:stCondLst>
                                        </p:cTn>
                                        <p:tgtEl>
                                          <p:spTgt spid="23"/>
                                        </p:tgtEl>
                                        <p:attrNameLst>
                                          <p:attrName>style.visibility</p:attrName>
                                        </p:attrNameLst>
                                      </p:cBhvr>
                                      <p:to>
                                        <p:strVal val="visible"/>
                                      </p:to>
                                    </p:set>
                                    <p:animEffect filter="fade" transition="in">
                                      <p:cBhvr>
                                        <p:cTn dur="1000" id="51"/>
                                        <p:tgtEl>
                                          <p:spTgt spid="23"/>
                                        </p:tgtEl>
                                      </p:cBhvr>
                                    </p:animEffect>
                                    <p:anim calcmode="lin" valueType="num">
                                      <p:cBhvr>
                                        <p:cTn dur="1000" fill="hold" id="52"/>
                                        <p:tgtEl>
                                          <p:spTgt spid="23"/>
                                        </p:tgtEl>
                                        <p:attrNameLst>
                                          <p:attrName>ppt_x</p:attrName>
                                        </p:attrNameLst>
                                      </p:cBhvr>
                                      <p:tavLst>
                                        <p:tav tm="0">
                                          <p:val>
                                            <p:strVal val="#ppt_x"/>
                                          </p:val>
                                        </p:tav>
                                        <p:tav tm="100000">
                                          <p:val>
                                            <p:strVal val="#ppt_x"/>
                                          </p:val>
                                        </p:tav>
                                      </p:tavLst>
                                    </p:anim>
                                    <p:anim calcmode="lin" valueType="num">
                                      <p:cBhvr>
                                        <p:cTn dur="1000" fill="hold" id="53"/>
                                        <p:tgtEl>
                                          <p:spTgt spid="23"/>
                                        </p:tgtEl>
                                        <p:attrNameLst>
                                          <p:attrName>ppt_y</p:attrName>
                                        </p:attrNameLst>
                                      </p:cBhvr>
                                      <p:tavLst>
                                        <p:tav tm="0">
                                          <p:val>
                                            <p:strVal val="#ppt_y+.1"/>
                                          </p:val>
                                        </p:tav>
                                        <p:tav tm="100000">
                                          <p:val>
                                            <p:strVal val="#ppt_y"/>
                                          </p:val>
                                        </p:tav>
                                      </p:tavLst>
                                    </p:anim>
                                  </p:childTnLst>
                                </p:cTn>
                              </p:par>
                            </p:childTnLst>
                          </p:cTn>
                        </p:par>
                        <p:par>
                          <p:cTn fill="hold" id="54" nodeType="afterGroup">
                            <p:stCondLst>
                              <p:cond delay="5000"/>
                            </p:stCondLst>
                            <p:childTnLst>
                              <p:par>
                                <p:cTn fill="hold" grpId="0" id="55" nodeType="afterEffect" presetClass="entr" presetID="12" presetSubtype="4">
                                  <p:stCondLst>
                                    <p:cond delay="0"/>
                                  </p:stCondLst>
                                  <p:childTnLst>
                                    <p:set>
                                      <p:cBhvr>
                                        <p:cTn dur="1" fill="hold" id="56">
                                          <p:stCondLst>
                                            <p:cond delay="0"/>
                                          </p:stCondLst>
                                        </p:cTn>
                                        <p:tgtEl>
                                          <p:spTgt spid="8"/>
                                        </p:tgtEl>
                                        <p:attrNameLst>
                                          <p:attrName>style.visibility</p:attrName>
                                        </p:attrNameLst>
                                      </p:cBhvr>
                                      <p:to>
                                        <p:strVal val="visible"/>
                                      </p:to>
                                    </p:set>
                                    <p:animEffect filter="slide(fromBottom)" transition="in">
                                      <p:cBhvr>
                                        <p:cTn dur="500" id="57"/>
                                        <p:tgtEl>
                                          <p:spTgt spid="8"/>
                                        </p:tgtEl>
                                      </p:cBhvr>
                                    </p:animEffect>
                                  </p:childTnLst>
                                </p:cTn>
                              </p:par>
                            </p:childTnLst>
                          </p:cTn>
                        </p:par>
                        <p:par>
                          <p:cTn fill="hold" id="58" nodeType="afterGroup">
                            <p:stCondLst>
                              <p:cond delay="5500"/>
                            </p:stCondLst>
                            <p:childTnLst>
                              <p:par>
                                <p:cTn fill="hold" grpId="0" id="59" nodeType="afterEffect" presetClass="entr" presetID="42" presetSubtype="0">
                                  <p:stCondLst>
                                    <p:cond delay="0"/>
                                  </p:stCondLst>
                                  <p:childTnLst>
                                    <p:set>
                                      <p:cBhvr>
                                        <p:cTn dur="1" fill="hold" id="60">
                                          <p:stCondLst>
                                            <p:cond delay="0"/>
                                          </p:stCondLst>
                                        </p:cTn>
                                        <p:tgtEl>
                                          <p:spTgt spid="24"/>
                                        </p:tgtEl>
                                        <p:attrNameLst>
                                          <p:attrName>style.visibility</p:attrName>
                                        </p:attrNameLst>
                                      </p:cBhvr>
                                      <p:to>
                                        <p:strVal val="visible"/>
                                      </p:to>
                                    </p:set>
                                    <p:animEffect filter="fade" transition="in">
                                      <p:cBhvr>
                                        <p:cTn dur="1000" id="61"/>
                                        <p:tgtEl>
                                          <p:spTgt spid="24"/>
                                        </p:tgtEl>
                                      </p:cBhvr>
                                    </p:animEffect>
                                    <p:anim calcmode="lin" valueType="num">
                                      <p:cBhvr>
                                        <p:cTn dur="1000" fill="hold" id="62"/>
                                        <p:tgtEl>
                                          <p:spTgt spid="24"/>
                                        </p:tgtEl>
                                        <p:attrNameLst>
                                          <p:attrName>ppt_x</p:attrName>
                                        </p:attrNameLst>
                                      </p:cBhvr>
                                      <p:tavLst>
                                        <p:tav tm="0">
                                          <p:val>
                                            <p:strVal val="#ppt_x"/>
                                          </p:val>
                                        </p:tav>
                                        <p:tav tm="100000">
                                          <p:val>
                                            <p:strVal val="#ppt_x"/>
                                          </p:val>
                                        </p:tav>
                                      </p:tavLst>
                                    </p:anim>
                                    <p:anim calcmode="lin" valueType="num">
                                      <p:cBhvr>
                                        <p:cTn dur="1000" fill="hold" id="63"/>
                                        <p:tgtEl>
                                          <p:spTgt spid="24"/>
                                        </p:tgtEl>
                                        <p:attrNameLst>
                                          <p:attrName>ppt_y</p:attrName>
                                        </p:attrNameLst>
                                      </p:cBhvr>
                                      <p:tavLst>
                                        <p:tav tm="0">
                                          <p:val>
                                            <p:strVal val="#ppt_y+.1"/>
                                          </p:val>
                                        </p:tav>
                                        <p:tav tm="100000">
                                          <p:val>
                                            <p:strVal val="#ppt_y"/>
                                          </p:val>
                                        </p:tav>
                                      </p:tavLst>
                                    </p:anim>
                                  </p:childTnLst>
                                </p:cTn>
                              </p:par>
                              <p:par>
                                <p:cTn fill="hold" grpId="0" id="64" nodeType="withEffect" presetClass="entr" presetID="42" presetSubtype="0">
                                  <p:stCondLst>
                                    <p:cond delay="0"/>
                                  </p:stCondLst>
                                  <p:childTnLst>
                                    <p:set>
                                      <p:cBhvr>
                                        <p:cTn dur="1" fill="hold" id="65">
                                          <p:stCondLst>
                                            <p:cond delay="0"/>
                                          </p:stCondLst>
                                        </p:cTn>
                                        <p:tgtEl>
                                          <p:spTgt spid="25"/>
                                        </p:tgtEl>
                                        <p:attrNameLst>
                                          <p:attrName>style.visibility</p:attrName>
                                        </p:attrNameLst>
                                      </p:cBhvr>
                                      <p:to>
                                        <p:strVal val="visible"/>
                                      </p:to>
                                    </p:set>
                                    <p:animEffect filter="fade" transition="in">
                                      <p:cBhvr>
                                        <p:cTn dur="1000" id="66"/>
                                        <p:tgtEl>
                                          <p:spTgt spid="25"/>
                                        </p:tgtEl>
                                      </p:cBhvr>
                                    </p:animEffect>
                                    <p:anim calcmode="lin" valueType="num">
                                      <p:cBhvr>
                                        <p:cTn dur="1000" fill="hold" id="67"/>
                                        <p:tgtEl>
                                          <p:spTgt spid="25"/>
                                        </p:tgtEl>
                                        <p:attrNameLst>
                                          <p:attrName>ppt_x</p:attrName>
                                        </p:attrNameLst>
                                      </p:cBhvr>
                                      <p:tavLst>
                                        <p:tav tm="0">
                                          <p:val>
                                            <p:strVal val="#ppt_x"/>
                                          </p:val>
                                        </p:tav>
                                        <p:tav tm="100000">
                                          <p:val>
                                            <p:strVal val="#ppt_x"/>
                                          </p:val>
                                        </p:tav>
                                      </p:tavLst>
                                    </p:anim>
                                    <p:anim calcmode="lin" valueType="num">
                                      <p:cBhvr>
                                        <p:cTn dur="1000" fill="hold" id="68"/>
                                        <p:tgtEl>
                                          <p:spTgt spid="25"/>
                                        </p:tgtEl>
                                        <p:attrNameLst>
                                          <p:attrName>ppt_y</p:attrName>
                                        </p:attrNameLst>
                                      </p:cBhvr>
                                      <p:tavLst>
                                        <p:tav tm="0">
                                          <p:val>
                                            <p:strVal val="#ppt_y+.1"/>
                                          </p:val>
                                        </p:tav>
                                        <p:tav tm="100000">
                                          <p:val>
                                            <p:strVal val="#ppt_y"/>
                                          </p:val>
                                        </p:tav>
                                      </p:tavLst>
                                    </p:anim>
                                  </p:childTnLst>
                                </p:cTn>
                              </p:par>
                            </p:childTnLst>
                          </p:cTn>
                        </p:par>
                        <p:par>
                          <p:cTn fill="hold" id="69" nodeType="afterGroup">
                            <p:stCondLst>
                              <p:cond delay="6500"/>
                            </p:stCondLst>
                            <p:childTnLst>
                              <p:par>
                                <p:cTn fill="hold" grpId="0" id="70" nodeType="afterEffect" presetClass="entr" presetID="12" presetSubtype="8">
                                  <p:stCondLst>
                                    <p:cond delay="0"/>
                                  </p:stCondLst>
                                  <p:childTnLst>
                                    <p:set>
                                      <p:cBhvr>
                                        <p:cTn dur="1" fill="hold" id="71">
                                          <p:stCondLst>
                                            <p:cond delay="0"/>
                                          </p:stCondLst>
                                        </p:cTn>
                                        <p:tgtEl>
                                          <p:spTgt spid="6"/>
                                        </p:tgtEl>
                                        <p:attrNameLst>
                                          <p:attrName>style.visibility</p:attrName>
                                        </p:attrNameLst>
                                      </p:cBhvr>
                                      <p:to>
                                        <p:strVal val="visible"/>
                                      </p:to>
                                    </p:set>
                                    <p:animEffect filter="slide(fromLeft)" transition="in">
                                      <p:cBhvr>
                                        <p:cTn dur="500" id="72"/>
                                        <p:tgtEl>
                                          <p:spTgt spid="6"/>
                                        </p:tgtEl>
                                      </p:cBhvr>
                                    </p:animEffect>
                                  </p:childTnLst>
                                </p:cTn>
                              </p:par>
                              <p:par>
                                <p:cTn fill="hold" grpId="0" id="73" nodeType="withEffect" presetClass="entr" presetID="47" presetSubtype="0">
                                  <p:stCondLst>
                                    <p:cond delay="0"/>
                                  </p:stCondLst>
                                  <p:childTnLst>
                                    <p:set>
                                      <p:cBhvr>
                                        <p:cTn dur="1" fill="hold" id="74">
                                          <p:stCondLst>
                                            <p:cond delay="0"/>
                                          </p:stCondLst>
                                        </p:cTn>
                                        <p:tgtEl>
                                          <p:spTgt spid="26"/>
                                        </p:tgtEl>
                                        <p:attrNameLst>
                                          <p:attrName>style.visibility</p:attrName>
                                        </p:attrNameLst>
                                      </p:cBhvr>
                                      <p:to>
                                        <p:strVal val="visible"/>
                                      </p:to>
                                    </p:set>
                                    <p:animEffect filter="fade" transition="in">
                                      <p:cBhvr>
                                        <p:cTn dur="1000" id="75"/>
                                        <p:tgtEl>
                                          <p:spTgt spid="26"/>
                                        </p:tgtEl>
                                      </p:cBhvr>
                                    </p:animEffect>
                                    <p:anim calcmode="lin" valueType="num">
                                      <p:cBhvr>
                                        <p:cTn dur="1000" fill="hold" id="76"/>
                                        <p:tgtEl>
                                          <p:spTgt spid="26"/>
                                        </p:tgtEl>
                                        <p:attrNameLst>
                                          <p:attrName>ppt_x</p:attrName>
                                        </p:attrNameLst>
                                      </p:cBhvr>
                                      <p:tavLst>
                                        <p:tav tm="0">
                                          <p:val>
                                            <p:strVal val="#ppt_x"/>
                                          </p:val>
                                        </p:tav>
                                        <p:tav tm="100000">
                                          <p:val>
                                            <p:strVal val="#ppt_x"/>
                                          </p:val>
                                        </p:tav>
                                      </p:tavLst>
                                    </p:anim>
                                    <p:anim calcmode="lin" valueType="num">
                                      <p:cBhvr>
                                        <p:cTn dur="1000" fill="hold" id="77"/>
                                        <p:tgtEl>
                                          <p:spTgt spid="26"/>
                                        </p:tgtEl>
                                        <p:attrNameLst>
                                          <p:attrName>ppt_y</p:attrName>
                                        </p:attrNameLst>
                                      </p:cBhvr>
                                      <p:tavLst>
                                        <p:tav tm="0">
                                          <p:val>
                                            <p:strVal val="#ppt_y-.1"/>
                                          </p:val>
                                        </p:tav>
                                        <p:tav tm="100000">
                                          <p:val>
                                            <p:strVal val="#ppt_y"/>
                                          </p:val>
                                        </p:tav>
                                      </p:tavLst>
                                    </p:anim>
                                  </p:childTnLst>
                                </p:cTn>
                              </p:par>
                              <p:par>
                                <p:cTn fill="hold" grpId="0" id="78" nodeType="withEffect" presetClass="entr" presetID="47" presetSubtype="0">
                                  <p:stCondLst>
                                    <p:cond delay="0"/>
                                  </p:stCondLst>
                                  <p:childTnLst>
                                    <p:set>
                                      <p:cBhvr>
                                        <p:cTn dur="1" fill="hold" id="79">
                                          <p:stCondLst>
                                            <p:cond delay="0"/>
                                          </p:stCondLst>
                                        </p:cTn>
                                        <p:tgtEl>
                                          <p:spTgt spid="27"/>
                                        </p:tgtEl>
                                        <p:attrNameLst>
                                          <p:attrName>style.visibility</p:attrName>
                                        </p:attrNameLst>
                                      </p:cBhvr>
                                      <p:to>
                                        <p:strVal val="visible"/>
                                      </p:to>
                                    </p:set>
                                    <p:animEffect filter="fade" transition="in">
                                      <p:cBhvr>
                                        <p:cTn dur="1000" id="80"/>
                                        <p:tgtEl>
                                          <p:spTgt spid="27"/>
                                        </p:tgtEl>
                                      </p:cBhvr>
                                    </p:animEffect>
                                    <p:anim calcmode="lin" valueType="num">
                                      <p:cBhvr>
                                        <p:cTn dur="1000" fill="hold" id="81"/>
                                        <p:tgtEl>
                                          <p:spTgt spid="27"/>
                                        </p:tgtEl>
                                        <p:attrNameLst>
                                          <p:attrName>ppt_x</p:attrName>
                                        </p:attrNameLst>
                                      </p:cBhvr>
                                      <p:tavLst>
                                        <p:tav tm="0">
                                          <p:val>
                                            <p:strVal val="#ppt_x"/>
                                          </p:val>
                                        </p:tav>
                                        <p:tav tm="100000">
                                          <p:val>
                                            <p:strVal val="#ppt_x"/>
                                          </p:val>
                                        </p:tav>
                                      </p:tavLst>
                                    </p:anim>
                                    <p:anim calcmode="lin" valueType="num">
                                      <p:cBhvr>
                                        <p:cTn dur="1000" fill="hold" id="82"/>
                                        <p:tgtEl>
                                          <p:spTgt spid="27"/>
                                        </p:tgtEl>
                                        <p:attrNameLst>
                                          <p:attrName>ppt_y</p:attrName>
                                        </p:attrNameLst>
                                      </p:cBhvr>
                                      <p:tavLst>
                                        <p:tav tm="0">
                                          <p:val>
                                            <p:strVal val="#ppt_y-.1"/>
                                          </p:val>
                                        </p:tav>
                                        <p:tav tm="100000">
                                          <p:val>
                                            <p:strVal val="#ppt_y"/>
                                          </p:val>
                                        </p:tav>
                                      </p:tavLst>
                                    </p:anim>
                                  </p:childTnLst>
                                </p:cTn>
                              </p:par>
                            </p:childTnLst>
                          </p:cTn>
                        </p:par>
                        <p:par>
                          <p:cTn fill="hold" id="83" nodeType="afterGroup">
                            <p:stCondLst>
                              <p:cond delay="7500"/>
                            </p:stCondLst>
                            <p:childTnLst>
                              <p:par>
                                <p:cTn fill="hold" grpId="0" id="84" nodeType="afterEffect" presetClass="entr" presetID="2" presetSubtype="4">
                                  <p:stCondLst>
                                    <p:cond delay="0"/>
                                  </p:stCondLst>
                                  <p:childTnLst>
                                    <p:set>
                                      <p:cBhvr>
                                        <p:cTn dur="1" fill="hold" id="85">
                                          <p:stCondLst>
                                            <p:cond delay="0"/>
                                          </p:stCondLst>
                                        </p:cTn>
                                        <p:tgtEl>
                                          <p:spTgt spid="30"/>
                                        </p:tgtEl>
                                        <p:attrNameLst>
                                          <p:attrName>style.visibility</p:attrName>
                                        </p:attrNameLst>
                                      </p:cBhvr>
                                      <p:to>
                                        <p:strVal val="visible"/>
                                      </p:to>
                                    </p:set>
                                    <p:anim calcmode="lin" valueType="num">
                                      <p:cBhvr additive="base">
                                        <p:cTn dur="500" fill="hold" id="86"/>
                                        <p:tgtEl>
                                          <p:spTgt spid="30"/>
                                        </p:tgtEl>
                                        <p:attrNameLst>
                                          <p:attrName>ppt_x</p:attrName>
                                        </p:attrNameLst>
                                      </p:cBhvr>
                                      <p:tavLst>
                                        <p:tav tm="0">
                                          <p:val>
                                            <p:strVal val="#ppt_x"/>
                                          </p:val>
                                        </p:tav>
                                        <p:tav tm="100000">
                                          <p:val>
                                            <p:strVal val="#ppt_x"/>
                                          </p:val>
                                        </p:tav>
                                      </p:tavLst>
                                    </p:anim>
                                    <p:anim calcmode="lin" valueType="num">
                                      <p:cBhvr additive="base">
                                        <p:cTn dur="500" fill="hold" id="87"/>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8"/>
      <p:bldP grpId="0" spid="9"/>
      <p:bldP grpId="0" spid="22"/>
      <p:bldP grpId="0" spid="23"/>
      <p:bldP grpId="0" spid="24"/>
      <p:bldP grpId="0" spid="25"/>
      <p:bldP grpId="0" spid="26"/>
      <p:bldP grpId="0" spid="27"/>
      <p:bldP grpId="0" spid="28"/>
      <p:bldP grpId="0" spid="29"/>
      <p:bldP grpId="0" spid="30"/>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B12576AE-22D0-4C92-B346-09B70DFAB68C}"/>
              </a:ext>
            </a:extLst>
          </p:cNvPr>
          <p:cNvGrpSpPr/>
          <p:nvPr/>
        </p:nvGrpSpPr>
        <p:grpSpPr>
          <a:xfrm flipH="1">
            <a:off x="4368342" y="3253750"/>
            <a:ext cx="7965748" cy="3647280"/>
            <a:chOff x="-16275" y="2464532"/>
            <a:chExt cx="6472597" cy="2736304"/>
          </a:xfrm>
        </p:grpSpPr>
        <p:pic>
          <p:nvPicPr>
            <p:cNvPr id="3" name="图片 2">
              <a:extLst>
                <a:ext uri="{FF2B5EF4-FFF2-40B4-BE49-F238E27FC236}">
                  <a16:creationId xmlns:a16="http://schemas.microsoft.com/office/drawing/2014/main" id="{1879D8C0-FCA8-4EF1-9200-5175FECFBCED}"/>
                </a:ext>
              </a:extLst>
            </p:cNvPr>
            <p:cNvPicPr>
              <a:picLocks noChangeAspect="1"/>
            </p:cNvPicPr>
            <p:nvPr/>
          </p:nvPicPr>
          <p:blipFill>
            <a:blip r:embed="rId2">
              <a:extLst>
                <a:ext uri="{28A0092B-C50C-407E-A947-70E740481C1C}">
                  <a14:useLocalDpi val="0"/>
                </a:ext>
              </a:extLst>
            </a:blip>
            <a:srcRect b="43093"/>
            <a:stretch>
              <a:fillRect/>
            </a:stretch>
          </p:blipFill>
          <p:spPr>
            <a:xfrm flipH="1">
              <a:off x="3059832" y="3724672"/>
              <a:ext cx="3396490" cy="1476164"/>
            </a:xfrm>
            <a:prstGeom prst="rect">
              <a:avLst/>
            </a:prstGeom>
          </p:spPr>
        </p:pic>
        <p:pic>
          <p:nvPicPr>
            <p:cNvPr id="4" name="图片 3">
              <a:extLst>
                <a:ext uri="{FF2B5EF4-FFF2-40B4-BE49-F238E27FC236}">
                  <a16:creationId xmlns:a16="http://schemas.microsoft.com/office/drawing/2014/main" id="{F5AA8ED8-F849-41C5-A3DA-6EEFAF26FF0C}"/>
                </a:ext>
              </a:extLst>
            </p:cNvPr>
            <p:cNvPicPr>
              <a:picLocks noChangeAspect="1"/>
            </p:cNvPicPr>
            <p:nvPr/>
          </p:nvPicPr>
          <p:blipFill>
            <a:blip r:embed="rId3">
              <a:extLst>
                <a:ext uri="{28A0092B-C50C-407E-A947-70E740481C1C}">
                  <a14:useLocalDpi val="0"/>
                </a:ext>
              </a:extLst>
            </a:blip>
            <a:stretch>
              <a:fillRect/>
            </a:stretch>
          </p:blipFill>
          <p:spPr>
            <a:xfrm flipV="1" rot="10800000">
              <a:off x="-16275" y="2464532"/>
              <a:ext cx="4260586" cy="2736304"/>
            </a:xfrm>
            <a:prstGeom prst="rect">
              <a:avLst/>
            </a:prstGeom>
          </p:spPr>
        </p:pic>
        <p:sp>
          <p:nvSpPr>
            <p:cNvPr id="5" name="等腰三角形 4">
              <a:extLst>
                <a:ext uri="{FF2B5EF4-FFF2-40B4-BE49-F238E27FC236}">
                  <a16:creationId xmlns:a16="http://schemas.microsoft.com/office/drawing/2014/main" id="{C0F7ED83-839E-4F68-A972-81B96D6CC1BA}"/>
                </a:ext>
              </a:extLst>
            </p:cNvPr>
            <p:cNvSpPr/>
            <p:nvPr/>
          </p:nvSpPr>
          <p:spPr>
            <a:xfrm>
              <a:off x="5544108" y="4659034"/>
              <a:ext cx="791507" cy="4860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prstTxWarp prst="textNoShape">
                <a:avLst/>
              </a:prstTxWarp>
              <a:noAutofit/>
            </a:bodyPr>
            <a:lstStyle/>
            <a:p>
              <a:pPr algn="ctr"/>
              <a:endParaRPr altLang="en-US" lang="zh-CN" sz="2399"/>
            </a:p>
          </p:txBody>
        </p:sp>
      </p:grpSp>
      <p:sp>
        <p:nvSpPr>
          <p:cNvPr id="10" name="Text Placeholder 3">
            <a:extLst>
              <a:ext uri="{FF2B5EF4-FFF2-40B4-BE49-F238E27FC236}">
                <a16:creationId xmlns:a16="http://schemas.microsoft.com/office/drawing/2014/main" id="{09F46A30-17B7-4E15-8D54-59FA5E914290}"/>
              </a:ext>
            </a:extLst>
          </p:cNvPr>
          <p:cNvSpPr txBox="1"/>
          <p:nvPr/>
        </p:nvSpPr>
        <p:spPr>
          <a:xfrm>
            <a:off x="2469861" y="2194746"/>
            <a:ext cx="1457325" cy="1746961"/>
          </a:xfrm>
          <a:prstGeom prst="rect">
            <a:avLst/>
          </a:prstGeom>
        </p:spPr>
        <p:txBody>
          <a:bodyPr anchor="ctr" bIns="0" lIns="0" rIns="0" tIns="0" wrap="none">
            <a:spAutoFit/>
          </a:bodyPr>
          <a:lstStyle>
            <a:lvl1pPr algn="ctr" indent="0" marL="0">
              <a:buNone/>
              <a:defRPr b="1" baseline="0" sz="2800">
                <a:solidFill>
                  <a:schemeClr val="tx2">
                    <a:lumMod val="60000"/>
                    <a:lumOff val="40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spcBef>
                <a:spcPct val="20000"/>
              </a:spcBef>
              <a:defRPr/>
            </a:pPr>
            <a:r>
              <a:rPr lang="en-US" sz="11463">
                <a:solidFill>
                  <a:schemeClr val="accent1"/>
                </a:solidFill>
                <a:latin charset="-122" panose="02010601030101010101" pitchFamily="2" typeface="方正姚体"/>
                <a:ea charset="-122" panose="02010601030101010101" pitchFamily="2" typeface="方正姚体"/>
                <a:cs charset="0" panose="020b0604020202020204" pitchFamily="34" typeface="Arial"/>
              </a:rPr>
              <a:t>03</a:t>
            </a:r>
          </a:p>
        </p:txBody>
      </p:sp>
      <p:sp>
        <p:nvSpPr>
          <p:cNvPr id="11" name="文本框 10">
            <a:extLst>
              <a:ext uri="{FF2B5EF4-FFF2-40B4-BE49-F238E27FC236}">
                <a16:creationId xmlns:a16="http://schemas.microsoft.com/office/drawing/2014/main" id="{0CFF755E-4A00-43C1-BF67-35BD74B50749}"/>
              </a:ext>
            </a:extLst>
          </p:cNvPr>
          <p:cNvSpPr txBox="1"/>
          <p:nvPr/>
        </p:nvSpPr>
        <p:spPr>
          <a:xfrm>
            <a:off x="3999571" y="2976525"/>
            <a:ext cx="3493429" cy="701012"/>
          </a:xfrm>
          <a:prstGeom prst="rect">
            <a:avLst/>
          </a:prstGeom>
          <a:noFill/>
        </p:spPr>
        <p:txBody>
          <a:bodyPr bIns="45706" lIns="91412" rIns="91412" rtlCol="0" tIns="45706" wrap="square">
            <a:spAutoFit/>
          </a:bodyPr>
          <a:lstStyle/>
          <a:p>
            <a:pPr algn="dist" lvl="0">
              <a:buNone/>
            </a:pPr>
            <a:r>
              <a:rPr altLang="en-US" lang="zh-CN" sz="4000">
                <a:solidFill>
                  <a:schemeClr val="accent1"/>
                </a:solidFill>
                <a:latin charset="0" panose="020b0604020202020204" pitchFamily="34" typeface="Arial"/>
                <a:ea charset="-122" pitchFamily="34" typeface="微软雅黑"/>
                <a:sym charset="0" panose="020b0604020202020204" pitchFamily="34" typeface="Arial"/>
              </a:rPr>
              <a:t>成功项目展示</a:t>
            </a:r>
          </a:p>
        </p:txBody>
      </p:sp>
      <p:cxnSp>
        <p:nvCxnSpPr>
          <p:cNvPr id="12" name="Straight Connector 13">
            <a:extLst>
              <a:ext uri="{FF2B5EF4-FFF2-40B4-BE49-F238E27FC236}">
                <a16:creationId xmlns:a16="http://schemas.microsoft.com/office/drawing/2014/main" id="{636AF9E6-3605-4777-92E2-21823906F3D5}"/>
              </a:ext>
            </a:extLst>
          </p:cNvPr>
          <p:cNvCxnSpPr/>
          <p:nvPr/>
        </p:nvCxnSpPr>
        <p:spPr>
          <a:xfrm flipH="1">
            <a:off x="1885" y="4110075"/>
            <a:ext cx="6329992" cy="0"/>
          </a:xfrm>
          <a:prstGeom prst="line">
            <a:avLst/>
          </a:prstGeom>
          <a:ln cap="sq" w="19050">
            <a:solidFill>
              <a:schemeClr val="accent3"/>
            </a:solidFill>
            <a:prstDash val="solid"/>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882193985"/>
      </p:ext>
    </p:extLst>
  </p:cSld>
  <p:clrMapOvr>
    <a:masterClrMapping/>
  </p:clrMapOvr>
  <mc:AlternateContent>
    <mc:Choice Requires="p14">
      <p:transition p14:dur="2000" spd="slow">
        <p14:prism isContent="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8">
                                  <p:stCondLst>
                                    <p:cond delay="0"/>
                                  </p:stCondLst>
                                  <p:childTnLst>
                                    <p:set>
                                      <p:cBhvr>
                                        <p:cTn dur="1" fill="hold" id="11">
                                          <p:stCondLst>
                                            <p:cond delay="0"/>
                                          </p:stCondLst>
                                        </p:cTn>
                                        <p:tgtEl>
                                          <p:spTgt spid="12"/>
                                        </p:tgtEl>
                                        <p:attrNameLst>
                                          <p:attrName>style.visibility</p:attrName>
                                        </p:attrNameLst>
                                      </p:cBhvr>
                                      <p:to>
                                        <p:strVal val="visible"/>
                                      </p:to>
                                    </p:set>
                                    <p:anim calcmode="lin" valueType="num">
                                      <p:cBhvr additive="base">
                                        <p:cTn dur="500" fill="hold" id="12"/>
                                        <p:tgtEl>
                                          <p:spTgt spid="12"/>
                                        </p:tgtEl>
                                        <p:attrNameLst>
                                          <p:attrName>ppt_x</p:attrName>
                                        </p:attrNameLst>
                                      </p:cBhvr>
                                      <p:tavLst>
                                        <p:tav tm="0">
                                          <p:val>
                                            <p:strVal val="0-#ppt_w/2"/>
                                          </p:val>
                                        </p:tav>
                                        <p:tav tm="100000">
                                          <p:val>
                                            <p:strVal val="#ppt_x"/>
                                          </p:val>
                                        </p:tav>
                                      </p:tavLst>
                                    </p:anim>
                                    <p:anim calcmode="lin" valueType="num">
                                      <p:cBhvr additive="base">
                                        <p:cTn dur="500" fill="hold" id="13"/>
                                        <p:tgtEl>
                                          <p:spTgt spid="12"/>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8">
                                  <p:stCondLst>
                                    <p:cond delay="0"/>
                                  </p:stCondLst>
                                  <p:childTnLst>
                                    <p:set>
                                      <p:cBhvr>
                                        <p:cTn dur="1" fill="hold" id="16">
                                          <p:stCondLst>
                                            <p:cond delay="0"/>
                                          </p:stCondLst>
                                        </p:cTn>
                                        <p:tgtEl>
                                          <p:spTgt spid="10"/>
                                        </p:tgtEl>
                                        <p:attrNameLst>
                                          <p:attrName>style.visibility</p:attrName>
                                        </p:attrNameLst>
                                      </p:cBhvr>
                                      <p:to>
                                        <p:strVal val="visible"/>
                                      </p:to>
                                    </p:set>
                                    <p:anim calcmode="lin" valueType="num">
                                      <p:cBhvr additive="base">
                                        <p:cTn dur="500" fill="hold" id="17"/>
                                        <p:tgtEl>
                                          <p:spTgt spid="10"/>
                                        </p:tgtEl>
                                        <p:attrNameLst>
                                          <p:attrName>ppt_x</p:attrName>
                                        </p:attrNameLst>
                                      </p:cBhvr>
                                      <p:tavLst>
                                        <p:tav tm="0">
                                          <p:val>
                                            <p:strVal val="0-#ppt_w/2"/>
                                          </p:val>
                                        </p:tav>
                                        <p:tav tm="100000">
                                          <p:val>
                                            <p:strVal val="#ppt_x"/>
                                          </p:val>
                                        </p:tav>
                                      </p:tavLst>
                                    </p:anim>
                                    <p:anim calcmode="lin" valueType="num">
                                      <p:cBhvr additive="base">
                                        <p:cTn dur="500" fill="hold" id="18"/>
                                        <p:tgtEl>
                                          <p:spTgt spid="10"/>
                                        </p:tgtEl>
                                        <p:attrNameLst>
                                          <p:attrName>ppt_y</p:attrName>
                                        </p:attrNameLst>
                                      </p:cBhvr>
                                      <p:tavLst>
                                        <p:tav tm="0">
                                          <p:val>
                                            <p:strVal val="#ppt_y"/>
                                          </p:val>
                                        </p:tav>
                                        <p:tav tm="100000">
                                          <p:val>
                                            <p:strVal val="#ppt_y"/>
                                          </p:val>
                                        </p:tav>
                                      </p:tavLst>
                                    </p:anim>
                                  </p:childTnLst>
                                </p:cTn>
                              </p:par>
                              <p:par>
                                <p:cTn fill="hold" grpId="0" id="19" nodeType="withEffect" presetClass="entr" presetID="2" presetSubtype="2">
                                  <p:stCondLst>
                                    <p:cond delay="0"/>
                                  </p:stCondLst>
                                  <p:childTnLst>
                                    <p:set>
                                      <p:cBhvr>
                                        <p:cTn dur="1" fill="hold" id="20">
                                          <p:stCondLst>
                                            <p:cond delay="0"/>
                                          </p:stCondLst>
                                        </p:cTn>
                                        <p:tgtEl>
                                          <p:spTgt spid="11"/>
                                        </p:tgtEl>
                                        <p:attrNameLst>
                                          <p:attrName>style.visibility</p:attrName>
                                        </p:attrNameLst>
                                      </p:cBhvr>
                                      <p:to>
                                        <p:strVal val="visible"/>
                                      </p:to>
                                    </p:set>
                                    <p:anim calcmode="lin" valueType="num">
                                      <p:cBhvr additive="base">
                                        <p:cTn dur="500" fill="hold" id="21"/>
                                        <p:tgtEl>
                                          <p:spTgt spid="11"/>
                                        </p:tgtEl>
                                        <p:attrNameLst>
                                          <p:attrName>ppt_x</p:attrName>
                                        </p:attrNameLst>
                                      </p:cBhvr>
                                      <p:tavLst>
                                        <p:tav tm="0">
                                          <p:val>
                                            <p:strVal val="1+#ppt_w/2"/>
                                          </p:val>
                                        </p:tav>
                                        <p:tav tm="100000">
                                          <p:val>
                                            <p:strVal val="#ppt_x"/>
                                          </p:val>
                                        </p:tav>
                                      </p:tavLst>
                                    </p:anim>
                                    <p:anim calcmode="lin" valueType="num">
                                      <p:cBhvr additive="base">
                                        <p:cTn dur="500" fill="hold" id="22"/>
                                        <p:tgtEl>
                                          <p:spTgt spid="11"/>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1500"/>
                            </p:stCondLst>
                            <p:childTnLst>
                              <p:par>
                                <p:cTn fill="hold" grpId="1" id="24" nodeType="afterEffect" presetClass="emph" presetID="26" presetSubtype="0">
                                  <p:stCondLst>
                                    <p:cond delay="0"/>
                                  </p:stCondLst>
                                  <p:childTnLst>
                                    <p:animEffect filter="fade" transition="out">
                                      <p:cBhvr>
                                        <p:cTn dur="500" id="25" tmFilter="0, 0; .2, .5; .8, .5; 1, 0"/>
                                        <p:tgtEl>
                                          <p:spTgt spid="11"/>
                                        </p:tgtEl>
                                      </p:cBhvr>
                                    </p:animEffect>
                                    <p:animScale>
                                      <p:cBhvr>
                                        <p:cTn autoRev="1" dur="250" fill="hold" id="26"/>
                                        <p:tgtEl>
                                          <p:spTgt spid="11"/>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1" spid="11"/>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椭圆 2"/>
          <p:cNvSpPr/>
          <p:nvPr/>
        </p:nvSpPr>
        <p:spPr>
          <a:xfrm>
            <a:off x="12336674" y="-219406"/>
            <a:ext cx="191995" cy="1920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60953" lIns="121906" rIns="121906" rtlCol="0" tIns="60953"/>
          <a:lstStyle/>
          <a:p>
            <a:pPr algn="ctr"/>
            <a:endParaRPr altLang="en-US" lang="zh-CN" sz="2399"/>
          </a:p>
        </p:txBody>
      </p:sp>
      <p:sp>
        <p:nvSpPr>
          <p:cNvPr id="19" name="원호 10"/>
          <p:cNvSpPr/>
          <p:nvPr/>
        </p:nvSpPr>
        <p:spPr>
          <a:xfrm flipH="1">
            <a:off x="1497746" y="1873564"/>
            <a:ext cx="3680581" cy="3681077"/>
          </a:xfrm>
          <a:prstGeom prst="arc">
            <a:avLst>
              <a:gd fmla="val 16200000" name="adj1"/>
              <a:gd fmla="val 16115733" name="adj2"/>
            </a:avLst>
          </a:prstGeom>
          <a:ln cap="rnd" w="27622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bIns="60953" lIns="121906" rIns="121906" rtlCol="0" tIns="60953"/>
          <a:lstStyle/>
          <a:p>
            <a:pPr algn="ctr"/>
            <a:endParaRPr altLang="en-US" lang="ko-KR" sz="2399">
              <a:solidFill>
                <a:srgbClr val="222D47"/>
              </a:solidFill>
            </a:endParaRPr>
          </a:p>
        </p:txBody>
      </p:sp>
      <p:sp>
        <p:nvSpPr>
          <p:cNvPr id="20" name="원호 11"/>
          <p:cNvSpPr/>
          <p:nvPr/>
        </p:nvSpPr>
        <p:spPr>
          <a:xfrm flipH="1">
            <a:off x="1913372" y="2298886"/>
            <a:ext cx="2830057" cy="2830436"/>
          </a:xfrm>
          <a:prstGeom prst="arc">
            <a:avLst>
              <a:gd fmla="val 16200000" name="adj1"/>
              <a:gd fmla="val 16141882" name="adj2"/>
            </a:avLst>
          </a:prstGeom>
          <a:ln cap="rnd" w="27622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bIns="60953" lIns="121906" rIns="121906" rtlCol="0" tIns="60953"/>
          <a:lstStyle/>
          <a:p>
            <a:pPr algn="ctr"/>
            <a:endParaRPr altLang="en-US" lang="ko-KR" sz="2399">
              <a:solidFill>
                <a:srgbClr val="222D47"/>
              </a:solidFill>
            </a:endParaRPr>
          </a:p>
        </p:txBody>
      </p:sp>
      <p:sp>
        <p:nvSpPr>
          <p:cNvPr id="21" name="원호 12"/>
          <p:cNvSpPr/>
          <p:nvPr/>
        </p:nvSpPr>
        <p:spPr>
          <a:xfrm flipH="1">
            <a:off x="1488110" y="1873564"/>
            <a:ext cx="3680581" cy="3681077"/>
          </a:xfrm>
          <a:prstGeom prst="arc">
            <a:avLst>
              <a:gd fmla="val 16200000" name="adj1"/>
              <a:gd fmla="val 9400271" name="adj2"/>
            </a:avLst>
          </a:prstGeom>
          <a:ln cap="rnd" w="276225">
            <a:solidFill>
              <a:schemeClr val="accent1"/>
            </a:solidFill>
          </a:ln>
          <a:effectLst>
            <a:outerShdw algn="ctr" blurRad="63500" rotWithShape="0" sx="102000" sy="102000">
              <a:prstClr val="black">
                <a:alpha val="10000"/>
              </a:prstClr>
            </a:outerShdw>
          </a:effectLst>
        </p:spPr>
        <p:style>
          <a:lnRef idx="1">
            <a:schemeClr val="accent1"/>
          </a:lnRef>
          <a:fillRef idx="0">
            <a:schemeClr val="accent1"/>
          </a:fillRef>
          <a:effectRef idx="0">
            <a:schemeClr val="accent1"/>
          </a:effectRef>
          <a:fontRef idx="minor">
            <a:schemeClr val="tx1"/>
          </a:fontRef>
        </p:style>
        <p:txBody>
          <a:bodyPr anchor="ctr" bIns="60953" lIns="121906" rIns="121906" rtlCol="0" tIns="60953"/>
          <a:lstStyle/>
          <a:p>
            <a:pPr algn="ctr"/>
            <a:endParaRPr altLang="en-US" lang="ko-KR" sz="2399">
              <a:solidFill>
                <a:srgbClr val="222D47"/>
              </a:solidFill>
            </a:endParaRPr>
          </a:p>
        </p:txBody>
      </p:sp>
      <p:sp>
        <p:nvSpPr>
          <p:cNvPr id="22" name="원호 13"/>
          <p:cNvSpPr/>
          <p:nvPr/>
        </p:nvSpPr>
        <p:spPr>
          <a:xfrm flipH="1">
            <a:off x="1913372" y="2298886"/>
            <a:ext cx="2830057" cy="2830436"/>
          </a:xfrm>
          <a:prstGeom prst="arc">
            <a:avLst>
              <a:gd fmla="val 16200000" name="adj1"/>
              <a:gd fmla="val 5418629" name="adj2"/>
            </a:avLst>
          </a:prstGeom>
          <a:ln cap="rnd" w="276225">
            <a:solidFill>
              <a:schemeClr val="accent2"/>
            </a:solidFill>
          </a:ln>
          <a:effectLst>
            <a:outerShdw algn="ctr" blurRad="63500" rotWithShape="0" sx="102000" sy="102000">
              <a:prstClr val="black">
                <a:alpha val="10000"/>
              </a:prstClr>
            </a:outerShdw>
          </a:effectLst>
        </p:spPr>
        <p:style>
          <a:lnRef idx="1">
            <a:schemeClr val="accent1"/>
          </a:lnRef>
          <a:fillRef idx="0">
            <a:schemeClr val="accent1"/>
          </a:fillRef>
          <a:effectRef idx="0">
            <a:schemeClr val="accent1"/>
          </a:effectRef>
          <a:fontRef idx="minor">
            <a:schemeClr val="tx1"/>
          </a:fontRef>
        </p:style>
        <p:txBody>
          <a:bodyPr anchor="ctr" bIns="60953" lIns="121906" rIns="121906" rtlCol="0" tIns="60953"/>
          <a:lstStyle/>
          <a:p>
            <a:pPr algn="ctr"/>
            <a:endParaRPr altLang="en-US" lang="ko-KR" sz="2399">
              <a:solidFill>
                <a:srgbClr val="222D47"/>
              </a:solidFill>
            </a:endParaRPr>
          </a:p>
        </p:txBody>
      </p:sp>
      <p:sp>
        <p:nvSpPr>
          <p:cNvPr id="23" name="원호 14"/>
          <p:cNvSpPr/>
          <p:nvPr/>
        </p:nvSpPr>
        <p:spPr>
          <a:xfrm flipH="1">
            <a:off x="2342094" y="2727667"/>
            <a:ext cx="1972613" cy="1972875"/>
          </a:xfrm>
          <a:prstGeom prst="arc">
            <a:avLst>
              <a:gd fmla="val 16200000" name="adj1"/>
              <a:gd fmla="val 16147260" name="adj2"/>
            </a:avLst>
          </a:prstGeom>
          <a:ln cap="rnd" w="276225">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anchor="ctr" bIns="60953" lIns="121906" rIns="121906" rtlCol="0" tIns="60953"/>
          <a:lstStyle/>
          <a:p>
            <a:pPr algn="ctr"/>
            <a:endParaRPr altLang="en-US" lang="ko-KR" sz="2399">
              <a:solidFill>
                <a:srgbClr val="222D47"/>
              </a:solidFill>
            </a:endParaRPr>
          </a:p>
        </p:txBody>
      </p:sp>
      <p:sp>
        <p:nvSpPr>
          <p:cNvPr id="24" name="원호 15"/>
          <p:cNvSpPr/>
          <p:nvPr/>
        </p:nvSpPr>
        <p:spPr>
          <a:xfrm flipH="1">
            <a:off x="2342094" y="2727667"/>
            <a:ext cx="1972613" cy="1972875"/>
          </a:xfrm>
          <a:prstGeom prst="arc">
            <a:avLst>
              <a:gd fmla="val 16200000" name="adj1"/>
              <a:gd fmla="val 20963023" name="adj2"/>
            </a:avLst>
          </a:prstGeom>
          <a:ln cap="rnd" w="276225">
            <a:solidFill>
              <a:schemeClr val="accent3"/>
            </a:solidFill>
          </a:ln>
          <a:effectLst>
            <a:outerShdw algn="t" blurRad="50800" dir="5400000" dist="38100" rotWithShape="0">
              <a:prstClr val="black">
                <a:alpha val="10000"/>
              </a:prstClr>
            </a:outerShdw>
          </a:effectLst>
        </p:spPr>
        <p:style>
          <a:lnRef idx="1">
            <a:schemeClr val="accent1"/>
          </a:lnRef>
          <a:fillRef idx="0">
            <a:schemeClr val="accent1"/>
          </a:fillRef>
          <a:effectRef idx="0">
            <a:schemeClr val="accent1"/>
          </a:effectRef>
          <a:fontRef idx="minor">
            <a:schemeClr val="tx1"/>
          </a:fontRef>
        </p:style>
        <p:txBody>
          <a:bodyPr anchor="ctr" bIns="60953" lIns="121906" rIns="121906" rtlCol="0" tIns="60953"/>
          <a:lstStyle/>
          <a:p>
            <a:pPr algn="ctr"/>
            <a:endParaRPr altLang="en-US" lang="ko-KR" sz="2399">
              <a:solidFill>
                <a:srgbClr val="222D47"/>
              </a:solidFill>
            </a:endParaRPr>
          </a:p>
        </p:txBody>
      </p:sp>
      <p:cxnSp>
        <p:nvCxnSpPr>
          <p:cNvPr id="25" name="직선 화살표 연결선 16"/>
          <p:cNvCxnSpPr/>
          <p:nvPr/>
        </p:nvCxnSpPr>
        <p:spPr>
          <a:xfrm>
            <a:off x="3507259" y="1873564"/>
            <a:ext cx="3537853" cy="0"/>
          </a:xfrm>
          <a:prstGeom prst="straightConnector1">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직선 화살표 연결선 24"/>
          <p:cNvCxnSpPr/>
          <p:nvPr/>
        </p:nvCxnSpPr>
        <p:spPr>
          <a:xfrm>
            <a:off x="3507259" y="2303282"/>
            <a:ext cx="3202334" cy="0"/>
          </a:xfrm>
          <a:prstGeom prst="straightConnector1">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직선 연결선 25"/>
          <p:cNvCxnSpPr/>
          <p:nvPr/>
        </p:nvCxnSpPr>
        <p:spPr>
          <a:xfrm flipH="1">
            <a:off x="6709593" y="2303283"/>
            <a:ext cx="0" cy="1065197"/>
          </a:xfrm>
          <a:prstGeom prst="line">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직선 화살표 연결선 26"/>
          <p:cNvCxnSpPr/>
          <p:nvPr/>
        </p:nvCxnSpPr>
        <p:spPr>
          <a:xfrm flipH="1">
            <a:off x="6709598" y="3368479"/>
            <a:ext cx="335512" cy="0"/>
          </a:xfrm>
          <a:prstGeom prst="straightConnector1">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1" name="직선 화살표 연결선 28"/>
          <p:cNvCxnSpPr/>
          <p:nvPr/>
        </p:nvCxnSpPr>
        <p:spPr>
          <a:xfrm>
            <a:off x="3507256" y="2727353"/>
            <a:ext cx="2585325" cy="0"/>
          </a:xfrm>
          <a:prstGeom prst="straightConnector1">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2" name="직선 연결선 29"/>
          <p:cNvCxnSpPr/>
          <p:nvPr/>
        </p:nvCxnSpPr>
        <p:spPr>
          <a:xfrm flipH="1">
            <a:off x="6092581" y="2727353"/>
            <a:ext cx="0" cy="2160529"/>
          </a:xfrm>
          <a:prstGeom prst="line">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3" name="직선 화살표 연결선 30"/>
          <p:cNvCxnSpPr/>
          <p:nvPr/>
        </p:nvCxnSpPr>
        <p:spPr>
          <a:xfrm flipH="1">
            <a:off x="6092586" y="4887882"/>
            <a:ext cx="926025" cy="0"/>
          </a:xfrm>
          <a:prstGeom prst="straightConnector1">
            <a:avLst/>
          </a:prstGeom>
          <a:ln w="127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2" name="Freeform 17"/>
          <p:cNvSpPr>
            <a:spLocks noEditPoints="1"/>
          </p:cNvSpPr>
          <p:nvPr/>
        </p:nvSpPr>
        <p:spPr bwMode="auto">
          <a:xfrm flipH="1">
            <a:off x="3005447" y="3228050"/>
            <a:ext cx="809029" cy="865621"/>
          </a:xfrm>
          <a:custGeom>
            <a:gdLst>
              <a:gd fmla="*/ 224 w 593" name="T0"/>
              <a:gd fmla="*/ 394 h 633" name="T1"/>
              <a:gd fmla="*/ 213 w 593" name="T2"/>
              <a:gd fmla="*/ 358 h 633" name="T3"/>
              <a:gd fmla="*/ 259 w 593" name="T4"/>
              <a:gd fmla="*/ 173 h 633" name="T5"/>
              <a:gd fmla="*/ 307 w 593" name="T6"/>
              <a:gd fmla="*/ 323 h 633" name="T7"/>
              <a:gd fmla="*/ 367 w 593" name="T8"/>
              <a:gd fmla="*/ 149 h 633" name="T9"/>
              <a:gd fmla="*/ 234 w 593" name="T10"/>
              <a:gd fmla="*/ 296 h 633" name="T11"/>
              <a:gd fmla="*/ 223 w 593" name="T12"/>
              <a:gd fmla="*/ 315 h 633" name="T13"/>
              <a:gd fmla="*/ 304 w 593" name="T14"/>
              <a:gd fmla="*/ 363 h 633" name="T15"/>
              <a:gd fmla="*/ 391 w 593" name="T16"/>
              <a:gd fmla="*/ 127 h 633" name="T17"/>
              <a:gd fmla="*/ 395 w 593" name="T18"/>
              <a:gd fmla="*/ 81 h 633" name="T19"/>
              <a:gd fmla="*/ 391 w 593" name="T20"/>
              <a:gd fmla="*/ 127 h 633" name="T21"/>
              <a:gd fmla="*/ 463 w 593" name="T22"/>
              <a:gd fmla="*/ 149 h 633" name="T23"/>
              <a:gd fmla="*/ 417 w 593" name="T24"/>
              <a:gd fmla="*/ 154 h 633" name="T25"/>
              <a:gd fmla="*/ 338 w 593" name="T26"/>
              <a:gd fmla="*/ 107 h 633" name="T27"/>
              <a:gd fmla="*/ 319 w 593" name="T28"/>
              <a:gd fmla="*/ 65 h 633" name="T29"/>
              <a:gd fmla="*/ 338 w 593" name="T30"/>
              <a:gd fmla="*/ 107 h 633" name="T31"/>
              <a:gd fmla="*/ 261 w 593" name="T32"/>
              <a:gd fmla="*/ 79 h 633" name="T33"/>
              <a:gd fmla="*/ 266 w 593" name="T34"/>
              <a:gd fmla="*/ 125 h 633" name="T35"/>
              <a:gd fmla="*/ 435 w 593" name="T36"/>
              <a:gd fmla="*/ 226 h 633" name="T37"/>
              <a:gd fmla="*/ 477 w 593" name="T38"/>
              <a:gd fmla="*/ 207 h 633" name="T39"/>
              <a:gd fmla="*/ 435 w 593" name="T40"/>
              <a:gd fmla="*/ 226 h 633" name="T41"/>
              <a:gd fmla="*/ 218 w 593" name="T42"/>
              <a:gd fmla="*/ 324 h 633" name="T43"/>
              <a:gd fmla="*/ 206 w 593" name="T44"/>
              <a:gd fmla="*/ 344 h 633" name="T45"/>
              <a:gd fmla="*/ 288 w 593" name="T46"/>
              <a:gd fmla="*/ 391 h 633" name="T47"/>
              <a:gd fmla="*/ 216 w 593" name="T48"/>
              <a:gd fmla="*/ 633 h 633" name="T49"/>
              <a:gd fmla="*/ 231 w 593" name="T50"/>
              <a:gd fmla="*/ 37 h 633" name="T51"/>
              <a:gd fmla="*/ 564 w 593" name="T52"/>
              <a:gd fmla="*/ 180 h 633" name="T53"/>
              <a:gd fmla="*/ 569 w 593" name="T54"/>
              <a:gd fmla="*/ 276 h 633" name="T55"/>
              <a:gd fmla="*/ 586 w 593" name="T56"/>
              <a:gd fmla="*/ 396 h 633" name="T57"/>
              <a:gd fmla="*/ 565 w 593" name="T58"/>
              <a:gd fmla="*/ 498 h 633" name="T59"/>
              <a:gd fmla="*/ 442 w 593" name="T60"/>
              <a:gd fmla="*/ 526 h 633" name="T61"/>
              <a:gd fmla="*/ 216 w 593" name="T62"/>
              <a:gd fmla="*/ 633 h 63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33" w="593">
                <a:moveTo>
                  <a:pt x="213" y="358"/>
                </a:moveTo>
                <a:cubicBezTo>
                  <a:pt x="207" y="371"/>
                  <a:pt x="212" y="387"/>
                  <a:pt x="224" y="394"/>
                </a:cubicBezTo>
                <a:cubicBezTo>
                  <a:pt x="235" y="400"/>
                  <a:pt x="248" y="398"/>
                  <a:pt x="257" y="391"/>
                </a:cubicBezTo>
                <a:lnTo>
                  <a:pt x="213" y="358"/>
                </a:lnTo>
                <a:close/>
                <a:moveTo>
                  <a:pt x="367" y="149"/>
                </a:moveTo>
                <a:cubicBezTo>
                  <a:pt x="328" y="126"/>
                  <a:pt x="279" y="137"/>
                  <a:pt x="259" y="173"/>
                </a:cubicBezTo>
                <a:cubicBezTo>
                  <a:pt x="238" y="210"/>
                  <a:pt x="265" y="250"/>
                  <a:pt x="246" y="288"/>
                </a:cubicBezTo>
                <a:lnTo>
                  <a:pt x="307" y="323"/>
                </a:lnTo>
                <a:cubicBezTo>
                  <a:pt x="330" y="288"/>
                  <a:pt x="380" y="291"/>
                  <a:pt x="401" y="255"/>
                </a:cubicBezTo>
                <a:cubicBezTo>
                  <a:pt x="421" y="219"/>
                  <a:pt x="406" y="172"/>
                  <a:pt x="367" y="149"/>
                </a:cubicBezTo>
                <a:close/>
                <a:moveTo>
                  <a:pt x="301" y="346"/>
                </a:moveTo>
                <a:lnTo>
                  <a:pt x="234" y="296"/>
                </a:lnTo>
                <a:cubicBezTo>
                  <a:pt x="229" y="292"/>
                  <a:pt x="223" y="293"/>
                  <a:pt x="219" y="299"/>
                </a:cubicBezTo>
                <a:cubicBezTo>
                  <a:pt x="216" y="304"/>
                  <a:pt x="218" y="312"/>
                  <a:pt x="223" y="315"/>
                </a:cubicBezTo>
                <a:lnTo>
                  <a:pt x="289" y="366"/>
                </a:lnTo>
                <a:cubicBezTo>
                  <a:pt x="295" y="370"/>
                  <a:pt x="301" y="368"/>
                  <a:pt x="304" y="363"/>
                </a:cubicBezTo>
                <a:cubicBezTo>
                  <a:pt x="307" y="357"/>
                  <a:pt x="306" y="350"/>
                  <a:pt x="301" y="346"/>
                </a:cubicBezTo>
                <a:close/>
                <a:moveTo>
                  <a:pt x="391" y="127"/>
                </a:moveTo>
                <a:lnTo>
                  <a:pt x="412" y="90"/>
                </a:lnTo>
                <a:lnTo>
                  <a:pt x="395" y="81"/>
                </a:lnTo>
                <a:lnTo>
                  <a:pt x="374" y="117"/>
                </a:lnTo>
                <a:lnTo>
                  <a:pt x="391" y="127"/>
                </a:lnTo>
                <a:close/>
                <a:moveTo>
                  <a:pt x="426" y="170"/>
                </a:moveTo>
                <a:lnTo>
                  <a:pt x="463" y="149"/>
                </a:lnTo>
                <a:lnTo>
                  <a:pt x="453" y="133"/>
                </a:lnTo>
                <a:lnTo>
                  <a:pt x="417" y="154"/>
                </a:lnTo>
                <a:lnTo>
                  <a:pt x="426" y="170"/>
                </a:lnTo>
                <a:close/>
                <a:moveTo>
                  <a:pt x="338" y="107"/>
                </a:moveTo>
                <a:lnTo>
                  <a:pt x="338" y="65"/>
                </a:lnTo>
                <a:lnTo>
                  <a:pt x="319" y="65"/>
                </a:lnTo>
                <a:lnTo>
                  <a:pt x="319" y="107"/>
                </a:lnTo>
                <a:lnTo>
                  <a:pt x="338" y="107"/>
                </a:lnTo>
                <a:close/>
                <a:moveTo>
                  <a:pt x="282" y="116"/>
                </a:moveTo>
                <a:lnTo>
                  <a:pt x="261" y="79"/>
                </a:lnTo>
                <a:lnTo>
                  <a:pt x="245" y="89"/>
                </a:lnTo>
                <a:lnTo>
                  <a:pt x="266" y="125"/>
                </a:lnTo>
                <a:lnTo>
                  <a:pt x="282" y="116"/>
                </a:lnTo>
                <a:close/>
                <a:moveTo>
                  <a:pt x="435" y="226"/>
                </a:moveTo>
                <a:lnTo>
                  <a:pt x="477" y="226"/>
                </a:lnTo>
                <a:lnTo>
                  <a:pt x="477" y="207"/>
                </a:lnTo>
                <a:lnTo>
                  <a:pt x="436" y="207"/>
                </a:lnTo>
                <a:lnTo>
                  <a:pt x="435" y="226"/>
                </a:lnTo>
                <a:close/>
                <a:moveTo>
                  <a:pt x="284" y="375"/>
                </a:moveTo>
                <a:lnTo>
                  <a:pt x="218" y="324"/>
                </a:lnTo>
                <a:cubicBezTo>
                  <a:pt x="213" y="320"/>
                  <a:pt x="206" y="322"/>
                  <a:pt x="203" y="327"/>
                </a:cubicBezTo>
                <a:cubicBezTo>
                  <a:pt x="200" y="333"/>
                  <a:pt x="201" y="340"/>
                  <a:pt x="206" y="344"/>
                </a:cubicBezTo>
                <a:lnTo>
                  <a:pt x="273" y="394"/>
                </a:lnTo>
                <a:cubicBezTo>
                  <a:pt x="278" y="398"/>
                  <a:pt x="285" y="397"/>
                  <a:pt x="288" y="391"/>
                </a:cubicBezTo>
                <a:cubicBezTo>
                  <a:pt x="291" y="386"/>
                  <a:pt x="289" y="378"/>
                  <a:pt x="284" y="375"/>
                </a:cubicBezTo>
                <a:close/>
                <a:moveTo>
                  <a:pt x="216" y="633"/>
                </a:moveTo>
                <a:cubicBezTo>
                  <a:pt x="223" y="583"/>
                  <a:pt x="223" y="530"/>
                  <a:pt x="210" y="483"/>
                </a:cubicBezTo>
                <a:cubicBezTo>
                  <a:pt x="0" y="365"/>
                  <a:pt x="55" y="92"/>
                  <a:pt x="231" y="37"/>
                </a:cubicBezTo>
                <a:cubicBezTo>
                  <a:pt x="324" y="0"/>
                  <a:pt x="450" y="22"/>
                  <a:pt x="533" y="105"/>
                </a:cubicBezTo>
                <a:cubicBezTo>
                  <a:pt x="593" y="165"/>
                  <a:pt x="564" y="180"/>
                  <a:pt x="564" y="180"/>
                </a:cubicBezTo>
                <a:lnTo>
                  <a:pt x="551" y="187"/>
                </a:lnTo>
                <a:cubicBezTo>
                  <a:pt x="558" y="216"/>
                  <a:pt x="571" y="268"/>
                  <a:pt x="569" y="276"/>
                </a:cubicBezTo>
                <a:cubicBezTo>
                  <a:pt x="567" y="285"/>
                  <a:pt x="556" y="295"/>
                  <a:pt x="556" y="295"/>
                </a:cubicBezTo>
                <a:lnTo>
                  <a:pt x="586" y="396"/>
                </a:lnTo>
                <a:lnTo>
                  <a:pt x="559" y="407"/>
                </a:lnTo>
                <a:cubicBezTo>
                  <a:pt x="565" y="439"/>
                  <a:pt x="568" y="466"/>
                  <a:pt x="565" y="498"/>
                </a:cubicBezTo>
                <a:cubicBezTo>
                  <a:pt x="565" y="503"/>
                  <a:pt x="547" y="519"/>
                  <a:pt x="532" y="520"/>
                </a:cubicBezTo>
                <a:lnTo>
                  <a:pt x="442" y="526"/>
                </a:lnTo>
                <a:lnTo>
                  <a:pt x="448" y="633"/>
                </a:lnTo>
                <a:lnTo>
                  <a:pt x="216" y="633"/>
                </a:lnTo>
                <a:close/>
              </a:path>
            </a:pathLst>
          </a:custGeom>
          <a:solidFill>
            <a:schemeClr val="accent4"/>
          </a:solidFill>
          <a:ln>
            <a:noFill/>
          </a:ln>
          <a:extLst/>
        </p:spPr>
        <p:txBody>
          <a:bodyPr anchor="t" anchorCtr="0" bIns="45703" compatLnSpc="1" lIns="91406" numCol="1" rIns="91406" tIns="45703" vert="horz" wrap="square">
            <a:prstTxWarp prst="textNoShape">
              <a:avLst/>
            </a:prstTxWarp>
          </a:bodyPr>
          <a:lstStyle/>
          <a:p>
            <a:endParaRPr altLang="en-US" lang="zh-CN" sz="2399"/>
          </a:p>
        </p:txBody>
      </p:sp>
      <p:sp>
        <p:nvSpPr>
          <p:cNvPr id="50" name="TextBox 49"/>
          <p:cNvSpPr txBox="1"/>
          <p:nvPr/>
        </p:nvSpPr>
        <p:spPr>
          <a:xfrm>
            <a:off x="7203812" y="1671550"/>
            <a:ext cx="1663037" cy="406284"/>
          </a:xfrm>
          <a:prstGeom prst="rect">
            <a:avLst/>
          </a:prstGeom>
          <a:noFill/>
        </p:spPr>
        <p:txBody>
          <a:bodyPr bIns="60953" lIns="121906" rIns="121906" rtlCol="0" tIns="60953" wrap="none">
            <a:spAutoFit/>
          </a:bodyPr>
          <a:lstStyle/>
          <a:p>
            <a:r>
              <a:rPr altLang="en-US" b="1" lang="zh-CN" sz="1866">
                <a:solidFill>
                  <a:schemeClr val="tx1">
                    <a:lumMod val="65000"/>
                    <a:lumOff val="35000"/>
                  </a:schemeClr>
                </a:solidFill>
                <a:latin charset="-122" pitchFamily="34" typeface="微软雅黑"/>
                <a:ea charset="-122" pitchFamily="34" typeface="微软雅黑"/>
              </a:rPr>
              <a:t>点击添加文本</a:t>
            </a:r>
          </a:p>
        </p:txBody>
      </p:sp>
      <p:sp>
        <p:nvSpPr>
          <p:cNvPr id="59" name="TextBox 58"/>
          <p:cNvSpPr txBox="1"/>
          <p:nvPr/>
        </p:nvSpPr>
        <p:spPr>
          <a:xfrm>
            <a:off x="7203813" y="2084851"/>
            <a:ext cx="3288689" cy="731354"/>
          </a:xfrm>
          <a:prstGeom prst="rect">
            <a:avLst/>
          </a:prstGeom>
          <a:noFill/>
        </p:spPr>
        <p:txBody>
          <a:bodyPr bIns="60953" lIns="121906" rIns="121906" rtlCol="0" tIns="60953" wrap="square">
            <a:spAutoFit/>
          </a:bodyPr>
          <a:lstStyle/>
          <a:p>
            <a:r>
              <a:rPr altLang="en-US" lang="zh-CN" sz="1333">
                <a:solidFill>
                  <a:schemeClr val="tx1">
                    <a:lumMod val="65000"/>
                    <a:lumOff val="35000"/>
                  </a:schemeClr>
                </a:solidFill>
                <a:latin charset="-122" pitchFamily="34" typeface="微软雅黑"/>
                <a:ea charset="-122" pitchFamily="34" typeface="微软雅黑"/>
              </a:rPr>
              <a:t>点击输入简要文本内容，文字内容需概况精炼的说明该分项内容licai2011专业设计……</a:t>
            </a:r>
          </a:p>
        </p:txBody>
      </p:sp>
      <p:sp>
        <p:nvSpPr>
          <p:cNvPr id="60" name="TextBox 59"/>
          <p:cNvSpPr txBox="1"/>
          <p:nvPr/>
        </p:nvSpPr>
        <p:spPr>
          <a:xfrm>
            <a:off x="7203812" y="3130019"/>
            <a:ext cx="1663037" cy="406284"/>
          </a:xfrm>
          <a:prstGeom prst="rect">
            <a:avLst/>
          </a:prstGeom>
          <a:noFill/>
        </p:spPr>
        <p:txBody>
          <a:bodyPr bIns="60953" lIns="121906" rIns="121906" rtlCol="0" tIns="60953" wrap="none">
            <a:spAutoFit/>
          </a:bodyPr>
          <a:lstStyle/>
          <a:p>
            <a:r>
              <a:rPr altLang="en-US" b="1" lang="zh-CN" sz="1866">
                <a:solidFill>
                  <a:schemeClr val="tx1">
                    <a:lumMod val="65000"/>
                    <a:lumOff val="35000"/>
                  </a:schemeClr>
                </a:solidFill>
                <a:latin charset="-122" pitchFamily="34" typeface="微软雅黑"/>
                <a:ea charset="-122" pitchFamily="34" typeface="微软雅黑"/>
              </a:rPr>
              <a:t>点击添加文本</a:t>
            </a:r>
          </a:p>
        </p:txBody>
      </p:sp>
      <p:sp>
        <p:nvSpPr>
          <p:cNvPr id="61" name="TextBox 60"/>
          <p:cNvSpPr txBox="1"/>
          <p:nvPr/>
        </p:nvSpPr>
        <p:spPr>
          <a:xfrm>
            <a:off x="7203813" y="3525012"/>
            <a:ext cx="3288689" cy="731354"/>
          </a:xfrm>
          <a:prstGeom prst="rect">
            <a:avLst/>
          </a:prstGeom>
          <a:noFill/>
        </p:spPr>
        <p:txBody>
          <a:bodyPr bIns="60953" lIns="121906" rIns="121906" rtlCol="0" tIns="60953" wrap="square">
            <a:spAutoFit/>
          </a:bodyPr>
          <a:lstStyle/>
          <a:p>
            <a:r>
              <a:rPr altLang="en-US" lang="zh-CN" sz="1333">
                <a:solidFill>
                  <a:schemeClr val="tx1">
                    <a:lumMod val="65000"/>
                    <a:lumOff val="35000"/>
                  </a:schemeClr>
                </a:solidFill>
                <a:latin charset="-122" pitchFamily="34" typeface="微软雅黑"/>
                <a:ea charset="-122" pitchFamily="34" typeface="微软雅黑"/>
              </a:rPr>
              <a:t>点击输入简要文本内容，文字内容需概况精炼的说明该分项内容licai2011专业设计……</a:t>
            </a:r>
          </a:p>
        </p:txBody>
      </p:sp>
      <p:sp>
        <p:nvSpPr>
          <p:cNvPr id="62" name="TextBox 61"/>
          <p:cNvSpPr txBox="1"/>
          <p:nvPr/>
        </p:nvSpPr>
        <p:spPr>
          <a:xfrm>
            <a:off x="7203812" y="4581129"/>
            <a:ext cx="1663037" cy="406284"/>
          </a:xfrm>
          <a:prstGeom prst="rect">
            <a:avLst/>
          </a:prstGeom>
          <a:noFill/>
        </p:spPr>
        <p:txBody>
          <a:bodyPr bIns="60953" lIns="121906" rIns="121906" rtlCol="0" tIns="60953" wrap="none">
            <a:spAutoFit/>
          </a:bodyPr>
          <a:lstStyle/>
          <a:p>
            <a:r>
              <a:rPr altLang="en-US" b="1" lang="zh-CN" sz="1866">
                <a:solidFill>
                  <a:schemeClr val="tx1">
                    <a:lumMod val="65000"/>
                    <a:lumOff val="35000"/>
                  </a:schemeClr>
                </a:solidFill>
                <a:latin charset="-122" pitchFamily="34" typeface="微软雅黑"/>
                <a:ea charset="-122" pitchFamily="34" typeface="微软雅黑"/>
              </a:rPr>
              <a:t>点击添加文本</a:t>
            </a:r>
          </a:p>
        </p:txBody>
      </p:sp>
      <p:sp>
        <p:nvSpPr>
          <p:cNvPr id="63" name="TextBox 62"/>
          <p:cNvSpPr txBox="1"/>
          <p:nvPr/>
        </p:nvSpPr>
        <p:spPr>
          <a:xfrm>
            <a:off x="7203813" y="4965171"/>
            <a:ext cx="3288689" cy="731354"/>
          </a:xfrm>
          <a:prstGeom prst="rect">
            <a:avLst/>
          </a:prstGeom>
          <a:noFill/>
        </p:spPr>
        <p:txBody>
          <a:bodyPr bIns="60953" lIns="121906" rIns="121906" rtlCol="0" tIns="60953" wrap="square">
            <a:spAutoFit/>
          </a:bodyPr>
          <a:lstStyle/>
          <a:p>
            <a:r>
              <a:rPr altLang="en-US" lang="zh-CN" sz="1333">
                <a:solidFill>
                  <a:schemeClr val="tx1">
                    <a:lumMod val="65000"/>
                    <a:lumOff val="35000"/>
                  </a:schemeClr>
                </a:solidFill>
                <a:latin charset="-122" pitchFamily="34" typeface="微软雅黑"/>
                <a:ea charset="-122" pitchFamily="34" typeface="微软雅黑"/>
              </a:rPr>
              <a:t>点击输入简要文本内容，文字内容需概况精炼的说明该分项内容licai2011专业设计……</a:t>
            </a:r>
          </a:p>
        </p:txBody>
      </p:sp>
    </p:spTree>
    <p:extLst>
      <p:ext uri="{BB962C8B-B14F-4D97-AF65-F5344CB8AC3E}">
        <p14:creationId val="3753593224"/>
      </p:ext>
    </p:extLst>
  </p:cSld>
  <p:clrMapOvr>
    <a:masterClrMapping/>
  </p:clrMapOvr>
  <mc:AlternateContent>
    <mc:Choice Requires="p14">
      <p:transition p14:dur="1500" spd="slow">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3"/>
                                        </p:tgtEl>
                                        <p:attrNameLst>
                                          <p:attrName>style.visibility</p:attrName>
                                        </p:attrNameLst>
                                      </p:cBhvr>
                                      <p:to>
                                        <p:strVal val="visible"/>
                                      </p:to>
                                    </p:set>
                                    <p:anim calcmode="lin" valueType="num">
                                      <p:cBhvr>
                                        <p:cTn dur="500" fill="hold" id="7"/>
                                        <p:tgtEl>
                                          <p:spTgt spid="23"/>
                                        </p:tgtEl>
                                        <p:attrNameLst>
                                          <p:attrName>ppt_w</p:attrName>
                                        </p:attrNameLst>
                                      </p:cBhvr>
                                      <p:tavLst>
                                        <p:tav tm="0">
                                          <p:val>
                                            <p:fltVal val="0"/>
                                          </p:val>
                                        </p:tav>
                                        <p:tav tm="100000">
                                          <p:val>
                                            <p:strVal val="#ppt_w"/>
                                          </p:val>
                                        </p:tav>
                                      </p:tavLst>
                                    </p:anim>
                                    <p:anim calcmode="lin" valueType="num">
                                      <p:cBhvr>
                                        <p:cTn dur="500" fill="hold" id="8"/>
                                        <p:tgtEl>
                                          <p:spTgt spid="23"/>
                                        </p:tgtEl>
                                        <p:attrNameLst>
                                          <p:attrName>ppt_h</p:attrName>
                                        </p:attrNameLst>
                                      </p:cBhvr>
                                      <p:tavLst>
                                        <p:tav tm="0">
                                          <p:val>
                                            <p:fltVal val="0"/>
                                          </p:val>
                                        </p:tav>
                                        <p:tav tm="100000">
                                          <p:val>
                                            <p:strVal val="#ppt_h"/>
                                          </p:val>
                                        </p:tav>
                                      </p:tavLst>
                                    </p:anim>
                                    <p:animEffect filter="fade" transition="in">
                                      <p:cBhvr>
                                        <p:cTn dur="500" id="9"/>
                                        <p:tgtEl>
                                          <p:spTgt spid="23"/>
                                        </p:tgtEl>
                                      </p:cBhvr>
                                    </p:animEffect>
                                  </p:childTnLst>
                                </p:cTn>
                              </p:par>
                              <p:par>
                                <p:cTn fill="hold" grpId="0" id="10" nodeType="withEffect" presetClass="entr" presetID="53" presetSubtype="0">
                                  <p:stCondLst>
                                    <p:cond delay="250"/>
                                  </p:stCondLst>
                                  <p:childTnLst>
                                    <p:set>
                                      <p:cBhvr>
                                        <p:cTn dur="1" fill="hold" id="11">
                                          <p:stCondLst>
                                            <p:cond delay="0"/>
                                          </p:stCondLst>
                                        </p:cTn>
                                        <p:tgtEl>
                                          <p:spTgt spid="20"/>
                                        </p:tgtEl>
                                        <p:attrNameLst>
                                          <p:attrName>style.visibility</p:attrName>
                                        </p:attrNameLst>
                                      </p:cBhvr>
                                      <p:to>
                                        <p:strVal val="visible"/>
                                      </p:to>
                                    </p:set>
                                    <p:anim calcmode="lin" valueType="num">
                                      <p:cBhvr>
                                        <p:cTn dur="500" fill="hold" id="12"/>
                                        <p:tgtEl>
                                          <p:spTgt spid="20"/>
                                        </p:tgtEl>
                                        <p:attrNameLst>
                                          <p:attrName>ppt_w</p:attrName>
                                        </p:attrNameLst>
                                      </p:cBhvr>
                                      <p:tavLst>
                                        <p:tav tm="0">
                                          <p:val>
                                            <p:fltVal val="0"/>
                                          </p:val>
                                        </p:tav>
                                        <p:tav tm="100000">
                                          <p:val>
                                            <p:strVal val="#ppt_w"/>
                                          </p:val>
                                        </p:tav>
                                      </p:tavLst>
                                    </p:anim>
                                    <p:anim calcmode="lin" valueType="num">
                                      <p:cBhvr>
                                        <p:cTn dur="500" fill="hold" id="13"/>
                                        <p:tgtEl>
                                          <p:spTgt spid="20"/>
                                        </p:tgtEl>
                                        <p:attrNameLst>
                                          <p:attrName>ppt_h</p:attrName>
                                        </p:attrNameLst>
                                      </p:cBhvr>
                                      <p:tavLst>
                                        <p:tav tm="0">
                                          <p:val>
                                            <p:fltVal val="0"/>
                                          </p:val>
                                        </p:tav>
                                        <p:tav tm="100000">
                                          <p:val>
                                            <p:strVal val="#ppt_h"/>
                                          </p:val>
                                        </p:tav>
                                      </p:tavLst>
                                    </p:anim>
                                    <p:animEffect filter="fade" transition="in">
                                      <p:cBhvr>
                                        <p:cTn dur="500" id="14"/>
                                        <p:tgtEl>
                                          <p:spTgt spid="20"/>
                                        </p:tgtEl>
                                      </p:cBhvr>
                                    </p:animEffect>
                                  </p:childTnLst>
                                </p:cTn>
                              </p:par>
                              <p:par>
                                <p:cTn fill="hold" grpId="0" id="15" nodeType="withEffect" presetClass="entr" presetID="53" presetSubtype="0">
                                  <p:stCondLst>
                                    <p:cond delay="500"/>
                                  </p:stCondLst>
                                  <p:childTnLst>
                                    <p:set>
                                      <p:cBhvr>
                                        <p:cTn dur="1" fill="hold" id="16">
                                          <p:stCondLst>
                                            <p:cond delay="0"/>
                                          </p:stCondLst>
                                        </p:cTn>
                                        <p:tgtEl>
                                          <p:spTgt spid="19"/>
                                        </p:tgtEl>
                                        <p:attrNameLst>
                                          <p:attrName>style.visibility</p:attrName>
                                        </p:attrNameLst>
                                      </p:cBhvr>
                                      <p:to>
                                        <p:strVal val="visible"/>
                                      </p:to>
                                    </p:set>
                                    <p:anim calcmode="lin" valueType="num">
                                      <p:cBhvr>
                                        <p:cTn dur="500" fill="hold" id="17"/>
                                        <p:tgtEl>
                                          <p:spTgt spid="19"/>
                                        </p:tgtEl>
                                        <p:attrNameLst>
                                          <p:attrName>ppt_w</p:attrName>
                                        </p:attrNameLst>
                                      </p:cBhvr>
                                      <p:tavLst>
                                        <p:tav tm="0">
                                          <p:val>
                                            <p:fltVal val="0"/>
                                          </p:val>
                                        </p:tav>
                                        <p:tav tm="100000">
                                          <p:val>
                                            <p:strVal val="#ppt_w"/>
                                          </p:val>
                                        </p:tav>
                                      </p:tavLst>
                                    </p:anim>
                                    <p:anim calcmode="lin" valueType="num">
                                      <p:cBhvr>
                                        <p:cTn dur="500" fill="hold" id="18"/>
                                        <p:tgtEl>
                                          <p:spTgt spid="19"/>
                                        </p:tgtEl>
                                        <p:attrNameLst>
                                          <p:attrName>ppt_h</p:attrName>
                                        </p:attrNameLst>
                                      </p:cBhvr>
                                      <p:tavLst>
                                        <p:tav tm="0">
                                          <p:val>
                                            <p:fltVal val="0"/>
                                          </p:val>
                                        </p:tav>
                                        <p:tav tm="100000">
                                          <p:val>
                                            <p:strVal val="#ppt_h"/>
                                          </p:val>
                                        </p:tav>
                                      </p:tavLst>
                                    </p:anim>
                                    <p:animEffect filter="fade" transition="in">
                                      <p:cBhvr>
                                        <p:cTn dur="500" id="19"/>
                                        <p:tgtEl>
                                          <p:spTgt spid="19"/>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42"/>
                                        </p:tgtEl>
                                        <p:attrNameLst>
                                          <p:attrName>style.visibility</p:attrName>
                                        </p:attrNameLst>
                                      </p:cBhvr>
                                      <p:to>
                                        <p:strVal val="visible"/>
                                      </p:to>
                                    </p:set>
                                    <p:anim calcmode="lin" valueType="num">
                                      <p:cBhvr>
                                        <p:cTn dur="1000" fill="hold" id="22"/>
                                        <p:tgtEl>
                                          <p:spTgt spid="42"/>
                                        </p:tgtEl>
                                        <p:attrNameLst>
                                          <p:attrName>ppt_w</p:attrName>
                                        </p:attrNameLst>
                                      </p:cBhvr>
                                      <p:tavLst>
                                        <p:tav tm="0">
                                          <p:val>
                                            <p:fltVal val="0"/>
                                          </p:val>
                                        </p:tav>
                                        <p:tav tm="100000">
                                          <p:val>
                                            <p:strVal val="#ppt_w"/>
                                          </p:val>
                                        </p:tav>
                                      </p:tavLst>
                                    </p:anim>
                                    <p:anim calcmode="lin" valueType="num">
                                      <p:cBhvr>
                                        <p:cTn dur="1000" fill="hold" id="23"/>
                                        <p:tgtEl>
                                          <p:spTgt spid="42"/>
                                        </p:tgtEl>
                                        <p:attrNameLst>
                                          <p:attrName>ppt_h</p:attrName>
                                        </p:attrNameLst>
                                      </p:cBhvr>
                                      <p:tavLst>
                                        <p:tav tm="0">
                                          <p:val>
                                            <p:fltVal val="0"/>
                                          </p:val>
                                        </p:tav>
                                        <p:tav tm="100000">
                                          <p:val>
                                            <p:strVal val="#ppt_h"/>
                                          </p:val>
                                        </p:tav>
                                      </p:tavLst>
                                    </p:anim>
                                    <p:animEffect filter="fade" transition="in">
                                      <p:cBhvr>
                                        <p:cTn dur="1000" id="24"/>
                                        <p:tgtEl>
                                          <p:spTgt spid="42"/>
                                        </p:tgtEl>
                                      </p:cBhvr>
                                    </p:animEffect>
                                  </p:childTnLst>
                                </p:cTn>
                              </p:par>
                            </p:childTnLst>
                          </p:cTn>
                        </p:par>
                        <p:par>
                          <p:cTn fill="hold" id="25" nodeType="afterGroup">
                            <p:stCondLst>
                              <p:cond delay="1000"/>
                            </p:stCondLst>
                            <p:childTnLst>
                              <p:par>
                                <p:cTn fill="hold" grpId="0" id="26" nodeType="afterEffect" presetClass="entr" presetID="22" presetSubtype="1">
                                  <p:stCondLst>
                                    <p:cond delay="0"/>
                                  </p:stCondLst>
                                  <p:childTnLst>
                                    <p:set>
                                      <p:cBhvr>
                                        <p:cTn dur="1" fill="hold" id="27">
                                          <p:stCondLst>
                                            <p:cond delay="0"/>
                                          </p:stCondLst>
                                        </p:cTn>
                                        <p:tgtEl>
                                          <p:spTgt spid="24"/>
                                        </p:tgtEl>
                                        <p:attrNameLst>
                                          <p:attrName>style.visibility</p:attrName>
                                        </p:attrNameLst>
                                      </p:cBhvr>
                                      <p:to>
                                        <p:strVal val="visible"/>
                                      </p:to>
                                    </p:set>
                                    <p:animEffect filter="wipe(up)" transition="in">
                                      <p:cBhvr>
                                        <p:cTn dur="500" id="28"/>
                                        <p:tgtEl>
                                          <p:spTgt spid="24"/>
                                        </p:tgtEl>
                                      </p:cBhvr>
                                    </p:animEffect>
                                  </p:childTnLst>
                                </p:cTn>
                              </p:par>
                              <p:par>
                                <p:cTn fill="hold" grpId="0" id="29" nodeType="withEffect" presetClass="entr" presetID="22" presetSubtype="1">
                                  <p:stCondLst>
                                    <p:cond delay="500"/>
                                  </p:stCondLst>
                                  <p:childTnLst>
                                    <p:set>
                                      <p:cBhvr>
                                        <p:cTn dur="1" fill="hold" id="30">
                                          <p:stCondLst>
                                            <p:cond delay="0"/>
                                          </p:stCondLst>
                                        </p:cTn>
                                        <p:tgtEl>
                                          <p:spTgt spid="22"/>
                                        </p:tgtEl>
                                        <p:attrNameLst>
                                          <p:attrName>style.visibility</p:attrName>
                                        </p:attrNameLst>
                                      </p:cBhvr>
                                      <p:to>
                                        <p:strVal val="visible"/>
                                      </p:to>
                                    </p:set>
                                    <p:animEffect filter="wipe(up)" transition="in">
                                      <p:cBhvr>
                                        <p:cTn dur="500" id="31"/>
                                        <p:tgtEl>
                                          <p:spTgt spid="22"/>
                                        </p:tgtEl>
                                      </p:cBhvr>
                                    </p:animEffect>
                                  </p:childTnLst>
                                </p:cTn>
                              </p:par>
                              <p:par>
                                <p:cTn fill="hold" grpId="0" id="32" nodeType="withEffect" presetClass="entr" presetID="22" presetSubtype="1">
                                  <p:stCondLst>
                                    <p:cond delay="1000"/>
                                  </p:stCondLst>
                                  <p:childTnLst>
                                    <p:set>
                                      <p:cBhvr>
                                        <p:cTn dur="1" fill="hold" id="33">
                                          <p:stCondLst>
                                            <p:cond delay="0"/>
                                          </p:stCondLst>
                                        </p:cTn>
                                        <p:tgtEl>
                                          <p:spTgt spid="21"/>
                                        </p:tgtEl>
                                        <p:attrNameLst>
                                          <p:attrName>style.visibility</p:attrName>
                                        </p:attrNameLst>
                                      </p:cBhvr>
                                      <p:to>
                                        <p:strVal val="visible"/>
                                      </p:to>
                                    </p:set>
                                    <p:animEffect filter="wipe(up)" transition="in">
                                      <p:cBhvr>
                                        <p:cTn dur="500" id="34"/>
                                        <p:tgtEl>
                                          <p:spTgt spid="21"/>
                                        </p:tgtEl>
                                      </p:cBhvr>
                                    </p:animEffect>
                                  </p:childTnLst>
                                </p:cTn>
                              </p:par>
                            </p:childTnLst>
                          </p:cTn>
                        </p:par>
                        <p:par>
                          <p:cTn fill="hold" id="35" nodeType="afterGroup">
                            <p:stCondLst>
                              <p:cond delay="2500"/>
                            </p:stCondLst>
                            <p:childTnLst>
                              <p:par>
                                <p:cTn fill="hold" id="36" nodeType="afterEffect" presetClass="entr" presetID="22" presetSubtype="8">
                                  <p:stCondLst>
                                    <p:cond delay="0"/>
                                  </p:stCondLst>
                                  <p:childTnLst>
                                    <p:set>
                                      <p:cBhvr>
                                        <p:cTn dur="1" fill="hold" id="37">
                                          <p:stCondLst>
                                            <p:cond delay="0"/>
                                          </p:stCondLst>
                                        </p:cTn>
                                        <p:tgtEl>
                                          <p:spTgt spid="25"/>
                                        </p:tgtEl>
                                        <p:attrNameLst>
                                          <p:attrName>style.visibility</p:attrName>
                                        </p:attrNameLst>
                                      </p:cBhvr>
                                      <p:to>
                                        <p:strVal val="visible"/>
                                      </p:to>
                                    </p:set>
                                    <p:animEffect filter="wipe(left)" transition="in">
                                      <p:cBhvr>
                                        <p:cTn dur="500" id="38"/>
                                        <p:tgtEl>
                                          <p:spTgt spid="25"/>
                                        </p:tgtEl>
                                      </p:cBhvr>
                                    </p:animEffect>
                                  </p:childTnLst>
                                </p:cTn>
                              </p:par>
                            </p:childTnLst>
                          </p:cTn>
                        </p:par>
                        <p:par>
                          <p:cTn fill="hold" id="39" nodeType="afterGroup">
                            <p:stCondLst>
                              <p:cond delay="3000"/>
                            </p:stCondLst>
                            <p:childTnLst>
                              <p:par>
                                <p:cTn fill="hold" grpId="0" id="40" nodeType="afterEffect" presetClass="entr" presetID="2" presetSubtype="2">
                                  <p:stCondLst>
                                    <p:cond delay="0"/>
                                  </p:stCondLst>
                                  <p:childTnLst>
                                    <p:set>
                                      <p:cBhvr>
                                        <p:cTn dur="1" fill="hold" id="41">
                                          <p:stCondLst>
                                            <p:cond delay="0"/>
                                          </p:stCondLst>
                                        </p:cTn>
                                        <p:tgtEl>
                                          <p:spTgt spid="50"/>
                                        </p:tgtEl>
                                        <p:attrNameLst>
                                          <p:attrName>style.visibility</p:attrName>
                                        </p:attrNameLst>
                                      </p:cBhvr>
                                      <p:to>
                                        <p:strVal val="visible"/>
                                      </p:to>
                                    </p:set>
                                    <p:anim calcmode="lin" valueType="num">
                                      <p:cBhvr additive="base">
                                        <p:cTn dur="250" fill="hold" id="42"/>
                                        <p:tgtEl>
                                          <p:spTgt spid="50"/>
                                        </p:tgtEl>
                                        <p:attrNameLst>
                                          <p:attrName>ppt_x</p:attrName>
                                        </p:attrNameLst>
                                      </p:cBhvr>
                                      <p:tavLst>
                                        <p:tav tm="0">
                                          <p:val>
                                            <p:strVal val="1+#ppt_w/2"/>
                                          </p:val>
                                        </p:tav>
                                        <p:tav tm="100000">
                                          <p:val>
                                            <p:strVal val="#ppt_x"/>
                                          </p:val>
                                        </p:tav>
                                      </p:tavLst>
                                    </p:anim>
                                    <p:anim calcmode="lin" valueType="num">
                                      <p:cBhvr additive="base">
                                        <p:cTn dur="250" fill="hold" id="43"/>
                                        <p:tgtEl>
                                          <p:spTgt spid="50"/>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3250"/>
                            </p:stCondLst>
                            <p:childTnLst>
                              <p:par>
                                <p:cTn fill="hold" grpId="0" id="45" nodeType="afterEffect" presetClass="entr" presetID="22" presetSubtype="1">
                                  <p:stCondLst>
                                    <p:cond delay="0"/>
                                  </p:stCondLst>
                                  <p:childTnLst>
                                    <p:set>
                                      <p:cBhvr>
                                        <p:cTn dur="1" fill="hold" id="46">
                                          <p:stCondLst>
                                            <p:cond delay="0"/>
                                          </p:stCondLst>
                                        </p:cTn>
                                        <p:tgtEl>
                                          <p:spTgt spid="59"/>
                                        </p:tgtEl>
                                        <p:attrNameLst>
                                          <p:attrName>style.visibility</p:attrName>
                                        </p:attrNameLst>
                                      </p:cBhvr>
                                      <p:to>
                                        <p:strVal val="visible"/>
                                      </p:to>
                                    </p:set>
                                    <p:animEffect filter="wipe(up)" transition="in">
                                      <p:cBhvr>
                                        <p:cTn dur="500" id="47"/>
                                        <p:tgtEl>
                                          <p:spTgt spid="59"/>
                                        </p:tgtEl>
                                      </p:cBhvr>
                                    </p:animEffect>
                                  </p:childTnLst>
                                </p:cTn>
                              </p:par>
                            </p:childTnLst>
                          </p:cTn>
                        </p:par>
                        <p:par>
                          <p:cTn fill="hold" id="48" nodeType="afterGroup">
                            <p:stCondLst>
                              <p:cond delay="3750"/>
                            </p:stCondLst>
                            <p:childTnLst>
                              <p:par>
                                <p:cTn fill="hold" id="49" nodeType="afterEffect" presetClass="entr" presetID="22" presetSubtype="8">
                                  <p:stCondLst>
                                    <p:cond delay="0"/>
                                  </p:stCondLst>
                                  <p:childTnLst>
                                    <p:set>
                                      <p:cBhvr>
                                        <p:cTn dur="1" fill="hold" id="50">
                                          <p:stCondLst>
                                            <p:cond delay="0"/>
                                          </p:stCondLst>
                                        </p:cTn>
                                        <p:tgtEl>
                                          <p:spTgt spid="27"/>
                                        </p:tgtEl>
                                        <p:attrNameLst>
                                          <p:attrName>style.visibility</p:attrName>
                                        </p:attrNameLst>
                                      </p:cBhvr>
                                      <p:to>
                                        <p:strVal val="visible"/>
                                      </p:to>
                                    </p:set>
                                    <p:animEffect filter="wipe(left)" transition="in">
                                      <p:cBhvr>
                                        <p:cTn dur="500" id="51"/>
                                        <p:tgtEl>
                                          <p:spTgt spid="27"/>
                                        </p:tgtEl>
                                      </p:cBhvr>
                                    </p:animEffect>
                                  </p:childTnLst>
                                </p:cTn>
                              </p:par>
                            </p:childTnLst>
                          </p:cTn>
                        </p:par>
                        <p:par>
                          <p:cTn fill="hold" id="52" nodeType="afterGroup">
                            <p:stCondLst>
                              <p:cond delay="4250"/>
                            </p:stCondLst>
                            <p:childTnLst>
                              <p:par>
                                <p:cTn fill="hold" id="53" nodeType="afterEffect" presetClass="entr" presetID="22" presetSubtype="1">
                                  <p:stCondLst>
                                    <p:cond delay="0"/>
                                  </p:stCondLst>
                                  <p:childTnLst>
                                    <p:set>
                                      <p:cBhvr>
                                        <p:cTn dur="1" fill="hold" id="54">
                                          <p:stCondLst>
                                            <p:cond delay="0"/>
                                          </p:stCondLst>
                                        </p:cTn>
                                        <p:tgtEl>
                                          <p:spTgt spid="28"/>
                                        </p:tgtEl>
                                        <p:attrNameLst>
                                          <p:attrName>style.visibility</p:attrName>
                                        </p:attrNameLst>
                                      </p:cBhvr>
                                      <p:to>
                                        <p:strVal val="visible"/>
                                      </p:to>
                                    </p:set>
                                    <p:animEffect filter="wipe(up)" transition="in">
                                      <p:cBhvr>
                                        <p:cTn dur="500" id="55"/>
                                        <p:tgtEl>
                                          <p:spTgt spid="28"/>
                                        </p:tgtEl>
                                      </p:cBhvr>
                                    </p:animEffect>
                                  </p:childTnLst>
                                </p:cTn>
                              </p:par>
                            </p:childTnLst>
                          </p:cTn>
                        </p:par>
                        <p:par>
                          <p:cTn fill="hold" id="56" nodeType="afterGroup">
                            <p:stCondLst>
                              <p:cond delay="4750"/>
                            </p:stCondLst>
                            <p:childTnLst>
                              <p:par>
                                <p:cTn fill="hold" id="57" nodeType="afterEffect" presetClass="entr" presetID="22" presetSubtype="8">
                                  <p:stCondLst>
                                    <p:cond delay="0"/>
                                  </p:stCondLst>
                                  <p:childTnLst>
                                    <p:set>
                                      <p:cBhvr>
                                        <p:cTn dur="1" fill="hold" id="58">
                                          <p:stCondLst>
                                            <p:cond delay="0"/>
                                          </p:stCondLst>
                                        </p:cTn>
                                        <p:tgtEl>
                                          <p:spTgt spid="29"/>
                                        </p:tgtEl>
                                        <p:attrNameLst>
                                          <p:attrName>style.visibility</p:attrName>
                                        </p:attrNameLst>
                                      </p:cBhvr>
                                      <p:to>
                                        <p:strVal val="visible"/>
                                      </p:to>
                                    </p:set>
                                    <p:animEffect filter="wipe(left)" transition="in">
                                      <p:cBhvr>
                                        <p:cTn dur="500" id="59"/>
                                        <p:tgtEl>
                                          <p:spTgt spid="29"/>
                                        </p:tgtEl>
                                      </p:cBhvr>
                                    </p:animEffect>
                                  </p:childTnLst>
                                </p:cTn>
                              </p:par>
                            </p:childTnLst>
                          </p:cTn>
                        </p:par>
                        <p:par>
                          <p:cTn fill="hold" id="60" nodeType="afterGroup">
                            <p:stCondLst>
                              <p:cond delay="5250"/>
                            </p:stCondLst>
                            <p:childTnLst>
                              <p:par>
                                <p:cTn fill="hold" grpId="0" id="61" nodeType="afterEffect" presetClass="entr" presetID="2" presetSubtype="2">
                                  <p:stCondLst>
                                    <p:cond delay="0"/>
                                  </p:stCondLst>
                                  <p:childTnLst>
                                    <p:set>
                                      <p:cBhvr>
                                        <p:cTn dur="1" fill="hold" id="62">
                                          <p:stCondLst>
                                            <p:cond delay="0"/>
                                          </p:stCondLst>
                                        </p:cTn>
                                        <p:tgtEl>
                                          <p:spTgt spid="60"/>
                                        </p:tgtEl>
                                        <p:attrNameLst>
                                          <p:attrName>style.visibility</p:attrName>
                                        </p:attrNameLst>
                                      </p:cBhvr>
                                      <p:to>
                                        <p:strVal val="visible"/>
                                      </p:to>
                                    </p:set>
                                    <p:anim calcmode="lin" valueType="num">
                                      <p:cBhvr additive="base">
                                        <p:cTn dur="250" fill="hold" id="63"/>
                                        <p:tgtEl>
                                          <p:spTgt spid="60"/>
                                        </p:tgtEl>
                                        <p:attrNameLst>
                                          <p:attrName>ppt_x</p:attrName>
                                        </p:attrNameLst>
                                      </p:cBhvr>
                                      <p:tavLst>
                                        <p:tav tm="0">
                                          <p:val>
                                            <p:strVal val="1+#ppt_w/2"/>
                                          </p:val>
                                        </p:tav>
                                        <p:tav tm="100000">
                                          <p:val>
                                            <p:strVal val="#ppt_x"/>
                                          </p:val>
                                        </p:tav>
                                      </p:tavLst>
                                    </p:anim>
                                    <p:anim calcmode="lin" valueType="num">
                                      <p:cBhvr additive="base">
                                        <p:cTn dur="250" fill="hold" id="64"/>
                                        <p:tgtEl>
                                          <p:spTgt spid="60"/>
                                        </p:tgtEl>
                                        <p:attrNameLst>
                                          <p:attrName>ppt_y</p:attrName>
                                        </p:attrNameLst>
                                      </p:cBhvr>
                                      <p:tavLst>
                                        <p:tav tm="0">
                                          <p:val>
                                            <p:strVal val="#ppt_y"/>
                                          </p:val>
                                        </p:tav>
                                        <p:tav tm="100000">
                                          <p:val>
                                            <p:strVal val="#ppt_y"/>
                                          </p:val>
                                        </p:tav>
                                      </p:tavLst>
                                    </p:anim>
                                  </p:childTnLst>
                                </p:cTn>
                              </p:par>
                            </p:childTnLst>
                          </p:cTn>
                        </p:par>
                        <p:par>
                          <p:cTn fill="hold" id="65" nodeType="afterGroup">
                            <p:stCondLst>
                              <p:cond delay="5500"/>
                            </p:stCondLst>
                            <p:childTnLst>
                              <p:par>
                                <p:cTn fill="hold" grpId="0" id="66" nodeType="afterEffect" presetClass="entr" presetID="22" presetSubtype="1">
                                  <p:stCondLst>
                                    <p:cond delay="0"/>
                                  </p:stCondLst>
                                  <p:childTnLst>
                                    <p:set>
                                      <p:cBhvr>
                                        <p:cTn dur="1" fill="hold" id="67">
                                          <p:stCondLst>
                                            <p:cond delay="0"/>
                                          </p:stCondLst>
                                        </p:cTn>
                                        <p:tgtEl>
                                          <p:spTgt spid="61"/>
                                        </p:tgtEl>
                                        <p:attrNameLst>
                                          <p:attrName>style.visibility</p:attrName>
                                        </p:attrNameLst>
                                      </p:cBhvr>
                                      <p:to>
                                        <p:strVal val="visible"/>
                                      </p:to>
                                    </p:set>
                                    <p:animEffect filter="wipe(up)" transition="in">
                                      <p:cBhvr>
                                        <p:cTn dur="500" id="68"/>
                                        <p:tgtEl>
                                          <p:spTgt spid="61"/>
                                        </p:tgtEl>
                                      </p:cBhvr>
                                    </p:animEffect>
                                  </p:childTnLst>
                                </p:cTn>
                              </p:par>
                            </p:childTnLst>
                          </p:cTn>
                        </p:par>
                        <p:par>
                          <p:cTn fill="hold" id="69" nodeType="afterGroup">
                            <p:stCondLst>
                              <p:cond delay="6000"/>
                            </p:stCondLst>
                            <p:childTnLst>
                              <p:par>
                                <p:cTn fill="hold" id="70" nodeType="afterEffect" presetClass="entr" presetID="22" presetSubtype="8">
                                  <p:stCondLst>
                                    <p:cond delay="0"/>
                                  </p:stCondLst>
                                  <p:childTnLst>
                                    <p:set>
                                      <p:cBhvr>
                                        <p:cTn dur="1" fill="hold" id="71">
                                          <p:stCondLst>
                                            <p:cond delay="0"/>
                                          </p:stCondLst>
                                        </p:cTn>
                                        <p:tgtEl>
                                          <p:spTgt spid="31"/>
                                        </p:tgtEl>
                                        <p:attrNameLst>
                                          <p:attrName>style.visibility</p:attrName>
                                        </p:attrNameLst>
                                      </p:cBhvr>
                                      <p:to>
                                        <p:strVal val="visible"/>
                                      </p:to>
                                    </p:set>
                                    <p:animEffect filter="wipe(left)" transition="in">
                                      <p:cBhvr>
                                        <p:cTn dur="500" id="72"/>
                                        <p:tgtEl>
                                          <p:spTgt spid="31"/>
                                        </p:tgtEl>
                                      </p:cBhvr>
                                    </p:animEffect>
                                  </p:childTnLst>
                                </p:cTn>
                              </p:par>
                            </p:childTnLst>
                          </p:cTn>
                        </p:par>
                        <p:par>
                          <p:cTn fill="hold" id="73" nodeType="afterGroup">
                            <p:stCondLst>
                              <p:cond delay="6500"/>
                            </p:stCondLst>
                            <p:childTnLst>
                              <p:par>
                                <p:cTn fill="hold" id="74" nodeType="afterEffect" presetClass="entr" presetID="22" presetSubtype="1">
                                  <p:stCondLst>
                                    <p:cond delay="0"/>
                                  </p:stCondLst>
                                  <p:childTnLst>
                                    <p:set>
                                      <p:cBhvr>
                                        <p:cTn dur="1" fill="hold" id="75">
                                          <p:stCondLst>
                                            <p:cond delay="0"/>
                                          </p:stCondLst>
                                        </p:cTn>
                                        <p:tgtEl>
                                          <p:spTgt spid="32"/>
                                        </p:tgtEl>
                                        <p:attrNameLst>
                                          <p:attrName>style.visibility</p:attrName>
                                        </p:attrNameLst>
                                      </p:cBhvr>
                                      <p:to>
                                        <p:strVal val="visible"/>
                                      </p:to>
                                    </p:set>
                                    <p:animEffect filter="wipe(up)" transition="in">
                                      <p:cBhvr>
                                        <p:cTn dur="500" id="76"/>
                                        <p:tgtEl>
                                          <p:spTgt spid="32"/>
                                        </p:tgtEl>
                                      </p:cBhvr>
                                    </p:animEffect>
                                  </p:childTnLst>
                                </p:cTn>
                              </p:par>
                            </p:childTnLst>
                          </p:cTn>
                        </p:par>
                        <p:par>
                          <p:cTn fill="hold" id="77" nodeType="afterGroup">
                            <p:stCondLst>
                              <p:cond delay="7000"/>
                            </p:stCondLst>
                            <p:childTnLst>
                              <p:par>
                                <p:cTn fill="hold" id="78" nodeType="afterEffect" presetClass="entr" presetID="22" presetSubtype="8">
                                  <p:stCondLst>
                                    <p:cond delay="0"/>
                                  </p:stCondLst>
                                  <p:childTnLst>
                                    <p:set>
                                      <p:cBhvr>
                                        <p:cTn dur="1" fill="hold" id="79">
                                          <p:stCondLst>
                                            <p:cond delay="0"/>
                                          </p:stCondLst>
                                        </p:cTn>
                                        <p:tgtEl>
                                          <p:spTgt spid="33"/>
                                        </p:tgtEl>
                                        <p:attrNameLst>
                                          <p:attrName>style.visibility</p:attrName>
                                        </p:attrNameLst>
                                      </p:cBhvr>
                                      <p:to>
                                        <p:strVal val="visible"/>
                                      </p:to>
                                    </p:set>
                                    <p:animEffect filter="wipe(left)" transition="in">
                                      <p:cBhvr>
                                        <p:cTn dur="500" id="80"/>
                                        <p:tgtEl>
                                          <p:spTgt spid="33"/>
                                        </p:tgtEl>
                                      </p:cBhvr>
                                    </p:animEffect>
                                  </p:childTnLst>
                                </p:cTn>
                              </p:par>
                            </p:childTnLst>
                          </p:cTn>
                        </p:par>
                        <p:par>
                          <p:cTn fill="hold" id="81" nodeType="afterGroup">
                            <p:stCondLst>
                              <p:cond delay="7500"/>
                            </p:stCondLst>
                            <p:childTnLst>
                              <p:par>
                                <p:cTn fill="hold" grpId="0" id="82" nodeType="afterEffect" presetClass="entr" presetID="2" presetSubtype="2">
                                  <p:stCondLst>
                                    <p:cond delay="0"/>
                                  </p:stCondLst>
                                  <p:childTnLst>
                                    <p:set>
                                      <p:cBhvr>
                                        <p:cTn dur="1" fill="hold" id="83">
                                          <p:stCondLst>
                                            <p:cond delay="0"/>
                                          </p:stCondLst>
                                        </p:cTn>
                                        <p:tgtEl>
                                          <p:spTgt spid="62"/>
                                        </p:tgtEl>
                                        <p:attrNameLst>
                                          <p:attrName>style.visibility</p:attrName>
                                        </p:attrNameLst>
                                      </p:cBhvr>
                                      <p:to>
                                        <p:strVal val="visible"/>
                                      </p:to>
                                    </p:set>
                                    <p:anim calcmode="lin" valueType="num">
                                      <p:cBhvr additive="base">
                                        <p:cTn dur="250" fill="hold" id="84"/>
                                        <p:tgtEl>
                                          <p:spTgt spid="62"/>
                                        </p:tgtEl>
                                        <p:attrNameLst>
                                          <p:attrName>ppt_x</p:attrName>
                                        </p:attrNameLst>
                                      </p:cBhvr>
                                      <p:tavLst>
                                        <p:tav tm="0">
                                          <p:val>
                                            <p:strVal val="1+#ppt_w/2"/>
                                          </p:val>
                                        </p:tav>
                                        <p:tav tm="100000">
                                          <p:val>
                                            <p:strVal val="#ppt_x"/>
                                          </p:val>
                                        </p:tav>
                                      </p:tavLst>
                                    </p:anim>
                                    <p:anim calcmode="lin" valueType="num">
                                      <p:cBhvr additive="base">
                                        <p:cTn dur="250" fill="hold" id="85"/>
                                        <p:tgtEl>
                                          <p:spTgt spid="62"/>
                                        </p:tgtEl>
                                        <p:attrNameLst>
                                          <p:attrName>ppt_y</p:attrName>
                                        </p:attrNameLst>
                                      </p:cBhvr>
                                      <p:tavLst>
                                        <p:tav tm="0">
                                          <p:val>
                                            <p:strVal val="#ppt_y"/>
                                          </p:val>
                                        </p:tav>
                                        <p:tav tm="100000">
                                          <p:val>
                                            <p:strVal val="#ppt_y"/>
                                          </p:val>
                                        </p:tav>
                                      </p:tavLst>
                                    </p:anim>
                                  </p:childTnLst>
                                </p:cTn>
                              </p:par>
                            </p:childTnLst>
                          </p:cTn>
                        </p:par>
                        <p:par>
                          <p:cTn fill="hold" id="86" nodeType="afterGroup">
                            <p:stCondLst>
                              <p:cond delay="7750"/>
                            </p:stCondLst>
                            <p:childTnLst>
                              <p:par>
                                <p:cTn fill="hold" grpId="0" id="87" nodeType="afterEffect" presetClass="entr" presetID="22" presetSubtype="1">
                                  <p:stCondLst>
                                    <p:cond delay="0"/>
                                  </p:stCondLst>
                                  <p:childTnLst>
                                    <p:set>
                                      <p:cBhvr>
                                        <p:cTn dur="1" fill="hold" id="88">
                                          <p:stCondLst>
                                            <p:cond delay="0"/>
                                          </p:stCondLst>
                                        </p:cTn>
                                        <p:tgtEl>
                                          <p:spTgt spid="63"/>
                                        </p:tgtEl>
                                        <p:attrNameLst>
                                          <p:attrName>style.visibility</p:attrName>
                                        </p:attrNameLst>
                                      </p:cBhvr>
                                      <p:to>
                                        <p:strVal val="visible"/>
                                      </p:to>
                                    </p:set>
                                    <p:animEffect filter="wipe(up)" transition="in">
                                      <p:cBhvr>
                                        <p:cTn dur="500" id="89"/>
                                        <p:tgtEl>
                                          <p:spTgt spid="6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grpId="0" spid="21"/>
      <p:bldP grpId="0" spid="22"/>
      <p:bldP grpId="0" spid="23"/>
      <p:bldP grpId="0" spid="24"/>
      <p:bldP grpId="0" spid="42"/>
      <p:bldP grpId="0" spid="50"/>
      <p:bldP grpId="0" spid="59"/>
      <p:bldP grpId="0" spid="60"/>
      <p:bldP grpId="0" spid="61"/>
      <p:bldP grpId="0" spid="62"/>
      <p:bldP grpId="0" spid="63"/>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Cloud Callout 8"/>
          <p:cNvSpPr/>
          <p:nvPr/>
        </p:nvSpPr>
        <p:spPr bwMode="auto">
          <a:xfrm>
            <a:off x="6215801" y="1015830"/>
            <a:ext cx="2758183" cy="1713823"/>
          </a:xfrm>
          <a:prstGeom prst="cloudCallout">
            <a:avLst>
              <a:gd fmla="val -66639" name="adj1"/>
              <a:gd fmla="val 117063" name="adj2"/>
            </a:avLst>
          </a:prstGeom>
          <a:noFill/>
          <a:ln>
            <a:solidFill>
              <a:schemeClr val="accent2"/>
            </a:solid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bIns="71947" lIns="0" rIns="35977" tIns="35977" wrap="none"/>
          <a:lstStyle/>
          <a:p>
            <a:pPr defTabSz="1218904">
              <a:defRPr/>
            </a:pPr>
            <a:r>
              <a:rPr altLang="en-US" b="1" lang="zh-CN" sz="2133">
                <a:solidFill>
                  <a:schemeClr val="accent1"/>
                </a:solidFill>
                <a:latin charset="-122" pitchFamily="34" typeface="微软雅黑"/>
              </a:rPr>
              <a:t>单击填加问题三？</a:t>
            </a:r>
          </a:p>
        </p:txBody>
      </p:sp>
      <p:sp>
        <p:nvSpPr>
          <p:cNvPr id="27" name="Cloud Callout 9"/>
          <p:cNvSpPr/>
          <p:nvPr/>
        </p:nvSpPr>
        <p:spPr bwMode="auto">
          <a:xfrm>
            <a:off x="1453733" y="2996298"/>
            <a:ext cx="3139396" cy="1727649"/>
          </a:xfrm>
          <a:prstGeom prst="cloudCallout">
            <a:avLst>
              <a:gd fmla="val 68799" name="adj1"/>
              <a:gd fmla="val 17194" name="adj2"/>
            </a:avLst>
          </a:prstGeom>
          <a:noFill/>
          <a:ln>
            <a:solidFill>
              <a:schemeClr val="accent2"/>
            </a:solid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bIns="71947" lIns="0" rIns="35977" tIns="35977" wrap="none"/>
          <a:lstStyle/>
          <a:p>
            <a:pPr defTabSz="1218904">
              <a:defRPr/>
            </a:pPr>
            <a:r>
              <a:rPr altLang="en-US" b="1" lang="zh-CN" sz="2133">
                <a:solidFill>
                  <a:schemeClr val="accent1"/>
                </a:solidFill>
                <a:latin charset="-122" pitchFamily="34" typeface="微软雅黑"/>
              </a:rPr>
              <a:t>单击填加问题一？</a:t>
            </a:r>
          </a:p>
        </p:txBody>
      </p:sp>
      <p:sp>
        <p:nvSpPr>
          <p:cNvPr id="29" name="Cloud Callout 11"/>
          <p:cNvSpPr/>
          <p:nvPr/>
        </p:nvSpPr>
        <p:spPr bwMode="auto">
          <a:xfrm>
            <a:off x="7418612" y="2826974"/>
            <a:ext cx="2921101" cy="1921164"/>
          </a:xfrm>
          <a:prstGeom prst="cloudCallout">
            <a:avLst>
              <a:gd fmla="val -90339" name="adj1"/>
              <a:gd fmla="val 18228" name="adj2"/>
            </a:avLst>
          </a:prstGeom>
          <a:noFill/>
          <a:ln>
            <a:solidFill>
              <a:schemeClr val="accent2"/>
            </a:solid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bIns="71947" lIns="0" rIns="35977" tIns="35977" wrap="none"/>
          <a:lstStyle/>
          <a:p>
            <a:pPr defTabSz="1218904">
              <a:defRPr/>
            </a:pPr>
            <a:r>
              <a:rPr altLang="en-US" b="1" lang="zh-CN" sz="2133">
                <a:solidFill>
                  <a:schemeClr val="accent1"/>
                </a:solidFill>
                <a:latin charset="-122" pitchFamily="34" typeface="微软雅黑"/>
              </a:rPr>
              <a:t>单击填加问题四？</a:t>
            </a:r>
          </a:p>
        </p:txBody>
      </p:sp>
      <p:sp>
        <p:nvSpPr>
          <p:cNvPr id="30" name="Cloud Callout 12"/>
          <p:cNvSpPr/>
          <p:nvPr/>
        </p:nvSpPr>
        <p:spPr bwMode="auto">
          <a:xfrm>
            <a:off x="2695859" y="1072743"/>
            <a:ext cx="3309849" cy="1726247"/>
          </a:xfrm>
          <a:prstGeom prst="cloudCallout">
            <a:avLst>
              <a:gd fmla="val 44578" name="adj1"/>
              <a:gd fmla="val 117581" name="adj2"/>
            </a:avLst>
          </a:prstGeom>
          <a:noFill/>
          <a:ln>
            <a:solidFill>
              <a:schemeClr val="accent2"/>
            </a:solidFill>
            <a:headEnd len="med" type="none" w="med"/>
            <a:tailEnd len="med" type="none" w="med"/>
          </a:ln>
          <a:effectLst/>
        </p:spPr>
        <p:style>
          <a:lnRef idx="1">
            <a:schemeClr val="accent2"/>
          </a:lnRef>
          <a:fillRef idx="3">
            <a:schemeClr val="accent2"/>
          </a:fillRef>
          <a:effectRef idx="2">
            <a:schemeClr val="accent2"/>
          </a:effectRef>
          <a:fontRef idx="minor">
            <a:schemeClr val="lt1"/>
          </a:fontRef>
        </p:style>
        <p:txBody>
          <a:bodyPr anchor="b" bIns="71947" lIns="0" rIns="35977" tIns="35977"/>
          <a:lstStyle/>
          <a:p>
            <a:pPr algn="ctr" defTabSz="1218904">
              <a:defRPr/>
            </a:pPr>
            <a:r>
              <a:rPr altLang="en-US" b="1" lang="zh-CN" sz="2000">
                <a:solidFill>
                  <a:schemeClr val="accent1"/>
                </a:solidFill>
                <a:latin charset="-122" pitchFamily="34" typeface="微软雅黑"/>
              </a:rPr>
              <a:t>单击填加问题二？</a:t>
            </a:r>
          </a:p>
        </p:txBody>
      </p:sp>
      <p:sp>
        <p:nvSpPr>
          <p:cNvPr id="28" name="Freeform 53"/>
          <p:cNvSpPr>
            <a:spLocks noEditPoints="1"/>
          </p:cNvSpPr>
          <p:nvPr/>
        </p:nvSpPr>
        <p:spPr bwMode="black">
          <a:xfrm>
            <a:off x="4993217" y="3947081"/>
            <a:ext cx="2283203" cy="2608540"/>
          </a:xfrm>
          <a:custGeom>
            <a:gdLst>
              <a:gd fmla="*/ 466 w 1443" name="T0"/>
              <a:gd fmla="*/ 0 h 1627" name="T1"/>
              <a:gd fmla="*/ 466 w 1443" name="T2"/>
              <a:gd fmla="*/ 294 h 1627" name="T3"/>
              <a:gd fmla="*/ 0 w 1443" name="T4"/>
              <a:gd fmla="*/ 1173 h 1627" name="T5"/>
              <a:gd fmla="*/ 48 w 1443" name="T6"/>
              <a:gd fmla="*/ 1230 h 1627" name="T7"/>
              <a:gd fmla="*/ 186 w 1443" name="T8"/>
              <a:gd fmla="*/ 1363 h 1627" name="T9"/>
              <a:gd fmla="*/ 210 w 1443" name="T10"/>
              <a:gd fmla="*/ 1455 h 1627" name="T11"/>
              <a:gd fmla="*/ 31 w 1443" name="T12"/>
              <a:gd fmla="*/ 1545 h 1627" name="T13"/>
              <a:gd fmla="*/ 49 w 1443" name="T14"/>
              <a:gd fmla="*/ 1554 h 1627" name="T15"/>
              <a:gd fmla="*/ 61 w 1443" name="T16"/>
              <a:gd fmla="*/ 1620 h 1627" name="T17"/>
              <a:gd fmla="*/ 73 w 1443" name="T18"/>
              <a:gd fmla="*/ 1553 h 1627" name="T19"/>
              <a:gd fmla="*/ 210 w 1443" name="T20"/>
              <a:gd fmla="*/ 1525 h 1627" name="T21"/>
              <a:gd fmla="*/ 215 w 1443" name="T22"/>
              <a:gd fmla="*/ 1537 h 1627" name="T23"/>
              <a:gd fmla="*/ 228 w 1443" name="T24"/>
              <a:gd fmla="*/ 1594 h 1627" name="T25"/>
              <a:gd fmla="*/ 258 w 1443" name="T26"/>
              <a:gd fmla="*/ 1627 h 1627" name="T27"/>
              <a:gd fmla="*/ 271 w 1443" name="T28"/>
              <a:gd fmla="*/ 1594 h 1627" name="T29"/>
              <a:gd fmla="*/ 276 w 1443" name="T30"/>
              <a:gd fmla="*/ 1537 h 1627" name="T31"/>
              <a:gd fmla="*/ 411 w 1443" name="T32"/>
              <a:gd fmla="*/ 1541 h 1627" name="T33"/>
              <a:gd fmla="*/ 388 w 1443" name="T34"/>
              <a:gd fmla="*/ 1586 h 1627" name="T35"/>
              <a:gd fmla="*/ 457 w 1443" name="T36"/>
              <a:gd fmla="*/ 1586 h 1627" name="T37"/>
              <a:gd fmla="*/ 435 w 1443" name="T38"/>
              <a:gd fmla="*/ 1543 h 1627" name="T39"/>
              <a:gd fmla="*/ 452 w 1443" name="T40"/>
              <a:gd fmla="*/ 1504 h 1627" name="T41"/>
              <a:gd fmla="*/ 276 w 1443" name="T42"/>
              <a:gd fmla="*/ 1363 h 1627" name="T43"/>
              <a:gd fmla="*/ 299 w 1443" name="T44"/>
              <a:gd fmla="*/ 1230 h 1627" name="T45"/>
              <a:gd fmla="*/ 514 w 1443" name="T46"/>
              <a:gd fmla="*/ 1182 h 1627" name="T47"/>
              <a:gd fmla="*/ 494 w 1443" name="T48"/>
              <a:gd fmla="*/ 1134 h 1627" name="T49"/>
              <a:gd fmla="*/ 538 w 1443" name="T50"/>
              <a:gd fmla="*/ 1491 h 1627" name="T51"/>
              <a:gd fmla="*/ 722 w 1443" name="T52"/>
              <a:gd fmla="*/ 1528 h 1627" name="T53"/>
              <a:gd fmla="*/ 816 w 1443" name="T54"/>
              <a:gd fmla="*/ 1053 h 1627" name="T55"/>
              <a:gd fmla="*/ 817 w 1443" name="T56"/>
              <a:gd fmla="*/ 1052 h 1627" name="T57"/>
              <a:gd fmla="*/ 818 w 1443" name="T58"/>
              <a:gd fmla="*/ 1027 h 1627" name="T59"/>
              <a:gd fmla="*/ 439 w 1443" name="T60"/>
              <a:gd fmla="*/ 938 h 1627" name="T61"/>
              <a:gd fmla="*/ 820 w 1443" name="T62"/>
              <a:gd fmla="*/ 772 h 1627" name="T63"/>
              <a:gd fmla="*/ 1231 w 1443" name="T64"/>
              <a:gd fmla="*/ 760 h 1627" name="T65"/>
              <a:gd fmla="*/ 1245 w 1443" name="T66"/>
              <a:gd fmla="*/ 707 h 1627" name="T67"/>
              <a:gd fmla="*/ 1428 w 1443" name="T68"/>
              <a:gd fmla="*/ 267 h 1627" name="T69"/>
              <a:gd fmla="*/ 1235 w 1443" name="T70"/>
              <a:gd fmla="*/ 687 h 1627" name="T71"/>
              <a:gd fmla="*/ 1215 w 1443" name="T72"/>
              <a:gd fmla="*/ 700 h 1627" name="T73"/>
              <a:gd fmla="*/ 898 w 1443" name="T74"/>
              <a:gd fmla="*/ 693 h 1627" name="T75"/>
              <a:gd fmla="*/ 507 w 1443" name="T76"/>
              <a:gd fmla="*/ 615 h 1627" name="T77"/>
              <a:gd fmla="*/ 415 w 1443" name="T78"/>
              <a:gd fmla="*/ 354 h 1627" name="T79"/>
              <a:gd fmla="*/ 196 w 1443" name="T80"/>
              <a:gd fmla="*/ 456 h 1627" name="T81"/>
              <a:gd fmla="*/ 138 w 1443" name="T82"/>
              <a:gd fmla="*/ 730 h 1627" name="T83"/>
              <a:gd fmla="*/ 90 w 1443" name="T84"/>
              <a:gd fmla="*/ 530 h 1627" name="T85"/>
              <a:gd fmla="*/ 6 w 1443" name="T86"/>
              <a:gd fmla="*/ 578 h 1627" name="T87"/>
              <a:gd fmla="*/ 49 w 1443" name="T88"/>
              <a:gd fmla="*/ 966 h 1627" name="T89"/>
              <a:gd fmla="*/ 48 w 1443" name="T90"/>
              <a:gd fmla="*/ 1125 h 1627" name="T91"/>
              <a:gd fmla="*/ 96 w 1443" name="T92"/>
              <a:gd fmla="*/ 1084 h 1627" name="T93"/>
              <a:gd fmla="*/ 96 w 1443" name="T94"/>
              <a:gd fmla="*/ 1125 h 1627" name="T95"/>
              <a:gd fmla="*/ 1084 w 1443" name="T96"/>
              <a:gd fmla="*/ 1519 h 1627" name="T97"/>
              <a:gd fmla="*/ 824 w 1443" name="T98"/>
              <a:gd fmla="*/ 1618 h 1627" name="T99"/>
              <a:gd fmla="*/ 1443 w 1443" name="T100"/>
              <a:gd fmla="*/ 1519 h 1627" name="T101"/>
              <a:gd fmla="*/ 1293 w 1443" name="T102"/>
              <a:gd fmla="*/ 870 h 1627" name="T103"/>
              <a:gd fmla="*/ 1443 w 1443" name="T104"/>
              <a:gd fmla="*/ 772 h 1627" name="T105"/>
              <a:gd fmla="*/ 586 w 1443" name="T106"/>
              <a:gd fmla="*/ 870 h 1627" name="T107"/>
              <a:gd fmla="*/ 1084 w 1443" name="T108"/>
              <a:gd fmla="*/ 1519 h 1627"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627" w="1443">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chemeClr val="accent1"/>
          </a:solidFill>
          <a:ln>
            <a:noFill/>
          </a:ln>
          <a:extLst/>
        </p:spPr>
        <p:txBody>
          <a:bodyPr bIns="35977" lIns="71947" rIns="71947" tIns="35977"/>
          <a:lstStyle/>
          <a:p>
            <a:pPr defTabSz="1218904">
              <a:defRPr/>
            </a:pPr>
            <a:endParaRPr lang="en-US" sz="2399"/>
          </a:p>
        </p:txBody>
      </p:sp>
    </p:spTree>
    <p:extLst>
      <p:ext uri="{BB962C8B-B14F-4D97-AF65-F5344CB8AC3E}">
        <p14:creationId val="1906116265"/>
      </p:ext>
    </p:extLst>
  </p:cSld>
  <p:clrMapOvr>
    <a:masterClrMapping/>
  </p:clrMapOvr>
  <mc:AlternateContent>
    <mc:Choice Requires="p14">
      <p:transition p14:dur="1500" spd="slow">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8"/>
                                        </p:tgtEl>
                                        <p:attrNameLst>
                                          <p:attrName>style.visibility</p:attrName>
                                        </p:attrNameLst>
                                      </p:cBhvr>
                                      <p:to>
                                        <p:strVal val="visible"/>
                                      </p:to>
                                    </p:set>
                                    <p:animEffect filter="fade" transition="in">
                                      <p:cBhvr>
                                        <p:cTn dur="500" id="7"/>
                                        <p:tgtEl>
                                          <p:spTgt spid="28"/>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27"/>
                                        </p:tgtEl>
                                        <p:attrNameLst>
                                          <p:attrName>style.visibility</p:attrName>
                                        </p:attrNameLst>
                                      </p:cBhvr>
                                      <p:to>
                                        <p:strVal val="visible"/>
                                      </p:to>
                                    </p:set>
                                    <p:animEffect filter="fade" transition="in">
                                      <p:cBhvr>
                                        <p:cTn dur="500" id="11"/>
                                        <p:tgtEl>
                                          <p:spTgt spid="27"/>
                                        </p:tgtEl>
                                      </p:cBhvr>
                                    </p:animEffect>
                                  </p:childTnLst>
                                </p:cTn>
                              </p:par>
                            </p:childTnLst>
                          </p:cTn>
                        </p:par>
                        <p:par>
                          <p:cTn fill="hold" id="12" nodeType="afterGroup">
                            <p:stCondLst>
                              <p:cond delay="1000"/>
                            </p:stCondLst>
                            <p:childTnLst>
                              <p:par>
                                <p:cTn fill="hold" id="13" nodeType="afterEffect" presetClass="entr" presetID="10" presetSubtype="0">
                                  <p:stCondLst>
                                    <p:cond delay="0"/>
                                  </p:stCondLst>
                                  <p:childTnLst>
                                    <p:set>
                                      <p:cBhvr>
                                        <p:cTn dur="1" fill="hold" id="14">
                                          <p:stCondLst>
                                            <p:cond delay="0"/>
                                          </p:stCondLst>
                                        </p:cTn>
                                        <p:tgtEl>
                                          <p:spTgt spid="30"/>
                                        </p:tgtEl>
                                        <p:attrNameLst>
                                          <p:attrName>style.visibility</p:attrName>
                                        </p:attrNameLst>
                                      </p:cBhvr>
                                      <p:to>
                                        <p:strVal val="visible"/>
                                      </p:to>
                                    </p:set>
                                    <p:animEffect filter="fade" transition="in">
                                      <p:cBhvr>
                                        <p:cTn dur="500" id="15"/>
                                        <p:tgtEl>
                                          <p:spTgt spid="30"/>
                                        </p:tgtEl>
                                      </p:cBhvr>
                                    </p:animEffect>
                                  </p:childTnLst>
                                </p:cTn>
                              </p:par>
                            </p:childTnLst>
                          </p:cTn>
                        </p:par>
                        <p:par>
                          <p:cTn fill="hold" id="16" nodeType="afterGroup">
                            <p:stCondLst>
                              <p:cond delay="1500"/>
                            </p:stCondLst>
                            <p:childTnLst>
                              <p:par>
                                <p:cTn fill="hold" id="17" nodeType="afterEffect" presetClass="entr" presetID="10" presetSubtype="0">
                                  <p:stCondLst>
                                    <p:cond delay="0"/>
                                  </p:stCondLst>
                                  <p:childTnLst>
                                    <p:set>
                                      <p:cBhvr>
                                        <p:cTn dur="1" fill="hold" id="18">
                                          <p:stCondLst>
                                            <p:cond delay="0"/>
                                          </p:stCondLst>
                                        </p:cTn>
                                        <p:tgtEl>
                                          <p:spTgt spid="26"/>
                                        </p:tgtEl>
                                        <p:attrNameLst>
                                          <p:attrName>style.visibility</p:attrName>
                                        </p:attrNameLst>
                                      </p:cBhvr>
                                      <p:to>
                                        <p:strVal val="visible"/>
                                      </p:to>
                                    </p:set>
                                    <p:animEffect filter="fade" transition="in">
                                      <p:cBhvr>
                                        <p:cTn dur="500" id="19"/>
                                        <p:tgtEl>
                                          <p:spTgt spid="26"/>
                                        </p:tgtEl>
                                      </p:cBhvr>
                                    </p:animEffect>
                                  </p:childTnLst>
                                </p:cTn>
                              </p:par>
                            </p:childTnLst>
                          </p:cTn>
                        </p:par>
                        <p:par>
                          <p:cTn fill="hold" id="20" nodeType="afterGroup">
                            <p:stCondLst>
                              <p:cond delay="2000"/>
                            </p:stCondLst>
                            <p:childTnLst>
                              <p:par>
                                <p:cTn fill="hold" id="21" nodeType="afterEffect" presetClass="entr" presetID="10" presetSubtype="0">
                                  <p:stCondLst>
                                    <p:cond delay="0"/>
                                  </p:stCondLst>
                                  <p:childTnLst>
                                    <p:set>
                                      <p:cBhvr>
                                        <p:cTn dur="1" fill="hold" id="22">
                                          <p:stCondLst>
                                            <p:cond delay="0"/>
                                          </p:stCondLst>
                                        </p:cTn>
                                        <p:tgtEl>
                                          <p:spTgt spid="29"/>
                                        </p:tgtEl>
                                        <p:attrNameLst>
                                          <p:attrName>style.visibility</p:attrName>
                                        </p:attrNameLst>
                                      </p:cBhvr>
                                      <p:to>
                                        <p:strVal val="visible"/>
                                      </p:to>
                                    </p:set>
                                    <p:animEffect filter="fade" transition="in">
                                      <p:cBhvr>
                                        <p:cTn dur="500" id="23"/>
                                        <p:tgtEl>
                                          <p:spTgt spid="2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Freeform 10"/>
          <p:cNvSpPr/>
          <p:nvPr/>
        </p:nvSpPr>
        <p:spPr>
          <a:xfrm rot="5400000">
            <a:off x="2110490" y="2155447"/>
            <a:ext cx="1111426" cy="572475"/>
          </a:xfrm>
          <a:custGeom>
            <a:gdLst>
              <a:gd fmla="*/ 733425 w 1257300" name="connsiteX0"/>
              <a:gd fmla="*/ 642938 h 647700" name="connsiteY0"/>
              <a:gd fmla="*/ 0 w 1257300" name="connsiteX1"/>
              <a:gd fmla="*/ 0 h 647700" name="connsiteY1"/>
              <a:gd fmla="*/ 519113 w 1257300" name="connsiteX2"/>
              <a:gd fmla="*/ 0 h 647700" name="connsiteY2"/>
              <a:gd fmla="*/ 1257300 w 1257300" name="connsiteX3"/>
              <a:gd fmla="*/ 647700 h 647700" name="connsiteY3"/>
              <a:gd fmla="*/ 733425 w 1257300" name="connsiteX4"/>
              <a:gd fmla="*/ 642938 h 6477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47700" w="1257300">
                <a:moveTo>
                  <a:pt x="733425" y="642938"/>
                </a:moveTo>
                <a:lnTo>
                  <a:pt x="0" y="0"/>
                </a:lnTo>
                <a:lnTo>
                  <a:pt x="519113" y="0"/>
                </a:lnTo>
                <a:lnTo>
                  <a:pt x="1257300" y="647700"/>
                </a:lnTo>
                <a:lnTo>
                  <a:pt x="733425" y="64293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3" lIns="91424" rIns="91424" rtlCol="0" tIns="45713"/>
          <a:lstStyle/>
          <a:p>
            <a:pPr algn="ctr"/>
            <a:endParaRPr lang="en-US" sz="2399">
              <a:latin charset="0" panose="020b0604020202020204" pitchFamily="34" typeface="Arial"/>
              <a:ea charset="-122" pitchFamily="34" typeface="微软雅黑"/>
              <a:sym charset="0" panose="020b0604020202020204" pitchFamily="34" typeface="Arial"/>
            </a:endParaRPr>
          </a:p>
        </p:txBody>
      </p:sp>
      <p:sp>
        <p:nvSpPr>
          <p:cNvPr id="12" name="Freeform 11"/>
          <p:cNvSpPr/>
          <p:nvPr/>
        </p:nvSpPr>
        <p:spPr>
          <a:xfrm rot="5400000">
            <a:off x="2921501" y="2750457"/>
            <a:ext cx="1066520" cy="656664"/>
          </a:xfrm>
          <a:custGeom>
            <a:gdLst>
              <a:gd fmla="*/ 685800 w 1206500" name="connsiteX0"/>
              <a:gd fmla="*/ 736600 h 742950" name="connsiteY0"/>
              <a:gd fmla="*/ 0 w 1206500" name="connsiteX1"/>
              <a:gd fmla="*/ 0 h 742950" name="connsiteY1"/>
              <a:gd fmla="*/ 508000 w 1206500" name="connsiteX2"/>
              <a:gd fmla="*/ 0 h 742950" name="connsiteY2"/>
              <a:gd fmla="*/ 1206500 w 1206500" name="connsiteX3"/>
              <a:gd fmla="*/ 742950 h 742950" name="connsiteY3"/>
              <a:gd fmla="*/ 685800 w 1206500" name="connsiteX4"/>
              <a:gd fmla="*/ 736600 h 74295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42950" w="1206500">
                <a:moveTo>
                  <a:pt x="685800" y="736600"/>
                </a:moveTo>
                <a:lnTo>
                  <a:pt x="0" y="0"/>
                </a:lnTo>
                <a:lnTo>
                  <a:pt x="508000" y="0"/>
                </a:lnTo>
                <a:lnTo>
                  <a:pt x="1206500" y="742950"/>
                </a:lnTo>
                <a:lnTo>
                  <a:pt x="685800" y="73660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3" lIns="91424" rIns="91424" rtlCol="0" tIns="45713"/>
          <a:lstStyle/>
          <a:p>
            <a:pPr algn="ctr"/>
            <a:endParaRPr lang="en-US" sz="2399">
              <a:latin charset="0" panose="020b0604020202020204" pitchFamily="34" typeface="Arial"/>
              <a:ea charset="-122" pitchFamily="34" typeface="微软雅黑"/>
              <a:sym charset="0" panose="020b0604020202020204" pitchFamily="34" typeface="Arial"/>
            </a:endParaRPr>
          </a:p>
        </p:txBody>
      </p:sp>
      <p:sp>
        <p:nvSpPr>
          <p:cNvPr id="7" name="Down Arrow 6"/>
          <p:cNvSpPr/>
          <p:nvPr/>
        </p:nvSpPr>
        <p:spPr>
          <a:xfrm rot="5400000">
            <a:off x="1576610" y="1099537"/>
            <a:ext cx="714320" cy="2037341"/>
          </a:xfrm>
          <a:prstGeom prst="downArrow">
            <a:avLst>
              <a:gd fmla="val 65789" name="adj1"/>
              <a:gd fmla="val 75000" name="adj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3" lIns="91424" rIns="91424" rtlCol="0" tIns="45713"/>
          <a:lstStyle/>
          <a:p>
            <a:pPr algn="ctr"/>
            <a:endParaRPr lang="en-US" sz="2399">
              <a:latin charset="0" panose="020b0604020202020204" pitchFamily="34" typeface="Arial"/>
              <a:ea charset="-122" pitchFamily="34" typeface="微软雅黑"/>
              <a:sym charset="0" panose="020b0604020202020204" pitchFamily="34" typeface="Arial"/>
            </a:endParaRPr>
          </a:p>
        </p:txBody>
      </p:sp>
      <p:sp>
        <p:nvSpPr>
          <p:cNvPr id="9" name="Rectangle 8"/>
          <p:cNvSpPr/>
          <p:nvPr/>
        </p:nvSpPr>
        <p:spPr>
          <a:xfrm rot="5400000">
            <a:off x="2842293" y="2065739"/>
            <a:ext cx="472959" cy="140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3" lIns="91424" rIns="91424" rtlCol="0" tIns="45713"/>
          <a:lstStyle/>
          <a:p>
            <a:pPr algn="ctr"/>
            <a:endParaRPr lang="en-US" sz="2399">
              <a:latin charset="0" panose="020b0604020202020204" pitchFamily="34" typeface="Arial"/>
              <a:ea charset="-122" pitchFamily="34" typeface="微软雅黑"/>
              <a:sym charset="0" panose="020b0604020202020204" pitchFamily="34" typeface="Arial"/>
            </a:endParaRPr>
          </a:p>
        </p:txBody>
      </p:sp>
      <p:sp>
        <p:nvSpPr>
          <p:cNvPr id="10" name="Down Arrow 9"/>
          <p:cNvSpPr/>
          <p:nvPr/>
        </p:nvSpPr>
        <p:spPr>
          <a:xfrm flipV="1" rot="5400000">
            <a:off x="3789846" y="2360804"/>
            <a:ext cx="714320" cy="2041153"/>
          </a:xfrm>
          <a:prstGeom prst="downArrow">
            <a:avLst>
              <a:gd fmla="val 65789" name="adj1"/>
              <a:gd fmla="val 75000" name="adj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3" lIns="91424" rIns="91424" rtlCol="0" tIns="45713"/>
          <a:lstStyle/>
          <a:p>
            <a:pPr algn="ctr"/>
            <a:endParaRPr lang="en-US" sz="2399">
              <a:latin charset="0" panose="020b0604020202020204" pitchFamily="34" typeface="Arial"/>
              <a:ea charset="-122" pitchFamily="34" typeface="微软雅黑"/>
              <a:sym charset="0" panose="020b0604020202020204" pitchFamily="34" typeface="Arial"/>
            </a:endParaRPr>
          </a:p>
        </p:txBody>
      </p:sp>
      <p:sp>
        <p:nvSpPr>
          <p:cNvPr id="15" name="TextBox 14"/>
          <p:cNvSpPr txBox="1"/>
          <p:nvPr/>
        </p:nvSpPr>
        <p:spPr>
          <a:xfrm>
            <a:off x="1511876" y="1995096"/>
            <a:ext cx="925798" cy="314844"/>
          </a:xfrm>
          <a:prstGeom prst="rect">
            <a:avLst/>
          </a:prstGeom>
          <a:noFill/>
        </p:spPr>
        <p:txBody>
          <a:bodyPr bIns="45713" lIns="91424" rIns="91424" rtlCol="0" tIns="45713" wrap="none">
            <a:spAutoFit/>
          </a:bodyPr>
          <a:lstStyle/>
          <a:p>
            <a:r>
              <a:rPr altLang="en-US" b="1" lang="zh-CN" sz="1466">
                <a:solidFill>
                  <a:schemeClr val="bg1"/>
                </a:solidFill>
                <a:latin charset="0" panose="020b0604020202020204" pitchFamily="34" typeface="Arial"/>
                <a:ea charset="-122" pitchFamily="34" typeface="微软雅黑"/>
                <a:cs charset="0" panose="020b0606030504020204" pitchFamily="34" typeface="Open Sans"/>
                <a:sym charset="0" panose="020b0604020202020204" pitchFamily="34" typeface="Arial"/>
              </a:rPr>
              <a:t>添加标题</a:t>
            </a:r>
          </a:p>
        </p:txBody>
      </p:sp>
      <p:sp>
        <p:nvSpPr>
          <p:cNvPr id="16" name="TextBox 15"/>
          <p:cNvSpPr txBox="1"/>
          <p:nvPr/>
        </p:nvSpPr>
        <p:spPr>
          <a:xfrm>
            <a:off x="2637846" y="2644129"/>
            <a:ext cx="925798" cy="314844"/>
          </a:xfrm>
          <a:prstGeom prst="rect">
            <a:avLst/>
          </a:prstGeom>
          <a:noFill/>
        </p:spPr>
        <p:txBody>
          <a:bodyPr bIns="45713" lIns="91424" rIns="91424" rtlCol="0" tIns="45713" wrap="none">
            <a:spAutoFit/>
          </a:bodyPr>
          <a:lstStyle/>
          <a:p>
            <a:r>
              <a:rPr altLang="en-US" b="1" lang="zh-CN" sz="1466">
                <a:solidFill>
                  <a:schemeClr val="bg1"/>
                </a:solidFill>
                <a:latin charset="0" panose="020b0604020202020204" pitchFamily="34" typeface="Arial"/>
                <a:ea charset="-122" pitchFamily="34" typeface="微软雅黑"/>
                <a:cs charset="0" panose="020b0606030504020204" pitchFamily="34" typeface="Open Sans"/>
                <a:sym charset="0" panose="020b0604020202020204" pitchFamily="34" typeface="Arial"/>
              </a:rPr>
              <a:t>添加标题</a:t>
            </a:r>
          </a:p>
        </p:txBody>
      </p:sp>
      <p:sp>
        <p:nvSpPr>
          <p:cNvPr id="17" name="TextBox 16"/>
          <p:cNvSpPr txBox="1"/>
          <p:nvPr/>
        </p:nvSpPr>
        <p:spPr>
          <a:xfrm>
            <a:off x="3261558" y="3258269"/>
            <a:ext cx="925798" cy="314844"/>
          </a:xfrm>
          <a:prstGeom prst="rect">
            <a:avLst/>
          </a:prstGeom>
          <a:noFill/>
        </p:spPr>
        <p:txBody>
          <a:bodyPr bIns="45713" lIns="91424" rIns="91424" rtlCol="0" tIns="45713" wrap="none">
            <a:spAutoFit/>
          </a:bodyPr>
          <a:lstStyle/>
          <a:p>
            <a:r>
              <a:rPr altLang="en-US" b="1" lang="zh-CN" sz="1466">
                <a:solidFill>
                  <a:schemeClr val="bg1"/>
                </a:solidFill>
                <a:latin charset="0" panose="020b0604020202020204" pitchFamily="34" typeface="Arial"/>
                <a:ea charset="-122" pitchFamily="34" typeface="微软雅黑"/>
                <a:cs charset="0" panose="020b0606030504020204" pitchFamily="34" typeface="Open Sans"/>
                <a:sym charset="0" panose="020b0604020202020204" pitchFamily="34" typeface="Arial"/>
              </a:rPr>
              <a:t>添加标题</a:t>
            </a:r>
          </a:p>
        </p:txBody>
      </p:sp>
      <p:sp>
        <p:nvSpPr>
          <p:cNvPr id="25" name="Freeform 24"/>
          <p:cNvSpPr/>
          <p:nvPr/>
        </p:nvSpPr>
        <p:spPr>
          <a:xfrm rot="5400000">
            <a:off x="2110490" y="4544061"/>
            <a:ext cx="1111426" cy="572475"/>
          </a:xfrm>
          <a:custGeom>
            <a:gdLst>
              <a:gd fmla="*/ 733425 w 1257300" name="connsiteX0"/>
              <a:gd fmla="*/ 642938 h 647700" name="connsiteY0"/>
              <a:gd fmla="*/ 0 w 1257300" name="connsiteX1"/>
              <a:gd fmla="*/ 0 h 647700" name="connsiteY1"/>
              <a:gd fmla="*/ 519113 w 1257300" name="connsiteX2"/>
              <a:gd fmla="*/ 0 h 647700" name="connsiteY2"/>
              <a:gd fmla="*/ 1257300 w 1257300" name="connsiteX3"/>
              <a:gd fmla="*/ 647700 h 647700" name="connsiteY3"/>
              <a:gd fmla="*/ 733425 w 1257300" name="connsiteX4"/>
              <a:gd fmla="*/ 642938 h 6477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47700" w="1257300">
                <a:moveTo>
                  <a:pt x="733425" y="642938"/>
                </a:moveTo>
                <a:lnTo>
                  <a:pt x="0" y="0"/>
                </a:lnTo>
                <a:lnTo>
                  <a:pt x="519113" y="0"/>
                </a:lnTo>
                <a:lnTo>
                  <a:pt x="1257300" y="647700"/>
                </a:lnTo>
                <a:lnTo>
                  <a:pt x="733425" y="642938"/>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3" lIns="91424" rIns="91424" rtlCol="0" tIns="45713"/>
          <a:lstStyle/>
          <a:p>
            <a:pPr algn="ctr"/>
            <a:endParaRPr lang="en-US" sz="2399">
              <a:latin charset="0" panose="020b0604020202020204" pitchFamily="34" typeface="Arial"/>
              <a:ea charset="-122" pitchFamily="34" typeface="微软雅黑"/>
              <a:sym charset="0" panose="020b0604020202020204" pitchFamily="34" typeface="Arial"/>
            </a:endParaRPr>
          </a:p>
        </p:txBody>
      </p:sp>
      <p:sp>
        <p:nvSpPr>
          <p:cNvPr id="26" name="Freeform 25"/>
          <p:cNvSpPr/>
          <p:nvPr/>
        </p:nvSpPr>
        <p:spPr>
          <a:xfrm rot="5400000">
            <a:off x="2921501" y="5139071"/>
            <a:ext cx="1066520" cy="656664"/>
          </a:xfrm>
          <a:custGeom>
            <a:gdLst>
              <a:gd fmla="*/ 685800 w 1206500" name="connsiteX0"/>
              <a:gd fmla="*/ 736600 h 742950" name="connsiteY0"/>
              <a:gd fmla="*/ 0 w 1206500" name="connsiteX1"/>
              <a:gd fmla="*/ 0 h 742950" name="connsiteY1"/>
              <a:gd fmla="*/ 508000 w 1206500" name="connsiteX2"/>
              <a:gd fmla="*/ 0 h 742950" name="connsiteY2"/>
              <a:gd fmla="*/ 1206500 w 1206500" name="connsiteX3"/>
              <a:gd fmla="*/ 742950 h 742950" name="connsiteY3"/>
              <a:gd fmla="*/ 685800 w 1206500" name="connsiteX4"/>
              <a:gd fmla="*/ 736600 h 74295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42950" w="1206500">
                <a:moveTo>
                  <a:pt x="685800" y="736600"/>
                </a:moveTo>
                <a:lnTo>
                  <a:pt x="0" y="0"/>
                </a:lnTo>
                <a:lnTo>
                  <a:pt x="508000" y="0"/>
                </a:lnTo>
                <a:lnTo>
                  <a:pt x="1206500" y="742950"/>
                </a:lnTo>
                <a:lnTo>
                  <a:pt x="685800" y="73660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3" lIns="91424" rIns="91424" rtlCol="0" tIns="45713"/>
          <a:lstStyle/>
          <a:p>
            <a:pPr algn="ctr"/>
            <a:endParaRPr lang="en-US" sz="2399">
              <a:latin charset="0" panose="020b0604020202020204" pitchFamily="34" typeface="Arial"/>
              <a:ea charset="-122" pitchFamily="34" typeface="微软雅黑"/>
              <a:sym charset="0" panose="020b0604020202020204" pitchFamily="34" typeface="Arial"/>
            </a:endParaRPr>
          </a:p>
        </p:txBody>
      </p:sp>
      <p:sp>
        <p:nvSpPr>
          <p:cNvPr id="27" name="Down Arrow 26"/>
          <p:cNvSpPr/>
          <p:nvPr/>
        </p:nvSpPr>
        <p:spPr>
          <a:xfrm rot="5400000">
            <a:off x="1576610" y="3488152"/>
            <a:ext cx="714320" cy="2037341"/>
          </a:xfrm>
          <a:prstGeom prst="downArrow">
            <a:avLst>
              <a:gd fmla="val 65789" name="adj1"/>
              <a:gd fmla="val 75000" name="adj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3" lIns="91424" rIns="91424" rtlCol="0" tIns="45713"/>
          <a:lstStyle/>
          <a:p>
            <a:pPr algn="ctr"/>
            <a:endParaRPr lang="en-US" sz="2399">
              <a:latin charset="0" panose="020b0604020202020204" pitchFamily="34" typeface="Arial"/>
              <a:ea charset="-122" pitchFamily="34" typeface="微软雅黑"/>
              <a:sym charset="0" panose="020b0604020202020204" pitchFamily="34" typeface="Arial"/>
            </a:endParaRPr>
          </a:p>
        </p:txBody>
      </p:sp>
      <p:sp>
        <p:nvSpPr>
          <p:cNvPr id="28" name="Rectangle 27"/>
          <p:cNvSpPr/>
          <p:nvPr/>
        </p:nvSpPr>
        <p:spPr>
          <a:xfrm rot="5400000">
            <a:off x="2842293" y="4454354"/>
            <a:ext cx="472959" cy="140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3" lIns="91424" rIns="91424" rtlCol="0" tIns="45713"/>
          <a:lstStyle/>
          <a:p>
            <a:pPr algn="ctr"/>
            <a:endParaRPr lang="en-US" sz="2399">
              <a:latin charset="0" panose="020b0604020202020204" pitchFamily="34" typeface="Arial"/>
              <a:ea charset="-122" pitchFamily="34" typeface="微软雅黑"/>
              <a:sym charset="0" panose="020b0604020202020204" pitchFamily="34" typeface="Arial"/>
            </a:endParaRPr>
          </a:p>
        </p:txBody>
      </p:sp>
      <p:sp>
        <p:nvSpPr>
          <p:cNvPr id="29" name="Down Arrow 28"/>
          <p:cNvSpPr/>
          <p:nvPr/>
        </p:nvSpPr>
        <p:spPr>
          <a:xfrm flipV="1" rot="5400000">
            <a:off x="3789846" y="4749417"/>
            <a:ext cx="714320" cy="2041153"/>
          </a:xfrm>
          <a:prstGeom prst="downArrow">
            <a:avLst>
              <a:gd fmla="val 65789" name="adj1"/>
              <a:gd fmla="val 75000" name="adj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3" lIns="91424" rIns="91424" rtlCol="0" tIns="45713"/>
          <a:lstStyle/>
          <a:p>
            <a:pPr algn="ctr"/>
            <a:endParaRPr lang="en-US" sz="2399">
              <a:latin charset="0" panose="020b0604020202020204" pitchFamily="34" typeface="Arial"/>
              <a:ea charset="-122" pitchFamily="34" typeface="微软雅黑"/>
              <a:sym charset="0" panose="020b0604020202020204" pitchFamily="34" typeface="Arial"/>
            </a:endParaRPr>
          </a:p>
        </p:txBody>
      </p:sp>
      <p:sp>
        <p:nvSpPr>
          <p:cNvPr id="30" name="TextBox 29"/>
          <p:cNvSpPr txBox="1"/>
          <p:nvPr/>
        </p:nvSpPr>
        <p:spPr>
          <a:xfrm>
            <a:off x="1567640" y="4383710"/>
            <a:ext cx="925798" cy="314844"/>
          </a:xfrm>
          <a:prstGeom prst="rect">
            <a:avLst/>
          </a:prstGeom>
          <a:noFill/>
        </p:spPr>
        <p:txBody>
          <a:bodyPr bIns="45713" lIns="91424" rIns="91424" rtlCol="0" tIns="45713" wrap="none">
            <a:spAutoFit/>
          </a:bodyPr>
          <a:lstStyle/>
          <a:p>
            <a:r>
              <a:rPr altLang="en-US" b="1" lang="zh-CN" sz="1466">
                <a:solidFill>
                  <a:schemeClr val="bg1"/>
                </a:solidFill>
                <a:latin charset="0" panose="020b0604020202020204" pitchFamily="34" typeface="Arial"/>
                <a:ea charset="-122" pitchFamily="34" typeface="微软雅黑"/>
                <a:cs charset="0" panose="020b0606030504020204" pitchFamily="34" typeface="Open Sans"/>
                <a:sym charset="0" panose="020b0604020202020204" pitchFamily="34" typeface="Arial"/>
              </a:rPr>
              <a:t>添加标题</a:t>
            </a:r>
          </a:p>
        </p:txBody>
      </p:sp>
      <p:sp>
        <p:nvSpPr>
          <p:cNvPr id="31" name="TextBox 30"/>
          <p:cNvSpPr txBox="1"/>
          <p:nvPr/>
        </p:nvSpPr>
        <p:spPr>
          <a:xfrm>
            <a:off x="2713954" y="5034187"/>
            <a:ext cx="925798" cy="314844"/>
          </a:xfrm>
          <a:prstGeom prst="rect">
            <a:avLst/>
          </a:prstGeom>
          <a:noFill/>
        </p:spPr>
        <p:txBody>
          <a:bodyPr bIns="45713" lIns="91424" rIns="91424" rtlCol="0" tIns="45713" wrap="none">
            <a:spAutoFit/>
          </a:bodyPr>
          <a:lstStyle/>
          <a:p>
            <a:r>
              <a:rPr altLang="en-US" b="1" lang="zh-CN" sz="1466">
                <a:solidFill>
                  <a:schemeClr val="bg1"/>
                </a:solidFill>
                <a:latin charset="0" panose="020b0604020202020204" pitchFamily="34" typeface="Arial"/>
                <a:ea charset="-122" pitchFamily="34" typeface="微软雅黑"/>
                <a:cs charset="0" panose="020b0606030504020204" pitchFamily="34" typeface="Open Sans"/>
                <a:sym charset="0" panose="020b0604020202020204" pitchFamily="34" typeface="Arial"/>
              </a:rPr>
              <a:t>添加标题</a:t>
            </a:r>
          </a:p>
        </p:txBody>
      </p:sp>
      <p:sp>
        <p:nvSpPr>
          <p:cNvPr id="32" name="TextBox 31"/>
          <p:cNvSpPr txBox="1"/>
          <p:nvPr/>
        </p:nvSpPr>
        <p:spPr>
          <a:xfrm>
            <a:off x="3261558" y="5646882"/>
            <a:ext cx="925798" cy="314844"/>
          </a:xfrm>
          <a:prstGeom prst="rect">
            <a:avLst/>
          </a:prstGeom>
          <a:noFill/>
        </p:spPr>
        <p:txBody>
          <a:bodyPr bIns="45713" lIns="91424" rIns="91424" rtlCol="0" tIns="45713" wrap="none">
            <a:spAutoFit/>
          </a:bodyPr>
          <a:lstStyle/>
          <a:p>
            <a:r>
              <a:rPr altLang="en-US" b="1" lang="zh-CN" sz="1466">
                <a:solidFill>
                  <a:schemeClr val="bg1"/>
                </a:solidFill>
                <a:latin charset="0" panose="020b0604020202020204" pitchFamily="34" typeface="Arial"/>
                <a:ea charset="-122" pitchFamily="34" typeface="微软雅黑"/>
                <a:cs charset="0" panose="020b0606030504020204" pitchFamily="34" typeface="Open Sans"/>
                <a:sym charset="0" panose="020b0604020202020204" pitchFamily="34" typeface="Arial"/>
              </a:rPr>
              <a:t>添加标题</a:t>
            </a:r>
          </a:p>
        </p:txBody>
      </p:sp>
      <p:sp>
        <p:nvSpPr>
          <p:cNvPr id="35" name="Oval 34"/>
          <p:cNvSpPr/>
          <p:nvPr/>
        </p:nvSpPr>
        <p:spPr>
          <a:xfrm>
            <a:off x="6525059" y="3161599"/>
            <a:ext cx="568702" cy="56877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3" lIns="91424" rIns="91424" rtlCol="0" tIns="45713"/>
          <a:lstStyle/>
          <a:p>
            <a:pPr algn="ctr"/>
            <a:r>
              <a:rPr b="1" lang="en-US" sz="2399">
                <a:solidFill>
                  <a:schemeClr val="bg1"/>
                </a:solidFill>
                <a:latin charset="0" panose="020b0604020202020204" pitchFamily="34" typeface="Arial"/>
                <a:ea charset="-122" pitchFamily="34" typeface="微软雅黑"/>
                <a:sym charset="0" panose="020b0604020202020204" pitchFamily="34" typeface="Arial"/>
              </a:rPr>
              <a:t>A</a:t>
            </a:r>
          </a:p>
        </p:txBody>
      </p:sp>
      <p:sp>
        <p:nvSpPr>
          <p:cNvPr id="36" name="Oval 35"/>
          <p:cNvSpPr/>
          <p:nvPr/>
        </p:nvSpPr>
        <p:spPr>
          <a:xfrm>
            <a:off x="6525059" y="4012791"/>
            <a:ext cx="568702" cy="5687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3" lIns="91424" rIns="91424" rtlCol="0" tIns="45713"/>
          <a:lstStyle/>
          <a:p>
            <a:pPr algn="ctr"/>
            <a:r>
              <a:rPr b="1" lang="en-US" sz="2399">
                <a:solidFill>
                  <a:schemeClr val="bg1"/>
                </a:solidFill>
                <a:latin charset="0" panose="020b0604020202020204" pitchFamily="34" typeface="Arial"/>
                <a:ea charset="-122" pitchFamily="34" typeface="微软雅黑"/>
                <a:sym charset="0" panose="020b0604020202020204" pitchFamily="34" typeface="Arial"/>
              </a:rPr>
              <a:t>B</a:t>
            </a:r>
          </a:p>
        </p:txBody>
      </p:sp>
      <p:sp>
        <p:nvSpPr>
          <p:cNvPr id="37" name="Oval 36"/>
          <p:cNvSpPr/>
          <p:nvPr/>
        </p:nvSpPr>
        <p:spPr>
          <a:xfrm>
            <a:off x="6525059" y="4863982"/>
            <a:ext cx="568702" cy="56877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3" lIns="91424" rIns="91424" rtlCol="0" tIns="45713"/>
          <a:lstStyle/>
          <a:p>
            <a:pPr algn="ctr"/>
            <a:r>
              <a:rPr b="1" lang="en-US" sz="2399">
                <a:solidFill>
                  <a:schemeClr val="bg1"/>
                </a:solidFill>
                <a:latin charset="0" panose="020b0604020202020204" pitchFamily="34" typeface="Arial"/>
                <a:ea charset="-122" pitchFamily="34" typeface="微软雅黑"/>
                <a:sym charset="0" panose="020b0604020202020204" pitchFamily="34" typeface="Arial"/>
              </a:rPr>
              <a:t>C</a:t>
            </a:r>
          </a:p>
        </p:txBody>
      </p:sp>
      <p:sp>
        <p:nvSpPr>
          <p:cNvPr id="38" name="TextBox 37"/>
          <p:cNvSpPr txBox="1"/>
          <p:nvPr/>
        </p:nvSpPr>
        <p:spPr>
          <a:xfrm>
            <a:off x="7265133" y="3181324"/>
            <a:ext cx="4055099" cy="822489"/>
          </a:xfrm>
          <a:prstGeom prst="rect">
            <a:avLst/>
          </a:prstGeom>
          <a:noFill/>
        </p:spPr>
        <p:txBody>
          <a:bodyPr bIns="45713" lIns="91424" rIns="91424" rtlCol="0" tIns="45713" wrap="square">
            <a:spAutoFit/>
          </a:bodyPr>
          <a:lstStyle/>
          <a:p>
            <a:r>
              <a:rPr altLang="en-US" b="1" lang="zh-CN" sz="1599">
                <a:solidFill>
                  <a:schemeClr val="accent2"/>
                </a:solidFill>
                <a:latin charset="-122" pitchFamily="34" typeface="微软雅黑"/>
                <a:ea charset="-122" pitchFamily="34" typeface="微软雅黑"/>
                <a:cs charset="0" panose="020b0606030504020204" pitchFamily="34" typeface="Open Sans"/>
                <a:sym charset="0" panose="020b0604020202020204" pitchFamily="34" typeface="Arial"/>
              </a:rPr>
              <a:t>添加标题</a:t>
            </a:r>
          </a:p>
          <a:p>
            <a:r>
              <a:rPr altLang="en-US" b="1" lang="zh-CN" sz="1599">
                <a:solidFill>
                  <a:schemeClr val="accent2"/>
                </a:solidFill>
                <a:latin charset="-122" pitchFamily="34" typeface="微软雅黑"/>
                <a:ea charset="-122" pitchFamily="34" typeface="微软雅黑"/>
                <a:cs charset="0" panose="020b0606030504020204" pitchFamily="34" typeface="Open Sans"/>
                <a:sym charset="0" panose="020b0604020202020204" pitchFamily="34" typeface="Arial"/>
              </a:rPr>
              <a:t>您的内容打在这里，或通过复制文本后在此选择粘贴，并选择只保留文字。</a:t>
            </a:r>
          </a:p>
        </p:txBody>
      </p:sp>
      <p:sp>
        <p:nvSpPr>
          <p:cNvPr id="39" name="TextBox 38"/>
          <p:cNvSpPr txBox="1"/>
          <p:nvPr/>
        </p:nvSpPr>
        <p:spPr>
          <a:xfrm>
            <a:off x="7260211" y="4032917"/>
            <a:ext cx="3971428" cy="822489"/>
          </a:xfrm>
          <a:prstGeom prst="rect">
            <a:avLst/>
          </a:prstGeom>
          <a:noFill/>
        </p:spPr>
        <p:txBody>
          <a:bodyPr bIns="45713" lIns="91424" rIns="91424" rtlCol="0" tIns="45713" wrap="square">
            <a:spAutoFit/>
          </a:bodyPr>
          <a:lstStyle/>
          <a:p>
            <a:r>
              <a:rPr altLang="en-US" b="1" lang="zh-CN" sz="1599">
                <a:solidFill>
                  <a:schemeClr val="accent1"/>
                </a:solidFill>
                <a:latin charset="-122" pitchFamily="34" typeface="微软雅黑"/>
                <a:ea charset="-122" pitchFamily="34" typeface="微软雅黑"/>
                <a:cs charset="0" panose="020b0606030504020204" pitchFamily="34" typeface="Open Sans"/>
                <a:sym charset="0" panose="020b0604020202020204" pitchFamily="34" typeface="Arial"/>
              </a:rPr>
              <a:t>添加标题</a:t>
            </a:r>
          </a:p>
          <a:p>
            <a:r>
              <a:rPr altLang="en-US" b="1" lang="zh-CN" sz="1599">
                <a:solidFill>
                  <a:schemeClr val="accent1"/>
                </a:solidFill>
                <a:latin charset="-122" pitchFamily="34" typeface="微软雅黑"/>
                <a:ea charset="-122" pitchFamily="34" typeface="微软雅黑"/>
                <a:cs charset="0" panose="020b0606030504020204" pitchFamily="34" typeface="Open Sans"/>
                <a:sym charset="0" panose="020b0604020202020204" pitchFamily="34" typeface="Arial"/>
              </a:rPr>
              <a:t>您的内容打在这里，或通过复制文本后在此选择粘贴，并选择只保留文字。</a:t>
            </a:r>
          </a:p>
        </p:txBody>
      </p:sp>
      <p:sp>
        <p:nvSpPr>
          <p:cNvPr id="40" name="TextBox 39"/>
          <p:cNvSpPr txBox="1"/>
          <p:nvPr/>
        </p:nvSpPr>
        <p:spPr>
          <a:xfrm>
            <a:off x="7260212" y="4883706"/>
            <a:ext cx="4060020" cy="822489"/>
          </a:xfrm>
          <a:prstGeom prst="rect">
            <a:avLst/>
          </a:prstGeom>
          <a:noFill/>
        </p:spPr>
        <p:txBody>
          <a:bodyPr bIns="45713" lIns="91424" rIns="91424" rtlCol="0" tIns="45713" wrap="square">
            <a:spAutoFit/>
          </a:bodyPr>
          <a:lstStyle/>
          <a:p>
            <a:r>
              <a:rPr altLang="en-US" b="1" lang="zh-CN" sz="1599">
                <a:solidFill>
                  <a:schemeClr val="accent2"/>
                </a:solidFill>
                <a:latin charset="-122" pitchFamily="34" typeface="微软雅黑"/>
                <a:ea charset="-122" pitchFamily="34" typeface="微软雅黑"/>
                <a:cs charset="0" panose="020b0606030504020204" pitchFamily="34" typeface="Open Sans"/>
                <a:sym charset="0" panose="020b0604020202020204" pitchFamily="34" typeface="Arial"/>
              </a:rPr>
              <a:t>添加标题</a:t>
            </a:r>
          </a:p>
          <a:p>
            <a:r>
              <a:rPr altLang="en-US" b="1" lang="zh-CN" sz="1599">
                <a:solidFill>
                  <a:schemeClr val="accent2"/>
                </a:solidFill>
                <a:latin charset="-122" pitchFamily="34" typeface="微软雅黑"/>
                <a:ea charset="-122" pitchFamily="34" typeface="微软雅黑"/>
                <a:cs charset="0" panose="020b0606030504020204" pitchFamily="34" typeface="Open Sans"/>
                <a:sym charset="0" panose="020b0604020202020204" pitchFamily="34" typeface="Arial"/>
              </a:rPr>
              <a:t>您的内容打在这里，或通过复制文本后在此选择粘贴，并选择只保留文字。</a:t>
            </a:r>
          </a:p>
        </p:txBody>
      </p:sp>
    </p:spTree>
    <p:extLst>
      <p:ext uri="{BB962C8B-B14F-4D97-AF65-F5344CB8AC3E}">
        <p14:creationId val="1875868196"/>
      </p:ext>
    </p:extLst>
  </p:cSld>
  <p:clrMapOvr>
    <a:masterClrMapping/>
  </p:clrMapOvr>
  <mc:AlternateContent>
    <mc:Choice Requires="p14">
      <p:transition p14:dur="1500" spd="slow">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6" presetSubtype="37">
                                  <p:stCondLst>
                                    <p:cond delay="0"/>
                                  </p:stCondLst>
                                  <p:childTnLst>
                                    <p:set>
                                      <p:cBhvr>
                                        <p:cTn dur="1" fill="hold" id="6">
                                          <p:stCondLst>
                                            <p:cond delay="0"/>
                                          </p:stCondLst>
                                        </p:cTn>
                                        <p:tgtEl>
                                          <p:spTgt spid="9"/>
                                        </p:tgtEl>
                                        <p:attrNameLst>
                                          <p:attrName>style.visibility</p:attrName>
                                        </p:attrNameLst>
                                      </p:cBhvr>
                                      <p:to>
                                        <p:strVal val="visible"/>
                                      </p:to>
                                    </p:set>
                                    <p:animEffect filter="barn(outVertical)" transition="in">
                                      <p:cBhvr>
                                        <p:cTn dur="500" id="7"/>
                                        <p:tgtEl>
                                          <p:spTgt spid="9"/>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2" presetSubtype="4">
                                  <p:stCondLst>
                                    <p:cond delay="0"/>
                                  </p:stCondLst>
                                  <p:childTnLst>
                                    <p:set>
                                      <p:cBhvr>
                                        <p:cTn dur="1" fill="hold" id="11">
                                          <p:stCondLst>
                                            <p:cond delay="0"/>
                                          </p:stCondLst>
                                        </p:cTn>
                                        <p:tgtEl>
                                          <p:spTgt spid="11"/>
                                        </p:tgtEl>
                                        <p:attrNameLst>
                                          <p:attrName>style.visibility</p:attrName>
                                        </p:attrNameLst>
                                      </p:cBhvr>
                                      <p:to>
                                        <p:strVal val="visible"/>
                                      </p:to>
                                    </p:set>
                                    <p:animEffect filter="wipe(down)" transition="in">
                                      <p:cBhvr>
                                        <p:cTn dur="500" id="12"/>
                                        <p:tgtEl>
                                          <p:spTgt spid="11"/>
                                        </p:tgtEl>
                                      </p:cBhvr>
                                    </p:animEffect>
                                  </p:childTnLst>
                                </p:cTn>
                              </p:par>
                              <p:par>
                                <p:cTn fill="hold" grpId="0" id="13" nodeType="withEffect" presetClass="entr" presetID="22" presetSubtype="1">
                                  <p:stCondLst>
                                    <p:cond delay="0"/>
                                  </p:stCondLst>
                                  <p:childTnLst>
                                    <p:set>
                                      <p:cBhvr>
                                        <p:cTn dur="1" fill="hold" id="14">
                                          <p:stCondLst>
                                            <p:cond delay="0"/>
                                          </p:stCondLst>
                                        </p:cTn>
                                        <p:tgtEl>
                                          <p:spTgt spid="12"/>
                                        </p:tgtEl>
                                        <p:attrNameLst>
                                          <p:attrName>style.visibility</p:attrName>
                                        </p:attrNameLst>
                                      </p:cBhvr>
                                      <p:to>
                                        <p:strVal val="visible"/>
                                      </p:to>
                                    </p:set>
                                    <p:animEffect filter="wipe(up)" transition="in">
                                      <p:cBhvr>
                                        <p:cTn dur="500" id="15"/>
                                        <p:tgtEl>
                                          <p:spTgt spid="12"/>
                                        </p:tgtEl>
                                      </p:cBhvr>
                                    </p:animEffect>
                                  </p:childTnLst>
                                </p:cTn>
                              </p:par>
                            </p:childTnLst>
                          </p:cTn>
                        </p:par>
                      </p:childTnLst>
                    </p:cTn>
                  </p:par>
                  <p:par>
                    <p:cTn fill="hold" id="16" nodeType="clickPar">
                      <p:stCondLst>
                        <p:cond delay="indefinite"/>
                      </p:stCondLst>
                      <p:childTnLst>
                        <p:par>
                          <p:cTn fill="hold" id="17" nodeType="afterGroup">
                            <p:stCondLst>
                              <p:cond delay="0"/>
                            </p:stCondLst>
                            <p:childTnLst>
                              <p:par>
                                <p:cTn fill="hold" grpId="0" id="18" nodeType="clickEffect" presetClass="entr" presetID="22" presetSubtype="2">
                                  <p:stCondLst>
                                    <p:cond delay="0"/>
                                  </p:stCondLst>
                                  <p:childTnLst>
                                    <p:set>
                                      <p:cBhvr>
                                        <p:cTn dur="1" fill="hold" id="19">
                                          <p:stCondLst>
                                            <p:cond delay="0"/>
                                          </p:stCondLst>
                                        </p:cTn>
                                        <p:tgtEl>
                                          <p:spTgt spid="7"/>
                                        </p:tgtEl>
                                        <p:attrNameLst>
                                          <p:attrName>style.visibility</p:attrName>
                                        </p:attrNameLst>
                                      </p:cBhvr>
                                      <p:to>
                                        <p:strVal val="visible"/>
                                      </p:to>
                                    </p:set>
                                    <p:animEffect filter="wipe(right)" transition="in">
                                      <p:cBhvr>
                                        <p:cTn dur="500" id="20"/>
                                        <p:tgtEl>
                                          <p:spTgt spid="7"/>
                                        </p:tgtEl>
                                      </p:cBhvr>
                                    </p:animEffect>
                                  </p:childTnLst>
                                </p:cTn>
                              </p:par>
                              <p:par>
                                <p:cTn fill="hold" grpId="0" id="21" nodeType="withEffect" presetClass="entr" presetID="22" presetSubtype="8">
                                  <p:stCondLst>
                                    <p:cond delay="0"/>
                                  </p:stCondLst>
                                  <p:childTnLst>
                                    <p:set>
                                      <p:cBhvr>
                                        <p:cTn dur="1" fill="hold" id="22">
                                          <p:stCondLst>
                                            <p:cond delay="0"/>
                                          </p:stCondLst>
                                        </p:cTn>
                                        <p:tgtEl>
                                          <p:spTgt spid="10"/>
                                        </p:tgtEl>
                                        <p:attrNameLst>
                                          <p:attrName>style.visibility</p:attrName>
                                        </p:attrNameLst>
                                      </p:cBhvr>
                                      <p:to>
                                        <p:strVal val="visible"/>
                                      </p:to>
                                    </p:set>
                                    <p:animEffect filter="wipe(left)" transition="in">
                                      <p:cBhvr>
                                        <p:cTn dur="500" id="23"/>
                                        <p:tgtEl>
                                          <p:spTgt spid="10"/>
                                        </p:tgtEl>
                                      </p:cBhvr>
                                    </p:animEffect>
                                  </p:childTnLst>
                                </p:cTn>
                              </p:par>
                            </p:childTnLst>
                          </p:cTn>
                        </p:par>
                      </p:childTnLst>
                    </p:cTn>
                  </p:par>
                  <p:par>
                    <p:cTn fill="hold" id="24" nodeType="clickPar">
                      <p:stCondLst>
                        <p:cond delay="indefinite"/>
                      </p:stCondLst>
                      <p:childTnLst>
                        <p:par>
                          <p:cTn fill="hold" id="25" nodeType="afterGroup">
                            <p:stCondLst>
                              <p:cond delay="0"/>
                            </p:stCondLst>
                            <p:childTnLst>
                              <p:par>
                                <p:cTn fill="hold" grpId="0" id="26" nodeType="clickEffect" presetClass="entr" presetID="10" presetSubtype="0">
                                  <p:stCondLst>
                                    <p:cond delay="0"/>
                                  </p:stCondLst>
                                  <p:childTnLst>
                                    <p:set>
                                      <p:cBhvr>
                                        <p:cTn dur="1" fill="hold" id="27">
                                          <p:stCondLst>
                                            <p:cond delay="0"/>
                                          </p:stCondLst>
                                        </p:cTn>
                                        <p:tgtEl>
                                          <p:spTgt spid="15"/>
                                        </p:tgtEl>
                                        <p:attrNameLst>
                                          <p:attrName>style.visibility</p:attrName>
                                        </p:attrNameLst>
                                      </p:cBhvr>
                                      <p:to>
                                        <p:strVal val="visible"/>
                                      </p:to>
                                    </p:set>
                                    <p:animEffect filter="fade" transition="in">
                                      <p:cBhvr>
                                        <p:cTn dur="500" id="28"/>
                                        <p:tgtEl>
                                          <p:spTgt spid="15"/>
                                        </p:tgtEl>
                                      </p:cBhvr>
                                    </p:animEffect>
                                  </p:childTnLst>
                                </p:cTn>
                              </p:par>
                              <p:par>
                                <p:cTn fill="hold" grpId="0" id="29" nodeType="withEffect" presetClass="entr" presetID="10" presetSubtype="0">
                                  <p:stCondLst>
                                    <p:cond delay="0"/>
                                  </p:stCondLst>
                                  <p:childTnLst>
                                    <p:set>
                                      <p:cBhvr>
                                        <p:cTn dur="1" fill="hold" id="30">
                                          <p:stCondLst>
                                            <p:cond delay="0"/>
                                          </p:stCondLst>
                                        </p:cTn>
                                        <p:tgtEl>
                                          <p:spTgt spid="16"/>
                                        </p:tgtEl>
                                        <p:attrNameLst>
                                          <p:attrName>style.visibility</p:attrName>
                                        </p:attrNameLst>
                                      </p:cBhvr>
                                      <p:to>
                                        <p:strVal val="visible"/>
                                      </p:to>
                                    </p:set>
                                    <p:animEffect filter="fade" transition="in">
                                      <p:cBhvr>
                                        <p:cTn dur="500" id="31"/>
                                        <p:tgtEl>
                                          <p:spTgt spid="16"/>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17"/>
                                        </p:tgtEl>
                                        <p:attrNameLst>
                                          <p:attrName>style.visibility</p:attrName>
                                        </p:attrNameLst>
                                      </p:cBhvr>
                                      <p:to>
                                        <p:strVal val="visible"/>
                                      </p:to>
                                    </p:set>
                                    <p:animEffect filter="fade" transition="in">
                                      <p:cBhvr>
                                        <p:cTn dur="500" id="34"/>
                                        <p:tgtEl>
                                          <p:spTgt spid="17"/>
                                        </p:tgtEl>
                                      </p:cBhvr>
                                    </p:animEffect>
                                  </p:childTnLst>
                                </p:cTn>
                              </p:par>
                            </p:childTnLst>
                          </p:cTn>
                        </p:par>
                      </p:childTnLst>
                    </p:cTn>
                  </p:par>
                  <p:par>
                    <p:cTn fill="hold" id="35" nodeType="clickPar">
                      <p:stCondLst>
                        <p:cond delay="indefinite"/>
                      </p:stCondLst>
                      <p:childTnLst>
                        <p:par>
                          <p:cTn fill="hold" id="36" nodeType="afterGroup">
                            <p:stCondLst>
                              <p:cond delay="0"/>
                            </p:stCondLst>
                            <p:childTnLst>
                              <p:par>
                                <p:cTn fill="hold" grpId="0" id="37" nodeType="clickEffect" presetClass="entr" presetID="16" presetSubtype="37">
                                  <p:stCondLst>
                                    <p:cond delay="0"/>
                                  </p:stCondLst>
                                  <p:childTnLst>
                                    <p:set>
                                      <p:cBhvr>
                                        <p:cTn dur="1" fill="hold" id="38">
                                          <p:stCondLst>
                                            <p:cond delay="0"/>
                                          </p:stCondLst>
                                        </p:cTn>
                                        <p:tgtEl>
                                          <p:spTgt spid="28"/>
                                        </p:tgtEl>
                                        <p:attrNameLst>
                                          <p:attrName>style.visibility</p:attrName>
                                        </p:attrNameLst>
                                      </p:cBhvr>
                                      <p:to>
                                        <p:strVal val="visible"/>
                                      </p:to>
                                    </p:set>
                                    <p:animEffect filter="barn(outVertical)" transition="in">
                                      <p:cBhvr>
                                        <p:cTn dur="500" id="39"/>
                                        <p:tgtEl>
                                          <p:spTgt spid="28"/>
                                        </p:tgtEl>
                                      </p:cBhvr>
                                    </p:animEffect>
                                  </p:childTnLst>
                                </p:cTn>
                              </p:par>
                            </p:childTnLst>
                          </p:cTn>
                        </p:par>
                      </p:childTnLst>
                    </p:cTn>
                  </p:par>
                  <p:par>
                    <p:cTn fill="hold" id="40" nodeType="clickPar">
                      <p:stCondLst>
                        <p:cond delay="indefinite"/>
                      </p:stCondLst>
                      <p:childTnLst>
                        <p:par>
                          <p:cTn fill="hold" id="41" nodeType="afterGroup">
                            <p:stCondLst>
                              <p:cond delay="0"/>
                            </p:stCondLst>
                            <p:childTnLst>
                              <p:par>
                                <p:cTn fill="hold" grpId="0" id="42" nodeType="clickEffect" presetClass="entr" presetID="22" presetSubtype="4">
                                  <p:stCondLst>
                                    <p:cond delay="0"/>
                                  </p:stCondLst>
                                  <p:childTnLst>
                                    <p:set>
                                      <p:cBhvr>
                                        <p:cTn dur="1" fill="hold" id="43">
                                          <p:stCondLst>
                                            <p:cond delay="0"/>
                                          </p:stCondLst>
                                        </p:cTn>
                                        <p:tgtEl>
                                          <p:spTgt spid="25"/>
                                        </p:tgtEl>
                                        <p:attrNameLst>
                                          <p:attrName>style.visibility</p:attrName>
                                        </p:attrNameLst>
                                      </p:cBhvr>
                                      <p:to>
                                        <p:strVal val="visible"/>
                                      </p:to>
                                    </p:set>
                                    <p:animEffect filter="wipe(down)" transition="in">
                                      <p:cBhvr>
                                        <p:cTn dur="500" id="44"/>
                                        <p:tgtEl>
                                          <p:spTgt spid="25"/>
                                        </p:tgtEl>
                                      </p:cBhvr>
                                    </p:animEffect>
                                  </p:childTnLst>
                                </p:cTn>
                              </p:par>
                              <p:par>
                                <p:cTn fill="hold" grpId="0" id="45" nodeType="withEffect" presetClass="entr" presetID="22" presetSubtype="1">
                                  <p:stCondLst>
                                    <p:cond delay="0"/>
                                  </p:stCondLst>
                                  <p:childTnLst>
                                    <p:set>
                                      <p:cBhvr>
                                        <p:cTn dur="1" fill="hold" id="46">
                                          <p:stCondLst>
                                            <p:cond delay="0"/>
                                          </p:stCondLst>
                                        </p:cTn>
                                        <p:tgtEl>
                                          <p:spTgt spid="26"/>
                                        </p:tgtEl>
                                        <p:attrNameLst>
                                          <p:attrName>style.visibility</p:attrName>
                                        </p:attrNameLst>
                                      </p:cBhvr>
                                      <p:to>
                                        <p:strVal val="visible"/>
                                      </p:to>
                                    </p:set>
                                    <p:animEffect filter="wipe(up)" transition="in">
                                      <p:cBhvr>
                                        <p:cTn dur="500" id="47"/>
                                        <p:tgtEl>
                                          <p:spTgt spid="26"/>
                                        </p:tgtEl>
                                      </p:cBhvr>
                                    </p:animEffect>
                                  </p:childTnLst>
                                </p:cTn>
                              </p:par>
                            </p:childTnLst>
                          </p:cTn>
                        </p:par>
                      </p:childTnLst>
                    </p:cTn>
                  </p:par>
                  <p:par>
                    <p:cTn fill="hold" id="48" nodeType="clickPar">
                      <p:stCondLst>
                        <p:cond delay="indefinite"/>
                      </p:stCondLst>
                      <p:childTnLst>
                        <p:par>
                          <p:cTn fill="hold" id="49" nodeType="afterGroup">
                            <p:stCondLst>
                              <p:cond delay="0"/>
                            </p:stCondLst>
                            <p:childTnLst>
                              <p:par>
                                <p:cTn fill="hold" grpId="0" id="50" nodeType="clickEffect" presetClass="entr" presetID="22" presetSubtype="2">
                                  <p:stCondLst>
                                    <p:cond delay="0"/>
                                  </p:stCondLst>
                                  <p:childTnLst>
                                    <p:set>
                                      <p:cBhvr>
                                        <p:cTn dur="1" fill="hold" id="51">
                                          <p:stCondLst>
                                            <p:cond delay="0"/>
                                          </p:stCondLst>
                                        </p:cTn>
                                        <p:tgtEl>
                                          <p:spTgt spid="27"/>
                                        </p:tgtEl>
                                        <p:attrNameLst>
                                          <p:attrName>style.visibility</p:attrName>
                                        </p:attrNameLst>
                                      </p:cBhvr>
                                      <p:to>
                                        <p:strVal val="visible"/>
                                      </p:to>
                                    </p:set>
                                    <p:animEffect filter="wipe(right)" transition="in">
                                      <p:cBhvr>
                                        <p:cTn dur="500" id="52"/>
                                        <p:tgtEl>
                                          <p:spTgt spid="27"/>
                                        </p:tgtEl>
                                      </p:cBhvr>
                                    </p:animEffect>
                                  </p:childTnLst>
                                </p:cTn>
                              </p:par>
                              <p:par>
                                <p:cTn fill="hold" grpId="0" id="53" nodeType="withEffect" presetClass="entr" presetID="22" presetSubtype="8">
                                  <p:stCondLst>
                                    <p:cond delay="0"/>
                                  </p:stCondLst>
                                  <p:childTnLst>
                                    <p:set>
                                      <p:cBhvr>
                                        <p:cTn dur="1" fill="hold" id="54">
                                          <p:stCondLst>
                                            <p:cond delay="0"/>
                                          </p:stCondLst>
                                        </p:cTn>
                                        <p:tgtEl>
                                          <p:spTgt spid="29"/>
                                        </p:tgtEl>
                                        <p:attrNameLst>
                                          <p:attrName>style.visibility</p:attrName>
                                        </p:attrNameLst>
                                      </p:cBhvr>
                                      <p:to>
                                        <p:strVal val="visible"/>
                                      </p:to>
                                    </p:set>
                                    <p:animEffect filter="wipe(left)" transition="in">
                                      <p:cBhvr>
                                        <p:cTn dur="500" id="55"/>
                                        <p:tgtEl>
                                          <p:spTgt spid="29"/>
                                        </p:tgtEl>
                                      </p:cBhvr>
                                    </p:animEffect>
                                  </p:childTnLst>
                                </p:cTn>
                              </p:par>
                            </p:childTnLst>
                          </p:cTn>
                        </p:par>
                      </p:childTnLst>
                    </p:cTn>
                  </p:par>
                  <p:par>
                    <p:cTn fill="hold" id="56" nodeType="clickPar">
                      <p:stCondLst>
                        <p:cond delay="indefinite"/>
                      </p:stCondLst>
                      <p:childTnLst>
                        <p:par>
                          <p:cTn fill="hold" id="57" nodeType="afterGroup">
                            <p:stCondLst>
                              <p:cond delay="0"/>
                            </p:stCondLst>
                            <p:childTnLst>
                              <p:par>
                                <p:cTn fill="hold" grpId="0" id="58" nodeType="clickEffect" presetClass="entr" presetID="10" presetSubtype="0">
                                  <p:stCondLst>
                                    <p:cond delay="0"/>
                                  </p:stCondLst>
                                  <p:childTnLst>
                                    <p:set>
                                      <p:cBhvr>
                                        <p:cTn dur="1" fill="hold" id="59">
                                          <p:stCondLst>
                                            <p:cond delay="0"/>
                                          </p:stCondLst>
                                        </p:cTn>
                                        <p:tgtEl>
                                          <p:spTgt spid="30"/>
                                        </p:tgtEl>
                                        <p:attrNameLst>
                                          <p:attrName>style.visibility</p:attrName>
                                        </p:attrNameLst>
                                      </p:cBhvr>
                                      <p:to>
                                        <p:strVal val="visible"/>
                                      </p:to>
                                    </p:set>
                                    <p:animEffect filter="fade" transition="in">
                                      <p:cBhvr>
                                        <p:cTn dur="500" id="60"/>
                                        <p:tgtEl>
                                          <p:spTgt spid="30"/>
                                        </p:tgtEl>
                                      </p:cBhvr>
                                    </p:animEffect>
                                  </p:childTnLst>
                                </p:cTn>
                              </p:par>
                              <p:par>
                                <p:cTn fill="hold" grpId="0" id="61" nodeType="withEffect" presetClass="entr" presetID="10" presetSubtype="0">
                                  <p:stCondLst>
                                    <p:cond delay="0"/>
                                  </p:stCondLst>
                                  <p:childTnLst>
                                    <p:set>
                                      <p:cBhvr>
                                        <p:cTn dur="1" fill="hold" id="62">
                                          <p:stCondLst>
                                            <p:cond delay="0"/>
                                          </p:stCondLst>
                                        </p:cTn>
                                        <p:tgtEl>
                                          <p:spTgt spid="31"/>
                                        </p:tgtEl>
                                        <p:attrNameLst>
                                          <p:attrName>style.visibility</p:attrName>
                                        </p:attrNameLst>
                                      </p:cBhvr>
                                      <p:to>
                                        <p:strVal val="visible"/>
                                      </p:to>
                                    </p:set>
                                    <p:animEffect filter="fade" transition="in">
                                      <p:cBhvr>
                                        <p:cTn dur="500" id="63"/>
                                        <p:tgtEl>
                                          <p:spTgt spid="31"/>
                                        </p:tgtEl>
                                      </p:cBhvr>
                                    </p:animEffect>
                                  </p:childTnLst>
                                </p:cTn>
                              </p:par>
                            </p:childTnLst>
                          </p:cTn>
                        </p:par>
                      </p:childTnLst>
                    </p:cTn>
                  </p:par>
                  <p:par>
                    <p:cTn fill="hold" id="64" nodeType="clickPar">
                      <p:stCondLst>
                        <p:cond delay="indefinite"/>
                      </p:stCondLst>
                      <p:childTnLst>
                        <p:par>
                          <p:cTn fill="hold" id="65" nodeType="afterGroup">
                            <p:stCondLst>
                              <p:cond delay="0"/>
                            </p:stCondLst>
                            <p:childTnLst>
                              <p:par>
                                <p:cTn fill="hold" grpId="0" id="66" nodeType="clickEffect" presetClass="entr" presetID="21" presetSubtype="2">
                                  <p:stCondLst>
                                    <p:cond delay="0"/>
                                  </p:stCondLst>
                                  <p:childTnLst>
                                    <p:set>
                                      <p:cBhvr>
                                        <p:cTn dur="1" fill="hold" id="67">
                                          <p:stCondLst>
                                            <p:cond delay="0"/>
                                          </p:stCondLst>
                                        </p:cTn>
                                        <p:tgtEl>
                                          <p:spTgt spid="35"/>
                                        </p:tgtEl>
                                        <p:attrNameLst>
                                          <p:attrName>style.visibility</p:attrName>
                                        </p:attrNameLst>
                                      </p:cBhvr>
                                      <p:to>
                                        <p:strVal val="visible"/>
                                      </p:to>
                                    </p:set>
                                    <p:animEffect filter="wheel(2)" transition="in">
                                      <p:cBhvr>
                                        <p:cTn dur="1500" id="68"/>
                                        <p:tgtEl>
                                          <p:spTgt spid="35"/>
                                        </p:tgtEl>
                                      </p:cBhvr>
                                    </p:animEffect>
                                  </p:childTnLst>
                                </p:cTn>
                              </p:par>
                              <p:par>
                                <p:cTn fill="hold" grpId="0" id="69" nodeType="withEffect" presetClass="entr" presetID="21" presetSubtype="2">
                                  <p:stCondLst>
                                    <p:cond delay="0"/>
                                  </p:stCondLst>
                                  <p:childTnLst>
                                    <p:set>
                                      <p:cBhvr>
                                        <p:cTn dur="1" fill="hold" id="70">
                                          <p:stCondLst>
                                            <p:cond delay="0"/>
                                          </p:stCondLst>
                                        </p:cTn>
                                        <p:tgtEl>
                                          <p:spTgt spid="36"/>
                                        </p:tgtEl>
                                        <p:attrNameLst>
                                          <p:attrName>style.visibility</p:attrName>
                                        </p:attrNameLst>
                                      </p:cBhvr>
                                      <p:to>
                                        <p:strVal val="visible"/>
                                      </p:to>
                                    </p:set>
                                    <p:animEffect filter="wheel(2)" transition="in">
                                      <p:cBhvr>
                                        <p:cTn dur="1500" id="71"/>
                                        <p:tgtEl>
                                          <p:spTgt spid="36"/>
                                        </p:tgtEl>
                                      </p:cBhvr>
                                    </p:animEffect>
                                  </p:childTnLst>
                                </p:cTn>
                              </p:par>
                              <p:par>
                                <p:cTn fill="hold" grpId="0" id="72" nodeType="withEffect" presetClass="entr" presetID="21" presetSubtype="2">
                                  <p:stCondLst>
                                    <p:cond delay="0"/>
                                  </p:stCondLst>
                                  <p:childTnLst>
                                    <p:set>
                                      <p:cBhvr>
                                        <p:cTn dur="1" fill="hold" id="73">
                                          <p:stCondLst>
                                            <p:cond delay="0"/>
                                          </p:stCondLst>
                                        </p:cTn>
                                        <p:tgtEl>
                                          <p:spTgt spid="37"/>
                                        </p:tgtEl>
                                        <p:attrNameLst>
                                          <p:attrName>style.visibility</p:attrName>
                                        </p:attrNameLst>
                                      </p:cBhvr>
                                      <p:to>
                                        <p:strVal val="visible"/>
                                      </p:to>
                                    </p:set>
                                    <p:animEffect filter="wheel(2)" transition="in">
                                      <p:cBhvr>
                                        <p:cTn dur="1500" id="74"/>
                                        <p:tgtEl>
                                          <p:spTgt spid="37"/>
                                        </p:tgtEl>
                                      </p:cBhvr>
                                    </p:animEffect>
                                  </p:childTnLst>
                                </p:cTn>
                              </p:par>
                              <p:par>
                                <p:cTn fill="hold" grpId="0" id="75" nodeType="withEffect" presetClass="entr" presetID="10" presetSubtype="0">
                                  <p:stCondLst>
                                    <p:cond delay="0"/>
                                  </p:stCondLst>
                                  <p:childTnLst>
                                    <p:set>
                                      <p:cBhvr>
                                        <p:cTn dur="1" fill="hold" id="76">
                                          <p:stCondLst>
                                            <p:cond delay="0"/>
                                          </p:stCondLst>
                                        </p:cTn>
                                        <p:tgtEl>
                                          <p:spTgt spid="32"/>
                                        </p:tgtEl>
                                        <p:attrNameLst>
                                          <p:attrName>style.visibility</p:attrName>
                                        </p:attrNameLst>
                                      </p:cBhvr>
                                      <p:to>
                                        <p:strVal val="visible"/>
                                      </p:to>
                                    </p:set>
                                    <p:animEffect filter="fade" transition="in">
                                      <p:cBhvr>
                                        <p:cTn dur="500" id="77"/>
                                        <p:tgtEl>
                                          <p:spTgt spid="32"/>
                                        </p:tgtEl>
                                      </p:cBhvr>
                                    </p:animEffect>
                                  </p:childTnLst>
                                </p:cTn>
                              </p:par>
                            </p:childTnLst>
                          </p:cTn>
                        </p:par>
                      </p:childTnLst>
                    </p:cTn>
                  </p:par>
                  <p:par>
                    <p:cTn fill="hold" id="78" nodeType="clickPar">
                      <p:stCondLst>
                        <p:cond delay="indefinite"/>
                      </p:stCondLst>
                      <p:childTnLst>
                        <p:par>
                          <p:cTn fill="hold" id="79" nodeType="afterGroup">
                            <p:stCondLst>
                              <p:cond delay="0"/>
                            </p:stCondLst>
                            <p:childTnLst>
                              <p:par>
                                <p:cTn fill="hold" grpId="0" id="80" nodeType="clickEffect" presetClass="entr" presetID="41" presetSubtype="0">
                                  <p:stCondLst>
                                    <p:cond delay="0"/>
                                  </p:stCondLst>
                                  <p:iterate type="lt">
                                    <p:tmPct val="10000"/>
                                  </p:iterate>
                                  <p:childTnLst>
                                    <p:set>
                                      <p:cBhvr>
                                        <p:cTn dur="1" fill="hold" id="81">
                                          <p:stCondLst>
                                            <p:cond delay="0"/>
                                          </p:stCondLst>
                                        </p:cTn>
                                        <p:tgtEl>
                                          <p:spTgt spid="38"/>
                                        </p:tgtEl>
                                        <p:attrNameLst>
                                          <p:attrName>style.visibility</p:attrName>
                                        </p:attrNameLst>
                                      </p:cBhvr>
                                      <p:to>
                                        <p:strVal val="visible"/>
                                      </p:to>
                                    </p:set>
                                    <p:anim calcmode="lin" valueType="num">
                                      <p:cBhvr>
                                        <p:cTn dur="250" fill="hold" id="82"/>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83"/>
                                        <p:tgtEl>
                                          <p:spTgt spid="38"/>
                                        </p:tgtEl>
                                        <p:attrNameLst>
                                          <p:attrName>ppt_y</p:attrName>
                                        </p:attrNameLst>
                                      </p:cBhvr>
                                      <p:tavLst>
                                        <p:tav tm="0">
                                          <p:val>
                                            <p:strVal val="#ppt_y"/>
                                          </p:val>
                                        </p:tav>
                                        <p:tav tm="100000">
                                          <p:val>
                                            <p:strVal val="#ppt_y"/>
                                          </p:val>
                                        </p:tav>
                                      </p:tavLst>
                                    </p:anim>
                                    <p:anim calcmode="lin" valueType="num">
                                      <p:cBhvr>
                                        <p:cTn dur="250" fill="hold" id="84"/>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85"/>
                                        <p:tgtEl>
                                          <p:spTgt spid="38"/>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86" tmFilter="0,0; .5, 1; 1, 1"/>
                                        <p:tgtEl>
                                          <p:spTgt spid="38"/>
                                        </p:tgtEl>
                                      </p:cBhvr>
                                    </p:animEffect>
                                  </p:childTnLst>
                                </p:cTn>
                              </p:par>
                              <p:par>
                                <p:cTn fill="hold" grpId="0" id="87" nodeType="withEffect" presetClass="entr" presetID="41" presetSubtype="0">
                                  <p:stCondLst>
                                    <p:cond delay="0"/>
                                  </p:stCondLst>
                                  <p:iterate type="lt">
                                    <p:tmPct val="10000"/>
                                  </p:iterate>
                                  <p:childTnLst>
                                    <p:set>
                                      <p:cBhvr>
                                        <p:cTn dur="1" fill="hold" id="88">
                                          <p:stCondLst>
                                            <p:cond delay="0"/>
                                          </p:stCondLst>
                                        </p:cTn>
                                        <p:tgtEl>
                                          <p:spTgt spid="39"/>
                                        </p:tgtEl>
                                        <p:attrNameLst>
                                          <p:attrName>style.visibility</p:attrName>
                                        </p:attrNameLst>
                                      </p:cBhvr>
                                      <p:to>
                                        <p:strVal val="visible"/>
                                      </p:to>
                                    </p:set>
                                    <p:anim calcmode="lin" valueType="num">
                                      <p:cBhvr>
                                        <p:cTn dur="250" fill="hold" id="89"/>
                                        <p:tgtEl>
                                          <p:spTgt spid="39"/>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90"/>
                                        <p:tgtEl>
                                          <p:spTgt spid="39"/>
                                        </p:tgtEl>
                                        <p:attrNameLst>
                                          <p:attrName>ppt_y</p:attrName>
                                        </p:attrNameLst>
                                      </p:cBhvr>
                                      <p:tavLst>
                                        <p:tav tm="0">
                                          <p:val>
                                            <p:strVal val="#ppt_y"/>
                                          </p:val>
                                        </p:tav>
                                        <p:tav tm="100000">
                                          <p:val>
                                            <p:strVal val="#ppt_y"/>
                                          </p:val>
                                        </p:tav>
                                      </p:tavLst>
                                    </p:anim>
                                    <p:anim calcmode="lin" valueType="num">
                                      <p:cBhvr>
                                        <p:cTn dur="250" fill="hold" id="91"/>
                                        <p:tgtEl>
                                          <p:spTgt spid="39"/>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92"/>
                                        <p:tgtEl>
                                          <p:spTgt spid="39"/>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93" tmFilter="0,0; .5, 1; 1, 1"/>
                                        <p:tgtEl>
                                          <p:spTgt spid="39"/>
                                        </p:tgtEl>
                                      </p:cBhvr>
                                    </p:animEffect>
                                  </p:childTnLst>
                                </p:cTn>
                              </p:par>
                              <p:par>
                                <p:cTn fill="hold" grpId="0" id="94" nodeType="withEffect" presetClass="entr" presetID="41" presetSubtype="0">
                                  <p:stCondLst>
                                    <p:cond delay="0"/>
                                  </p:stCondLst>
                                  <p:iterate type="lt">
                                    <p:tmPct val="10000"/>
                                  </p:iterate>
                                  <p:childTnLst>
                                    <p:set>
                                      <p:cBhvr>
                                        <p:cTn dur="1" fill="hold" id="95">
                                          <p:stCondLst>
                                            <p:cond delay="0"/>
                                          </p:stCondLst>
                                        </p:cTn>
                                        <p:tgtEl>
                                          <p:spTgt spid="40"/>
                                        </p:tgtEl>
                                        <p:attrNameLst>
                                          <p:attrName>style.visibility</p:attrName>
                                        </p:attrNameLst>
                                      </p:cBhvr>
                                      <p:to>
                                        <p:strVal val="visible"/>
                                      </p:to>
                                    </p:set>
                                    <p:anim calcmode="lin" valueType="num">
                                      <p:cBhvr>
                                        <p:cTn dur="250" fill="hold" id="96"/>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97"/>
                                        <p:tgtEl>
                                          <p:spTgt spid="40"/>
                                        </p:tgtEl>
                                        <p:attrNameLst>
                                          <p:attrName>ppt_y</p:attrName>
                                        </p:attrNameLst>
                                      </p:cBhvr>
                                      <p:tavLst>
                                        <p:tav tm="0">
                                          <p:val>
                                            <p:strVal val="#ppt_y"/>
                                          </p:val>
                                        </p:tav>
                                        <p:tav tm="100000">
                                          <p:val>
                                            <p:strVal val="#ppt_y"/>
                                          </p:val>
                                        </p:tav>
                                      </p:tavLst>
                                    </p:anim>
                                    <p:anim calcmode="lin" valueType="num">
                                      <p:cBhvr>
                                        <p:cTn dur="250" fill="hold" id="98"/>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99"/>
                                        <p:tgtEl>
                                          <p:spTgt spid="40"/>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100" tmFilter="0,0; .5, 1; 1, 1"/>
                                        <p:tgtEl>
                                          <p:spTgt spid="4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7"/>
      <p:bldP grpId="0" spid="9"/>
      <p:bldP grpId="0" spid="10"/>
      <p:bldP grpId="0" spid="15"/>
      <p:bldP grpId="0" spid="16"/>
      <p:bldP grpId="0" spid="17"/>
      <p:bldP grpId="0" spid="25"/>
      <p:bldP grpId="0" spid="26"/>
      <p:bldP grpId="0" spid="27"/>
      <p:bldP grpId="0" spid="28"/>
      <p:bldP grpId="0" spid="29"/>
      <p:bldP grpId="0" spid="30"/>
      <p:bldP grpId="0" spid="31"/>
      <p:bldP grpId="0" spid="32"/>
      <p:bldP grpId="0" spid="35"/>
      <p:bldP grpId="0" spid="36"/>
      <p:bldP grpId="0" spid="37"/>
      <p:bldP grpId="0" spid="38"/>
      <p:bldP grpId="0" spid="39"/>
      <p:bldP grpId="0" spid="40"/>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椭圆 22"/>
          <p:cNvSpPr>
            <a:spLocks noChangeAspect="1"/>
          </p:cNvSpPr>
          <p:nvPr/>
        </p:nvSpPr>
        <p:spPr>
          <a:xfrm>
            <a:off x="1245968" y="2604938"/>
            <a:ext cx="3508045" cy="3508518"/>
          </a:xfrm>
          <a:prstGeom prst="ellips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651" lIns="91304" rIns="91304" rtlCol="0" tIns="45651"/>
          <a:lstStyle/>
          <a:p>
            <a:pPr algn="ctr" defTabSz="912593"/>
            <a:endParaRPr altLang="en-US" lang="zh-CN" sz="3199">
              <a:solidFill>
                <a:srgbClr val="1F1F1F"/>
              </a:solidFill>
            </a:endParaRPr>
          </a:p>
        </p:txBody>
      </p:sp>
      <p:sp>
        <p:nvSpPr>
          <p:cNvPr id="24" name="椭圆 23"/>
          <p:cNvSpPr>
            <a:spLocks noChangeAspect="1"/>
          </p:cNvSpPr>
          <p:nvPr/>
        </p:nvSpPr>
        <p:spPr>
          <a:xfrm>
            <a:off x="1635729" y="2994769"/>
            <a:ext cx="2728479" cy="2728848"/>
          </a:xfrm>
          <a:prstGeom prst="ellipse">
            <a:avLst/>
          </a:pr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651" lIns="91304" rIns="91304" rtlCol="0" tIns="45651"/>
          <a:lstStyle/>
          <a:p>
            <a:pPr algn="ctr" defTabSz="912593"/>
            <a:endParaRPr altLang="en-US" lang="zh-CN" sz="3199">
              <a:solidFill>
                <a:srgbClr val="1F1F1F"/>
              </a:solidFill>
            </a:endParaRPr>
          </a:p>
        </p:txBody>
      </p:sp>
      <p:sp>
        <p:nvSpPr>
          <p:cNvPr id="25" name="椭圆 24"/>
          <p:cNvSpPr>
            <a:spLocks noChangeAspect="1"/>
          </p:cNvSpPr>
          <p:nvPr/>
        </p:nvSpPr>
        <p:spPr>
          <a:xfrm>
            <a:off x="2025536" y="3384607"/>
            <a:ext cx="1948914" cy="1949177"/>
          </a:xfrm>
          <a:prstGeom prst="ellipse">
            <a:avLst/>
          </a:pr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651" lIns="91304" rIns="91304" rtlCol="0" tIns="45651"/>
          <a:lstStyle/>
          <a:p>
            <a:pPr algn="ctr" defTabSz="912593"/>
            <a:endParaRPr altLang="en-US" lang="zh-CN" sz="3199">
              <a:solidFill>
                <a:srgbClr val="1F1F1F"/>
              </a:solidFill>
            </a:endParaRPr>
          </a:p>
        </p:txBody>
      </p:sp>
      <p:sp>
        <p:nvSpPr>
          <p:cNvPr id="26" name="椭圆 25"/>
          <p:cNvSpPr>
            <a:spLocks noChangeAspect="1"/>
          </p:cNvSpPr>
          <p:nvPr/>
        </p:nvSpPr>
        <p:spPr>
          <a:xfrm>
            <a:off x="2415298" y="3774447"/>
            <a:ext cx="1169348" cy="1169507"/>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651" lIns="91304" rIns="91304" rtlCol="0" tIns="45651"/>
          <a:lstStyle/>
          <a:p>
            <a:pPr algn="ctr" defTabSz="912593"/>
            <a:endParaRPr altLang="en-US" lang="zh-CN" sz="3199">
              <a:solidFill>
                <a:srgbClr val="1F1F1F"/>
              </a:solidFill>
            </a:endParaRPr>
          </a:p>
        </p:txBody>
      </p:sp>
      <p:cxnSp>
        <p:nvCxnSpPr>
          <p:cNvPr id="27" name="直线连接符 27"/>
          <p:cNvCxnSpPr/>
          <p:nvPr/>
        </p:nvCxnSpPr>
        <p:spPr>
          <a:xfrm>
            <a:off x="4125426" y="2126731"/>
            <a:ext cx="2362211" cy="0"/>
          </a:xfrm>
          <a:prstGeom prst="line">
            <a:avLst/>
          </a:prstGeom>
          <a:ln cmpd="sng" w="12700">
            <a:solidFill>
              <a:schemeClr val="tx1">
                <a:lumMod val="65000"/>
                <a:lumOff val="3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28" name="直线连接符 28"/>
          <p:cNvCxnSpPr/>
          <p:nvPr/>
        </p:nvCxnSpPr>
        <p:spPr>
          <a:xfrm>
            <a:off x="4503415" y="3135529"/>
            <a:ext cx="1984217" cy="0"/>
          </a:xfrm>
          <a:prstGeom prst="line">
            <a:avLst/>
          </a:prstGeom>
          <a:ln cmpd="sng" w="12700">
            <a:solidFill>
              <a:schemeClr val="tx1">
                <a:lumMod val="65000"/>
                <a:lumOff val="3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29" name="直线连接符 30"/>
          <p:cNvCxnSpPr/>
          <p:nvPr/>
        </p:nvCxnSpPr>
        <p:spPr>
          <a:xfrm>
            <a:off x="4125426" y="4243291"/>
            <a:ext cx="2362211" cy="0"/>
          </a:xfrm>
          <a:prstGeom prst="line">
            <a:avLst/>
          </a:prstGeom>
          <a:ln cmpd="sng" w="12700">
            <a:solidFill>
              <a:schemeClr val="tx1">
                <a:lumMod val="65000"/>
                <a:lumOff val="35000"/>
              </a:schemeClr>
            </a:solidFill>
            <a:prstDash val="dot"/>
          </a:ln>
          <a:effectLst/>
        </p:spPr>
        <p:style>
          <a:lnRef idx="2">
            <a:schemeClr val="accent1"/>
          </a:lnRef>
          <a:fillRef idx="0">
            <a:schemeClr val="accent1"/>
          </a:fillRef>
          <a:effectRef idx="1">
            <a:schemeClr val="accent1"/>
          </a:effectRef>
          <a:fontRef idx="minor">
            <a:schemeClr val="tx1"/>
          </a:fontRef>
        </p:style>
      </p:cxnSp>
      <p:cxnSp>
        <p:nvCxnSpPr>
          <p:cNvPr id="30" name="直线连接符 31"/>
          <p:cNvCxnSpPr/>
          <p:nvPr/>
        </p:nvCxnSpPr>
        <p:spPr>
          <a:xfrm>
            <a:off x="3834310" y="5281468"/>
            <a:ext cx="2653330" cy="0"/>
          </a:xfrm>
          <a:prstGeom prst="line">
            <a:avLst/>
          </a:prstGeom>
          <a:ln cmpd="sng" w="12700">
            <a:solidFill>
              <a:schemeClr val="tx1">
                <a:lumMod val="65000"/>
                <a:lumOff val="35000"/>
              </a:schemeClr>
            </a:solidFill>
            <a:prstDash val="dot"/>
          </a:ln>
          <a:effectLst/>
        </p:spPr>
        <p:style>
          <a:lnRef idx="2">
            <a:schemeClr val="accent1"/>
          </a:lnRef>
          <a:fillRef idx="0">
            <a:schemeClr val="accent1"/>
          </a:fillRef>
          <a:effectRef idx="1">
            <a:schemeClr val="accent1"/>
          </a:effectRef>
          <a:fontRef idx="minor">
            <a:schemeClr val="tx1"/>
          </a:fontRef>
        </p:style>
      </p:cxnSp>
      <p:sp>
        <p:nvSpPr>
          <p:cNvPr id="31" name="文本框 34"/>
          <p:cNvSpPr>
            <a:spLocks noChangeArrowheads="1"/>
          </p:cNvSpPr>
          <p:nvPr/>
        </p:nvSpPr>
        <p:spPr bwMode="auto">
          <a:xfrm>
            <a:off x="6480931" y="1881776"/>
            <a:ext cx="4388408" cy="11878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51" lIns="91304" rIns="91304" tIns="45651" wrap="square">
            <a:spAutoFit/>
          </a:bodyPr>
          <a:lstStyle/>
          <a:p>
            <a:pPr defTabSz="912593">
              <a:lnSpc>
                <a:spcPct val="150000"/>
              </a:lnSpc>
            </a:pPr>
            <a:r>
              <a:rPr altLang="zh-CN" b="1" lang="en-US" sz="1599">
                <a:solidFill>
                  <a:schemeClr val="accent2"/>
                </a:solidFill>
                <a:latin charset="-122" pitchFamily="34" typeface="微软雅黑"/>
                <a:ea charset="-122" pitchFamily="34" typeface="微软雅黑"/>
              </a:rPr>
              <a:t>01.添加文本标题</a:t>
            </a:r>
          </a:p>
          <a:p>
            <a:pPr defTabSz="912593">
              <a:lnSpc>
                <a:spcPct val="150000"/>
              </a:lnSpc>
            </a:pPr>
            <a:r>
              <a:rPr altLang="zh-CN" b="1" lang="en-US" sz="1599">
                <a:solidFill>
                  <a:schemeClr val="accent2"/>
                </a:solidFill>
                <a:latin charset="-122" pitchFamily="34" typeface="微软雅黑"/>
                <a:ea charset="-122" pitchFamily="34" typeface="微软雅黑"/>
              </a:rPr>
              <a:t>添加适当的文字，一页的文字最好不要超过200,添加适当的文字</a:t>
            </a:r>
          </a:p>
        </p:txBody>
      </p:sp>
      <p:sp>
        <p:nvSpPr>
          <p:cNvPr id="32" name="文本框 34"/>
          <p:cNvSpPr>
            <a:spLocks noChangeArrowheads="1"/>
          </p:cNvSpPr>
          <p:nvPr/>
        </p:nvSpPr>
        <p:spPr bwMode="auto">
          <a:xfrm>
            <a:off x="6480931" y="2919562"/>
            <a:ext cx="4388408" cy="11878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51" lIns="91304" rIns="91304" tIns="45651" wrap="square">
            <a:spAutoFit/>
          </a:bodyPr>
          <a:lstStyle/>
          <a:p>
            <a:pPr defTabSz="912593">
              <a:lnSpc>
                <a:spcPct val="150000"/>
              </a:lnSpc>
            </a:pPr>
            <a:r>
              <a:rPr altLang="zh-CN" b="1" lang="en-US" sz="1599">
                <a:solidFill>
                  <a:schemeClr val="accent1"/>
                </a:solidFill>
                <a:latin charset="-122" pitchFamily="34" typeface="微软雅黑"/>
                <a:ea charset="-122" pitchFamily="34" typeface="微软雅黑"/>
              </a:rPr>
              <a:t>02.添加文本标题</a:t>
            </a:r>
          </a:p>
          <a:p>
            <a:pPr defTabSz="912593">
              <a:lnSpc>
                <a:spcPct val="150000"/>
              </a:lnSpc>
            </a:pPr>
            <a:r>
              <a:rPr altLang="zh-CN" b="1" lang="en-US" sz="1599">
                <a:solidFill>
                  <a:schemeClr val="accent1"/>
                </a:solidFill>
                <a:latin charset="-122" pitchFamily="34" typeface="微软雅黑"/>
                <a:ea charset="-122" pitchFamily="34" typeface="微软雅黑"/>
              </a:rPr>
              <a:t>添加适当的文字，一页的文字最好不要超过200,添加适当的文字</a:t>
            </a:r>
          </a:p>
        </p:txBody>
      </p:sp>
      <p:sp>
        <p:nvSpPr>
          <p:cNvPr id="33" name="文本框 34"/>
          <p:cNvSpPr>
            <a:spLocks noChangeArrowheads="1"/>
          </p:cNvSpPr>
          <p:nvPr/>
        </p:nvSpPr>
        <p:spPr bwMode="auto">
          <a:xfrm>
            <a:off x="6480931" y="4037928"/>
            <a:ext cx="4388408" cy="11878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51" lIns="91304" rIns="91304" tIns="45651" wrap="square">
            <a:spAutoFit/>
          </a:bodyPr>
          <a:lstStyle/>
          <a:p>
            <a:pPr defTabSz="912593">
              <a:lnSpc>
                <a:spcPct val="150000"/>
              </a:lnSpc>
            </a:pPr>
            <a:r>
              <a:rPr altLang="zh-CN" b="1" lang="en-US" sz="1599">
                <a:solidFill>
                  <a:schemeClr val="accent4"/>
                </a:solidFill>
                <a:latin charset="-122" pitchFamily="34" typeface="微软雅黑"/>
                <a:ea charset="-122" pitchFamily="34" typeface="微软雅黑"/>
              </a:rPr>
              <a:t>03.添加文本标题</a:t>
            </a:r>
          </a:p>
          <a:p>
            <a:pPr defTabSz="912593">
              <a:lnSpc>
                <a:spcPct val="150000"/>
              </a:lnSpc>
            </a:pPr>
            <a:r>
              <a:rPr altLang="zh-CN" b="1" lang="en-US" sz="1599">
                <a:solidFill>
                  <a:schemeClr val="accent4"/>
                </a:solidFill>
                <a:latin charset="-122" pitchFamily="34" typeface="微软雅黑"/>
                <a:ea charset="-122" pitchFamily="34" typeface="微软雅黑"/>
              </a:rPr>
              <a:t>添加适当的文字，一页的文字最好不要超过200,添加适当的文字</a:t>
            </a:r>
          </a:p>
        </p:txBody>
      </p:sp>
      <p:sp>
        <p:nvSpPr>
          <p:cNvPr id="34" name="文本框 34"/>
          <p:cNvSpPr>
            <a:spLocks noChangeArrowheads="1"/>
          </p:cNvSpPr>
          <p:nvPr/>
        </p:nvSpPr>
        <p:spPr bwMode="auto">
          <a:xfrm>
            <a:off x="6480931" y="5063239"/>
            <a:ext cx="4388408" cy="11878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51" lIns="91304" rIns="91304" tIns="45651" wrap="square">
            <a:spAutoFit/>
          </a:bodyPr>
          <a:lstStyle/>
          <a:p>
            <a:pPr defTabSz="912593">
              <a:lnSpc>
                <a:spcPct val="150000"/>
              </a:lnSpc>
            </a:pPr>
            <a:r>
              <a:rPr altLang="zh-CN" b="1" lang="en-US" sz="1599">
                <a:solidFill>
                  <a:schemeClr val="accent3"/>
                </a:solidFill>
                <a:latin charset="-122" pitchFamily="34" typeface="微软雅黑"/>
                <a:ea charset="-122" pitchFamily="34" typeface="微软雅黑"/>
              </a:rPr>
              <a:t>04.添加文本标题</a:t>
            </a:r>
          </a:p>
          <a:p>
            <a:pPr defTabSz="912593">
              <a:lnSpc>
                <a:spcPct val="150000"/>
              </a:lnSpc>
            </a:pPr>
            <a:r>
              <a:rPr altLang="zh-CN" b="1" lang="en-US" sz="1599">
                <a:solidFill>
                  <a:schemeClr val="accent3"/>
                </a:solidFill>
                <a:latin charset="-122" pitchFamily="34" typeface="微软雅黑"/>
                <a:ea charset="-122" pitchFamily="34" typeface="微软雅黑"/>
              </a:rPr>
              <a:t>添加适当的文字，一页的文字最好不要超过200,添加适当的文字</a:t>
            </a:r>
          </a:p>
        </p:txBody>
      </p:sp>
      <p:sp>
        <p:nvSpPr>
          <p:cNvPr id="35" name="饼形 7"/>
          <p:cNvSpPr>
            <a:spLocks noChangeAspect="1"/>
          </p:cNvSpPr>
          <p:nvPr/>
        </p:nvSpPr>
        <p:spPr>
          <a:xfrm>
            <a:off x="494223" y="1853116"/>
            <a:ext cx="5011492" cy="5012169"/>
          </a:xfrm>
          <a:prstGeom prst="pie">
            <a:avLst>
              <a:gd fmla="val 16891099" name="adj1"/>
              <a:gd fmla="val 18389175" name="adj2"/>
            </a:avLst>
          </a:prstGeom>
          <a:solidFill>
            <a:schemeClr val="accent4"/>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45651" lIns="91304" rIns="91304" rtlCol="0" tIns="45651"/>
          <a:lstStyle/>
          <a:p>
            <a:pPr algn="ctr" defTabSz="912593"/>
            <a:endParaRPr altLang="en-US" lang="zh-CN" sz="3199">
              <a:solidFill>
                <a:srgbClr val="1F1F1F"/>
              </a:solidFill>
            </a:endParaRPr>
          </a:p>
        </p:txBody>
      </p:sp>
      <p:sp>
        <p:nvSpPr>
          <p:cNvPr id="36" name="饼形 8"/>
          <p:cNvSpPr>
            <a:spLocks noChangeAspect="1"/>
          </p:cNvSpPr>
          <p:nvPr/>
        </p:nvSpPr>
        <p:spPr>
          <a:xfrm>
            <a:off x="995396" y="2368000"/>
            <a:ext cx="4009193" cy="4009734"/>
          </a:xfrm>
          <a:prstGeom prst="pie">
            <a:avLst>
              <a:gd fmla="val 18800821" name="adj1"/>
              <a:gd fmla="val 20487076" name="adj2"/>
            </a:avLst>
          </a:prstGeom>
          <a:solidFill>
            <a:schemeClr val="accent3"/>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45651" lIns="91304" rIns="91304" rtlCol="0" tIns="45651"/>
          <a:lstStyle/>
          <a:p>
            <a:pPr algn="ctr" defTabSz="912593"/>
            <a:endParaRPr altLang="en-US" lang="zh-CN" sz="3199">
              <a:solidFill>
                <a:srgbClr val="1F1F1F"/>
              </a:solidFill>
            </a:endParaRPr>
          </a:p>
        </p:txBody>
      </p:sp>
      <p:sp>
        <p:nvSpPr>
          <p:cNvPr id="37" name="饼形 9"/>
          <p:cNvSpPr>
            <a:spLocks noChangeAspect="1"/>
          </p:cNvSpPr>
          <p:nvPr/>
        </p:nvSpPr>
        <p:spPr>
          <a:xfrm>
            <a:off x="1496544" y="2919561"/>
            <a:ext cx="3006896" cy="3007301"/>
          </a:xfrm>
          <a:prstGeom prst="pie">
            <a:avLst>
              <a:gd fmla="val 21086868" name="adj1"/>
              <a:gd fmla="val 1772864" name="adj2"/>
            </a:avLst>
          </a:prstGeom>
          <a:solidFill>
            <a:schemeClr val="accent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45651" lIns="91304" rIns="91304" rtlCol="0" tIns="45651"/>
          <a:lstStyle/>
          <a:p>
            <a:pPr algn="ctr" defTabSz="912593"/>
            <a:endParaRPr altLang="en-US" lang="zh-CN" sz="3199">
              <a:solidFill>
                <a:srgbClr val="1F1F1F"/>
              </a:solidFill>
            </a:endParaRPr>
          </a:p>
        </p:txBody>
      </p:sp>
      <p:sp>
        <p:nvSpPr>
          <p:cNvPr id="38" name="饼形 10"/>
          <p:cNvSpPr>
            <a:spLocks noChangeAspect="1"/>
          </p:cNvSpPr>
          <p:nvPr/>
        </p:nvSpPr>
        <p:spPr>
          <a:xfrm>
            <a:off x="1747102" y="3140028"/>
            <a:ext cx="2505747" cy="2506084"/>
          </a:xfrm>
          <a:prstGeom prst="pie">
            <a:avLst>
              <a:gd fmla="val 2573177" name="adj1"/>
              <a:gd fmla="val 6304209" name="adj2"/>
            </a:avLst>
          </a:prstGeom>
          <a:solidFill>
            <a:schemeClr val="accent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bIns="45651" lIns="91304" rIns="91304" rtlCol="0" tIns="45651"/>
          <a:lstStyle/>
          <a:p>
            <a:pPr algn="ctr" defTabSz="912593"/>
            <a:endParaRPr altLang="en-US" lang="zh-CN" sz="3199">
              <a:solidFill>
                <a:srgbClr val="1F1F1F"/>
              </a:solidFill>
            </a:endParaRPr>
          </a:p>
        </p:txBody>
      </p:sp>
    </p:spTree>
    <p:custDataLst>
      <p:tags r:id="rId3"/>
    </p:custDataLst>
    <p:extLst>
      <p:ext uri="{BB962C8B-B14F-4D97-AF65-F5344CB8AC3E}">
        <p14:creationId val="3134290735"/>
      </p:ext>
    </p:extLst>
  </p:cSld>
  <p:clrMapOvr>
    <a:masterClrMapping/>
  </p:clrMapOvr>
  <mc:AlternateContent>
    <mc:Choice Requires="p14">
      <p:transition p14:dur="1500" spd="slow">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Effect filter="fade" transition="in">
                                      <p:cBhvr>
                                        <p:cTn dur="500" id="9"/>
                                        <p:tgtEl>
                                          <p:spTgt spid="26"/>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25"/>
                                        </p:tgtEl>
                                        <p:attrNameLst>
                                          <p:attrName>style.visibility</p:attrName>
                                        </p:attrNameLst>
                                      </p:cBhvr>
                                      <p:to>
                                        <p:strVal val="visible"/>
                                      </p:to>
                                    </p:set>
                                    <p:anim calcmode="lin" valueType="num">
                                      <p:cBhvr>
                                        <p:cTn dur="500" fill="hold" id="12"/>
                                        <p:tgtEl>
                                          <p:spTgt spid="25"/>
                                        </p:tgtEl>
                                        <p:attrNameLst>
                                          <p:attrName>ppt_w</p:attrName>
                                        </p:attrNameLst>
                                      </p:cBhvr>
                                      <p:tavLst>
                                        <p:tav tm="0">
                                          <p:val>
                                            <p:fltVal val="0"/>
                                          </p:val>
                                        </p:tav>
                                        <p:tav tm="100000">
                                          <p:val>
                                            <p:strVal val="#ppt_w"/>
                                          </p:val>
                                        </p:tav>
                                      </p:tavLst>
                                    </p:anim>
                                    <p:anim calcmode="lin" valueType="num">
                                      <p:cBhvr>
                                        <p:cTn dur="500" fill="hold" id="13"/>
                                        <p:tgtEl>
                                          <p:spTgt spid="25"/>
                                        </p:tgtEl>
                                        <p:attrNameLst>
                                          <p:attrName>ppt_h</p:attrName>
                                        </p:attrNameLst>
                                      </p:cBhvr>
                                      <p:tavLst>
                                        <p:tav tm="0">
                                          <p:val>
                                            <p:fltVal val="0"/>
                                          </p:val>
                                        </p:tav>
                                        <p:tav tm="100000">
                                          <p:val>
                                            <p:strVal val="#ppt_h"/>
                                          </p:val>
                                        </p:tav>
                                      </p:tavLst>
                                    </p:anim>
                                    <p:animEffect filter="fade" transition="in">
                                      <p:cBhvr>
                                        <p:cTn dur="500" id="14"/>
                                        <p:tgtEl>
                                          <p:spTgt spid="25"/>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24"/>
                                        </p:tgtEl>
                                        <p:attrNameLst>
                                          <p:attrName>style.visibility</p:attrName>
                                        </p:attrNameLst>
                                      </p:cBhvr>
                                      <p:to>
                                        <p:strVal val="visible"/>
                                      </p:to>
                                    </p:set>
                                    <p:anim calcmode="lin" valueType="num">
                                      <p:cBhvr>
                                        <p:cTn dur="500" fill="hold" id="17"/>
                                        <p:tgtEl>
                                          <p:spTgt spid="24"/>
                                        </p:tgtEl>
                                        <p:attrNameLst>
                                          <p:attrName>ppt_w</p:attrName>
                                        </p:attrNameLst>
                                      </p:cBhvr>
                                      <p:tavLst>
                                        <p:tav tm="0">
                                          <p:val>
                                            <p:fltVal val="0"/>
                                          </p:val>
                                        </p:tav>
                                        <p:tav tm="100000">
                                          <p:val>
                                            <p:strVal val="#ppt_w"/>
                                          </p:val>
                                        </p:tav>
                                      </p:tavLst>
                                    </p:anim>
                                    <p:anim calcmode="lin" valueType="num">
                                      <p:cBhvr>
                                        <p:cTn dur="500" fill="hold" id="18"/>
                                        <p:tgtEl>
                                          <p:spTgt spid="24"/>
                                        </p:tgtEl>
                                        <p:attrNameLst>
                                          <p:attrName>ppt_h</p:attrName>
                                        </p:attrNameLst>
                                      </p:cBhvr>
                                      <p:tavLst>
                                        <p:tav tm="0">
                                          <p:val>
                                            <p:fltVal val="0"/>
                                          </p:val>
                                        </p:tav>
                                        <p:tav tm="100000">
                                          <p:val>
                                            <p:strVal val="#ppt_h"/>
                                          </p:val>
                                        </p:tav>
                                      </p:tavLst>
                                    </p:anim>
                                    <p:animEffect filter="fade" transition="in">
                                      <p:cBhvr>
                                        <p:cTn dur="500" id="19"/>
                                        <p:tgtEl>
                                          <p:spTgt spid="24"/>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23"/>
                                        </p:tgtEl>
                                        <p:attrNameLst>
                                          <p:attrName>style.visibility</p:attrName>
                                        </p:attrNameLst>
                                      </p:cBhvr>
                                      <p:to>
                                        <p:strVal val="visible"/>
                                      </p:to>
                                    </p:set>
                                    <p:anim calcmode="lin" valueType="num">
                                      <p:cBhvr>
                                        <p:cTn dur="500" fill="hold" id="22"/>
                                        <p:tgtEl>
                                          <p:spTgt spid="23"/>
                                        </p:tgtEl>
                                        <p:attrNameLst>
                                          <p:attrName>ppt_w</p:attrName>
                                        </p:attrNameLst>
                                      </p:cBhvr>
                                      <p:tavLst>
                                        <p:tav tm="0">
                                          <p:val>
                                            <p:fltVal val="0"/>
                                          </p:val>
                                        </p:tav>
                                        <p:tav tm="100000">
                                          <p:val>
                                            <p:strVal val="#ppt_w"/>
                                          </p:val>
                                        </p:tav>
                                      </p:tavLst>
                                    </p:anim>
                                    <p:anim calcmode="lin" valueType="num">
                                      <p:cBhvr>
                                        <p:cTn dur="500" fill="hold" id="23"/>
                                        <p:tgtEl>
                                          <p:spTgt spid="23"/>
                                        </p:tgtEl>
                                        <p:attrNameLst>
                                          <p:attrName>ppt_h</p:attrName>
                                        </p:attrNameLst>
                                      </p:cBhvr>
                                      <p:tavLst>
                                        <p:tav tm="0">
                                          <p:val>
                                            <p:fltVal val="0"/>
                                          </p:val>
                                        </p:tav>
                                        <p:tav tm="100000">
                                          <p:val>
                                            <p:strVal val="#ppt_h"/>
                                          </p:val>
                                        </p:tav>
                                      </p:tavLst>
                                    </p:anim>
                                    <p:animEffect filter="fade" transition="in">
                                      <p:cBhvr>
                                        <p:cTn dur="500" id="24"/>
                                        <p:tgtEl>
                                          <p:spTgt spid="23"/>
                                        </p:tgtEl>
                                      </p:cBhvr>
                                    </p:animEffect>
                                  </p:childTnLst>
                                </p:cTn>
                              </p:par>
                            </p:childTnLst>
                          </p:cTn>
                        </p:par>
                        <p:par>
                          <p:cTn fill="hold" id="25" nodeType="afterGroup">
                            <p:stCondLst>
                              <p:cond delay="500"/>
                            </p:stCondLst>
                            <p:childTnLst>
                              <p:par>
                                <p:cTn fill="hold" grpId="0" id="26" nodeType="afterEffect" presetClass="entr" presetID="1" presetSubtype="0">
                                  <p:stCondLst>
                                    <p:cond delay="0"/>
                                  </p:stCondLst>
                                  <p:childTnLst>
                                    <p:set>
                                      <p:cBhvr>
                                        <p:cTn dur="1" fill="hold" id="27">
                                          <p:stCondLst>
                                            <p:cond delay="0"/>
                                          </p:stCondLst>
                                        </p:cTn>
                                        <p:tgtEl>
                                          <p:spTgt spid="35"/>
                                        </p:tgtEl>
                                        <p:attrNameLst>
                                          <p:attrName>style.visibility</p:attrName>
                                        </p:attrNameLst>
                                      </p:cBhvr>
                                      <p:to>
                                        <p:strVal val="visible"/>
                                      </p:to>
                                    </p:set>
                                  </p:childTnLst>
                                </p:cTn>
                              </p:par>
                              <p:par>
                                <p:cTn fill="hold" grpId="0" id="28" nodeType="withEffect" presetClass="entr" presetID="1" presetSubtype="0">
                                  <p:stCondLst>
                                    <p:cond delay="0"/>
                                  </p:stCondLst>
                                  <p:childTnLst>
                                    <p:set>
                                      <p:cBhvr>
                                        <p:cTn dur="1" fill="hold" id="29">
                                          <p:stCondLst>
                                            <p:cond delay="0"/>
                                          </p:stCondLst>
                                        </p:cTn>
                                        <p:tgtEl>
                                          <p:spTgt spid="36"/>
                                        </p:tgtEl>
                                        <p:attrNameLst>
                                          <p:attrName>style.visibility</p:attrName>
                                        </p:attrNameLst>
                                      </p:cBhvr>
                                      <p:to>
                                        <p:strVal val="visible"/>
                                      </p:to>
                                    </p:set>
                                  </p:childTnLst>
                                </p:cTn>
                              </p:par>
                              <p:par>
                                <p:cTn fill="hold" grpId="0" id="30" nodeType="withEffect" presetClass="entr" presetID="1" presetSubtype="0">
                                  <p:stCondLst>
                                    <p:cond delay="0"/>
                                  </p:stCondLst>
                                  <p:childTnLst>
                                    <p:set>
                                      <p:cBhvr>
                                        <p:cTn dur="1" fill="hold" id="31">
                                          <p:stCondLst>
                                            <p:cond delay="0"/>
                                          </p:stCondLst>
                                        </p:cTn>
                                        <p:tgtEl>
                                          <p:spTgt spid="37"/>
                                        </p:tgtEl>
                                        <p:attrNameLst>
                                          <p:attrName>style.visibility</p:attrName>
                                        </p:attrNameLst>
                                      </p:cBhvr>
                                      <p:to>
                                        <p:strVal val="visible"/>
                                      </p:to>
                                    </p:set>
                                  </p:childTnLst>
                                </p:cTn>
                              </p:par>
                              <p:par>
                                <p:cTn fill="hold" grpId="0" id="32" nodeType="withEffect" presetClass="entr" presetID="1" presetSubtype="0">
                                  <p:stCondLst>
                                    <p:cond delay="0"/>
                                  </p:stCondLst>
                                  <p:childTnLst>
                                    <p:set>
                                      <p:cBhvr>
                                        <p:cTn dur="1" fill="hold" id="33">
                                          <p:stCondLst>
                                            <p:cond delay="0"/>
                                          </p:stCondLst>
                                        </p:cTn>
                                        <p:tgtEl>
                                          <p:spTgt spid="38"/>
                                        </p:tgtEl>
                                        <p:attrNameLst>
                                          <p:attrName>style.visibility</p:attrName>
                                        </p:attrNameLst>
                                      </p:cBhvr>
                                      <p:to>
                                        <p:strVal val="visible"/>
                                      </p:to>
                                    </p:set>
                                  </p:childTnLst>
                                </p:cTn>
                              </p:par>
                              <p:par>
                                <p:cTn accel="50000" decel="50000" fill="hold" grpId="1" id="34" nodeType="withEffect" presetClass="path" presetID="42" presetSubtype="0">
                                  <p:stCondLst>
                                    <p:cond delay="0"/>
                                  </p:stCondLst>
                                  <p:childTnLst>
                                    <p:animMotion origin="layout" path="M 3.05556E-06 -3.82716E-06 L 0.16666 -0.68364" pathEditMode="relative" ptsTypes="AA" rAng="0">
                                      <p:cBhvr>
                                        <p:cTn dur="1250" fill="hold" id="35" spd="-100000"/>
                                        <p:tgtEl>
                                          <p:spTgt spid="35"/>
                                        </p:tgtEl>
                                        <p:attrNameLst>
                                          <p:attrName>ppt_x</p:attrName>
                                          <p:attrName>ppt_y</p:attrName>
                                        </p:attrNameLst>
                                      </p:cBhvr>
                                      <p:rCtr x="8333" y="-34198"/>
                                    </p:animMotion>
                                  </p:childTnLst>
                                </p:cTn>
                              </p:par>
                              <p:par>
                                <p:cTn accel="50000" decel="50000" fill="hold" grpId="1" id="36" nodeType="withEffect" presetClass="path" presetID="42" presetSubtype="0">
                                  <p:stCondLst>
                                    <p:cond delay="0"/>
                                  </p:stCondLst>
                                  <p:childTnLst>
                                    <p:animMotion origin="layout" path="M 3.05556E-06 -4.32099E-06 L 0.55399 -0.64876" pathEditMode="relative" ptsTypes="AA" rAng="0">
                                      <p:cBhvr>
                                        <p:cTn dur="1250" fill="hold" id="37" spd="-100000"/>
                                        <p:tgtEl>
                                          <p:spTgt spid="36"/>
                                        </p:tgtEl>
                                        <p:attrNameLst>
                                          <p:attrName>ppt_x</p:attrName>
                                          <p:attrName>ppt_y</p:attrName>
                                        </p:attrNameLst>
                                      </p:cBhvr>
                                      <p:rCtr x="27691" y="-32438"/>
                                    </p:animMotion>
                                  </p:childTnLst>
                                </p:cTn>
                              </p:par>
                              <p:par>
                                <p:cTn accel="50000" decel="50000" fill="hold" grpId="1" id="38" nodeType="withEffect" presetClass="path" presetID="42" presetSubtype="0">
                                  <p:stCondLst>
                                    <p:cond delay="0"/>
                                  </p:stCondLst>
                                  <p:childTnLst>
                                    <p:animMotion origin="layout" path="M -2.5E-06 -2.96296E-06 L 0.78802 0.16914" pathEditMode="relative" ptsTypes="AA" rAng="0">
                                      <p:cBhvr>
                                        <p:cTn dur="1250" fill="hold" id="39" spd="-100000"/>
                                        <p:tgtEl>
                                          <p:spTgt spid="37"/>
                                        </p:tgtEl>
                                        <p:attrNameLst>
                                          <p:attrName>ppt_x</p:attrName>
                                          <p:attrName>ppt_y</p:attrName>
                                        </p:attrNameLst>
                                      </p:cBhvr>
                                      <p:rCtr x="39392" y="8457"/>
                                    </p:animMotion>
                                  </p:childTnLst>
                                </p:cTn>
                              </p:par>
                              <p:par>
                                <p:cTn accel="50000" decel="50000" fill="hold" grpId="1" id="40" nodeType="withEffect" presetClass="path" presetID="42" presetSubtype="0">
                                  <p:stCondLst>
                                    <p:cond delay="0"/>
                                  </p:stCondLst>
                                  <p:childTnLst>
                                    <p:animMotion origin="layout" path="M 3.05556E-06 -2.09877E-06 L 0.08559 0.4358" pathEditMode="relative" ptsTypes="AA" rAng="0">
                                      <p:cBhvr>
                                        <p:cTn dur="1250" fill="hold" id="41" spd="-100000"/>
                                        <p:tgtEl>
                                          <p:spTgt spid="38"/>
                                        </p:tgtEl>
                                        <p:attrNameLst>
                                          <p:attrName>ppt_x</p:attrName>
                                          <p:attrName>ppt_y</p:attrName>
                                        </p:attrNameLst>
                                      </p:cBhvr>
                                      <p:rCtr x="4271" y="21790"/>
                                    </p:animMotion>
                                  </p:childTnLst>
                                </p:cTn>
                              </p:par>
                            </p:childTnLst>
                          </p:cTn>
                        </p:par>
                        <p:par>
                          <p:cTn fill="hold" id="42" nodeType="afterGroup">
                            <p:stCondLst>
                              <p:cond delay="1750"/>
                            </p:stCondLst>
                            <p:childTnLst>
                              <p:par>
                                <p:cTn fill="hold" id="43" nodeType="afterEffect" presetClass="entr" presetID="22" presetSubtype="8">
                                  <p:stCondLst>
                                    <p:cond delay="0"/>
                                  </p:stCondLst>
                                  <p:childTnLst>
                                    <p:set>
                                      <p:cBhvr>
                                        <p:cTn dur="1" fill="hold" id="44">
                                          <p:stCondLst>
                                            <p:cond delay="0"/>
                                          </p:stCondLst>
                                        </p:cTn>
                                        <p:tgtEl>
                                          <p:spTgt spid="27"/>
                                        </p:tgtEl>
                                        <p:attrNameLst>
                                          <p:attrName>style.visibility</p:attrName>
                                        </p:attrNameLst>
                                      </p:cBhvr>
                                      <p:to>
                                        <p:strVal val="visible"/>
                                      </p:to>
                                    </p:set>
                                    <p:animEffect filter="wipe(left)" transition="in">
                                      <p:cBhvr>
                                        <p:cTn dur="500" id="45"/>
                                        <p:tgtEl>
                                          <p:spTgt spid="27"/>
                                        </p:tgtEl>
                                      </p:cBhvr>
                                    </p:animEffect>
                                  </p:childTnLst>
                                </p:cTn>
                              </p:par>
                              <p:par>
                                <p:cTn fill="hold" id="46" nodeType="withEffect" presetClass="entr" presetID="22" presetSubtype="8">
                                  <p:stCondLst>
                                    <p:cond delay="0"/>
                                  </p:stCondLst>
                                  <p:childTnLst>
                                    <p:set>
                                      <p:cBhvr>
                                        <p:cTn dur="1" fill="hold" id="47">
                                          <p:stCondLst>
                                            <p:cond delay="0"/>
                                          </p:stCondLst>
                                        </p:cTn>
                                        <p:tgtEl>
                                          <p:spTgt spid="28"/>
                                        </p:tgtEl>
                                        <p:attrNameLst>
                                          <p:attrName>style.visibility</p:attrName>
                                        </p:attrNameLst>
                                      </p:cBhvr>
                                      <p:to>
                                        <p:strVal val="visible"/>
                                      </p:to>
                                    </p:set>
                                    <p:animEffect filter="wipe(left)" transition="in">
                                      <p:cBhvr>
                                        <p:cTn dur="500" id="48"/>
                                        <p:tgtEl>
                                          <p:spTgt spid="28"/>
                                        </p:tgtEl>
                                      </p:cBhvr>
                                    </p:animEffect>
                                  </p:childTnLst>
                                </p:cTn>
                              </p:par>
                              <p:par>
                                <p:cTn fill="hold" id="49" nodeType="withEffect" presetClass="entr" presetID="22" presetSubtype="8">
                                  <p:stCondLst>
                                    <p:cond delay="0"/>
                                  </p:stCondLst>
                                  <p:childTnLst>
                                    <p:set>
                                      <p:cBhvr>
                                        <p:cTn dur="1" fill="hold" id="50">
                                          <p:stCondLst>
                                            <p:cond delay="0"/>
                                          </p:stCondLst>
                                        </p:cTn>
                                        <p:tgtEl>
                                          <p:spTgt spid="29"/>
                                        </p:tgtEl>
                                        <p:attrNameLst>
                                          <p:attrName>style.visibility</p:attrName>
                                        </p:attrNameLst>
                                      </p:cBhvr>
                                      <p:to>
                                        <p:strVal val="visible"/>
                                      </p:to>
                                    </p:set>
                                    <p:animEffect filter="wipe(left)" transition="in">
                                      <p:cBhvr>
                                        <p:cTn dur="500" id="51"/>
                                        <p:tgtEl>
                                          <p:spTgt spid="29"/>
                                        </p:tgtEl>
                                      </p:cBhvr>
                                    </p:animEffect>
                                  </p:childTnLst>
                                </p:cTn>
                              </p:par>
                              <p:par>
                                <p:cTn fill="hold" id="52" nodeType="withEffect" presetClass="entr" presetID="22" presetSubtype="8">
                                  <p:stCondLst>
                                    <p:cond delay="0"/>
                                  </p:stCondLst>
                                  <p:childTnLst>
                                    <p:set>
                                      <p:cBhvr>
                                        <p:cTn dur="1" fill="hold" id="53">
                                          <p:stCondLst>
                                            <p:cond delay="0"/>
                                          </p:stCondLst>
                                        </p:cTn>
                                        <p:tgtEl>
                                          <p:spTgt spid="30"/>
                                        </p:tgtEl>
                                        <p:attrNameLst>
                                          <p:attrName>style.visibility</p:attrName>
                                        </p:attrNameLst>
                                      </p:cBhvr>
                                      <p:to>
                                        <p:strVal val="visible"/>
                                      </p:to>
                                    </p:set>
                                    <p:animEffect filter="wipe(left)" transition="in">
                                      <p:cBhvr>
                                        <p:cTn dur="500" id="54"/>
                                        <p:tgtEl>
                                          <p:spTgt spid="30"/>
                                        </p:tgtEl>
                                      </p:cBhvr>
                                    </p:animEffect>
                                  </p:childTnLst>
                                </p:cTn>
                              </p:par>
                            </p:childTnLst>
                          </p:cTn>
                        </p:par>
                        <p:par>
                          <p:cTn fill="hold" id="55" nodeType="afterGroup">
                            <p:stCondLst>
                              <p:cond delay="2250"/>
                            </p:stCondLst>
                            <p:childTnLst>
                              <p:par>
                                <p:cTn decel="53300" fill="hold" grpId="0" id="56" nodeType="afterEffect" presetClass="entr" presetID="2" presetSubtype="2">
                                  <p:stCondLst>
                                    <p:cond delay="0"/>
                                  </p:stCondLst>
                                  <p:childTnLst>
                                    <p:set>
                                      <p:cBhvr>
                                        <p:cTn dur="1" fill="hold" id="57">
                                          <p:stCondLst>
                                            <p:cond delay="0"/>
                                          </p:stCondLst>
                                        </p:cTn>
                                        <p:tgtEl>
                                          <p:spTgt spid="31"/>
                                        </p:tgtEl>
                                        <p:attrNameLst>
                                          <p:attrName>style.visibility</p:attrName>
                                        </p:attrNameLst>
                                      </p:cBhvr>
                                      <p:to>
                                        <p:strVal val="visible"/>
                                      </p:to>
                                    </p:set>
                                    <p:anim calcmode="lin" valueType="num">
                                      <p:cBhvr additive="base">
                                        <p:cTn dur="750" fill="hold" id="58"/>
                                        <p:tgtEl>
                                          <p:spTgt spid="31"/>
                                        </p:tgtEl>
                                        <p:attrNameLst>
                                          <p:attrName>ppt_x</p:attrName>
                                        </p:attrNameLst>
                                      </p:cBhvr>
                                      <p:tavLst>
                                        <p:tav tm="0">
                                          <p:val>
                                            <p:strVal val="1+#ppt_w/2"/>
                                          </p:val>
                                        </p:tav>
                                        <p:tav tm="100000">
                                          <p:val>
                                            <p:strVal val="#ppt_x"/>
                                          </p:val>
                                        </p:tav>
                                      </p:tavLst>
                                    </p:anim>
                                    <p:anim calcmode="lin" valueType="num">
                                      <p:cBhvr additive="base">
                                        <p:cTn dur="750" fill="hold" id="59"/>
                                        <p:tgtEl>
                                          <p:spTgt spid="31"/>
                                        </p:tgtEl>
                                        <p:attrNameLst>
                                          <p:attrName>ppt_y</p:attrName>
                                        </p:attrNameLst>
                                      </p:cBhvr>
                                      <p:tavLst>
                                        <p:tav tm="0">
                                          <p:val>
                                            <p:strVal val="#ppt_y"/>
                                          </p:val>
                                        </p:tav>
                                        <p:tav tm="100000">
                                          <p:val>
                                            <p:strVal val="#ppt_y"/>
                                          </p:val>
                                        </p:tav>
                                      </p:tavLst>
                                    </p:anim>
                                  </p:childTnLst>
                                </p:cTn>
                              </p:par>
                              <p:par>
                                <p:cTn decel="53300" fill="hold" grpId="0" id="60" nodeType="withEffect" presetClass="entr" presetID="2" presetSubtype="2">
                                  <p:stCondLst>
                                    <p:cond delay="250"/>
                                  </p:stCondLst>
                                  <p:childTnLst>
                                    <p:set>
                                      <p:cBhvr>
                                        <p:cTn dur="1" fill="hold" id="61">
                                          <p:stCondLst>
                                            <p:cond delay="0"/>
                                          </p:stCondLst>
                                        </p:cTn>
                                        <p:tgtEl>
                                          <p:spTgt spid="32"/>
                                        </p:tgtEl>
                                        <p:attrNameLst>
                                          <p:attrName>style.visibility</p:attrName>
                                        </p:attrNameLst>
                                      </p:cBhvr>
                                      <p:to>
                                        <p:strVal val="visible"/>
                                      </p:to>
                                    </p:set>
                                    <p:anim calcmode="lin" valueType="num">
                                      <p:cBhvr additive="base">
                                        <p:cTn dur="750" fill="hold" id="62"/>
                                        <p:tgtEl>
                                          <p:spTgt spid="32"/>
                                        </p:tgtEl>
                                        <p:attrNameLst>
                                          <p:attrName>ppt_x</p:attrName>
                                        </p:attrNameLst>
                                      </p:cBhvr>
                                      <p:tavLst>
                                        <p:tav tm="0">
                                          <p:val>
                                            <p:strVal val="1+#ppt_w/2"/>
                                          </p:val>
                                        </p:tav>
                                        <p:tav tm="100000">
                                          <p:val>
                                            <p:strVal val="#ppt_x"/>
                                          </p:val>
                                        </p:tav>
                                      </p:tavLst>
                                    </p:anim>
                                    <p:anim calcmode="lin" valueType="num">
                                      <p:cBhvr additive="base">
                                        <p:cTn dur="750" fill="hold" id="63"/>
                                        <p:tgtEl>
                                          <p:spTgt spid="32"/>
                                        </p:tgtEl>
                                        <p:attrNameLst>
                                          <p:attrName>ppt_y</p:attrName>
                                        </p:attrNameLst>
                                      </p:cBhvr>
                                      <p:tavLst>
                                        <p:tav tm="0">
                                          <p:val>
                                            <p:strVal val="#ppt_y"/>
                                          </p:val>
                                        </p:tav>
                                        <p:tav tm="100000">
                                          <p:val>
                                            <p:strVal val="#ppt_y"/>
                                          </p:val>
                                        </p:tav>
                                      </p:tavLst>
                                    </p:anim>
                                  </p:childTnLst>
                                </p:cTn>
                              </p:par>
                              <p:par>
                                <p:cTn decel="53300" fill="hold" grpId="0" id="64" nodeType="withEffect" presetClass="entr" presetID="2" presetSubtype="2">
                                  <p:stCondLst>
                                    <p:cond delay="500"/>
                                  </p:stCondLst>
                                  <p:childTnLst>
                                    <p:set>
                                      <p:cBhvr>
                                        <p:cTn dur="1" fill="hold" id="65">
                                          <p:stCondLst>
                                            <p:cond delay="0"/>
                                          </p:stCondLst>
                                        </p:cTn>
                                        <p:tgtEl>
                                          <p:spTgt spid="33"/>
                                        </p:tgtEl>
                                        <p:attrNameLst>
                                          <p:attrName>style.visibility</p:attrName>
                                        </p:attrNameLst>
                                      </p:cBhvr>
                                      <p:to>
                                        <p:strVal val="visible"/>
                                      </p:to>
                                    </p:set>
                                    <p:anim calcmode="lin" valueType="num">
                                      <p:cBhvr additive="base">
                                        <p:cTn dur="750" fill="hold" id="66"/>
                                        <p:tgtEl>
                                          <p:spTgt spid="33"/>
                                        </p:tgtEl>
                                        <p:attrNameLst>
                                          <p:attrName>ppt_x</p:attrName>
                                        </p:attrNameLst>
                                      </p:cBhvr>
                                      <p:tavLst>
                                        <p:tav tm="0">
                                          <p:val>
                                            <p:strVal val="1+#ppt_w/2"/>
                                          </p:val>
                                        </p:tav>
                                        <p:tav tm="100000">
                                          <p:val>
                                            <p:strVal val="#ppt_x"/>
                                          </p:val>
                                        </p:tav>
                                      </p:tavLst>
                                    </p:anim>
                                    <p:anim calcmode="lin" valueType="num">
                                      <p:cBhvr additive="base">
                                        <p:cTn dur="750" fill="hold" id="67"/>
                                        <p:tgtEl>
                                          <p:spTgt spid="33"/>
                                        </p:tgtEl>
                                        <p:attrNameLst>
                                          <p:attrName>ppt_y</p:attrName>
                                        </p:attrNameLst>
                                      </p:cBhvr>
                                      <p:tavLst>
                                        <p:tav tm="0">
                                          <p:val>
                                            <p:strVal val="#ppt_y"/>
                                          </p:val>
                                        </p:tav>
                                        <p:tav tm="100000">
                                          <p:val>
                                            <p:strVal val="#ppt_y"/>
                                          </p:val>
                                        </p:tav>
                                      </p:tavLst>
                                    </p:anim>
                                  </p:childTnLst>
                                </p:cTn>
                              </p:par>
                              <p:par>
                                <p:cTn decel="53300" fill="hold" grpId="0" id="68" nodeType="withEffect" presetClass="entr" presetID="2" presetSubtype="2">
                                  <p:stCondLst>
                                    <p:cond delay="750"/>
                                  </p:stCondLst>
                                  <p:childTnLst>
                                    <p:set>
                                      <p:cBhvr>
                                        <p:cTn dur="1" fill="hold" id="69">
                                          <p:stCondLst>
                                            <p:cond delay="0"/>
                                          </p:stCondLst>
                                        </p:cTn>
                                        <p:tgtEl>
                                          <p:spTgt spid="34"/>
                                        </p:tgtEl>
                                        <p:attrNameLst>
                                          <p:attrName>style.visibility</p:attrName>
                                        </p:attrNameLst>
                                      </p:cBhvr>
                                      <p:to>
                                        <p:strVal val="visible"/>
                                      </p:to>
                                    </p:set>
                                    <p:anim calcmode="lin" valueType="num">
                                      <p:cBhvr additive="base">
                                        <p:cTn dur="750" fill="hold" id="70"/>
                                        <p:tgtEl>
                                          <p:spTgt spid="34"/>
                                        </p:tgtEl>
                                        <p:attrNameLst>
                                          <p:attrName>ppt_x</p:attrName>
                                        </p:attrNameLst>
                                      </p:cBhvr>
                                      <p:tavLst>
                                        <p:tav tm="0">
                                          <p:val>
                                            <p:strVal val="1+#ppt_w/2"/>
                                          </p:val>
                                        </p:tav>
                                        <p:tav tm="100000">
                                          <p:val>
                                            <p:strVal val="#ppt_x"/>
                                          </p:val>
                                        </p:tav>
                                      </p:tavLst>
                                    </p:anim>
                                    <p:anim calcmode="lin" valueType="num">
                                      <p:cBhvr additive="base">
                                        <p:cTn dur="750" fill="hold" id="71"/>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P grpId="0" spid="25"/>
      <p:bldP grpId="0" spid="26"/>
      <p:bldP grpId="0" spid="31"/>
      <p:bldP grpId="0" spid="32"/>
      <p:bldP grpId="0" spid="33"/>
      <p:bldP grpId="0" spid="34"/>
      <p:bldP grpId="0" spid="35"/>
      <p:bldP grpId="1" spid="35"/>
      <p:bldP grpId="0" spid="36"/>
      <p:bldP grpId="1" spid="36"/>
      <p:bldP grpId="0" spid="37"/>
      <p:bldP grpId="1" spid="37"/>
      <p:bldP grpId="0" spid="38"/>
      <p:bldP grpId="1" spid="38"/>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1"/>
          <p:cNvGrpSpPr/>
          <p:nvPr/>
        </p:nvGrpSpPr>
        <p:grpSpPr>
          <a:xfrm>
            <a:off x="1680872" y="2458227"/>
            <a:ext cx="1210240" cy="1020059"/>
            <a:chOff x="1066800" y="1682716"/>
            <a:chExt cx="1386679" cy="1168771"/>
          </a:xfrm>
        </p:grpSpPr>
        <p:sp>
          <p:nvSpPr>
            <p:cNvPr id="10" name="Rectangle 5"/>
            <p:cNvSpPr>
              <a:spLocks noChangeArrowheads="1"/>
            </p:cNvSpPr>
            <p:nvPr/>
          </p:nvSpPr>
          <p:spPr bwMode="auto">
            <a:xfrm>
              <a:off x="1066800" y="1682716"/>
              <a:ext cx="1386679" cy="46225"/>
            </a:xfrm>
            <a:prstGeom prst="rect">
              <a:avLst/>
            </a:prstGeom>
            <a:solidFill>
              <a:schemeClr val="accent1"/>
            </a:solidFill>
            <a:ln>
              <a:noFill/>
            </a:ln>
            <a:extLst/>
          </p:spPr>
          <p:txBody>
            <a:bodyPr anchor="t" anchorCtr="0" bIns="60941" compatLnSpc="1" lIns="121882" numCol="1" rIns="121882" tIns="60941" vert="horz" wrap="square">
              <a:prstTxWarp prst="textNoShape">
                <a:avLst/>
              </a:prstTxWarp>
            </a:bodyPr>
            <a:lstStyle/>
            <a:p>
              <a:endParaRPr lang="en-US" sz="2399">
                <a:latin charset="-122" pitchFamily="34" typeface="微软雅黑"/>
                <a:ea charset="-122" pitchFamily="34" typeface="微软雅黑"/>
                <a:sym charset="-122" pitchFamily="34" typeface="微软雅黑"/>
              </a:endParaRPr>
            </a:p>
          </p:txBody>
        </p:sp>
        <p:sp>
          <p:nvSpPr>
            <p:cNvPr id="11" name="Freeform 6"/>
            <p:cNvSpPr>
              <a:spLocks noEditPoints="1"/>
            </p:cNvSpPr>
            <p:nvPr/>
          </p:nvSpPr>
          <p:spPr bwMode="auto">
            <a:xfrm>
              <a:off x="1113025" y="1781763"/>
              <a:ext cx="1300840" cy="1069724"/>
            </a:xfrm>
            <a:custGeom>
              <a:gdLst>
                <a:gd fmla="*/ 0 w 104" name="T0"/>
                <a:gd fmla="*/ 0 h 86" name="T1"/>
                <a:gd fmla="*/ 0 w 104" name="T2"/>
                <a:gd fmla="*/ 54 h 86" name="T3"/>
                <a:gd fmla="*/ 4 w 104" name="T4"/>
                <a:gd fmla="*/ 58 h 86" name="T5"/>
                <a:gd fmla="*/ 49 w 104" name="T6"/>
                <a:gd fmla="*/ 58 h 86" name="T7"/>
                <a:gd fmla="*/ 49 w 104" name="T8"/>
                <a:gd fmla="*/ 72 h 86" name="T9"/>
                <a:gd fmla="*/ 23 w 104" name="T10"/>
                <a:gd fmla="*/ 81 h 86" name="T11"/>
                <a:gd fmla="*/ 25 w 104" name="T12"/>
                <a:gd fmla="*/ 86 h 86" name="T13"/>
                <a:gd fmla="*/ 53 w 104" name="T14"/>
                <a:gd fmla="*/ 77 h 86" name="T15"/>
                <a:gd fmla="*/ 81 w 104" name="T16"/>
                <a:gd fmla="*/ 86 h 86" name="T17"/>
                <a:gd fmla="*/ 83 w 104" name="T18"/>
                <a:gd fmla="*/ 81 h 86" name="T19"/>
                <a:gd fmla="*/ 55 w 104" name="T20"/>
                <a:gd fmla="*/ 72 h 86" name="T21"/>
                <a:gd fmla="*/ 55 w 104" name="T22"/>
                <a:gd fmla="*/ 58 h 86" name="T23"/>
                <a:gd fmla="*/ 100 w 104" name="T24"/>
                <a:gd fmla="*/ 58 h 86" name="T25"/>
                <a:gd fmla="*/ 104 w 104" name="T26"/>
                <a:gd fmla="*/ 54 h 86" name="T27"/>
                <a:gd fmla="*/ 104 w 104" name="T28"/>
                <a:gd fmla="*/ 0 h 86" name="T29"/>
                <a:gd fmla="*/ 0 w 104" name="T30"/>
                <a:gd fmla="*/ 0 h 86" name="T31"/>
                <a:gd fmla="*/ 85 w 104" name="T32"/>
                <a:gd fmla="*/ 50 h 86" name="T33"/>
                <a:gd fmla="*/ 78 w 104" name="T34"/>
                <a:gd fmla="*/ 24 h 86" name="T35"/>
                <a:gd fmla="*/ 71 w 104" name="T36"/>
                <a:gd fmla="*/ 50 h 86" name="T37"/>
                <a:gd fmla="*/ 64 w 104" name="T38"/>
                <a:gd fmla="*/ 32 h 86" name="T39"/>
                <a:gd fmla="*/ 56 w 104" name="T40"/>
                <a:gd fmla="*/ 50 h 86" name="T41"/>
                <a:gd fmla="*/ 49 w 104" name="T42"/>
                <a:gd fmla="*/ 27 h 86" name="T43"/>
                <a:gd fmla="*/ 43 w 104" name="T44"/>
                <a:gd fmla="*/ 42 h 86" name="T45"/>
                <a:gd fmla="*/ 35 w 104" name="T46"/>
                <a:gd fmla="*/ 36 h 86" name="T47"/>
                <a:gd fmla="*/ 28 w 104" name="T48"/>
                <a:gd fmla="*/ 47 h 86" name="T49"/>
                <a:gd fmla="*/ 21 w 104" name="T50"/>
                <a:gd fmla="*/ 42 h 86" name="T51"/>
                <a:gd fmla="*/ 15 w 104" name="T52"/>
                <a:gd fmla="*/ 51 h 86" name="T53"/>
                <a:gd fmla="*/ 11 w 104" name="T54"/>
                <a:gd fmla="*/ 49 h 86" name="T55"/>
                <a:gd fmla="*/ 20 w 104" name="T56"/>
                <a:gd fmla="*/ 36 h 86" name="T57"/>
                <a:gd fmla="*/ 27 w 104" name="T58"/>
                <a:gd fmla="*/ 41 h 86" name="T59"/>
                <a:gd fmla="*/ 34 w 104" name="T60"/>
                <a:gd fmla="*/ 30 h 86" name="T61"/>
                <a:gd fmla="*/ 41 w 104" name="T62"/>
                <a:gd fmla="*/ 36 h 86" name="T63"/>
                <a:gd fmla="*/ 50 w 104" name="T64"/>
                <a:gd fmla="*/ 16 h 86" name="T65"/>
                <a:gd fmla="*/ 57 w 104" name="T66"/>
                <a:gd fmla="*/ 39 h 86" name="T67"/>
                <a:gd fmla="*/ 64 w 104" name="T68"/>
                <a:gd fmla="*/ 23 h 86" name="T69"/>
                <a:gd fmla="*/ 71 w 104" name="T70"/>
                <a:gd fmla="*/ 38 h 86" name="T71"/>
                <a:gd fmla="*/ 78 w 104" name="T72"/>
                <a:gd fmla="*/ 8 h 86" name="T73"/>
                <a:gd fmla="*/ 86 w 104" name="T74"/>
                <a:gd fmla="*/ 38 h 86" name="T75"/>
                <a:gd fmla="*/ 91 w 104" name="T76"/>
                <a:gd fmla="*/ 27 h 86" name="T77"/>
                <a:gd fmla="*/ 94 w 104" name="T78"/>
                <a:gd fmla="*/ 28 h 86" name="T79"/>
                <a:gd fmla="*/ 85 w 104" name="T80"/>
                <a:gd fmla="*/ 50 h 86"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86" w="104">
                  <a:moveTo>
                    <a:pt x="0" y="0"/>
                  </a:moveTo>
                  <a:cubicBezTo>
                    <a:pt x="0" y="54"/>
                    <a:pt x="0" y="54"/>
                    <a:pt x="0" y="54"/>
                  </a:cubicBezTo>
                  <a:cubicBezTo>
                    <a:pt x="0" y="57"/>
                    <a:pt x="2" y="58"/>
                    <a:pt x="4" y="58"/>
                  </a:cubicBezTo>
                  <a:cubicBezTo>
                    <a:pt x="49" y="58"/>
                    <a:pt x="49" y="58"/>
                    <a:pt x="49" y="58"/>
                  </a:cubicBezTo>
                  <a:cubicBezTo>
                    <a:pt x="49" y="72"/>
                    <a:pt x="49" y="72"/>
                    <a:pt x="49" y="72"/>
                  </a:cubicBezTo>
                  <a:cubicBezTo>
                    <a:pt x="23" y="81"/>
                    <a:pt x="23" y="81"/>
                    <a:pt x="23" y="81"/>
                  </a:cubicBezTo>
                  <a:cubicBezTo>
                    <a:pt x="25" y="86"/>
                    <a:pt x="25" y="86"/>
                    <a:pt x="25" y="86"/>
                  </a:cubicBezTo>
                  <a:cubicBezTo>
                    <a:pt x="53" y="77"/>
                    <a:pt x="53" y="77"/>
                    <a:pt x="53" y="77"/>
                  </a:cubicBezTo>
                  <a:cubicBezTo>
                    <a:pt x="81" y="86"/>
                    <a:pt x="81" y="86"/>
                    <a:pt x="81" y="86"/>
                  </a:cubicBezTo>
                  <a:cubicBezTo>
                    <a:pt x="83" y="81"/>
                    <a:pt x="83" y="81"/>
                    <a:pt x="83" y="81"/>
                  </a:cubicBezTo>
                  <a:cubicBezTo>
                    <a:pt x="55" y="72"/>
                    <a:pt x="55" y="72"/>
                    <a:pt x="55" y="72"/>
                  </a:cubicBezTo>
                  <a:cubicBezTo>
                    <a:pt x="55" y="58"/>
                    <a:pt x="55" y="58"/>
                    <a:pt x="55" y="58"/>
                  </a:cubicBezTo>
                  <a:cubicBezTo>
                    <a:pt x="100" y="58"/>
                    <a:pt x="100" y="58"/>
                    <a:pt x="100" y="58"/>
                  </a:cubicBezTo>
                  <a:cubicBezTo>
                    <a:pt x="102" y="58"/>
                    <a:pt x="104" y="57"/>
                    <a:pt x="104" y="54"/>
                  </a:cubicBezTo>
                  <a:cubicBezTo>
                    <a:pt x="104" y="0"/>
                    <a:pt x="104" y="0"/>
                    <a:pt x="104" y="0"/>
                  </a:cubicBezTo>
                  <a:lnTo>
                    <a:pt x="0" y="0"/>
                  </a:lnTo>
                  <a:close/>
                  <a:moveTo>
                    <a:pt x="85" y="50"/>
                  </a:moveTo>
                  <a:cubicBezTo>
                    <a:pt x="78" y="24"/>
                    <a:pt x="78" y="24"/>
                    <a:pt x="78" y="24"/>
                  </a:cubicBezTo>
                  <a:cubicBezTo>
                    <a:pt x="71" y="50"/>
                    <a:pt x="71" y="50"/>
                    <a:pt x="71" y="50"/>
                  </a:cubicBezTo>
                  <a:cubicBezTo>
                    <a:pt x="64" y="32"/>
                    <a:pt x="64" y="32"/>
                    <a:pt x="64" y="32"/>
                  </a:cubicBezTo>
                  <a:cubicBezTo>
                    <a:pt x="56" y="50"/>
                    <a:pt x="56" y="50"/>
                    <a:pt x="56" y="50"/>
                  </a:cubicBezTo>
                  <a:cubicBezTo>
                    <a:pt x="49" y="27"/>
                    <a:pt x="49" y="27"/>
                    <a:pt x="49" y="27"/>
                  </a:cubicBezTo>
                  <a:cubicBezTo>
                    <a:pt x="43" y="42"/>
                    <a:pt x="43" y="42"/>
                    <a:pt x="43" y="42"/>
                  </a:cubicBezTo>
                  <a:cubicBezTo>
                    <a:pt x="35" y="36"/>
                    <a:pt x="35" y="36"/>
                    <a:pt x="35" y="36"/>
                  </a:cubicBezTo>
                  <a:cubicBezTo>
                    <a:pt x="28" y="47"/>
                    <a:pt x="28" y="47"/>
                    <a:pt x="28" y="47"/>
                  </a:cubicBezTo>
                  <a:cubicBezTo>
                    <a:pt x="21" y="42"/>
                    <a:pt x="21" y="42"/>
                    <a:pt x="21" y="42"/>
                  </a:cubicBezTo>
                  <a:cubicBezTo>
                    <a:pt x="15" y="51"/>
                    <a:pt x="15" y="51"/>
                    <a:pt x="15" y="51"/>
                  </a:cubicBezTo>
                  <a:cubicBezTo>
                    <a:pt x="11" y="49"/>
                    <a:pt x="11" y="49"/>
                    <a:pt x="11" y="49"/>
                  </a:cubicBezTo>
                  <a:cubicBezTo>
                    <a:pt x="20" y="36"/>
                    <a:pt x="20" y="36"/>
                    <a:pt x="20" y="36"/>
                  </a:cubicBezTo>
                  <a:cubicBezTo>
                    <a:pt x="27" y="41"/>
                    <a:pt x="27" y="41"/>
                    <a:pt x="27" y="41"/>
                  </a:cubicBezTo>
                  <a:cubicBezTo>
                    <a:pt x="34" y="30"/>
                    <a:pt x="34" y="30"/>
                    <a:pt x="34" y="30"/>
                  </a:cubicBezTo>
                  <a:cubicBezTo>
                    <a:pt x="41" y="36"/>
                    <a:pt x="41" y="36"/>
                    <a:pt x="41" y="36"/>
                  </a:cubicBezTo>
                  <a:cubicBezTo>
                    <a:pt x="50" y="16"/>
                    <a:pt x="50" y="16"/>
                    <a:pt x="50" y="16"/>
                  </a:cubicBezTo>
                  <a:cubicBezTo>
                    <a:pt x="57" y="39"/>
                    <a:pt x="57" y="39"/>
                    <a:pt x="57" y="39"/>
                  </a:cubicBezTo>
                  <a:cubicBezTo>
                    <a:pt x="64" y="23"/>
                    <a:pt x="64" y="23"/>
                    <a:pt x="64" y="23"/>
                  </a:cubicBezTo>
                  <a:cubicBezTo>
                    <a:pt x="71" y="38"/>
                    <a:pt x="71" y="38"/>
                    <a:pt x="71" y="38"/>
                  </a:cubicBezTo>
                  <a:cubicBezTo>
                    <a:pt x="78" y="8"/>
                    <a:pt x="78" y="8"/>
                    <a:pt x="78" y="8"/>
                  </a:cubicBezTo>
                  <a:cubicBezTo>
                    <a:pt x="86" y="38"/>
                    <a:pt x="86" y="38"/>
                    <a:pt x="86" y="38"/>
                  </a:cubicBezTo>
                  <a:cubicBezTo>
                    <a:pt x="91" y="27"/>
                    <a:pt x="91" y="27"/>
                    <a:pt x="91" y="27"/>
                  </a:cubicBezTo>
                  <a:cubicBezTo>
                    <a:pt x="94" y="28"/>
                    <a:pt x="94" y="28"/>
                    <a:pt x="94" y="28"/>
                  </a:cubicBezTo>
                  <a:lnTo>
                    <a:pt x="85" y="50"/>
                  </a:lnTo>
                  <a:close/>
                </a:path>
              </a:pathLst>
            </a:custGeom>
            <a:solidFill>
              <a:schemeClr val="accent1"/>
            </a:solidFill>
            <a:ln>
              <a:noFill/>
            </a:ln>
            <a:extLst/>
          </p:spPr>
          <p:txBody>
            <a:bodyPr anchor="t" anchorCtr="0" bIns="60941" compatLnSpc="1" lIns="121882" numCol="1" rIns="121882" tIns="60941" vert="horz" wrap="square">
              <a:prstTxWarp prst="textNoShape">
                <a:avLst/>
              </a:prstTxWarp>
            </a:bodyPr>
            <a:lstStyle/>
            <a:p>
              <a:endParaRPr lang="en-US" sz="2399">
                <a:latin charset="-122" pitchFamily="34" typeface="微软雅黑"/>
                <a:ea charset="-122" pitchFamily="34" typeface="微软雅黑"/>
                <a:sym charset="-122" pitchFamily="34" typeface="微软雅黑"/>
              </a:endParaRPr>
            </a:p>
          </p:txBody>
        </p:sp>
      </p:grpSp>
      <p:sp>
        <p:nvSpPr>
          <p:cNvPr id="12" name="Freeform 7"/>
          <p:cNvSpPr>
            <a:spLocks noEditPoints="1"/>
          </p:cNvSpPr>
          <p:nvPr/>
        </p:nvSpPr>
        <p:spPr bwMode="auto">
          <a:xfrm>
            <a:off x="5370750" y="2373208"/>
            <a:ext cx="1308215" cy="1308215"/>
          </a:xfrm>
          <a:custGeom>
            <a:gdLst>
              <a:gd fmla="*/ 112 w 120" name="T0"/>
              <a:gd fmla="*/ 60 h 120" name="T1"/>
              <a:gd fmla="*/ 107 w 120" name="T2"/>
              <a:gd fmla="*/ 63 h 120" name="T3"/>
              <a:gd fmla="*/ 99 w 120" name="T4"/>
              <a:gd fmla="*/ 63 h 120" name="T5"/>
              <a:gd fmla="*/ 94 w 120" name="T6"/>
              <a:gd fmla="*/ 50 h 120" name="T7"/>
              <a:gd fmla="*/ 90 w 120" name="T8"/>
              <a:gd fmla="*/ 52 h 120" name="T9"/>
              <a:gd fmla="*/ 85 w 120" name="T10"/>
              <a:gd fmla="*/ 55 h 120" name="T11"/>
              <a:gd fmla="*/ 83 w 120" name="T12"/>
              <a:gd fmla="*/ 56 h 120" name="T13"/>
              <a:gd fmla="*/ 88 w 120" name="T14"/>
              <a:gd fmla="*/ 68 h 120" name="T15"/>
              <a:gd fmla="*/ 84 w 120" name="T16"/>
              <a:gd fmla="*/ 79 h 120" name="T17"/>
              <a:gd fmla="*/ 80 w 120" name="T18"/>
              <a:gd fmla="*/ 87 h 120" name="T19"/>
              <a:gd fmla="*/ 74 w 120" name="T20"/>
              <a:gd fmla="*/ 84 h 120" name="T21"/>
              <a:gd fmla="*/ 70 w 120" name="T22"/>
              <a:gd fmla="*/ 73 h 120" name="T23"/>
              <a:gd fmla="*/ 62 w 120" name="T24"/>
              <a:gd fmla="*/ 65 h 120" name="T25"/>
              <a:gd fmla="*/ 54 w 120" name="T26"/>
              <a:gd fmla="*/ 57 h 120" name="T27"/>
              <a:gd fmla="*/ 62 w 120" name="T28"/>
              <a:gd fmla="*/ 52 h 120" name="T29"/>
              <a:gd fmla="*/ 79 w 120" name="T30"/>
              <a:gd fmla="*/ 44 h 120" name="T31"/>
              <a:gd fmla="*/ 66 w 120" name="T32"/>
              <a:gd fmla="*/ 44 h 120" name="T33"/>
              <a:gd fmla="*/ 52 w 120" name="T34"/>
              <a:gd fmla="*/ 43 h 120" name="T35"/>
              <a:gd fmla="*/ 66 w 120" name="T36"/>
              <a:gd fmla="*/ 31 h 120" name="T37"/>
              <a:gd fmla="*/ 77 w 120" name="T38"/>
              <a:gd fmla="*/ 20 h 120" name="T39"/>
              <a:gd fmla="*/ 91 w 120" name="T40"/>
              <a:gd fmla="*/ 19 h 120" name="T41"/>
              <a:gd fmla="*/ 104 w 120" name="T42"/>
              <a:gd fmla="*/ 19 h 120" name="T43"/>
              <a:gd fmla="*/ 16 w 120" name="T44"/>
              <a:gd fmla="*/ 18 h 120" name="T45"/>
              <a:gd fmla="*/ 34 w 120" name="T46"/>
              <a:gd fmla="*/ 18 h 120" name="T47"/>
              <a:gd fmla="*/ 44 w 120" name="T48"/>
              <a:gd fmla="*/ 25 h 120" name="T49"/>
              <a:gd fmla="*/ 41 w 120" name="T50"/>
              <a:gd fmla="*/ 39 h 120" name="T51"/>
              <a:gd fmla="*/ 34 w 120" name="T52"/>
              <a:gd fmla="*/ 54 h 120" name="T53"/>
              <a:gd fmla="*/ 51 w 120" name="T54"/>
              <a:gd fmla="*/ 64 h 120" name="T55"/>
              <a:gd fmla="*/ 57 w 120" name="T56"/>
              <a:gd fmla="*/ 72 h 120" name="T57"/>
              <a:gd fmla="*/ 48 w 120" name="T58"/>
              <a:gd fmla="*/ 82 h 120" name="T59"/>
              <a:gd fmla="*/ 42 w 120" name="T60"/>
              <a:gd fmla="*/ 91 h 120" name="T61"/>
              <a:gd fmla="*/ 43 w 120" name="T62"/>
              <a:gd fmla="*/ 101 h 120" name="T63"/>
              <a:gd fmla="*/ 38 w 120" name="T64"/>
              <a:gd fmla="*/ 102 h 120" name="T65"/>
              <a:gd fmla="*/ 35 w 120" name="T66"/>
              <a:gd fmla="*/ 88 h 120" name="T67"/>
              <a:gd fmla="*/ 26 w 120" name="T68"/>
              <a:gd fmla="*/ 76 h 120" name="T69"/>
              <a:gd fmla="*/ 21 w 120" name="T70"/>
              <a:gd fmla="*/ 59 h 120" name="T71"/>
              <a:gd fmla="*/ 13 w 120" name="T72"/>
              <a:gd fmla="*/ 57 h 120" name="T73"/>
              <a:gd fmla="*/ 10 w 120" name="T74"/>
              <a:gd fmla="*/ 40 h 120" name="T75"/>
              <a:gd fmla="*/ 8 w 120" name="T76"/>
              <a:gd fmla="*/ 32 h 120" name="T77"/>
              <a:gd fmla="*/ 0 w 120" name="T78"/>
              <a:gd fmla="*/ 60 h 120" name="T79"/>
              <a:gd fmla="*/ 120 w 120" name="T80"/>
              <a:gd fmla="*/ 61 h 120" name="T81"/>
              <a:gd fmla="*/ 50 w 120" name="T82"/>
              <a:gd fmla="*/ 36 h 120" name="T83"/>
              <a:gd fmla="*/ 47 w 120" name="T84"/>
              <a:gd fmla="*/ 29 h 120" name="T85"/>
              <a:gd fmla="*/ 58 w 120" name="T86"/>
              <a:gd fmla="*/ 23 h 120" name="T87"/>
              <a:gd fmla="*/ 58 w 120" name="T88"/>
              <a:gd fmla="*/ 31 h 120" name="T89"/>
              <a:gd fmla="*/ 50 w 120" name="T90"/>
              <a:gd fmla="*/ 36 h 120"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120" w="120">
                <a:moveTo>
                  <a:pt x="115" y="63"/>
                </a:moveTo>
                <a:cubicBezTo>
                  <a:pt x="113" y="63"/>
                  <a:pt x="112" y="62"/>
                  <a:pt x="112" y="60"/>
                </a:cubicBezTo>
                <a:cubicBezTo>
                  <a:pt x="112" y="59"/>
                  <a:pt x="111" y="58"/>
                  <a:pt x="110" y="58"/>
                </a:cubicBezTo>
                <a:cubicBezTo>
                  <a:pt x="108" y="58"/>
                  <a:pt x="107" y="60"/>
                  <a:pt x="107" y="63"/>
                </a:cubicBezTo>
                <a:cubicBezTo>
                  <a:pt x="107" y="66"/>
                  <a:pt x="107" y="69"/>
                  <a:pt x="101" y="69"/>
                </a:cubicBezTo>
                <a:cubicBezTo>
                  <a:pt x="96" y="69"/>
                  <a:pt x="99" y="63"/>
                  <a:pt x="99" y="63"/>
                </a:cubicBezTo>
                <a:cubicBezTo>
                  <a:pt x="100" y="60"/>
                  <a:pt x="100" y="56"/>
                  <a:pt x="97" y="54"/>
                </a:cubicBezTo>
                <a:cubicBezTo>
                  <a:pt x="96" y="52"/>
                  <a:pt x="95" y="51"/>
                  <a:pt x="94" y="50"/>
                </a:cubicBezTo>
                <a:cubicBezTo>
                  <a:pt x="92" y="48"/>
                  <a:pt x="90" y="47"/>
                  <a:pt x="89" y="48"/>
                </a:cubicBezTo>
                <a:cubicBezTo>
                  <a:pt x="88" y="48"/>
                  <a:pt x="88" y="50"/>
                  <a:pt x="90" y="52"/>
                </a:cubicBezTo>
                <a:cubicBezTo>
                  <a:pt x="91" y="53"/>
                  <a:pt x="92" y="55"/>
                  <a:pt x="91" y="56"/>
                </a:cubicBezTo>
                <a:cubicBezTo>
                  <a:pt x="91" y="57"/>
                  <a:pt x="88" y="57"/>
                  <a:pt x="85" y="55"/>
                </a:cubicBezTo>
                <a:cubicBezTo>
                  <a:pt x="85" y="55"/>
                  <a:pt x="84" y="55"/>
                  <a:pt x="84" y="55"/>
                </a:cubicBezTo>
                <a:cubicBezTo>
                  <a:pt x="81" y="53"/>
                  <a:pt x="81" y="54"/>
                  <a:pt x="83" y="56"/>
                </a:cubicBezTo>
                <a:cubicBezTo>
                  <a:pt x="84" y="57"/>
                  <a:pt x="85" y="58"/>
                  <a:pt x="86" y="59"/>
                </a:cubicBezTo>
                <a:cubicBezTo>
                  <a:pt x="88" y="61"/>
                  <a:pt x="89" y="65"/>
                  <a:pt x="88" y="68"/>
                </a:cubicBezTo>
                <a:cubicBezTo>
                  <a:pt x="88" y="68"/>
                  <a:pt x="88" y="69"/>
                  <a:pt x="87" y="69"/>
                </a:cubicBezTo>
                <a:cubicBezTo>
                  <a:pt x="86" y="72"/>
                  <a:pt x="84" y="76"/>
                  <a:pt x="84" y="79"/>
                </a:cubicBezTo>
                <a:cubicBezTo>
                  <a:pt x="84" y="79"/>
                  <a:pt x="84" y="80"/>
                  <a:pt x="83" y="80"/>
                </a:cubicBezTo>
                <a:cubicBezTo>
                  <a:pt x="83" y="83"/>
                  <a:pt x="81" y="86"/>
                  <a:pt x="80" y="87"/>
                </a:cubicBezTo>
                <a:cubicBezTo>
                  <a:pt x="78" y="89"/>
                  <a:pt x="77" y="88"/>
                  <a:pt x="76" y="87"/>
                </a:cubicBezTo>
                <a:cubicBezTo>
                  <a:pt x="76" y="85"/>
                  <a:pt x="75" y="84"/>
                  <a:pt x="74" y="84"/>
                </a:cubicBezTo>
                <a:cubicBezTo>
                  <a:pt x="72" y="84"/>
                  <a:pt x="71" y="81"/>
                  <a:pt x="70" y="78"/>
                </a:cubicBezTo>
                <a:cubicBezTo>
                  <a:pt x="70" y="77"/>
                  <a:pt x="70" y="75"/>
                  <a:pt x="70" y="73"/>
                </a:cubicBezTo>
                <a:cubicBezTo>
                  <a:pt x="69" y="70"/>
                  <a:pt x="67" y="67"/>
                  <a:pt x="64" y="66"/>
                </a:cubicBezTo>
                <a:cubicBezTo>
                  <a:pt x="64" y="65"/>
                  <a:pt x="63" y="65"/>
                  <a:pt x="62" y="65"/>
                </a:cubicBezTo>
                <a:cubicBezTo>
                  <a:pt x="60" y="63"/>
                  <a:pt x="56" y="60"/>
                  <a:pt x="54" y="58"/>
                </a:cubicBezTo>
                <a:cubicBezTo>
                  <a:pt x="54" y="57"/>
                  <a:pt x="54" y="57"/>
                  <a:pt x="54" y="57"/>
                </a:cubicBezTo>
                <a:cubicBezTo>
                  <a:pt x="52" y="54"/>
                  <a:pt x="54" y="52"/>
                  <a:pt x="57" y="52"/>
                </a:cubicBezTo>
                <a:cubicBezTo>
                  <a:pt x="59" y="52"/>
                  <a:pt x="61" y="52"/>
                  <a:pt x="62" y="52"/>
                </a:cubicBezTo>
                <a:cubicBezTo>
                  <a:pt x="65" y="52"/>
                  <a:pt x="70" y="52"/>
                  <a:pt x="73" y="51"/>
                </a:cubicBezTo>
                <a:cubicBezTo>
                  <a:pt x="76" y="50"/>
                  <a:pt x="79" y="47"/>
                  <a:pt x="79" y="44"/>
                </a:cubicBezTo>
                <a:cubicBezTo>
                  <a:pt x="79" y="42"/>
                  <a:pt x="77" y="40"/>
                  <a:pt x="74" y="41"/>
                </a:cubicBezTo>
                <a:cubicBezTo>
                  <a:pt x="71" y="41"/>
                  <a:pt x="67" y="43"/>
                  <a:pt x="66" y="44"/>
                </a:cubicBezTo>
                <a:cubicBezTo>
                  <a:pt x="64" y="46"/>
                  <a:pt x="60" y="47"/>
                  <a:pt x="57" y="47"/>
                </a:cubicBezTo>
                <a:cubicBezTo>
                  <a:pt x="54" y="47"/>
                  <a:pt x="52" y="45"/>
                  <a:pt x="52" y="43"/>
                </a:cubicBezTo>
                <a:cubicBezTo>
                  <a:pt x="53" y="40"/>
                  <a:pt x="55" y="37"/>
                  <a:pt x="57" y="35"/>
                </a:cubicBezTo>
                <a:cubicBezTo>
                  <a:pt x="59" y="33"/>
                  <a:pt x="63" y="31"/>
                  <a:pt x="66" y="31"/>
                </a:cubicBezTo>
                <a:cubicBezTo>
                  <a:pt x="68" y="31"/>
                  <a:pt x="70" y="29"/>
                  <a:pt x="71" y="26"/>
                </a:cubicBezTo>
                <a:cubicBezTo>
                  <a:pt x="72" y="23"/>
                  <a:pt x="75" y="21"/>
                  <a:pt x="77" y="20"/>
                </a:cubicBezTo>
                <a:cubicBezTo>
                  <a:pt x="79" y="20"/>
                  <a:pt x="80" y="20"/>
                  <a:pt x="82" y="20"/>
                </a:cubicBezTo>
                <a:cubicBezTo>
                  <a:pt x="84" y="19"/>
                  <a:pt x="88" y="19"/>
                  <a:pt x="91" y="19"/>
                </a:cubicBezTo>
                <a:cubicBezTo>
                  <a:pt x="93" y="19"/>
                  <a:pt x="95" y="19"/>
                  <a:pt x="97" y="19"/>
                </a:cubicBezTo>
                <a:cubicBezTo>
                  <a:pt x="99" y="19"/>
                  <a:pt x="102" y="19"/>
                  <a:pt x="104" y="19"/>
                </a:cubicBezTo>
                <a:cubicBezTo>
                  <a:pt x="93" y="7"/>
                  <a:pt x="78" y="0"/>
                  <a:pt x="60" y="0"/>
                </a:cubicBezTo>
                <a:cubicBezTo>
                  <a:pt x="43" y="0"/>
                  <a:pt x="27" y="7"/>
                  <a:pt x="16" y="18"/>
                </a:cubicBezTo>
                <a:cubicBezTo>
                  <a:pt x="19" y="18"/>
                  <a:pt x="21" y="18"/>
                  <a:pt x="24" y="18"/>
                </a:cubicBezTo>
                <a:cubicBezTo>
                  <a:pt x="27" y="18"/>
                  <a:pt x="31" y="18"/>
                  <a:pt x="34" y="18"/>
                </a:cubicBezTo>
                <a:cubicBezTo>
                  <a:pt x="35" y="18"/>
                  <a:pt x="37" y="19"/>
                  <a:pt x="38" y="19"/>
                </a:cubicBezTo>
                <a:cubicBezTo>
                  <a:pt x="41" y="20"/>
                  <a:pt x="43" y="23"/>
                  <a:pt x="44" y="25"/>
                </a:cubicBezTo>
                <a:cubicBezTo>
                  <a:pt x="44" y="27"/>
                  <a:pt x="44" y="29"/>
                  <a:pt x="44" y="31"/>
                </a:cubicBezTo>
                <a:cubicBezTo>
                  <a:pt x="45" y="34"/>
                  <a:pt x="43" y="37"/>
                  <a:pt x="41" y="39"/>
                </a:cubicBezTo>
                <a:cubicBezTo>
                  <a:pt x="39" y="42"/>
                  <a:pt x="36" y="44"/>
                  <a:pt x="33" y="47"/>
                </a:cubicBezTo>
                <a:cubicBezTo>
                  <a:pt x="31" y="49"/>
                  <a:pt x="31" y="52"/>
                  <a:pt x="34" y="54"/>
                </a:cubicBezTo>
                <a:cubicBezTo>
                  <a:pt x="36" y="56"/>
                  <a:pt x="39" y="57"/>
                  <a:pt x="41" y="59"/>
                </a:cubicBezTo>
                <a:cubicBezTo>
                  <a:pt x="44" y="61"/>
                  <a:pt x="48" y="63"/>
                  <a:pt x="51" y="64"/>
                </a:cubicBezTo>
                <a:cubicBezTo>
                  <a:pt x="51" y="64"/>
                  <a:pt x="52" y="65"/>
                  <a:pt x="52" y="65"/>
                </a:cubicBezTo>
                <a:cubicBezTo>
                  <a:pt x="55" y="66"/>
                  <a:pt x="57" y="69"/>
                  <a:pt x="57" y="72"/>
                </a:cubicBezTo>
                <a:cubicBezTo>
                  <a:pt x="56" y="74"/>
                  <a:pt x="55" y="77"/>
                  <a:pt x="54" y="77"/>
                </a:cubicBezTo>
                <a:cubicBezTo>
                  <a:pt x="52" y="77"/>
                  <a:pt x="50" y="79"/>
                  <a:pt x="48" y="82"/>
                </a:cubicBezTo>
                <a:cubicBezTo>
                  <a:pt x="48" y="82"/>
                  <a:pt x="48" y="83"/>
                  <a:pt x="47" y="83"/>
                </a:cubicBezTo>
                <a:cubicBezTo>
                  <a:pt x="46" y="86"/>
                  <a:pt x="43" y="90"/>
                  <a:pt x="42" y="91"/>
                </a:cubicBezTo>
                <a:cubicBezTo>
                  <a:pt x="40" y="93"/>
                  <a:pt x="40" y="95"/>
                  <a:pt x="41" y="97"/>
                </a:cubicBezTo>
                <a:cubicBezTo>
                  <a:pt x="43" y="98"/>
                  <a:pt x="43" y="100"/>
                  <a:pt x="43" y="101"/>
                </a:cubicBezTo>
                <a:cubicBezTo>
                  <a:pt x="43" y="103"/>
                  <a:pt x="41" y="103"/>
                  <a:pt x="39" y="103"/>
                </a:cubicBezTo>
                <a:cubicBezTo>
                  <a:pt x="39" y="102"/>
                  <a:pt x="38" y="102"/>
                  <a:pt x="38" y="102"/>
                </a:cubicBezTo>
                <a:cubicBezTo>
                  <a:pt x="36" y="101"/>
                  <a:pt x="34" y="98"/>
                  <a:pt x="34" y="95"/>
                </a:cubicBezTo>
                <a:cubicBezTo>
                  <a:pt x="34" y="93"/>
                  <a:pt x="34" y="90"/>
                  <a:pt x="35" y="88"/>
                </a:cubicBezTo>
                <a:cubicBezTo>
                  <a:pt x="35" y="85"/>
                  <a:pt x="34" y="82"/>
                  <a:pt x="32" y="81"/>
                </a:cubicBezTo>
                <a:cubicBezTo>
                  <a:pt x="30" y="80"/>
                  <a:pt x="28" y="77"/>
                  <a:pt x="26" y="76"/>
                </a:cubicBezTo>
                <a:cubicBezTo>
                  <a:pt x="25" y="74"/>
                  <a:pt x="24" y="71"/>
                  <a:pt x="24" y="68"/>
                </a:cubicBezTo>
                <a:cubicBezTo>
                  <a:pt x="24" y="65"/>
                  <a:pt x="22" y="61"/>
                  <a:pt x="21" y="59"/>
                </a:cubicBezTo>
                <a:cubicBezTo>
                  <a:pt x="19" y="58"/>
                  <a:pt x="18" y="57"/>
                  <a:pt x="18" y="57"/>
                </a:cubicBezTo>
                <a:cubicBezTo>
                  <a:pt x="18" y="57"/>
                  <a:pt x="18" y="57"/>
                  <a:pt x="13" y="57"/>
                </a:cubicBezTo>
                <a:cubicBezTo>
                  <a:pt x="7" y="57"/>
                  <a:pt x="7" y="51"/>
                  <a:pt x="7" y="51"/>
                </a:cubicBezTo>
                <a:cubicBezTo>
                  <a:pt x="7" y="48"/>
                  <a:pt x="9" y="43"/>
                  <a:pt x="10" y="40"/>
                </a:cubicBezTo>
                <a:cubicBezTo>
                  <a:pt x="10" y="39"/>
                  <a:pt x="11" y="37"/>
                  <a:pt x="12" y="35"/>
                </a:cubicBezTo>
                <a:cubicBezTo>
                  <a:pt x="13" y="32"/>
                  <a:pt x="11" y="30"/>
                  <a:pt x="8" y="32"/>
                </a:cubicBezTo>
                <a:cubicBezTo>
                  <a:pt x="8" y="32"/>
                  <a:pt x="7" y="32"/>
                  <a:pt x="6" y="32"/>
                </a:cubicBezTo>
                <a:cubicBezTo>
                  <a:pt x="2" y="41"/>
                  <a:pt x="0" y="50"/>
                  <a:pt x="0" y="60"/>
                </a:cubicBezTo>
                <a:cubicBezTo>
                  <a:pt x="0" y="93"/>
                  <a:pt x="27" y="120"/>
                  <a:pt x="60" y="120"/>
                </a:cubicBezTo>
                <a:cubicBezTo>
                  <a:pt x="93" y="120"/>
                  <a:pt x="119" y="93"/>
                  <a:pt x="120" y="61"/>
                </a:cubicBezTo>
                <a:cubicBezTo>
                  <a:pt x="118" y="62"/>
                  <a:pt x="116" y="63"/>
                  <a:pt x="115" y="63"/>
                </a:cubicBezTo>
                <a:close/>
                <a:moveTo>
                  <a:pt x="50" y="36"/>
                </a:moveTo>
                <a:cubicBezTo>
                  <a:pt x="49" y="37"/>
                  <a:pt x="48" y="36"/>
                  <a:pt x="47" y="33"/>
                </a:cubicBezTo>
                <a:cubicBezTo>
                  <a:pt x="47" y="32"/>
                  <a:pt x="47" y="30"/>
                  <a:pt x="47" y="29"/>
                </a:cubicBezTo>
                <a:cubicBezTo>
                  <a:pt x="47" y="26"/>
                  <a:pt x="51" y="23"/>
                  <a:pt x="53" y="23"/>
                </a:cubicBezTo>
                <a:cubicBezTo>
                  <a:pt x="55" y="23"/>
                  <a:pt x="56" y="23"/>
                  <a:pt x="58" y="23"/>
                </a:cubicBezTo>
                <a:cubicBezTo>
                  <a:pt x="61" y="23"/>
                  <a:pt x="63" y="25"/>
                  <a:pt x="63" y="26"/>
                </a:cubicBezTo>
                <a:cubicBezTo>
                  <a:pt x="63" y="27"/>
                  <a:pt x="61" y="29"/>
                  <a:pt x="58" y="31"/>
                </a:cubicBezTo>
                <a:cubicBezTo>
                  <a:pt x="58" y="31"/>
                  <a:pt x="58" y="31"/>
                  <a:pt x="57" y="31"/>
                </a:cubicBezTo>
                <a:cubicBezTo>
                  <a:pt x="54" y="33"/>
                  <a:pt x="51" y="35"/>
                  <a:pt x="50" y="36"/>
                </a:cubicBezTo>
                <a:close/>
              </a:path>
            </a:pathLst>
          </a:custGeom>
          <a:solidFill>
            <a:schemeClr val="accent2"/>
          </a:solidFill>
          <a:ln>
            <a:noFill/>
          </a:ln>
        </p:spPr>
        <p:txBody>
          <a:bodyPr anchor="t" anchorCtr="0" bIns="60941" compatLnSpc="1" lIns="121882" numCol="1" rIns="121882" tIns="60941" vert="horz" wrap="square">
            <a:prstTxWarp prst="textNoShape">
              <a:avLst/>
            </a:prstTxWarp>
          </a:bodyPr>
          <a:lstStyle/>
          <a:p>
            <a:endParaRPr lang="en-US" sz="2399">
              <a:latin charset="-122" pitchFamily="34" typeface="微软雅黑"/>
              <a:ea charset="-122" pitchFamily="34" typeface="微软雅黑"/>
              <a:sym charset="-122" pitchFamily="34" typeface="微软雅黑"/>
            </a:endParaRPr>
          </a:p>
        </p:txBody>
      </p:sp>
      <p:grpSp>
        <p:nvGrpSpPr>
          <p:cNvPr id="13" name="Group 12"/>
          <p:cNvGrpSpPr/>
          <p:nvPr/>
        </p:nvGrpSpPr>
        <p:grpSpPr>
          <a:xfrm>
            <a:off x="9298518" y="2433550"/>
            <a:ext cx="778013" cy="1100742"/>
            <a:chOff x="1531144" y="3781426"/>
            <a:chExt cx="504641" cy="713971"/>
          </a:xfrm>
        </p:grpSpPr>
        <p:sp>
          <p:nvSpPr>
            <p:cNvPr id="14" name="Freeform 8"/>
            <p:cNvSpPr/>
            <p:nvPr/>
          </p:nvSpPr>
          <p:spPr bwMode="auto">
            <a:xfrm>
              <a:off x="1624597" y="3781426"/>
              <a:ext cx="332690" cy="291570"/>
            </a:xfrm>
            <a:custGeom>
              <a:gdLst>
                <a:gd fmla="*/ 42 w 47" name="T0"/>
                <a:gd fmla="*/ 32 h 41" name="T1"/>
                <a:gd fmla="*/ 31 w 47" name="T2"/>
                <a:gd fmla="*/ 26 h 41" name="T3"/>
                <a:gd fmla="*/ 32 w 47" name="T4"/>
                <a:gd fmla="*/ 24 h 41" name="T5"/>
                <a:gd fmla="*/ 32 w 47" name="T6"/>
                <a:gd fmla="*/ 21 h 41" name="T7"/>
                <a:gd fmla="*/ 33 w 47" name="T8"/>
                <a:gd fmla="*/ 21 h 41" name="T9"/>
                <a:gd fmla="*/ 34 w 47" name="T10"/>
                <a:gd fmla="*/ 16 h 41" name="T11"/>
                <a:gd fmla="*/ 33 w 47" name="T12"/>
                <a:gd fmla="*/ 15 h 41" name="T13"/>
                <a:gd fmla="*/ 33 w 47" name="T14"/>
                <a:gd fmla="*/ 8 h 41" name="T15"/>
                <a:gd fmla="*/ 34 w 47" name="T16"/>
                <a:gd fmla="*/ 8 h 41" name="T17"/>
                <a:gd fmla="*/ 29 w 47" name="T18"/>
                <a:gd fmla="*/ 2 h 41" name="T19"/>
                <a:gd fmla="*/ 24 w 47" name="T20"/>
                <a:gd fmla="*/ 1 h 41" name="T21"/>
                <a:gd fmla="*/ 23 w 47" name="T22"/>
                <a:gd fmla="*/ 1 h 41" name="T23"/>
                <a:gd fmla="*/ 22 w 47" name="T24"/>
                <a:gd fmla="*/ 1 h 41" name="T25"/>
                <a:gd fmla="*/ 14 w 47" name="T26"/>
                <a:gd fmla="*/ 15 h 41" name="T27"/>
                <a:gd fmla="*/ 13 w 47" name="T28"/>
                <a:gd fmla="*/ 16 h 41" name="T29"/>
                <a:gd fmla="*/ 14 w 47" name="T30"/>
                <a:gd fmla="*/ 21 h 41" name="T31"/>
                <a:gd fmla="*/ 15 w 47" name="T32"/>
                <a:gd fmla="*/ 21 h 41" name="T33"/>
                <a:gd fmla="*/ 16 w 47" name="T34"/>
                <a:gd fmla="*/ 24 h 41" name="T35"/>
                <a:gd fmla="*/ 17 w 47" name="T36"/>
                <a:gd fmla="*/ 26 h 41" name="T37"/>
                <a:gd fmla="*/ 5 w 47" name="T38"/>
                <a:gd fmla="*/ 32 h 41" name="T39"/>
                <a:gd fmla="*/ 1 w 47" name="T40"/>
                <a:gd fmla="*/ 41 h 41" name="T41"/>
                <a:gd fmla="*/ 24 w 47" name="T42"/>
                <a:gd fmla="*/ 41 h 41" name="T43"/>
                <a:gd fmla="*/ 46 w 47" name="T44"/>
                <a:gd fmla="*/ 41 h 41" name="T45"/>
                <a:gd fmla="*/ 42 w 47" name="T46"/>
                <a:gd fmla="*/ 32 h 41"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41" w="47">
                  <a:moveTo>
                    <a:pt x="42" y="32"/>
                  </a:moveTo>
                  <a:cubicBezTo>
                    <a:pt x="37" y="30"/>
                    <a:pt x="32" y="30"/>
                    <a:pt x="31" y="26"/>
                  </a:cubicBezTo>
                  <a:cubicBezTo>
                    <a:pt x="31" y="26"/>
                    <a:pt x="31" y="25"/>
                    <a:pt x="32" y="24"/>
                  </a:cubicBezTo>
                  <a:cubicBezTo>
                    <a:pt x="32" y="22"/>
                    <a:pt x="32" y="21"/>
                    <a:pt x="32" y="21"/>
                  </a:cubicBezTo>
                  <a:cubicBezTo>
                    <a:pt x="32" y="21"/>
                    <a:pt x="33" y="22"/>
                    <a:pt x="33" y="21"/>
                  </a:cubicBezTo>
                  <a:cubicBezTo>
                    <a:pt x="34" y="20"/>
                    <a:pt x="34" y="17"/>
                    <a:pt x="34" y="16"/>
                  </a:cubicBezTo>
                  <a:cubicBezTo>
                    <a:pt x="34" y="15"/>
                    <a:pt x="33" y="15"/>
                    <a:pt x="33" y="15"/>
                  </a:cubicBezTo>
                  <a:cubicBezTo>
                    <a:pt x="33" y="15"/>
                    <a:pt x="34" y="11"/>
                    <a:pt x="33" y="8"/>
                  </a:cubicBezTo>
                  <a:cubicBezTo>
                    <a:pt x="33" y="8"/>
                    <a:pt x="34" y="8"/>
                    <a:pt x="34" y="8"/>
                  </a:cubicBezTo>
                  <a:cubicBezTo>
                    <a:pt x="32" y="6"/>
                    <a:pt x="33" y="4"/>
                    <a:pt x="29" y="2"/>
                  </a:cubicBezTo>
                  <a:cubicBezTo>
                    <a:pt x="28" y="2"/>
                    <a:pt x="26" y="1"/>
                    <a:pt x="24" y="1"/>
                  </a:cubicBezTo>
                  <a:cubicBezTo>
                    <a:pt x="23" y="1"/>
                    <a:pt x="23" y="1"/>
                    <a:pt x="23" y="1"/>
                  </a:cubicBezTo>
                  <a:cubicBezTo>
                    <a:pt x="22" y="1"/>
                    <a:pt x="22" y="1"/>
                    <a:pt x="22" y="1"/>
                  </a:cubicBezTo>
                  <a:cubicBezTo>
                    <a:pt x="11" y="0"/>
                    <a:pt x="14" y="15"/>
                    <a:pt x="14" y="15"/>
                  </a:cubicBezTo>
                  <a:cubicBezTo>
                    <a:pt x="14" y="15"/>
                    <a:pt x="13" y="15"/>
                    <a:pt x="13" y="16"/>
                  </a:cubicBezTo>
                  <a:cubicBezTo>
                    <a:pt x="13" y="17"/>
                    <a:pt x="14" y="20"/>
                    <a:pt x="14" y="21"/>
                  </a:cubicBezTo>
                  <a:cubicBezTo>
                    <a:pt x="14" y="22"/>
                    <a:pt x="15" y="21"/>
                    <a:pt x="15" y="21"/>
                  </a:cubicBezTo>
                  <a:cubicBezTo>
                    <a:pt x="15" y="21"/>
                    <a:pt x="15" y="22"/>
                    <a:pt x="16" y="24"/>
                  </a:cubicBezTo>
                  <a:cubicBezTo>
                    <a:pt x="16" y="25"/>
                    <a:pt x="17" y="26"/>
                    <a:pt x="17" y="26"/>
                  </a:cubicBezTo>
                  <a:cubicBezTo>
                    <a:pt x="16" y="30"/>
                    <a:pt x="10" y="30"/>
                    <a:pt x="5" y="32"/>
                  </a:cubicBezTo>
                  <a:cubicBezTo>
                    <a:pt x="0" y="33"/>
                    <a:pt x="1" y="41"/>
                    <a:pt x="1" y="41"/>
                  </a:cubicBezTo>
                  <a:cubicBezTo>
                    <a:pt x="24" y="41"/>
                    <a:pt x="24" y="41"/>
                    <a:pt x="24" y="41"/>
                  </a:cubicBezTo>
                  <a:cubicBezTo>
                    <a:pt x="46" y="41"/>
                    <a:pt x="46" y="41"/>
                    <a:pt x="46" y="41"/>
                  </a:cubicBezTo>
                  <a:cubicBezTo>
                    <a:pt x="46" y="41"/>
                    <a:pt x="47" y="33"/>
                    <a:pt x="42" y="32"/>
                  </a:cubicBez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lang="en-US" sz="2399">
                <a:latin charset="-122" pitchFamily="34" typeface="微软雅黑"/>
                <a:ea charset="-122" pitchFamily="34" typeface="微软雅黑"/>
                <a:sym charset="-122" pitchFamily="34" typeface="微软雅黑"/>
              </a:endParaRPr>
            </a:p>
          </p:txBody>
        </p:sp>
        <p:sp>
          <p:nvSpPr>
            <p:cNvPr id="15" name="Oval 9"/>
            <p:cNvSpPr>
              <a:spLocks noChangeArrowheads="1"/>
            </p:cNvSpPr>
            <p:nvPr/>
          </p:nvSpPr>
          <p:spPr bwMode="auto">
            <a:xfrm>
              <a:off x="1718048" y="4368303"/>
              <a:ext cx="134571" cy="127094"/>
            </a:xfrm>
            <a:prstGeom prst="ellipse">
              <a:avLst/>
            </a:prstGeom>
            <a:solidFill>
              <a:schemeClr val="bg1">
                <a:lumMod val="75000"/>
              </a:schemeClr>
            </a:solid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lang="en-US" sz="2399">
                <a:latin charset="-122" pitchFamily="34" typeface="微软雅黑"/>
                <a:ea charset="-122" pitchFamily="34" typeface="微软雅黑"/>
                <a:sym charset="-122" pitchFamily="34" typeface="微软雅黑"/>
              </a:endParaRPr>
            </a:p>
          </p:txBody>
        </p:sp>
        <p:sp>
          <p:nvSpPr>
            <p:cNvPr id="16" name="Oval 10"/>
            <p:cNvSpPr>
              <a:spLocks noChangeArrowheads="1"/>
            </p:cNvSpPr>
            <p:nvPr/>
          </p:nvSpPr>
          <p:spPr bwMode="auto">
            <a:xfrm>
              <a:off x="1531144" y="4368303"/>
              <a:ext cx="134571" cy="127094"/>
            </a:xfrm>
            <a:prstGeom prst="ellipse">
              <a:avLst/>
            </a:prstGeom>
            <a:solidFill>
              <a:schemeClr val="accent3"/>
            </a:solid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lang="en-US" sz="2399">
                <a:latin charset="-122" pitchFamily="34" typeface="微软雅黑"/>
                <a:ea charset="-122" pitchFamily="34" typeface="微软雅黑"/>
                <a:sym charset="-122" pitchFamily="34" typeface="微软雅黑"/>
              </a:endParaRPr>
            </a:p>
          </p:txBody>
        </p:sp>
        <p:sp>
          <p:nvSpPr>
            <p:cNvPr id="17" name="Oval 11"/>
            <p:cNvSpPr>
              <a:spLocks noChangeArrowheads="1"/>
            </p:cNvSpPr>
            <p:nvPr/>
          </p:nvSpPr>
          <p:spPr bwMode="auto">
            <a:xfrm>
              <a:off x="1901214" y="4368303"/>
              <a:ext cx="134571" cy="127094"/>
            </a:xfrm>
            <a:prstGeom prst="ellipse">
              <a:avLst/>
            </a:prstGeom>
            <a:solidFill>
              <a:schemeClr val="bg1">
                <a:lumMod val="75000"/>
              </a:schemeClr>
            </a:solid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lang="en-US" sz="2399">
                <a:latin charset="-122" pitchFamily="34" typeface="微软雅黑"/>
                <a:ea charset="-122" pitchFamily="34" typeface="微软雅黑"/>
                <a:sym charset="-122" pitchFamily="34" typeface="微软雅黑"/>
              </a:endParaRPr>
            </a:p>
          </p:txBody>
        </p:sp>
        <p:sp>
          <p:nvSpPr>
            <p:cNvPr id="18" name="Freeform 12"/>
            <p:cNvSpPr/>
            <p:nvPr/>
          </p:nvSpPr>
          <p:spPr bwMode="auto">
            <a:xfrm>
              <a:off x="1598429" y="4162710"/>
              <a:ext cx="381284" cy="134571"/>
            </a:xfrm>
            <a:custGeom>
              <a:gdLst>
                <a:gd fmla="*/ 90 w 102" name="T0"/>
                <a:gd fmla="*/ 0 h 36" name="T1"/>
                <a:gd fmla="*/ 11 w 102" name="T2"/>
                <a:gd fmla="*/ 0 h 36" name="T3"/>
                <a:gd fmla="*/ 0 w 102" name="T4"/>
                <a:gd fmla="*/ 32 h 36" name="T5"/>
                <a:gd fmla="*/ 7 w 102" name="T6"/>
                <a:gd fmla="*/ 34 h 36" name="T7"/>
                <a:gd fmla="*/ 17 w 102" name="T8"/>
                <a:gd fmla="*/ 10 h 36" name="T9"/>
                <a:gd fmla="*/ 47 w 102" name="T10"/>
                <a:gd fmla="*/ 10 h 36" name="T11"/>
                <a:gd fmla="*/ 47 w 102" name="T12"/>
                <a:gd fmla="*/ 36 h 36" name="T13"/>
                <a:gd fmla="*/ 54 w 102" name="T14"/>
                <a:gd fmla="*/ 36 h 36" name="T15"/>
                <a:gd fmla="*/ 54 w 102" name="T16"/>
                <a:gd fmla="*/ 10 h 36" name="T17"/>
                <a:gd fmla="*/ 85 w 102" name="T18"/>
                <a:gd fmla="*/ 10 h 36" name="T19"/>
                <a:gd fmla="*/ 94 w 102" name="T20"/>
                <a:gd fmla="*/ 34 h 36" name="T21"/>
                <a:gd fmla="*/ 102 w 102" name="T22"/>
                <a:gd fmla="*/ 32 h 36" name="T23"/>
                <a:gd fmla="*/ 90 w 102" name="T24"/>
                <a:gd fmla="*/ 0 h 3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6" w="102">
                  <a:moveTo>
                    <a:pt x="90" y="0"/>
                  </a:moveTo>
                  <a:lnTo>
                    <a:pt x="11" y="0"/>
                  </a:lnTo>
                  <a:lnTo>
                    <a:pt x="0" y="32"/>
                  </a:lnTo>
                  <a:lnTo>
                    <a:pt x="7" y="34"/>
                  </a:lnTo>
                  <a:lnTo>
                    <a:pt x="17" y="10"/>
                  </a:lnTo>
                  <a:lnTo>
                    <a:pt x="47" y="10"/>
                  </a:lnTo>
                  <a:lnTo>
                    <a:pt x="47" y="36"/>
                  </a:lnTo>
                  <a:lnTo>
                    <a:pt x="54" y="36"/>
                  </a:lnTo>
                  <a:lnTo>
                    <a:pt x="54" y="10"/>
                  </a:lnTo>
                  <a:lnTo>
                    <a:pt x="85" y="10"/>
                  </a:lnTo>
                  <a:lnTo>
                    <a:pt x="94" y="34"/>
                  </a:lnTo>
                  <a:lnTo>
                    <a:pt x="102" y="32"/>
                  </a:lnTo>
                  <a:lnTo>
                    <a:pt x="90" y="0"/>
                  </a:lnTo>
                  <a:close/>
                </a:path>
              </a:pathLst>
            </a:custGeom>
            <a:solidFill>
              <a:schemeClr val="accent3"/>
            </a:solidFill>
            <a:ln>
              <a:noFill/>
            </a:ln>
            <a:extLst>
              <a:ext uri="{91240B29-F687-4F45-9708-019B960494DF}">
                <a14:hiddenLine w="9525">
                  <a:solidFill>
                    <a:srgbClr val="000000"/>
                  </a:solidFill>
                  <a:round/>
                  <a:headEnd/>
                  <a:tailEnd/>
                </a14:hiddenLine>
              </a:ext>
            </a:extLst>
          </p:spPr>
          <p:txBody>
            <a:bodyPr anchor="t" anchorCtr="0" bIns="60941" compatLnSpc="1" lIns="121882" numCol="1" rIns="121882" tIns="60941" vert="horz" wrap="square">
              <a:prstTxWarp prst="textNoShape">
                <a:avLst/>
              </a:prstTxWarp>
            </a:bodyPr>
            <a:lstStyle/>
            <a:p>
              <a:endParaRPr lang="en-US" sz="2399">
                <a:latin charset="-122" pitchFamily="34" typeface="微软雅黑"/>
                <a:ea charset="-122" pitchFamily="34" typeface="微软雅黑"/>
                <a:sym charset="-122" pitchFamily="34" typeface="微软雅黑"/>
              </a:endParaRPr>
            </a:p>
          </p:txBody>
        </p:sp>
      </p:grpSp>
      <p:sp>
        <p:nvSpPr>
          <p:cNvPr id="22" name="Oval 21"/>
          <p:cNvSpPr/>
          <p:nvPr/>
        </p:nvSpPr>
        <p:spPr>
          <a:xfrm>
            <a:off x="1201068" y="3991836"/>
            <a:ext cx="2234510" cy="6094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399">
              <a:latin charset="-122" pitchFamily="34" typeface="微软雅黑"/>
              <a:ea charset="-122" pitchFamily="34" typeface="微软雅黑"/>
              <a:sym charset="-122" pitchFamily="34" typeface="微软雅黑"/>
            </a:endParaRPr>
          </a:p>
        </p:txBody>
      </p:sp>
      <p:sp>
        <p:nvSpPr>
          <p:cNvPr id="23" name="Oval 22"/>
          <p:cNvSpPr/>
          <p:nvPr/>
        </p:nvSpPr>
        <p:spPr>
          <a:xfrm>
            <a:off x="4877176" y="3991836"/>
            <a:ext cx="2234510" cy="6094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399">
              <a:latin charset="-122" pitchFamily="34" typeface="微软雅黑"/>
              <a:ea charset="-122" pitchFamily="34" typeface="微软雅黑"/>
              <a:sym charset="-122" pitchFamily="34" typeface="微软雅黑"/>
            </a:endParaRPr>
          </a:p>
        </p:txBody>
      </p:sp>
      <p:sp>
        <p:nvSpPr>
          <p:cNvPr id="24" name="Oval 23"/>
          <p:cNvSpPr/>
          <p:nvPr/>
        </p:nvSpPr>
        <p:spPr>
          <a:xfrm>
            <a:off x="8535357" y="3991836"/>
            <a:ext cx="2234510" cy="6094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399">
              <a:latin charset="-122" pitchFamily="34" typeface="微软雅黑"/>
              <a:ea charset="-122" pitchFamily="34" typeface="微软雅黑"/>
              <a:sym charset="-122" pitchFamily="34" typeface="微软雅黑"/>
            </a:endParaRPr>
          </a:p>
        </p:txBody>
      </p:sp>
      <p:sp>
        <p:nvSpPr>
          <p:cNvPr id="25" name="Rectangle 24"/>
          <p:cNvSpPr/>
          <p:nvPr/>
        </p:nvSpPr>
        <p:spPr>
          <a:xfrm>
            <a:off x="1213259" y="4688131"/>
            <a:ext cx="2539466" cy="457200"/>
          </a:xfrm>
          <a:prstGeom prst="rect">
            <a:avLst/>
          </a:prstGeom>
        </p:spPr>
        <p:txBody>
          <a:bodyPr wrap="square">
            <a:spAutoFit/>
          </a:bodyPr>
          <a:lstStyle/>
          <a:p>
            <a:pPr algn="ctr"/>
            <a:r>
              <a:rPr lang="en-US" sz="1200">
                <a:solidFill>
                  <a:schemeClr val="bg1">
                    <a:lumMod val="65000"/>
                  </a:schemeClr>
                </a:solidFill>
                <a:latin charset="-122" pitchFamily="34" typeface="微软雅黑"/>
                <a:ea charset="-122" pitchFamily="34" typeface="微软雅黑"/>
                <a:sym charset="-122" pitchFamily="34" typeface="微软雅黑"/>
              </a:rPr>
              <a:t>Lorem Ipsum make simply dummy text of the printing.</a:t>
            </a:r>
          </a:p>
        </p:txBody>
      </p:sp>
      <p:sp>
        <p:nvSpPr>
          <p:cNvPr id="26" name="Rectangle 25"/>
          <p:cNvSpPr/>
          <p:nvPr/>
        </p:nvSpPr>
        <p:spPr>
          <a:xfrm>
            <a:off x="4889369" y="4688131"/>
            <a:ext cx="2539466" cy="457200"/>
          </a:xfrm>
          <a:prstGeom prst="rect">
            <a:avLst/>
          </a:prstGeom>
        </p:spPr>
        <p:txBody>
          <a:bodyPr wrap="square">
            <a:spAutoFit/>
          </a:bodyPr>
          <a:lstStyle/>
          <a:p>
            <a:pPr algn="ctr"/>
            <a:r>
              <a:rPr lang="en-US" sz="1200">
                <a:solidFill>
                  <a:schemeClr val="bg1">
                    <a:lumMod val="65000"/>
                  </a:schemeClr>
                </a:solidFill>
                <a:latin charset="-122" pitchFamily="34" typeface="微软雅黑"/>
                <a:ea charset="-122" pitchFamily="34" typeface="微软雅黑"/>
                <a:sym charset="-122" pitchFamily="34" typeface="微软雅黑"/>
              </a:rPr>
              <a:t>Lorem Ipsum make simply dummy text of the printing.</a:t>
            </a:r>
          </a:p>
        </p:txBody>
      </p:sp>
      <p:sp>
        <p:nvSpPr>
          <p:cNvPr id="27" name="Rectangle 26"/>
          <p:cNvSpPr/>
          <p:nvPr/>
        </p:nvSpPr>
        <p:spPr>
          <a:xfrm>
            <a:off x="8547548" y="4688131"/>
            <a:ext cx="2539466" cy="457200"/>
          </a:xfrm>
          <a:prstGeom prst="rect">
            <a:avLst/>
          </a:prstGeom>
        </p:spPr>
        <p:txBody>
          <a:bodyPr wrap="square">
            <a:spAutoFit/>
          </a:bodyPr>
          <a:lstStyle/>
          <a:p>
            <a:pPr algn="ctr"/>
            <a:r>
              <a:rPr lang="en-US" sz="1200">
                <a:solidFill>
                  <a:schemeClr val="bg1">
                    <a:lumMod val="65000"/>
                  </a:schemeClr>
                </a:solidFill>
                <a:latin charset="-122" pitchFamily="34" typeface="微软雅黑"/>
                <a:ea charset="-122" pitchFamily="34" typeface="微软雅黑"/>
                <a:sym charset="-122" pitchFamily="34" typeface="微软雅黑"/>
              </a:rPr>
              <a:t>Lorem Ipsum make simply dummy text of the printing.</a:t>
            </a:r>
          </a:p>
        </p:txBody>
      </p:sp>
      <p:sp>
        <p:nvSpPr>
          <p:cNvPr id="28" name="TextBox 27"/>
          <p:cNvSpPr txBox="1"/>
          <p:nvPr/>
        </p:nvSpPr>
        <p:spPr>
          <a:xfrm>
            <a:off x="1703553" y="4070911"/>
            <a:ext cx="1229541" cy="335128"/>
          </a:xfrm>
          <a:prstGeom prst="rect">
            <a:avLst/>
          </a:prstGeom>
          <a:noFill/>
        </p:spPr>
        <p:txBody>
          <a:bodyPr rtlCol="0" wrap="square">
            <a:spAutoFit/>
          </a:bodyPr>
          <a:lstStyle/>
          <a:p>
            <a:r>
              <a:rPr altLang="en-US" b="1" lang="zh-CN" sz="1599">
                <a:solidFill>
                  <a:schemeClr val="bg1"/>
                </a:solidFill>
                <a:latin charset="0" panose="020b0604020202020204" pitchFamily="34" typeface="Arial"/>
                <a:ea charset="-122" pitchFamily="34" typeface="微软雅黑"/>
                <a:cs charset="0" panose="020b0606030504020204" pitchFamily="34" typeface="Open Sans"/>
                <a:sym charset="0" panose="020b0604020202020204" pitchFamily="34" typeface="Arial"/>
              </a:rPr>
              <a:t>添加标题</a:t>
            </a:r>
          </a:p>
        </p:txBody>
      </p:sp>
      <p:sp>
        <p:nvSpPr>
          <p:cNvPr id="29" name="TextBox 28"/>
          <p:cNvSpPr txBox="1"/>
          <p:nvPr/>
        </p:nvSpPr>
        <p:spPr>
          <a:xfrm>
            <a:off x="5379661" y="4070911"/>
            <a:ext cx="1229541" cy="335128"/>
          </a:xfrm>
          <a:prstGeom prst="rect">
            <a:avLst/>
          </a:prstGeom>
          <a:noFill/>
        </p:spPr>
        <p:txBody>
          <a:bodyPr rtlCol="0" wrap="square">
            <a:spAutoFit/>
          </a:bodyPr>
          <a:lstStyle/>
          <a:p>
            <a:r>
              <a:rPr altLang="en-US" b="1" lang="zh-CN" sz="1599">
                <a:solidFill>
                  <a:schemeClr val="bg1"/>
                </a:solidFill>
                <a:latin charset="0" panose="020b0604020202020204" pitchFamily="34" typeface="Arial"/>
                <a:ea charset="-122" pitchFamily="34" typeface="微软雅黑"/>
                <a:cs charset="0" panose="020b0606030504020204" pitchFamily="34" typeface="Open Sans"/>
                <a:sym charset="0" panose="020b0604020202020204" pitchFamily="34" typeface="Arial"/>
              </a:rPr>
              <a:t>添加标题</a:t>
            </a:r>
          </a:p>
        </p:txBody>
      </p:sp>
      <p:sp>
        <p:nvSpPr>
          <p:cNvPr id="30" name="TextBox 29"/>
          <p:cNvSpPr txBox="1"/>
          <p:nvPr/>
        </p:nvSpPr>
        <p:spPr>
          <a:xfrm>
            <a:off x="9037842" y="4070911"/>
            <a:ext cx="1229541" cy="335128"/>
          </a:xfrm>
          <a:prstGeom prst="rect">
            <a:avLst/>
          </a:prstGeom>
          <a:noFill/>
        </p:spPr>
        <p:txBody>
          <a:bodyPr rtlCol="0" wrap="square">
            <a:spAutoFit/>
          </a:bodyPr>
          <a:lstStyle/>
          <a:p>
            <a:r>
              <a:rPr altLang="en-US" b="1" lang="zh-CN" sz="1599">
                <a:solidFill>
                  <a:schemeClr val="bg1"/>
                </a:solidFill>
                <a:latin charset="0" panose="020b0604020202020204" pitchFamily="34" typeface="Arial"/>
                <a:ea charset="-122" pitchFamily="34" typeface="微软雅黑"/>
                <a:cs charset="0" panose="020b0606030504020204" pitchFamily="34" typeface="Open Sans"/>
                <a:sym charset="0" panose="020b0604020202020204" pitchFamily="34" typeface="Arial"/>
              </a:rPr>
              <a:t>添加标题</a:t>
            </a:r>
          </a:p>
        </p:txBody>
      </p:sp>
    </p:spTree>
    <p:extLst>
      <p:ext uri="{BB962C8B-B14F-4D97-AF65-F5344CB8AC3E}">
        <p14:creationId val="1605376368"/>
      </p:ext>
    </p:extLst>
  </p:cSld>
  <p:clrMapOvr>
    <a:masterClrMapping/>
  </p:clrMapOvr>
  <mc:AlternateContent>
    <mc:Choice Requires="p14">
      <p:transition p14:dur="1500" spd="slow">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anim calcmode="lin" valueType="num">
                                      <p:cBhvr>
                                        <p:cTn dur="500" fill="hold" id="8"/>
                                        <p:tgtEl>
                                          <p:spTgt spid="2"/>
                                        </p:tgtEl>
                                        <p:attrNameLst>
                                          <p:attrName>ppt_x</p:attrName>
                                        </p:attrNameLst>
                                      </p:cBhvr>
                                      <p:tavLst>
                                        <p:tav tm="0">
                                          <p:val>
                                            <p:strVal val="#ppt_x"/>
                                          </p:val>
                                        </p:tav>
                                        <p:tav tm="100000">
                                          <p:val>
                                            <p:strVal val="#ppt_x"/>
                                          </p:val>
                                        </p:tav>
                                      </p:tavLst>
                                    </p:anim>
                                    <p:anim calcmode="lin" valueType="num">
                                      <p:cBhvr>
                                        <p:cTn dur="5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12"/>
                                        </p:tgtEl>
                                        <p:attrNameLst>
                                          <p:attrName>style.visibility</p:attrName>
                                        </p:attrNameLst>
                                      </p:cBhvr>
                                      <p:to>
                                        <p:strVal val="visible"/>
                                      </p:to>
                                    </p:set>
                                    <p:animEffect filter="fade" transition="in">
                                      <p:cBhvr>
                                        <p:cTn dur="500" id="13"/>
                                        <p:tgtEl>
                                          <p:spTgt spid="12"/>
                                        </p:tgtEl>
                                      </p:cBhvr>
                                    </p:animEffect>
                                    <p:anim calcmode="lin" valueType="num">
                                      <p:cBhvr>
                                        <p:cTn dur="500" fill="hold" id="14"/>
                                        <p:tgtEl>
                                          <p:spTgt spid="12"/>
                                        </p:tgtEl>
                                        <p:attrNameLst>
                                          <p:attrName>ppt_x</p:attrName>
                                        </p:attrNameLst>
                                      </p:cBhvr>
                                      <p:tavLst>
                                        <p:tav tm="0">
                                          <p:val>
                                            <p:strVal val="#ppt_x"/>
                                          </p:val>
                                        </p:tav>
                                        <p:tav tm="100000">
                                          <p:val>
                                            <p:strVal val="#ppt_x"/>
                                          </p:val>
                                        </p:tav>
                                      </p:tavLst>
                                    </p:anim>
                                    <p:anim calcmode="lin" valueType="num">
                                      <p:cBhvr>
                                        <p:cTn dur="500" fill="hold" id="15"/>
                                        <p:tgtEl>
                                          <p:spTgt spid="12"/>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000"/>
                            </p:stCondLst>
                            <p:childTnLst>
                              <p:par>
                                <p:cTn fill="hold" id="17" nodeType="afterEffect" presetClass="entr" presetID="42" presetSubtype="0">
                                  <p:stCondLst>
                                    <p:cond delay="0"/>
                                  </p:stCondLst>
                                  <p:childTnLst>
                                    <p:set>
                                      <p:cBhvr>
                                        <p:cTn dur="1" fill="hold" id="18">
                                          <p:stCondLst>
                                            <p:cond delay="0"/>
                                          </p:stCondLst>
                                        </p:cTn>
                                        <p:tgtEl>
                                          <p:spTgt spid="13"/>
                                        </p:tgtEl>
                                        <p:attrNameLst>
                                          <p:attrName>style.visibility</p:attrName>
                                        </p:attrNameLst>
                                      </p:cBhvr>
                                      <p:to>
                                        <p:strVal val="visible"/>
                                      </p:to>
                                    </p:set>
                                    <p:animEffect filter="fade" transition="in">
                                      <p:cBhvr>
                                        <p:cTn dur="500" id="19"/>
                                        <p:tgtEl>
                                          <p:spTgt spid="13"/>
                                        </p:tgtEl>
                                      </p:cBhvr>
                                    </p:animEffect>
                                    <p:anim calcmode="lin" valueType="num">
                                      <p:cBhvr>
                                        <p:cTn dur="500" fill="hold" id="20"/>
                                        <p:tgtEl>
                                          <p:spTgt spid="13"/>
                                        </p:tgtEl>
                                        <p:attrNameLst>
                                          <p:attrName>ppt_x</p:attrName>
                                        </p:attrNameLst>
                                      </p:cBhvr>
                                      <p:tavLst>
                                        <p:tav tm="0">
                                          <p:val>
                                            <p:strVal val="#ppt_x"/>
                                          </p:val>
                                        </p:tav>
                                        <p:tav tm="100000">
                                          <p:val>
                                            <p:strVal val="#ppt_x"/>
                                          </p:val>
                                        </p:tav>
                                      </p:tavLst>
                                    </p:anim>
                                    <p:anim calcmode="lin" valueType="num">
                                      <p:cBhvr>
                                        <p:cTn dur="500" fill="hold" id="21"/>
                                        <p:tgtEl>
                                          <p:spTgt spid="13"/>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1500"/>
                            </p:stCondLst>
                            <p:childTnLst>
                              <p:par>
                                <p:cTn fill="hold" grpId="0" id="23" nodeType="afterEffect" presetClass="entr" presetID="16" presetSubtype="21">
                                  <p:stCondLst>
                                    <p:cond delay="0"/>
                                  </p:stCondLst>
                                  <p:childTnLst>
                                    <p:set>
                                      <p:cBhvr>
                                        <p:cTn dur="1" fill="hold" id="24">
                                          <p:stCondLst>
                                            <p:cond delay="0"/>
                                          </p:stCondLst>
                                        </p:cTn>
                                        <p:tgtEl>
                                          <p:spTgt spid="22"/>
                                        </p:tgtEl>
                                        <p:attrNameLst>
                                          <p:attrName>style.visibility</p:attrName>
                                        </p:attrNameLst>
                                      </p:cBhvr>
                                      <p:to>
                                        <p:strVal val="visible"/>
                                      </p:to>
                                    </p:set>
                                    <p:animEffect filter="barn(inVertical)" transition="in">
                                      <p:cBhvr>
                                        <p:cTn dur="500" id="25"/>
                                        <p:tgtEl>
                                          <p:spTgt spid="22"/>
                                        </p:tgtEl>
                                      </p:cBhvr>
                                    </p:animEffect>
                                  </p:childTnLst>
                                </p:cTn>
                              </p:par>
                            </p:childTnLst>
                          </p:cTn>
                        </p:par>
                        <p:par>
                          <p:cTn fill="hold" id="26" nodeType="afterGroup">
                            <p:stCondLst>
                              <p:cond delay="2000"/>
                            </p:stCondLst>
                            <p:childTnLst>
                              <p:par>
                                <p:cTn fill="hold" grpId="0" id="27" nodeType="afterEffect" presetClass="entr" presetID="16" presetSubtype="21">
                                  <p:stCondLst>
                                    <p:cond delay="0"/>
                                  </p:stCondLst>
                                  <p:childTnLst>
                                    <p:set>
                                      <p:cBhvr>
                                        <p:cTn dur="1" fill="hold" id="28">
                                          <p:stCondLst>
                                            <p:cond delay="0"/>
                                          </p:stCondLst>
                                        </p:cTn>
                                        <p:tgtEl>
                                          <p:spTgt spid="23"/>
                                        </p:tgtEl>
                                        <p:attrNameLst>
                                          <p:attrName>style.visibility</p:attrName>
                                        </p:attrNameLst>
                                      </p:cBhvr>
                                      <p:to>
                                        <p:strVal val="visible"/>
                                      </p:to>
                                    </p:set>
                                    <p:animEffect filter="barn(inVertical)" transition="in">
                                      <p:cBhvr>
                                        <p:cTn dur="500" id="29"/>
                                        <p:tgtEl>
                                          <p:spTgt spid="23"/>
                                        </p:tgtEl>
                                      </p:cBhvr>
                                    </p:animEffect>
                                  </p:childTnLst>
                                </p:cTn>
                              </p:par>
                            </p:childTnLst>
                          </p:cTn>
                        </p:par>
                        <p:par>
                          <p:cTn fill="hold" id="30" nodeType="afterGroup">
                            <p:stCondLst>
                              <p:cond delay="2500"/>
                            </p:stCondLst>
                            <p:childTnLst>
                              <p:par>
                                <p:cTn fill="hold" grpId="0" id="31" nodeType="afterEffect" presetClass="entr" presetID="16" presetSubtype="21">
                                  <p:stCondLst>
                                    <p:cond delay="0"/>
                                  </p:stCondLst>
                                  <p:childTnLst>
                                    <p:set>
                                      <p:cBhvr>
                                        <p:cTn dur="1" fill="hold" id="32">
                                          <p:stCondLst>
                                            <p:cond delay="0"/>
                                          </p:stCondLst>
                                        </p:cTn>
                                        <p:tgtEl>
                                          <p:spTgt spid="24"/>
                                        </p:tgtEl>
                                        <p:attrNameLst>
                                          <p:attrName>style.visibility</p:attrName>
                                        </p:attrNameLst>
                                      </p:cBhvr>
                                      <p:to>
                                        <p:strVal val="visible"/>
                                      </p:to>
                                    </p:set>
                                    <p:animEffect filter="barn(inVertical)" transition="in">
                                      <p:cBhvr>
                                        <p:cTn dur="500" id="33"/>
                                        <p:tgtEl>
                                          <p:spTgt spid="24"/>
                                        </p:tgtEl>
                                      </p:cBhvr>
                                    </p:animEffect>
                                  </p:childTnLst>
                                </p:cTn>
                              </p:par>
                            </p:childTnLst>
                          </p:cTn>
                        </p:par>
                        <p:par>
                          <p:cTn fill="hold" id="34" nodeType="afterGroup">
                            <p:stCondLst>
                              <p:cond delay="3000"/>
                            </p:stCondLst>
                            <p:childTnLst>
                              <p:par>
                                <p:cTn fill="hold" grpId="0" id="35" nodeType="afterEffect" presetClass="entr" presetID="2" presetSubtype="4">
                                  <p:stCondLst>
                                    <p:cond delay="0"/>
                                  </p:stCondLst>
                                  <p:childTnLst>
                                    <p:set>
                                      <p:cBhvr>
                                        <p:cTn dur="1" fill="hold" id="36">
                                          <p:stCondLst>
                                            <p:cond delay="0"/>
                                          </p:stCondLst>
                                        </p:cTn>
                                        <p:tgtEl>
                                          <p:spTgt spid="28"/>
                                        </p:tgtEl>
                                        <p:attrNameLst>
                                          <p:attrName>style.visibility</p:attrName>
                                        </p:attrNameLst>
                                      </p:cBhvr>
                                      <p:to>
                                        <p:strVal val="visible"/>
                                      </p:to>
                                    </p:set>
                                    <p:anim calcmode="lin" valueType="num">
                                      <p:cBhvr additive="base">
                                        <p:cTn dur="250" fill="hold" id="37"/>
                                        <p:tgtEl>
                                          <p:spTgt spid="28"/>
                                        </p:tgtEl>
                                        <p:attrNameLst>
                                          <p:attrName>ppt_x</p:attrName>
                                        </p:attrNameLst>
                                      </p:cBhvr>
                                      <p:tavLst>
                                        <p:tav tm="0">
                                          <p:val>
                                            <p:strVal val="#ppt_x"/>
                                          </p:val>
                                        </p:tav>
                                        <p:tav tm="100000">
                                          <p:val>
                                            <p:strVal val="#ppt_x"/>
                                          </p:val>
                                        </p:tav>
                                      </p:tavLst>
                                    </p:anim>
                                    <p:anim calcmode="lin" valueType="num">
                                      <p:cBhvr additive="base">
                                        <p:cTn dur="250" fill="hold" id="38"/>
                                        <p:tgtEl>
                                          <p:spTgt spid="28"/>
                                        </p:tgtEl>
                                        <p:attrNameLst>
                                          <p:attrName>ppt_y</p:attrName>
                                        </p:attrNameLst>
                                      </p:cBhvr>
                                      <p:tavLst>
                                        <p:tav tm="0">
                                          <p:val>
                                            <p:strVal val="1+#ppt_h/2"/>
                                          </p:val>
                                        </p:tav>
                                        <p:tav tm="100000">
                                          <p:val>
                                            <p:strVal val="#ppt_y"/>
                                          </p:val>
                                        </p:tav>
                                      </p:tavLst>
                                    </p:anim>
                                  </p:childTnLst>
                                </p:cTn>
                              </p:par>
                            </p:childTnLst>
                          </p:cTn>
                        </p:par>
                        <p:par>
                          <p:cTn fill="hold" id="39" nodeType="afterGroup">
                            <p:stCondLst>
                              <p:cond delay="3250"/>
                            </p:stCondLst>
                            <p:childTnLst>
                              <p:par>
                                <p:cTn fill="hold" grpId="0" id="40" nodeType="afterEffect" presetClass="entr" presetID="2" presetSubtype="4">
                                  <p:stCondLst>
                                    <p:cond delay="0"/>
                                  </p:stCondLst>
                                  <p:childTnLst>
                                    <p:set>
                                      <p:cBhvr>
                                        <p:cTn dur="1" fill="hold" id="41">
                                          <p:stCondLst>
                                            <p:cond delay="0"/>
                                          </p:stCondLst>
                                        </p:cTn>
                                        <p:tgtEl>
                                          <p:spTgt spid="29"/>
                                        </p:tgtEl>
                                        <p:attrNameLst>
                                          <p:attrName>style.visibility</p:attrName>
                                        </p:attrNameLst>
                                      </p:cBhvr>
                                      <p:to>
                                        <p:strVal val="visible"/>
                                      </p:to>
                                    </p:set>
                                    <p:anim calcmode="lin" valueType="num">
                                      <p:cBhvr additive="base">
                                        <p:cTn dur="250" fill="hold" id="42"/>
                                        <p:tgtEl>
                                          <p:spTgt spid="29"/>
                                        </p:tgtEl>
                                        <p:attrNameLst>
                                          <p:attrName>ppt_x</p:attrName>
                                        </p:attrNameLst>
                                      </p:cBhvr>
                                      <p:tavLst>
                                        <p:tav tm="0">
                                          <p:val>
                                            <p:strVal val="#ppt_x"/>
                                          </p:val>
                                        </p:tav>
                                        <p:tav tm="100000">
                                          <p:val>
                                            <p:strVal val="#ppt_x"/>
                                          </p:val>
                                        </p:tav>
                                      </p:tavLst>
                                    </p:anim>
                                    <p:anim calcmode="lin" valueType="num">
                                      <p:cBhvr additive="base">
                                        <p:cTn dur="250" fill="hold" id="43"/>
                                        <p:tgtEl>
                                          <p:spTgt spid="29"/>
                                        </p:tgtEl>
                                        <p:attrNameLst>
                                          <p:attrName>ppt_y</p:attrName>
                                        </p:attrNameLst>
                                      </p:cBhvr>
                                      <p:tavLst>
                                        <p:tav tm="0">
                                          <p:val>
                                            <p:strVal val="1+#ppt_h/2"/>
                                          </p:val>
                                        </p:tav>
                                        <p:tav tm="100000">
                                          <p:val>
                                            <p:strVal val="#ppt_y"/>
                                          </p:val>
                                        </p:tav>
                                      </p:tavLst>
                                    </p:anim>
                                  </p:childTnLst>
                                </p:cTn>
                              </p:par>
                            </p:childTnLst>
                          </p:cTn>
                        </p:par>
                        <p:par>
                          <p:cTn fill="hold" id="44" nodeType="afterGroup">
                            <p:stCondLst>
                              <p:cond delay="3500"/>
                            </p:stCondLst>
                            <p:childTnLst>
                              <p:par>
                                <p:cTn fill="hold" grpId="0" id="45" nodeType="afterEffect" presetClass="entr" presetID="2" presetSubtype="4">
                                  <p:stCondLst>
                                    <p:cond delay="0"/>
                                  </p:stCondLst>
                                  <p:childTnLst>
                                    <p:set>
                                      <p:cBhvr>
                                        <p:cTn dur="1" fill="hold" id="46">
                                          <p:stCondLst>
                                            <p:cond delay="0"/>
                                          </p:stCondLst>
                                        </p:cTn>
                                        <p:tgtEl>
                                          <p:spTgt spid="30"/>
                                        </p:tgtEl>
                                        <p:attrNameLst>
                                          <p:attrName>style.visibility</p:attrName>
                                        </p:attrNameLst>
                                      </p:cBhvr>
                                      <p:to>
                                        <p:strVal val="visible"/>
                                      </p:to>
                                    </p:set>
                                    <p:anim calcmode="lin" valueType="num">
                                      <p:cBhvr additive="base">
                                        <p:cTn dur="250" fill="hold" id="47"/>
                                        <p:tgtEl>
                                          <p:spTgt spid="30"/>
                                        </p:tgtEl>
                                        <p:attrNameLst>
                                          <p:attrName>ppt_x</p:attrName>
                                        </p:attrNameLst>
                                      </p:cBhvr>
                                      <p:tavLst>
                                        <p:tav tm="0">
                                          <p:val>
                                            <p:strVal val="#ppt_x"/>
                                          </p:val>
                                        </p:tav>
                                        <p:tav tm="100000">
                                          <p:val>
                                            <p:strVal val="#ppt_x"/>
                                          </p:val>
                                        </p:tav>
                                      </p:tavLst>
                                    </p:anim>
                                    <p:anim calcmode="lin" valueType="num">
                                      <p:cBhvr additive="base">
                                        <p:cTn dur="250" fill="hold" id="48"/>
                                        <p:tgtEl>
                                          <p:spTgt spid="30"/>
                                        </p:tgtEl>
                                        <p:attrNameLst>
                                          <p:attrName>ppt_y</p:attrName>
                                        </p:attrNameLst>
                                      </p:cBhvr>
                                      <p:tavLst>
                                        <p:tav tm="0">
                                          <p:val>
                                            <p:strVal val="1+#ppt_h/2"/>
                                          </p:val>
                                        </p:tav>
                                        <p:tav tm="100000">
                                          <p:val>
                                            <p:strVal val="#ppt_y"/>
                                          </p:val>
                                        </p:tav>
                                      </p:tavLst>
                                    </p:anim>
                                  </p:childTnLst>
                                </p:cTn>
                              </p:par>
                            </p:childTnLst>
                          </p:cTn>
                        </p:par>
                        <p:par>
                          <p:cTn fill="hold" id="49" nodeType="afterGroup">
                            <p:stCondLst>
                              <p:cond delay="3750"/>
                            </p:stCondLst>
                            <p:childTnLst>
                              <p:par>
                                <p:cTn fill="hold" grpId="0" id="50" nodeType="afterEffect" presetClass="entr" presetID="10" presetSubtype="0">
                                  <p:stCondLst>
                                    <p:cond delay="0"/>
                                  </p:stCondLst>
                                  <p:childTnLst>
                                    <p:set>
                                      <p:cBhvr>
                                        <p:cTn dur="1" fill="hold" id="51">
                                          <p:stCondLst>
                                            <p:cond delay="0"/>
                                          </p:stCondLst>
                                        </p:cTn>
                                        <p:tgtEl>
                                          <p:spTgt spid="25"/>
                                        </p:tgtEl>
                                        <p:attrNameLst>
                                          <p:attrName>style.visibility</p:attrName>
                                        </p:attrNameLst>
                                      </p:cBhvr>
                                      <p:to>
                                        <p:strVal val="visible"/>
                                      </p:to>
                                    </p:set>
                                    <p:animEffect filter="fade" transition="in">
                                      <p:cBhvr>
                                        <p:cTn dur="500" id="52"/>
                                        <p:tgtEl>
                                          <p:spTgt spid="25"/>
                                        </p:tgtEl>
                                      </p:cBhvr>
                                    </p:animEffect>
                                  </p:childTnLst>
                                </p:cTn>
                              </p:par>
                            </p:childTnLst>
                          </p:cTn>
                        </p:par>
                        <p:par>
                          <p:cTn fill="hold" id="53" nodeType="afterGroup">
                            <p:stCondLst>
                              <p:cond delay="4250"/>
                            </p:stCondLst>
                            <p:childTnLst>
                              <p:par>
                                <p:cTn fill="hold" grpId="0" id="54" nodeType="afterEffect" presetClass="entr" presetID="10" presetSubtype="0">
                                  <p:stCondLst>
                                    <p:cond delay="0"/>
                                  </p:stCondLst>
                                  <p:childTnLst>
                                    <p:set>
                                      <p:cBhvr>
                                        <p:cTn dur="1" fill="hold" id="55">
                                          <p:stCondLst>
                                            <p:cond delay="0"/>
                                          </p:stCondLst>
                                        </p:cTn>
                                        <p:tgtEl>
                                          <p:spTgt spid="26"/>
                                        </p:tgtEl>
                                        <p:attrNameLst>
                                          <p:attrName>style.visibility</p:attrName>
                                        </p:attrNameLst>
                                      </p:cBhvr>
                                      <p:to>
                                        <p:strVal val="visible"/>
                                      </p:to>
                                    </p:set>
                                    <p:animEffect filter="fade" transition="in">
                                      <p:cBhvr>
                                        <p:cTn dur="500" id="56"/>
                                        <p:tgtEl>
                                          <p:spTgt spid="26"/>
                                        </p:tgtEl>
                                      </p:cBhvr>
                                    </p:animEffect>
                                  </p:childTnLst>
                                </p:cTn>
                              </p:par>
                            </p:childTnLst>
                          </p:cTn>
                        </p:par>
                        <p:par>
                          <p:cTn fill="hold" id="57" nodeType="afterGroup">
                            <p:stCondLst>
                              <p:cond delay="4750"/>
                            </p:stCondLst>
                            <p:childTnLst>
                              <p:par>
                                <p:cTn fill="hold" grpId="0" id="58" nodeType="afterEffect" presetClass="entr" presetID="10" presetSubtype="0">
                                  <p:stCondLst>
                                    <p:cond delay="0"/>
                                  </p:stCondLst>
                                  <p:childTnLst>
                                    <p:set>
                                      <p:cBhvr>
                                        <p:cTn dur="1" fill="hold" id="59">
                                          <p:stCondLst>
                                            <p:cond delay="0"/>
                                          </p:stCondLst>
                                        </p:cTn>
                                        <p:tgtEl>
                                          <p:spTgt spid="27"/>
                                        </p:tgtEl>
                                        <p:attrNameLst>
                                          <p:attrName>style.visibility</p:attrName>
                                        </p:attrNameLst>
                                      </p:cBhvr>
                                      <p:to>
                                        <p:strVal val="visible"/>
                                      </p:to>
                                    </p:set>
                                    <p:animEffect filter="fade" transition="in">
                                      <p:cBhvr>
                                        <p:cTn dur="500" id="60"/>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22"/>
      <p:bldP grpId="0" spid="23"/>
      <p:bldP grpId="0" spid="24"/>
      <p:bldP grpId="0" spid="25"/>
      <p:bldP grpId="0" spid="26"/>
      <p:bldP grpId="0" spid="27"/>
      <p:bldP grpId="0" spid="28"/>
      <p:bldP grpId="0" spid="29"/>
      <p:bldP grpId="0" spid="30"/>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B12576AE-22D0-4C92-B346-09B70DFAB68C}"/>
              </a:ext>
            </a:extLst>
          </p:cNvPr>
          <p:cNvGrpSpPr/>
          <p:nvPr/>
        </p:nvGrpSpPr>
        <p:grpSpPr>
          <a:xfrm flipH="1">
            <a:off x="4368342" y="3253750"/>
            <a:ext cx="7965748" cy="3647280"/>
            <a:chOff x="-16275" y="2464532"/>
            <a:chExt cx="6472597" cy="2736304"/>
          </a:xfrm>
        </p:grpSpPr>
        <p:pic>
          <p:nvPicPr>
            <p:cNvPr id="3" name="图片 2">
              <a:extLst>
                <a:ext uri="{FF2B5EF4-FFF2-40B4-BE49-F238E27FC236}">
                  <a16:creationId xmlns:a16="http://schemas.microsoft.com/office/drawing/2014/main" id="{1879D8C0-FCA8-4EF1-9200-5175FECFBCED}"/>
                </a:ext>
              </a:extLst>
            </p:cNvPr>
            <p:cNvPicPr>
              <a:picLocks noChangeAspect="1"/>
            </p:cNvPicPr>
            <p:nvPr/>
          </p:nvPicPr>
          <p:blipFill>
            <a:blip r:embed="rId2">
              <a:extLst>
                <a:ext uri="{28A0092B-C50C-407E-A947-70E740481C1C}">
                  <a14:useLocalDpi val="0"/>
                </a:ext>
              </a:extLst>
            </a:blip>
            <a:srcRect b="43093"/>
            <a:stretch>
              <a:fillRect/>
            </a:stretch>
          </p:blipFill>
          <p:spPr>
            <a:xfrm flipH="1">
              <a:off x="3059832" y="3724672"/>
              <a:ext cx="3396490" cy="1476164"/>
            </a:xfrm>
            <a:prstGeom prst="rect">
              <a:avLst/>
            </a:prstGeom>
          </p:spPr>
        </p:pic>
        <p:pic>
          <p:nvPicPr>
            <p:cNvPr id="4" name="图片 3">
              <a:extLst>
                <a:ext uri="{FF2B5EF4-FFF2-40B4-BE49-F238E27FC236}">
                  <a16:creationId xmlns:a16="http://schemas.microsoft.com/office/drawing/2014/main" id="{F5AA8ED8-F849-41C5-A3DA-6EEFAF26FF0C}"/>
                </a:ext>
              </a:extLst>
            </p:cNvPr>
            <p:cNvPicPr>
              <a:picLocks noChangeAspect="1"/>
            </p:cNvPicPr>
            <p:nvPr/>
          </p:nvPicPr>
          <p:blipFill>
            <a:blip r:embed="rId3">
              <a:extLst>
                <a:ext uri="{28A0092B-C50C-407E-A947-70E740481C1C}">
                  <a14:useLocalDpi val="0"/>
                </a:ext>
              </a:extLst>
            </a:blip>
            <a:stretch>
              <a:fillRect/>
            </a:stretch>
          </p:blipFill>
          <p:spPr>
            <a:xfrm flipV="1" rot="10800000">
              <a:off x="-16275" y="2464532"/>
              <a:ext cx="4260586" cy="2736304"/>
            </a:xfrm>
            <a:prstGeom prst="rect">
              <a:avLst/>
            </a:prstGeom>
          </p:spPr>
        </p:pic>
        <p:sp>
          <p:nvSpPr>
            <p:cNvPr id="5" name="等腰三角形 4">
              <a:extLst>
                <a:ext uri="{FF2B5EF4-FFF2-40B4-BE49-F238E27FC236}">
                  <a16:creationId xmlns:a16="http://schemas.microsoft.com/office/drawing/2014/main" id="{C0F7ED83-839E-4F68-A972-81B96D6CC1BA}"/>
                </a:ext>
              </a:extLst>
            </p:cNvPr>
            <p:cNvSpPr/>
            <p:nvPr/>
          </p:nvSpPr>
          <p:spPr>
            <a:xfrm>
              <a:off x="5544108" y="4659034"/>
              <a:ext cx="791507" cy="4860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prstTxWarp prst="textNoShape">
                <a:avLst/>
              </a:prstTxWarp>
              <a:noAutofit/>
            </a:bodyPr>
            <a:lstStyle/>
            <a:p>
              <a:pPr algn="ctr"/>
              <a:endParaRPr altLang="en-US" lang="zh-CN" sz="2399"/>
            </a:p>
          </p:txBody>
        </p:sp>
      </p:grpSp>
      <p:sp>
        <p:nvSpPr>
          <p:cNvPr id="10" name="Text Placeholder 3">
            <a:extLst>
              <a:ext uri="{FF2B5EF4-FFF2-40B4-BE49-F238E27FC236}">
                <a16:creationId xmlns:a16="http://schemas.microsoft.com/office/drawing/2014/main" id="{09F46A30-17B7-4E15-8D54-59FA5E914290}"/>
              </a:ext>
            </a:extLst>
          </p:cNvPr>
          <p:cNvSpPr txBox="1"/>
          <p:nvPr/>
        </p:nvSpPr>
        <p:spPr>
          <a:xfrm>
            <a:off x="2469861" y="2194746"/>
            <a:ext cx="1457325" cy="1746961"/>
          </a:xfrm>
          <a:prstGeom prst="rect">
            <a:avLst/>
          </a:prstGeom>
        </p:spPr>
        <p:txBody>
          <a:bodyPr anchor="ctr" bIns="0" lIns="0" rIns="0" tIns="0" wrap="none">
            <a:spAutoFit/>
          </a:bodyPr>
          <a:lstStyle>
            <a:lvl1pPr algn="ctr" indent="0" marL="0">
              <a:buNone/>
              <a:defRPr b="1" baseline="0" sz="2800">
                <a:solidFill>
                  <a:schemeClr val="tx2">
                    <a:lumMod val="60000"/>
                    <a:lumOff val="40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spcBef>
                <a:spcPct val="20000"/>
              </a:spcBef>
              <a:defRPr/>
            </a:pPr>
            <a:r>
              <a:rPr lang="en-US" sz="11463">
                <a:solidFill>
                  <a:schemeClr val="accent1"/>
                </a:solidFill>
                <a:latin charset="-122" panose="02010601030101010101" pitchFamily="2" typeface="方正姚体"/>
                <a:ea charset="-122" panose="02010601030101010101" pitchFamily="2" typeface="方正姚体"/>
                <a:cs charset="0" panose="020b0604020202020204" pitchFamily="34" typeface="Arial"/>
              </a:rPr>
              <a:t>04</a:t>
            </a:r>
          </a:p>
        </p:txBody>
      </p:sp>
      <p:sp>
        <p:nvSpPr>
          <p:cNvPr id="11" name="文本框 10">
            <a:extLst>
              <a:ext uri="{FF2B5EF4-FFF2-40B4-BE49-F238E27FC236}">
                <a16:creationId xmlns:a16="http://schemas.microsoft.com/office/drawing/2014/main" id="{0CFF755E-4A00-43C1-BF67-35BD74B50749}"/>
              </a:ext>
            </a:extLst>
          </p:cNvPr>
          <p:cNvSpPr txBox="1"/>
          <p:nvPr/>
        </p:nvSpPr>
        <p:spPr>
          <a:xfrm>
            <a:off x="3669371" y="2913025"/>
            <a:ext cx="3886590" cy="883892"/>
          </a:xfrm>
          <a:prstGeom prst="rect">
            <a:avLst/>
          </a:prstGeom>
          <a:noFill/>
        </p:spPr>
        <p:txBody>
          <a:bodyPr bIns="45706" lIns="91412" rIns="91412" rtlCol="0" tIns="45706" wrap="square">
            <a:spAutoFit/>
          </a:bodyPr>
          <a:lstStyle/>
          <a:p>
            <a:pPr algn="ctr">
              <a:lnSpc>
                <a:spcPct val="130000"/>
              </a:lnSpc>
            </a:pPr>
            <a:r>
              <a:rPr altLang="en-US" lang="zh-CN" sz="4000">
                <a:solidFill>
                  <a:schemeClr val="accent1"/>
                </a:solidFill>
                <a:latin charset="-122" pitchFamily="34" typeface="微软雅黑"/>
                <a:ea charset="-122" pitchFamily="34" typeface="微软雅黑"/>
              </a:rPr>
              <a:t>明年工作计划</a:t>
            </a:r>
          </a:p>
        </p:txBody>
      </p:sp>
      <p:cxnSp>
        <p:nvCxnSpPr>
          <p:cNvPr id="12" name="Straight Connector 13">
            <a:extLst>
              <a:ext uri="{FF2B5EF4-FFF2-40B4-BE49-F238E27FC236}">
                <a16:creationId xmlns:a16="http://schemas.microsoft.com/office/drawing/2014/main" id="{636AF9E6-3605-4777-92E2-21823906F3D5}"/>
              </a:ext>
            </a:extLst>
          </p:cNvPr>
          <p:cNvCxnSpPr/>
          <p:nvPr/>
        </p:nvCxnSpPr>
        <p:spPr>
          <a:xfrm flipH="1">
            <a:off x="1885" y="4110075"/>
            <a:ext cx="6329992" cy="0"/>
          </a:xfrm>
          <a:prstGeom prst="line">
            <a:avLst/>
          </a:prstGeom>
          <a:ln cap="sq" w="19050">
            <a:solidFill>
              <a:schemeClr val="accent3"/>
            </a:solidFill>
            <a:prstDash val="solid"/>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644374232"/>
      </p:ext>
    </p:extLst>
  </p:cSld>
  <p:clrMapOvr>
    <a:masterClrMapping/>
  </p:clrMapOvr>
  <mc:AlternateContent>
    <mc:Choice Requires="p14">
      <p:transition p14:dur="2000" spd="slow">
        <p14:prism isContent="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8">
                                  <p:stCondLst>
                                    <p:cond delay="0"/>
                                  </p:stCondLst>
                                  <p:childTnLst>
                                    <p:set>
                                      <p:cBhvr>
                                        <p:cTn dur="1" fill="hold" id="11">
                                          <p:stCondLst>
                                            <p:cond delay="0"/>
                                          </p:stCondLst>
                                        </p:cTn>
                                        <p:tgtEl>
                                          <p:spTgt spid="12"/>
                                        </p:tgtEl>
                                        <p:attrNameLst>
                                          <p:attrName>style.visibility</p:attrName>
                                        </p:attrNameLst>
                                      </p:cBhvr>
                                      <p:to>
                                        <p:strVal val="visible"/>
                                      </p:to>
                                    </p:set>
                                    <p:anim calcmode="lin" valueType="num">
                                      <p:cBhvr additive="base">
                                        <p:cTn dur="500" fill="hold" id="12"/>
                                        <p:tgtEl>
                                          <p:spTgt spid="12"/>
                                        </p:tgtEl>
                                        <p:attrNameLst>
                                          <p:attrName>ppt_x</p:attrName>
                                        </p:attrNameLst>
                                      </p:cBhvr>
                                      <p:tavLst>
                                        <p:tav tm="0">
                                          <p:val>
                                            <p:strVal val="0-#ppt_w/2"/>
                                          </p:val>
                                        </p:tav>
                                        <p:tav tm="100000">
                                          <p:val>
                                            <p:strVal val="#ppt_x"/>
                                          </p:val>
                                        </p:tav>
                                      </p:tavLst>
                                    </p:anim>
                                    <p:anim calcmode="lin" valueType="num">
                                      <p:cBhvr additive="base">
                                        <p:cTn dur="500" fill="hold" id="13"/>
                                        <p:tgtEl>
                                          <p:spTgt spid="12"/>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8">
                                  <p:stCondLst>
                                    <p:cond delay="0"/>
                                  </p:stCondLst>
                                  <p:childTnLst>
                                    <p:set>
                                      <p:cBhvr>
                                        <p:cTn dur="1" fill="hold" id="16">
                                          <p:stCondLst>
                                            <p:cond delay="0"/>
                                          </p:stCondLst>
                                        </p:cTn>
                                        <p:tgtEl>
                                          <p:spTgt spid="10"/>
                                        </p:tgtEl>
                                        <p:attrNameLst>
                                          <p:attrName>style.visibility</p:attrName>
                                        </p:attrNameLst>
                                      </p:cBhvr>
                                      <p:to>
                                        <p:strVal val="visible"/>
                                      </p:to>
                                    </p:set>
                                    <p:anim calcmode="lin" valueType="num">
                                      <p:cBhvr additive="base">
                                        <p:cTn dur="500" fill="hold" id="17"/>
                                        <p:tgtEl>
                                          <p:spTgt spid="10"/>
                                        </p:tgtEl>
                                        <p:attrNameLst>
                                          <p:attrName>ppt_x</p:attrName>
                                        </p:attrNameLst>
                                      </p:cBhvr>
                                      <p:tavLst>
                                        <p:tav tm="0">
                                          <p:val>
                                            <p:strVal val="0-#ppt_w/2"/>
                                          </p:val>
                                        </p:tav>
                                        <p:tav tm="100000">
                                          <p:val>
                                            <p:strVal val="#ppt_x"/>
                                          </p:val>
                                        </p:tav>
                                      </p:tavLst>
                                    </p:anim>
                                    <p:anim calcmode="lin" valueType="num">
                                      <p:cBhvr additive="base">
                                        <p:cTn dur="500" fill="hold" id="18"/>
                                        <p:tgtEl>
                                          <p:spTgt spid="10"/>
                                        </p:tgtEl>
                                        <p:attrNameLst>
                                          <p:attrName>ppt_y</p:attrName>
                                        </p:attrNameLst>
                                      </p:cBhvr>
                                      <p:tavLst>
                                        <p:tav tm="0">
                                          <p:val>
                                            <p:strVal val="#ppt_y"/>
                                          </p:val>
                                        </p:tav>
                                        <p:tav tm="100000">
                                          <p:val>
                                            <p:strVal val="#ppt_y"/>
                                          </p:val>
                                        </p:tav>
                                      </p:tavLst>
                                    </p:anim>
                                  </p:childTnLst>
                                </p:cTn>
                              </p:par>
                              <p:par>
                                <p:cTn fill="hold" grpId="0" id="19" nodeType="withEffect" presetClass="entr" presetID="2" presetSubtype="2">
                                  <p:stCondLst>
                                    <p:cond delay="0"/>
                                  </p:stCondLst>
                                  <p:childTnLst>
                                    <p:set>
                                      <p:cBhvr>
                                        <p:cTn dur="1" fill="hold" id="20">
                                          <p:stCondLst>
                                            <p:cond delay="0"/>
                                          </p:stCondLst>
                                        </p:cTn>
                                        <p:tgtEl>
                                          <p:spTgt spid="11"/>
                                        </p:tgtEl>
                                        <p:attrNameLst>
                                          <p:attrName>style.visibility</p:attrName>
                                        </p:attrNameLst>
                                      </p:cBhvr>
                                      <p:to>
                                        <p:strVal val="visible"/>
                                      </p:to>
                                    </p:set>
                                    <p:anim calcmode="lin" valueType="num">
                                      <p:cBhvr additive="base">
                                        <p:cTn dur="500" fill="hold" id="21"/>
                                        <p:tgtEl>
                                          <p:spTgt spid="11"/>
                                        </p:tgtEl>
                                        <p:attrNameLst>
                                          <p:attrName>ppt_x</p:attrName>
                                        </p:attrNameLst>
                                      </p:cBhvr>
                                      <p:tavLst>
                                        <p:tav tm="0">
                                          <p:val>
                                            <p:strVal val="1+#ppt_w/2"/>
                                          </p:val>
                                        </p:tav>
                                        <p:tav tm="100000">
                                          <p:val>
                                            <p:strVal val="#ppt_x"/>
                                          </p:val>
                                        </p:tav>
                                      </p:tavLst>
                                    </p:anim>
                                    <p:anim calcmode="lin" valueType="num">
                                      <p:cBhvr additive="base">
                                        <p:cTn dur="500" fill="hold" id="22"/>
                                        <p:tgtEl>
                                          <p:spTgt spid="11"/>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1500"/>
                            </p:stCondLst>
                            <p:childTnLst>
                              <p:par>
                                <p:cTn fill="hold" grpId="1" id="24" nodeType="afterEffect" presetClass="emph" presetID="26" presetSubtype="0">
                                  <p:stCondLst>
                                    <p:cond delay="0"/>
                                  </p:stCondLst>
                                  <p:childTnLst>
                                    <p:animEffect filter="fade" transition="out">
                                      <p:cBhvr>
                                        <p:cTn dur="500" id="25" tmFilter="0, 0; .2, .5; .8, .5; 1, 0"/>
                                        <p:tgtEl>
                                          <p:spTgt spid="11"/>
                                        </p:tgtEl>
                                      </p:cBhvr>
                                    </p:animEffect>
                                    <p:animScale>
                                      <p:cBhvr>
                                        <p:cTn autoRev="1" dur="250" fill="hold" id="26"/>
                                        <p:tgtEl>
                                          <p:spTgt spid="11"/>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1" spid="11"/>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4" name="MH_Others_1"/>
          <p:cNvSpPr txBox="1"/>
          <p:nvPr>
            <p:custDataLst>
              <p:tags r:id="rId3"/>
            </p:custDataLst>
          </p:nvPr>
        </p:nvSpPr>
        <p:spPr>
          <a:xfrm>
            <a:off x="2304749" y="2693141"/>
            <a:ext cx="2724518" cy="954786"/>
          </a:xfrm>
          <a:prstGeom prst="rect">
            <a:avLst/>
          </a:prstGeom>
          <a:noFill/>
        </p:spPr>
        <p:txBody>
          <a:bodyPr anchor="ctr" anchorCtr="0" bIns="0" lIns="0" rIns="0" rtlCol="0" tIns="0" vert="horz" wrap="square">
            <a:spAutoFit/>
          </a:bodyPr>
          <a:lstStyle/>
          <a:p>
            <a:pPr algn="ctr"/>
            <a:r>
              <a:rPr altLang="en-US" b="1" lang="zh-CN" sz="6265">
                <a:solidFill>
                  <a:schemeClr val="bg1">
                    <a:lumMod val="50000"/>
                  </a:schemeClr>
                </a:solidFill>
                <a:latin charset="0" panose="020b0604020202020204" pitchFamily="34" typeface="Arial"/>
                <a:ea charset="-122" pitchFamily="34" typeface="微软雅黑"/>
                <a:sym charset="0" panose="020b0604020202020204" pitchFamily="34" typeface="Arial"/>
              </a:rPr>
              <a:t>目  录</a:t>
            </a:r>
          </a:p>
        </p:txBody>
      </p:sp>
      <p:sp>
        <p:nvSpPr>
          <p:cNvPr id="55" name="MH_Others_2"/>
          <p:cNvSpPr txBox="1"/>
          <p:nvPr>
            <p:custDataLst>
              <p:tags r:id="rId4"/>
            </p:custDataLst>
          </p:nvPr>
        </p:nvSpPr>
        <p:spPr>
          <a:xfrm>
            <a:off x="2318510" y="3652059"/>
            <a:ext cx="2696996" cy="406298"/>
          </a:xfrm>
          <a:prstGeom prst="rect">
            <a:avLst/>
          </a:prstGeom>
          <a:noFill/>
        </p:spPr>
        <p:txBody>
          <a:bodyPr bIns="0" lIns="0" rIns="0" tIns="0" wrap="square">
            <a:spAutoFit/>
          </a:bodyPr>
          <a:lstStyle/>
          <a:p>
            <a:pPr algn="ctr">
              <a:defRPr/>
            </a:pPr>
            <a:r>
              <a:rPr altLang="zh-CN" b="1" lang="en-US" sz="2666">
                <a:solidFill>
                  <a:schemeClr val="bg1">
                    <a:lumMod val="50000"/>
                  </a:schemeClr>
                </a:solidFill>
                <a:latin charset="0" panose="020b0604020202020204" pitchFamily="34" typeface="Arial"/>
                <a:ea charset="-122" pitchFamily="34" typeface="微软雅黑"/>
                <a:sym charset="0" panose="020b0604020202020204" pitchFamily="34" typeface="Arial"/>
              </a:rPr>
              <a:t>CONTENTS</a:t>
            </a:r>
          </a:p>
        </p:txBody>
      </p:sp>
      <p:grpSp>
        <p:nvGrpSpPr>
          <p:cNvPr id="29" name="组合 23"/>
          <p:cNvGrpSpPr/>
          <p:nvPr/>
        </p:nvGrpSpPr>
        <p:grpSpPr>
          <a:xfrm>
            <a:off x="6033779" y="1797881"/>
            <a:ext cx="4286445" cy="650876"/>
            <a:chOff x="4357092" y="1347614"/>
            <a:chExt cx="3215268" cy="488156"/>
          </a:xfrm>
        </p:grpSpPr>
        <p:sp>
          <p:nvSpPr>
            <p:cNvPr id="57" name="MH_SubTitle_1"/>
            <p:cNvSpPr txBox="1"/>
            <p:nvPr>
              <p:custDataLst>
                <p:tags r:id="rId5"/>
              </p:custDataLst>
            </p:nvPr>
          </p:nvSpPr>
          <p:spPr>
            <a:xfrm>
              <a:off x="5391574" y="1446153"/>
              <a:ext cx="2180786" cy="356467"/>
            </a:xfrm>
            <a:prstGeom prst="rect">
              <a:avLst/>
            </a:prstGeom>
            <a:noFill/>
          </p:spPr>
          <p:txBody>
            <a:bodyPr anchor="ctr" bIns="0" lIns="0" rIns="0" tIns="0" wrap="square">
              <a:spAutoFit/>
            </a:bodyPr>
            <a:lstStyle/>
            <a:p>
              <a:pPr>
                <a:lnSpc>
                  <a:spcPct val="130000"/>
                </a:lnSpc>
              </a:pPr>
              <a:r>
                <a:rPr altLang="en-US" lang="zh-CN" sz="2399">
                  <a:solidFill>
                    <a:schemeClr val="tx1">
                      <a:lumMod val="75000"/>
                      <a:lumOff val="25000"/>
                    </a:schemeClr>
                  </a:solidFill>
                  <a:latin typeface="微软雅黑"/>
                  <a:ea typeface="微软雅黑"/>
                </a:rPr>
                <a:t>年度工作概述</a:t>
              </a:r>
            </a:p>
          </p:txBody>
        </p:sp>
        <p:grpSp>
          <p:nvGrpSpPr>
            <p:cNvPr id="58" name="组合 2"/>
            <p:cNvGrpSpPr/>
            <p:nvPr/>
          </p:nvGrpSpPr>
          <p:grpSpPr>
            <a:xfrm>
              <a:off x="4357092" y="1347614"/>
              <a:ext cx="802436" cy="488156"/>
              <a:chOff x="6127160" y="2096130"/>
              <a:chExt cx="1128426" cy="686432"/>
            </a:xfrm>
          </p:grpSpPr>
          <p:cxnSp>
            <p:nvCxnSpPr>
              <p:cNvPr id="59" name="MH_Other_1"/>
              <p:cNvCxnSpPr/>
              <p:nvPr>
                <p:custDataLst>
                  <p:tags r:id="rId6"/>
                </p:custDataLst>
              </p:nvPr>
            </p:nvCxnSpPr>
            <p:spPr>
              <a:xfrm flipH="1">
                <a:off x="6525624" y="2096130"/>
                <a:ext cx="729962" cy="6864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0" name="MH_Other_2"/>
              <p:cNvSpPr/>
              <p:nvPr>
                <p:custDataLst>
                  <p:tags r:id="rId7"/>
                </p:custDataLst>
              </p:nvPr>
            </p:nvSpPr>
            <p:spPr>
              <a:xfrm>
                <a:off x="6145577" y="2497943"/>
                <a:ext cx="532403" cy="242763"/>
              </a:xfrm>
              <a:custGeom>
                <a:gdLst>
                  <a:gd fmla="*/ 0 w 928918" name="connsiteX0"/>
                  <a:gd fmla="*/ 0 h 459023" name="connsiteY0"/>
                  <a:gd fmla="*/ 928918 w 928918" name="connsiteX1"/>
                  <a:gd fmla="*/ 0 h 459023" name="connsiteY1"/>
                  <a:gd fmla="*/ 464459 w 928918" name="connsiteX2"/>
                  <a:gd fmla="*/ 459023 h 459023" name="connsiteY2"/>
                </a:gdLst>
                <a:cxnLst>
                  <a:cxn ang="0">
                    <a:pos x="connsiteX0" y="connsiteY0"/>
                  </a:cxn>
                  <a:cxn ang="0">
                    <a:pos x="connsiteX1" y="connsiteY1"/>
                  </a:cxn>
                  <a:cxn ang="0">
                    <a:pos x="connsiteX2" y="connsiteY2"/>
                  </a:cxn>
                </a:cxnLst>
                <a:rect b="b" l="l" r="r" t="t"/>
                <a:pathLst>
                  <a:path h="459023" w="928918">
                    <a:moveTo>
                      <a:pt x="0" y="0"/>
                    </a:moveTo>
                    <a:lnTo>
                      <a:pt x="928918" y="0"/>
                    </a:lnTo>
                    <a:lnTo>
                      <a:pt x="464459" y="45902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1213" lIns="0" rIns="0" tIns="0">
                <a:normAutofit/>
              </a:bodyPr>
              <a:lstStyle/>
              <a:p>
                <a:pPr algn="ctr">
                  <a:defRPr/>
                </a:pPr>
                <a:endParaRPr altLang="en-US" lang="zh-CN" sz="1333">
                  <a:solidFill>
                    <a:schemeClr val="bg1">
                      <a:lumMod val="65000"/>
                    </a:schemeClr>
                  </a:solidFill>
                  <a:latin charset="0" panose="020b0604020202020204" pitchFamily="34" typeface="Arial"/>
                  <a:ea charset="-122" pitchFamily="34" typeface="微软雅黑"/>
                  <a:sym charset="0" panose="020b0604020202020204" pitchFamily="34" typeface="Arial"/>
                </a:endParaRPr>
              </a:p>
            </p:txBody>
          </p:sp>
          <p:sp>
            <p:nvSpPr>
              <p:cNvPr id="61" name="MH_Other_3"/>
              <p:cNvSpPr txBox="1">
                <a:spLocks noChangeArrowheads="1"/>
              </p:cNvSpPr>
              <p:nvPr>
                <p:custDataLst>
                  <p:tags r:id="rId8"/>
                </p:custDataLst>
              </p:nvPr>
            </p:nvSpPr>
            <p:spPr bwMode="auto">
              <a:xfrm>
                <a:off x="6127160" y="2112362"/>
                <a:ext cx="565888" cy="3855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bIns="0" lIns="0" rIns="0" tIns="0">
                <a:spAutoFit/>
              </a:bodyPr>
              <a:lstStyle>
                <a:lvl1pPr>
                  <a:defRPr>
                    <a:solidFill>
                      <a:schemeClr val="tx1"/>
                    </a:solidFill>
                    <a:latin charset="-122" panose="02010600030101010101" pitchFamily="2" typeface="等线"/>
                    <a:ea charset="-122" panose="02010600030101010101" pitchFamily="2" typeface="等线"/>
                  </a:defRPr>
                </a:lvl1pPr>
                <a:lvl2pPr indent="-285750" marL="742950">
                  <a:defRPr>
                    <a:solidFill>
                      <a:schemeClr val="tx1"/>
                    </a:solidFill>
                    <a:latin charset="-122" panose="02010600030101010101" pitchFamily="2" typeface="等线"/>
                    <a:ea charset="-122" panose="02010600030101010101" pitchFamily="2" typeface="等线"/>
                  </a:defRPr>
                </a:lvl2pPr>
                <a:lvl3pPr indent="-228600" marL="1143000">
                  <a:defRPr>
                    <a:solidFill>
                      <a:schemeClr val="tx1"/>
                    </a:solidFill>
                    <a:latin charset="-122" panose="02010600030101010101" pitchFamily="2" typeface="等线"/>
                    <a:ea charset="-122" panose="02010600030101010101" pitchFamily="2" typeface="等线"/>
                  </a:defRPr>
                </a:lvl3pPr>
                <a:lvl4pPr indent="-228600" marL="1600200">
                  <a:defRPr>
                    <a:solidFill>
                      <a:schemeClr val="tx1"/>
                    </a:solidFill>
                    <a:latin charset="-122" panose="02010600030101010101" pitchFamily="2" typeface="等线"/>
                    <a:ea charset="-122" panose="02010600030101010101" pitchFamily="2" typeface="等线"/>
                  </a:defRPr>
                </a:lvl4pPr>
                <a:lvl5pPr indent="-228600" marL="2057400">
                  <a:defRPr>
                    <a:solidFill>
                      <a:schemeClr val="tx1"/>
                    </a:solidFill>
                    <a:latin charset="-122" panose="02010600030101010101" pitchFamily="2" typeface="等线"/>
                    <a:ea charset="-122" panose="02010600030101010101" pitchFamily="2" typeface="等线"/>
                  </a:defRPr>
                </a:lvl5pPr>
                <a:lvl6pPr fontAlgn="base" indent="-228600" marL="2514600">
                  <a:spcBef>
                    <a:spcPct val="0"/>
                  </a:spcBef>
                  <a:spcAft>
                    <a:spcPct val="0"/>
                  </a:spcAft>
                  <a:defRPr>
                    <a:solidFill>
                      <a:schemeClr val="tx1"/>
                    </a:solidFill>
                    <a:latin charset="-122" panose="02010600030101010101" pitchFamily="2" typeface="等线"/>
                    <a:ea charset="-122" panose="02010600030101010101" pitchFamily="2" typeface="等线"/>
                  </a:defRPr>
                </a:lvl6pPr>
                <a:lvl7pPr fontAlgn="base" indent="-228600" marL="2971800">
                  <a:spcBef>
                    <a:spcPct val="0"/>
                  </a:spcBef>
                  <a:spcAft>
                    <a:spcPct val="0"/>
                  </a:spcAft>
                  <a:defRPr>
                    <a:solidFill>
                      <a:schemeClr val="tx1"/>
                    </a:solidFill>
                    <a:latin charset="-122" panose="02010600030101010101" pitchFamily="2" typeface="等线"/>
                    <a:ea charset="-122" panose="02010600030101010101" pitchFamily="2" typeface="等线"/>
                  </a:defRPr>
                </a:lvl7pPr>
                <a:lvl8pPr fontAlgn="base" indent="-228600" marL="3429000">
                  <a:spcBef>
                    <a:spcPct val="0"/>
                  </a:spcBef>
                  <a:spcAft>
                    <a:spcPct val="0"/>
                  </a:spcAft>
                  <a:defRPr>
                    <a:solidFill>
                      <a:schemeClr val="tx1"/>
                    </a:solidFill>
                    <a:latin charset="-122" panose="02010600030101010101" pitchFamily="2" typeface="等线"/>
                    <a:ea charset="-122" panose="02010600030101010101" pitchFamily="2" typeface="等线"/>
                  </a:defRPr>
                </a:lvl8pPr>
                <a:lvl9pPr fontAlgn="base" indent="-228600" marL="3886200">
                  <a:spcBef>
                    <a:spcPct val="0"/>
                  </a:spcBef>
                  <a:spcAft>
                    <a:spcPct val="0"/>
                  </a:spcAft>
                  <a:defRPr>
                    <a:solidFill>
                      <a:schemeClr val="tx1"/>
                    </a:solidFill>
                    <a:latin charset="-122" panose="02010600030101010101" pitchFamily="2" typeface="等线"/>
                    <a:ea charset="-122" panose="02010600030101010101" pitchFamily="2" typeface="等线"/>
                  </a:defRPr>
                </a:lvl9pPr>
              </a:lstStyle>
              <a:p>
                <a:pPr algn="ctr">
                  <a:defRPr/>
                </a:pPr>
                <a:r>
                  <a:rPr altLang="zh-CN" lang="da-DK" sz="2399">
                    <a:solidFill>
                      <a:schemeClr val="bg1">
                        <a:lumMod val="65000"/>
                      </a:schemeClr>
                    </a:solidFill>
                    <a:latin charset="0" panose="020b0604020202020204" pitchFamily="34" typeface="Arial"/>
                    <a:ea charset="-122" pitchFamily="34" typeface="微软雅黑"/>
                    <a:sym charset="0" panose="020b0604020202020204" pitchFamily="34" typeface="Arial"/>
                  </a:rPr>
                  <a:t>A</a:t>
                </a:r>
              </a:p>
            </p:txBody>
          </p:sp>
        </p:grpSp>
      </p:grpSp>
      <p:grpSp>
        <p:nvGrpSpPr>
          <p:cNvPr id="62" name="组合 24"/>
          <p:cNvGrpSpPr/>
          <p:nvPr/>
        </p:nvGrpSpPr>
        <p:grpSpPr>
          <a:xfrm>
            <a:off x="6033779" y="2789540"/>
            <a:ext cx="4286445" cy="650876"/>
            <a:chOff x="4357092" y="2091358"/>
            <a:chExt cx="3215268" cy="488156"/>
          </a:xfrm>
        </p:grpSpPr>
        <p:sp>
          <p:nvSpPr>
            <p:cNvPr id="63" name="MH_SubTitle_2"/>
            <p:cNvSpPr txBox="1"/>
            <p:nvPr>
              <p:custDataLst>
                <p:tags r:id="rId9"/>
              </p:custDataLst>
            </p:nvPr>
          </p:nvSpPr>
          <p:spPr>
            <a:xfrm>
              <a:off x="5391574" y="2189501"/>
              <a:ext cx="2180786" cy="356467"/>
            </a:xfrm>
            <a:prstGeom prst="rect">
              <a:avLst/>
            </a:prstGeom>
            <a:noFill/>
          </p:spPr>
          <p:txBody>
            <a:bodyPr anchor="ctr" bIns="0" lIns="0" rIns="0" tIns="0" wrap="square">
              <a:spAutoFit/>
            </a:bodyPr>
            <a:lstStyle/>
            <a:p>
              <a:pPr>
                <a:lnSpc>
                  <a:spcPct val="130000"/>
                </a:lnSpc>
              </a:pPr>
              <a:r>
                <a:rPr altLang="en-US" lang="zh-CN" sz="2399">
                  <a:solidFill>
                    <a:schemeClr val="tx1">
                      <a:lumMod val="75000"/>
                      <a:lumOff val="25000"/>
                    </a:schemeClr>
                  </a:solidFill>
                  <a:latin typeface="微软雅黑"/>
                  <a:ea typeface="微软雅黑"/>
                </a:rPr>
                <a:t>工作完成情况</a:t>
              </a:r>
            </a:p>
          </p:txBody>
        </p:sp>
        <p:grpSp>
          <p:nvGrpSpPr>
            <p:cNvPr id="64" name="组合 6"/>
            <p:cNvGrpSpPr/>
            <p:nvPr/>
          </p:nvGrpSpPr>
          <p:grpSpPr>
            <a:xfrm>
              <a:off x="4357092" y="2091358"/>
              <a:ext cx="802436" cy="488156"/>
              <a:chOff x="6127160" y="3142521"/>
              <a:chExt cx="1128426" cy="686432"/>
            </a:xfrm>
          </p:grpSpPr>
          <p:cxnSp>
            <p:nvCxnSpPr>
              <p:cNvPr id="65" name="MH_Other_4"/>
              <p:cNvCxnSpPr/>
              <p:nvPr>
                <p:custDataLst>
                  <p:tags r:id="rId10"/>
                </p:custDataLst>
              </p:nvPr>
            </p:nvCxnSpPr>
            <p:spPr>
              <a:xfrm flipH="1">
                <a:off x="6525624" y="3142521"/>
                <a:ext cx="729962" cy="686432"/>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6" name="MH_Other_5"/>
              <p:cNvSpPr/>
              <p:nvPr>
                <p:custDataLst>
                  <p:tags r:id="rId11"/>
                </p:custDataLst>
              </p:nvPr>
            </p:nvSpPr>
            <p:spPr>
              <a:xfrm>
                <a:off x="6145577" y="3544334"/>
                <a:ext cx="532403" cy="241088"/>
              </a:xfrm>
              <a:custGeom>
                <a:gdLst>
                  <a:gd fmla="*/ 0 w 928918" name="connsiteX0"/>
                  <a:gd fmla="*/ 0 h 459023" name="connsiteY0"/>
                  <a:gd fmla="*/ 928918 w 928918" name="connsiteX1"/>
                  <a:gd fmla="*/ 0 h 459023" name="connsiteY1"/>
                  <a:gd fmla="*/ 464459 w 928918" name="connsiteX2"/>
                  <a:gd fmla="*/ 459023 h 459023" name="connsiteY2"/>
                </a:gdLst>
                <a:cxnLst>
                  <a:cxn ang="0">
                    <a:pos x="connsiteX0" y="connsiteY0"/>
                  </a:cxn>
                  <a:cxn ang="0">
                    <a:pos x="connsiteX1" y="connsiteY1"/>
                  </a:cxn>
                  <a:cxn ang="0">
                    <a:pos x="connsiteX2" y="connsiteY2"/>
                  </a:cxn>
                </a:cxnLst>
                <a:rect b="b" l="l" r="r" t="t"/>
                <a:pathLst>
                  <a:path h="459023" w="928918">
                    <a:moveTo>
                      <a:pt x="0" y="0"/>
                    </a:moveTo>
                    <a:lnTo>
                      <a:pt x="928918" y="0"/>
                    </a:lnTo>
                    <a:lnTo>
                      <a:pt x="464459" y="45902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1213" lIns="0" rIns="0" tIns="0">
                <a:normAutofit/>
              </a:bodyPr>
              <a:lstStyle/>
              <a:p>
                <a:pPr algn="ctr">
                  <a:defRPr/>
                </a:pPr>
                <a:endParaRPr altLang="en-US" lang="zh-CN" sz="1333">
                  <a:solidFill>
                    <a:schemeClr val="bg1">
                      <a:lumMod val="65000"/>
                    </a:schemeClr>
                  </a:solidFill>
                  <a:latin charset="0" panose="020b0604020202020204" pitchFamily="34" typeface="Arial"/>
                  <a:ea charset="-122" pitchFamily="34" typeface="微软雅黑"/>
                  <a:sym charset="0" panose="020b0604020202020204" pitchFamily="34" typeface="Arial"/>
                </a:endParaRPr>
              </a:p>
            </p:txBody>
          </p:sp>
          <p:sp>
            <p:nvSpPr>
              <p:cNvPr id="67" name="MH_Other_6"/>
              <p:cNvSpPr txBox="1">
                <a:spLocks noChangeArrowheads="1"/>
              </p:cNvSpPr>
              <p:nvPr>
                <p:custDataLst>
                  <p:tags r:id="rId12"/>
                </p:custDataLst>
              </p:nvPr>
            </p:nvSpPr>
            <p:spPr bwMode="auto">
              <a:xfrm>
                <a:off x="6127160" y="3158753"/>
                <a:ext cx="565888" cy="3855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bIns="0" lIns="0" rIns="0" tIns="0">
                <a:spAutoFit/>
              </a:bodyPr>
              <a:lstStyle>
                <a:lvl1pPr>
                  <a:defRPr>
                    <a:solidFill>
                      <a:schemeClr val="tx1"/>
                    </a:solidFill>
                    <a:latin charset="-122" panose="02010600030101010101" pitchFamily="2" typeface="等线"/>
                    <a:ea charset="-122" panose="02010600030101010101" pitchFamily="2" typeface="等线"/>
                  </a:defRPr>
                </a:lvl1pPr>
                <a:lvl2pPr indent="-285750" marL="742950">
                  <a:defRPr>
                    <a:solidFill>
                      <a:schemeClr val="tx1"/>
                    </a:solidFill>
                    <a:latin charset="-122" panose="02010600030101010101" pitchFamily="2" typeface="等线"/>
                    <a:ea charset="-122" panose="02010600030101010101" pitchFamily="2" typeface="等线"/>
                  </a:defRPr>
                </a:lvl2pPr>
                <a:lvl3pPr indent="-228600" marL="1143000">
                  <a:defRPr>
                    <a:solidFill>
                      <a:schemeClr val="tx1"/>
                    </a:solidFill>
                    <a:latin charset="-122" panose="02010600030101010101" pitchFamily="2" typeface="等线"/>
                    <a:ea charset="-122" panose="02010600030101010101" pitchFamily="2" typeface="等线"/>
                  </a:defRPr>
                </a:lvl3pPr>
                <a:lvl4pPr indent="-228600" marL="1600200">
                  <a:defRPr>
                    <a:solidFill>
                      <a:schemeClr val="tx1"/>
                    </a:solidFill>
                    <a:latin charset="-122" panose="02010600030101010101" pitchFamily="2" typeface="等线"/>
                    <a:ea charset="-122" panose="02010600030101010101" pitchFamily="2" typeface="等线"/>
                  </a:defRPr>
                </a:lvl4pPr>
                <a:lvl5pPr indent="-228600" marL="2057400">
                  <a:defRPr>
                    <a:solidFill>
                      <a:schemeClr val="tx1"/>
                    </a:solidFill>
                    <a:latin charset="-122" panose="02010600030101010101" pitchFamily="2" typeface="等线"/>
                    <a:ea charset="-122" panose="02010600030101010101" pitchFamily="2" typeface="等线"/>
                  </a:defRPr>
                </a:lvl5pPr>
                <a:lvl6pPr fontAlgn="base" indent="-228600" marL="2514600">
                  <a:spcBef>
                    <a:spcPct val="0"/>
                  </a:spcBef>
                  <a:spcAft>
                    <a:spcPct val="0"/>
                  </a:spcAft>
                  <a:defRPr>
                    <a:solidFill>
                      <a:schemeClr val="tx1"/>
                    </a:solidFill>
                    <a:latin charset="-122" panose="02010600030101010101" pitchFamily="2" typeface="等线"/>
                    <a:ea charset="-122" panose="02010600030101010101" pitchFamily="2" typeface="等线"/>
                  </a:defRPr>
                </a:lvl6pPr>
                <a:lvl7pPr fontAlgn="base" indent="-228600" marL="2971800">
                  <a:spcBef>
                    <a:spcPct val="0"/>
                  </a:spcBef>
                  <a:spcAft>
                    <a:spcPct val="0"/>
                  </a:spcAft>
                  <a:defRPr>
                    <a:solidFill>
                      <a:schemeClr val="tx1"/>
                    </a:solidFill>
                    <a:latin charset="-122" panose="02010600030101010101" pitchFamily="2" typeface="等线"/>
                    <a:ea charset="-122" panose="02010600030101010101" pitchFamily="2" typeface="等线"/>
                  </a:defRPr>
                </a:lvl7pPr>
                <a:lvl8pPr fontAlgn="base" indent="-228600" marL="3429000">
                  <a:spcBef>
                    <a:spcPct val="0"/>
                  </a:spcBef>
                  <a:spcAft>
                    <a:spcPct val="0"/>
                  </a:spcAft>
                  <a:defRPr>
                    <a:solidFill>
                      <a:schemeClr val="tx1"/>
                    </a:solidFill>
                    <a:latin charset="-122" panose="02010600030101010101" pitchFamily="2" typeface="等线"/>
                    <a:ea charset="-122" panose="02010600030101010101" pitchFamily="2" typeface="等线"/>
                  </a:defRPr>
                </a:lvl8pPr>
                <a:lvl9pPr fontAlgn="base" indent="-228600" marL="3886200">
                  <a:spcBef>
                    <a:spcPct val="0"/>
                  </a:spcBef>
                  <a:spcAft>
                    <a:spcPct val="0"/>
                  </a:spcAft>
                  <a:defRPr>
                    <a:solidFill>
                      <a:schemeClr val="tx1"/>
                    </a:solidFill>
                    <a:latin charset="-122" panose="02010600030101010101" pitchFamily="2" typeface="等线"/>
                    <a:ea charset="-122" panose="02010600030101010101" pitchFamily="2" typeface="等线"/>
                  </a:defRPr>
                </a:lvl9pPr>
              </a:lstStyle>
              <a:p>
                <a:pPr algn="ctr">
                  <a:defRPr/>
                </a:pPr>
                <a:r>
                  <a:rPr altLang="zh-CN" lang="en-US" sz="2399">
                    <a:solidFill>
                      <a:schemeClr val="bg1">
                        <a:lumMod val="65000"/>
                      </a:schemeClr>
                    </a:solidFill>
                    <a:latin charset="0" panose="020b0604020202020204" pitchFamily="34" typeface="Arial"/>
                    <a:ea charset="-122" pitchFamily="34" typeface="微软雅黑"/>
                    <a:sym charset="0" panose="020b0604020202020204" pitchFamily="34" typeface="Arial"/>
                  </a:rPr>
                  <a:t>B</a:t>
                </a:r>
              </a:p>
            </p:txBody>
          </p:sp>
        </p:grpSp>
      </p:grpSp>
      <p:grpSp>
        <p:nvGrpSpPr>
          <p:cNvPr id="68" name="组合 25"/>
          <p:cNvGrpSpPr/>
          <p:nvPr/>
        </p:nvGrpSpPr>
        <p:grpSpPr>
          <a:xfrm>
            <a:off x="6033779" y="3781195"/>
            <a:ext cx="4286445" cy="650876"/>
            <a:chOff x="4357092" y="2835101"/>
            <a:chExt cx="3215268" cy="488156"/>
          </a:xfrm>
        </p:grpSpPr>
        <p:sp>
          <p:nvSpPr>
            <p:cNvPr id="69" name="MH_SubTitle_3"/>
            <p:cNvSpPr txBox="1"/>
            <p:nvPr>
              <p:custDataLst>
                <p:tags r:id="rId13"/>
              </p:custDataLst>
            </p:nvPr>
          </p:nvSpPr>
          <p:spPr>
            <a:xfrm>
              <a:off x="5391574" y="2973921"/>
              <a:ext cx="2180786" cy="274319"/>
            </a:xfrm>
            <a:prstGeom prst="rect">
              <a:avLst/>
            </a:prstGeom>
            <a:noFill/>
          </p:spPr>
          <p:txBody>
            <a:bodyPr anchor="ctr" bIns="0" lIns="0" rIns="0" tIns="0" wrap="square">
              <a:spAutoFit/>
            </a:bodyPr>
            <a:lstStyle/>
            <a:p>
              <a:pPr lvl="0">
                <a:buNone/>
              </a:pPr>
              <a:r>
                <a:rPr altLang="en-US" lang="zh-CN" sz="2400">
                  <a:solidFill>
                    <a:schemeClr val="tx1">
                      <a:lumMod val="75000"/>
                      <a:lumOff val="25000"/>
                    </a:schemeClr>
                  </a:solidFill>
                  <a:latin charset="0" panose="020b0604020202020204" pitchFamily="34" typeface="Arial"/>
                  <a:ea charset="-122" pitchFamily="34" typeface="微软雅黑"/>
                  <a:sym charset="0" panose="020b0604020202020204" pitchFamily="34" typeface="Arial"/>
                </a:rPr>
                <a:t>成功项目展示</a:t>
              </a:r>
            </a:p>
          </p:txBody>
        </p:sp>
        <p:grpSp>
          <p:nvGrpSpPr>
            <p:cNvPr id="70" name="组合 7"/>
            <p:cNvGrpSpPr/>
            <p:nvPr/>
          </p:nvGrpSpPr>
          <p:grpSpPr>
            <a:xfrm>
              <a:off x="4357092" y="2835101"/>
              <a:ext cx="802436" cy="488156"/>
              <a:chOff x="6127160" y="4187237"/>
              <a:chExt cx="1128426" cy="686432"/>
            </a:xfrm>
          </p:grpSpPr>
          <p:cxnSp>
            <p:nvCxnSpPr>
              <p:cNvPr id="71" name="MH_Other_7"/>
              <p:cNvCxnSpPr/>
              <p:nvPr>
                <p:custDataLst>
                  <p:tags r:id="rId14"/>
                </p:custDataLst>
              </p:nvPr>
            </p:nvCxnSpPr>
            <p:spPr>
              <a:xfrm flipH="1">
                <a:off x="6525624" y="4187237"/>
                <a:ext cx="729962" cy="686432"/>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2" name="MH_Other_8"/>
              <p:cNvSpPr/>
              <p:nvPr>
                <p:custDataLst>
                  <p:tags r:id="rId15"/>
                </p:custDataLst>
              </p:nvPr>
            </p:nvSpPr>
            <p:spPr>
              <a:xfrm>
                <a:off x="6145577" y="4589050"/>
                <a:ext cx="532403" cy="241088"/>
              </a:xfrm>
              <a:custGeom>
                <a:gdLst>
                  <a:gd fmla="*/ 0 w 928918" name="connsiteX0"/>
                  <a:gd fmla="*/ 0 h 459023" name="connsiteY0"/>
                  <a:gd fmla="*/ 928918 w 928918" name="connsiteX1"/>
                  <a:gd fmla="*/ 0 h 459023" name="connsiteY1"/>
                  <a:gd fmla="*/ 464459 w 928918" name="connsiteX2"/>
                  <a:gd fmla="*/ 459023 h 459023" name="connsiteY2"/>
                </a:gdLst>
                <a:cxnLst>
                  <a:cxn ang="0">
                    <a:pos x="connsiteX0" y="connsiteY0"/>
                  </a:cxn>
                  <a:cxn ang="0">
                    <a:pos x="connsiteX1" y="connsiteY1"/>
                  </a:cxn>
                  <a:cxn ang="0">
                    <a:pos x="connsiteX2" y="connsiteY2"/>
                  </a:cxn>
                </a:cxnLst>
                <a:rect b="b" l="l" r="r" t="t"/>
                <a:pathLst>
                  <a:path h="459023" w="928918">
                    <a:moveTo>
                      <a:pt x="0" y="0"/>
                    </a:moveTo>
                    <a:lnTo>
                      <a:pt x="928918" y="0"/>
                    </a:lnTo>
                    <a:lnTo>
                      <a:pt x="464459" y="45902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1213" lIns="0" rIns="0" tIns="0">
                <a:normAutofit/>
              </a:bodyPr>
              <a:lstStyle/>
              <a:p>
                <a:pPr algn="ctr">
                  <a:defRPr/>
                </a:pPr>
                <a:endParaRPr altLang="en-US" lang="zh-CN" sz="1333">
                  <a:solidFill>
                    <a:schemeClr val="bg1">
                      <a:lumMod val="65000"/>
                    </a:schemeClr>
                  </a:solidFill>
                  <a:latin charset="0" panose="020b0604020202020204" pitchFamily="34" typeface="Arial"/>
                  <a:ea charset="-122" pitchFamily="34" typeface="微软雅黑"/>
                  <a:sym charset="0" panose="020b0604020202020204" pitchFamily="34" typeface="Arial"/>
                </a:endParaRPr>
              </a:p>
            </p:txBody>
          </p:sp>
          <p:sp>
            <p:nvSpPr>
              <p:cNvPr id="73" name="MH_Other_9"/>
              <p:cNvSpPr txBox="1">
                <a:spLocks noChangeArrowheads="1"/>
              </p:cNvSpPr>
              <p:nvPr>
                <p:custDataLst>
                  <p:tags r:id="rId16"/>
                </p:custDataLst>
              </p:nvPr>
            </p:nvSpPr>
            <p:spPr bwMode="auto">
              <a:xfrm>
                <a:off x="6127160" y="4203470"/>
                <a:ext cx="565888" cy="3855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bIns="0" lIns="0" rIns="0" tIns="0">
                <a:spAutoFit/>
              </a:bodyPr>
              <a:lstStyle>
                <a:lvl1pPr>
                  <a:defRPr>
                    <a:solidFill>
                      <a:schemeClr val="tx1"/>
                    </a:solidFill>
                    <a:latin charset="-122" panose="02010600030101010101" pitchFamily="2" typeface="等线"/>
                    <a:ea charset="-122" panose="02010600030101010101" pitchFamily="2" typeface="等线"/>
                  </a:defRPr>
                </a:lvl1pPr>
                <a:lvl2pPr indent="-285750" marL="742950">
                  <a:defRPr>
                    <a:solidFill>
                      <a:schemeClr val="tx1"/>
                    </a:solidFill>
                    <a:latin charset="-122" panose="02010600030101010101" pitchFamily="2" typeface="等线"/>
                    <a:ea charset="-122" panose="02010600030101010101" pitchFamily="2" typeface="等线"/>
                  </a:defRPr>
                </a:lvl2pPr>
                <a:lvl3pPr indent="-228600" marL="1143000">
                  <a:defRPr>
                    <a:solidFill>
                      <a:schemeClr val="tx1"/>
                    </a:solidFill>
                    <a:latin charset="-122" panose="02010600030101010101" pitchFamily="2" typeface="等线"/>
                    <a:ea charset="-122" panose="02010600030101010101" pitchFamily="2" typeface="等线"/>
                  </a:defRPr>
                </a:lvl3pPr>
                <a:lvl4pPr indent="-228600" marL="1600200">
                  <a:defRPr>
                    <a:solidFill>
                      <a:schemeClr val="tx1"/>
                    </a:solidFill>
                    <a:latin charset="-122" panose="02010600030101010101" pitchFamily="2" typeface="等线"/>
                    <a:ea charset="-122" panose="02010600030101010101" pitchFamily="2" typeface="等线"/>
                  </a:defRPr>
                </a:lvl4pPr>
                <a:lvl5pPr indent="-228600" marL="2057400">
                  <a:defRPr>
                    <a:solidFill>
                      <a:schemeClr val="tx1"/>
                    </a:solidFill>
                    <a:latin charset="-122" panose="02010600030101010101" pitchFamily="2" typeface="等线"/>
                    <a:ea charset="-122" panose="02010600030101010101" pitchFamily="2" typeface="等线"/>
                  </a:defRPr>
                </a:lvl5pPr>
                <a:lvl6pPr fontAlgn="base" indent="-228600" marL="2514600">
                  <a:spcBef>
                    <a:spcPct val="0"/>
                  </a:spcBef>
                  <a:spcAft>
                    <a:spcPct val="0"/>
                  </a:spcAft>
                  <a:defRPr>
                    <a:solidFill>
                      <a:schemeClr val="tx1"/>
                    </a:solidFill>
                    <a:latin charset="-122" panose="02010600030101010101" pitchFamily="2" typeface="等线"/>
                    <a:ea charset="-122" panose="02010600030101010101" pitchFamily="2" typeface="等线"/>
                  </a:defRPr>
                </a:lvl6pPr>
                <a:lvl7pPr fontAlgn="base" indent="-228600" marL="2971800">
                  <a:spcBef>
                    <a:spcPct val="0"/>
                  </a:spcBef>
                  <a:spcAft>
                    <a:spcPct val="0"/>
                  </a:spcAft>
                  <a:defRPr>
                    <a:solidFill>
                      <a:schemeClr val="tx1"/>
                    </a:solidFill>
                    <a:latin charset="-122" panose="02010600030101010101" pitchFamily="2" typeface="等线"/>
                    <a:ea charset="-122" panose="02010600030101010101" pitchFamily="2" typeface="等线"/>
                  </a:defRPr>
                </a:lvl7pPr>
                <a:lvl8pPr fontAlgn="base" indent="-228600" marL="3429000">
                  <a:spcBef>
                    <a:spcPct val="0"/>
                  </a:spcBef>
                  <a:spcAft>
                    <a:spcPct val="0"/>
                  </a:spcAft>
                  <a:defRPr>
                    <a:solidFill>
                      <a:schemeClr val="tx1"/>
                    </a:solidFill>
                    <a:latin charset="-122" panose="02010600030101010101" pitchFamily="2" typeface="等线"/>
                    <a:ea charset="-122" panose="02010600030101010101" pitchFamily="2" typeface="等线"/>
                  </a:defRPr>
                </a:lvl8pPr>
                <a:lvl9pPr fontAlgn="base" indent="-228600" marL="3886200">
                  <a:spcBef>
                    <a:spcPct val="0"/>
                  </a:spcBef>
                  <a:spcAft>
                    <a:spcPct val="0"/>
                  </a:spcAft>
                  <a:defRPr>
                    <a:solidFill>
                      <a:schemeClr val="tx1"/>
                    </a:solidFill>
                    <a:latin charset="-122" panose="02010600030101010101" pitchFamily="2" typeface="等线"/>
                    <a:ea charset="-122" panose="02010600030101010101" pitchFamily="2" typeface="等线"/>
                  </a:defRPr>
                </a:lvl9pPr>
              </a:lstStyle>
              <a:p>
                <a:pPr algn="ctr">
                  <a:defRPr/>
                </a:pPr>
                <a:r>
                  <a:rPr altLang="zh-CN" lang="en-US" sz="2399">
                    <a:solidFill>
                      <a:schemeClr val="bg1">
                        <a:lumMod val="65000"/>
                      </a:schemeClr>
                    </a:solidFill>
                    <a:latin charset="0" panose="020b0604020202020204" pitchFamily="34" typeface="Arial"/>
                    <a:ea charset="-122" pitchFamily="34" typeface="微软雅黑"/>
                    <a:sym charset="0" panose="020b0604020202020204" pitchFamily="34" typeface="Arial"/>
                  </a:rPr>
                  <a:t>C</a:t>
                </a:r>
              </a:p>
            </p:txBody>
          </p:sp>
        </p:grpSp>
      </p:grpSp>
      <p:grpSp>
        <p:nvGrpSpPr>
          <p:cNvPr id="74" name="组合 26"/>
          <p:cNvGrpSpPr/>
          <p:nvPr/>
        </p:nvGrpSpPr>
        <p:grpSpPr>
          <a:xfrm>
            <a:off x="6033779" y="4772857"/>
            <a:ext cx="4286445" cy="649288"/>
            <a:chOff x="4357092" y="3578845"/>
            <a:chExt cx="3215268" cy="486966"/>
          </a:xfrm>
        </p:grpSpPr>
        <p:sp>
          <p:nvSpPr>
            <p:cNvPr id="75" name="MH_SubTitle_4"/>
            <p:cNvSpPr txBox="1"/>
            <p:nvPr>
              <p:custDataLst>
                <p:tags r:id="rId17"/>
              </p:custDataLst>
            </p:nvPr>
          </p:nvSpPr>
          <p:spPr>
            <a:xfrm>
              <a:off x="5391574" y="3676194"/>
              <a:ext cx="2180786" cy="356467"/>
            </a:xfrm>
            <a:prstGeom prst="rect">
              <a:avLst/>
            </a:prstGeom>
            <a:noFill/>
          </p:spPr>
          <p:txBody>
            <a:bodyPr anchor="ctr" bIns="0" lIns="0" rIns="0" tIns="0" wrap="square">
              <a:spAutoFit/>
            </a:bodyPr>
            <a:lstStyle/>
            <a:p>
              <a:pPr>
                <a:lnSpc>
                  <a:spcPct val="130000"/>
                </a:lnSpc>
              </a:pPr>
              <a:r>
                <a:rPr altLang="en-US" lang="zh-CN" sz="2399">
                  <a:solidFill>
                    <a:schemeClr val="tx1">
                      <a:lumMod val="75000"/>
                      <a:lumOff val="25000"/>
                    </a:schemeClr>
                  </a:solidFill>
                  <a:latin charset="-122" pitchFamily="34" typeface="微软雅黑"/>
                  <a:ea charset="-122" pitchFamily="34" typeface="微软雅黑"/>
                </a:rPr>
                <a:t>明年工作计划</a:t>
              </a:r>
            </a:p>
          </p:txBody>
        </p:sp>
        <p:grpSp>
          <p:nvGrpSpPr>
            <p:cNvPr id="76" name="组合 9"/>
            <p:cNvGrpSpPr/>
            <p:nvPr/>
          </p:nvGrpSpPr>
          <p:grpSpPr>
            <a:xfrm>
              <a:off x="4357092" y="3578845"/>
              <a:ext cx="802436" cy="486966"/>
              <a:chOff x="6127160" y="5233626"/>
              <a:chExt cx="1128426" cy="684758"/>
            </a:xfrm>
          </p:grpSpPr>
          <p:cxnSp>
            <p:nvCxnSpPr>
              <p:cNvPr id="77" name="MH_Other_10"/>
              <p:cNvCxnSpPr/>
              <p:nvPr>
                <p:custDataLst>
                  <p:tags r:id="rId18"/>
                </p:custDataLst>
              </p:nvPr>
            </p:nvCxnSpPr>
            <p:spPr>
              <a:xfrm flipH="1">
                <a:off x="6525624" y="5233626"/>
                <a:ext cx="729962" cy="684758"/>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8" name="MH_Other_11"/>
              <p:cNvSpPr/>
              <p:nvPr>
                <p:custDataLst>
                  <p:tags r:id="rId19"/>
                </p:custDataLst>
              </p:nvPr>
            </p:nvSpPr>
            <p:spPr>
              <a:xfrm>
                <a:off x="6145577" y="5635440"/>
                <a:ext cx="532403" cy="241088"/>
              </a:xfrm>
              <a:custGeom>
                <a:gdLst>
                  <a:gd fmla="*/ 0 w 928918" name="connsiteX0"/>
                  <a:gd fmla="*/ 0 h 459023" name="connsiteY0"/>
                  <a:gd fmla="*/ 928918 w 928918" name="connsiteX1"/>
                  <a:gd fmla="*/ 0 h 459023" name="connsiteY1"/>
                  <a:gd fmla="*/ 464459 w 928918" name="connsiteX2"/>
                  <a:gd fmla="*/ 459023 h 459023" name="connsiteY2"/>
                </a:gdLst>
                <a:cxnLst>
                  <a:cxn ang="0">
                    <a:pos x="connsiteX0" y="connsiteY0"/>
                  </a:cxn>
                  <a:cxn ang="0">
                    <a:pos x="connsiteX1" y="connsiteY1"/>
                  </a:cxn>
                  <a:cxn ang="0">
                    <a:pos x="connsiteX2" y="connsiteY2"/>
                  </a:cxn>
                </a:cxnLst>
                <a:rect b="b" l="l" r="r" t="t"/>
                <a:pathLst>
                  <a:path h="459023" w="928918">
                    <a:moveTo>
                      <a:pt x="0" y="0"/>
                    </a:moveTo>
                    <a:lnTo>
                      <a:pt x="928918" y="0"/>
                    </a:lnTo>
                    <a:lnTo>
                      <a:pt x="464459" y="45902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101213" lIns="0" rIns="0" tIns="0">
                <a:normAutofit/>
              </a:bodyPr>
              <a:lstStyle/>
              <a:p>
                <a:pPr algn="ctr">
                  <a:defRPr/>
                </a:pPr>
                <a:endParaRPr altLang="en-US" lang="zh-CN" sz="1333">
                  <a:solidFill>
                    <a:schemeClr val="bg1">
                      <a:lumMod val="65000"/>
                    </a:schemeClr>
                  </a:solidFill>
                  <a:latin charset="0" panose="020b0604020202020204" pitchFamily="34" typeface="Arial"/>
                  <a:ea charset="-122" pitchFamily="34" typeface="微软雅黑"/>
                  <a:sym charset="0" panose="020b0604020202020204" pitchFamily="34" typeface="Arial"/>
                </a:endParaRPr>
              </a:p>
            </p:txBody>
          </p:sp>
          <p:sp>
            <p:nvSpPr>
              <p:cNvPr id="79" name="MH_Other_12"/>
              <p:cNvSpPr txBox="1">
                <a:spLocks noChangeArrowheads="1"/>
              </p:cNvSpPr>
              <p:nvPr>
                <p:custDataLst>
                  <p:tags r:id="rId20"/>
                </p:custDataLst>
              </p:nvPr>
            </p:nvSpPr>
            <p:spPr bwMode="auto">
              <a:xfrm>
                <a:off x="6127160" y="5249860"/>
                <a:ext cx="565888" cy="3855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bIns="0" lIns="0" rIns="0" tIns="0">
                <a:spAutoFit/>
              </a:bodyPr>
              <a:lstStyle>
                <a:lvl1pPr>
                  <a:defRPr>
                    <a:solidFill>
                      <a:schemeClr val="tx1"/>
                    </a:solidFill>
                    <a:latin charset="-122" panose="02010600030101010101" pitchFamily="2" typeface="等线"/>
                    <a:ea charset="-122" panose="02010600030101010101" pitchFamily="2" typeface="等线"/>
                  </a:defRPr>
                </a:lvl1pPr>
                <a:lvl2pPr indent="-285750" marL="742950">
                  <a:defRPr>
                    <a:solidFill>
                      <a:schemeClr val="tx1"/>
                    </a:solidFill>
                    <a:latin charset="-122" panose="02010600030101010101" pitchFamily="2" typeface="等线"/>
                    <a:ea charset="-122" panose="02010600030101010101" pitchFamily="2" typeface="等线"/>
                  </a:defRPr>
                </a:lvl2pPr>
                <a:lvl3pPr indent="-228600" marL="1143000">
                  <a:defRPr>
                    <a:solidFill>
                      <a:schemeClr val="tx1"/>
                    </a:solidFill>
                    <a:latin charset="-122" panose="02010600030101010101" pitchFamily="2" typeface="等线"/>
                    <a:ea charset="-122" panose="02010600030101010101" pitchFamily="2" typeface="等线"/>
                  </a:defRPr>
                </a:lvl3pPr>
                <a:lvl4pPr indent="-228600" marL="1600200">
                  <a:defRPr>
                    <a:solidFill>
                      <a:schemeClr val="tx1"/>
                    </a:solidFill>
                    <a:latin charset="-122" panose="02010600030101010101" pitchFamily="2" typeface="等线"/>
                    <a:ea charset="-122" panose="02010600030101010101" pitchFamily="2" typeface="等线"/>
                  </a:defRPr>
                </a:lvl4pPr>
                <a:lvl5pPr indent="-228600" marL="2057400">
                  <a:defRPr>
                    <a:solidFill>
                      <a:schemeClr val="tx1"/>
                    </a:solidFill>
                    <a:latin charset="-122" panose="02010600030101010101" pitchFamily="2" typeface="等线"/>
                    <a:ea charset="-122" panose="02010600030101010101" pitchFamily="2" typeface="等线"/>
                  </a:defRPr>
                </a:lvl5pPr>
                <a:lvl6pPr fontAlgn="base" indent="-228600" marL="2514600">
                  <a:spcBef>
                    <a:spcPct val="0"/>
                  </a:spcBef>
                  <a:spcAft>
                    <a:spcPct val="0"/>
                  </a:spcAft>
                  <a:defRPr>
                    <a:solidFill>
                      <a:schemeClr val="tx1"/>
                    </a:solidFill>
                    <a:latin charset="-122" panose="02010600030101010101" pitchFamily="2" typeface="等线"/>
                    <a:ea charset="-122" panose="02010600030101010101" pitchFamily="2" typeface="等线"/>
                  </a:defRPr>
                </a:lvl6pPr>
                <a:lvl7pPr fontAlgn="base" indent="-228600" marL="2971800">
                  <a:spcBef>
                    <a:spcPct val="0"/>
                  </a:spcBef>
                  <a:spcAft>
                    <a:spcPct val="0"/>
                  </a:spcAft>
                  <a:defRPr>
                    <a:solidFill>
                      <a:schemeClr val="tx1"/>
                    </a:solidFill>
                    <a:latin charset="-122" panose="02010600030101010101" pitchFamily="2" typeface="等线"/>
                    <a:ea charset="-122" panose="02010600030101010101" pitchFamily="2" typeface="等线"/>
                  </a:defRPr>
                </a:lvl7pPr>
                <a:lvl8pPr fontAlgn="base" indent="-228600" marL="3429000">
                  <a:spcBef>
                    <a:spcPct val="0"/>
                  </a:spcBef>
                  <a:spcAft>
                    <a:spcPct val="0"/>
                  </a:spcAft>
                  <a:defRPr>
                    <a:solidFill>
                      <a:schemeClr val="tx1"/>
                    </a:solidFill>
                    <a:latin charset="-122" panose="02010600030101010101" pitchFamily="2" typeface="等线"/>
                    <a:ea charset="-122" panose="02010600030101010101" pitchFamily="2" typeface="等线"/>
                  </a:defRPr>
                </a:lvl8pPr>
                <a:lvl9pPr fontAlgn="base" indent="-228600" marL="3886200">
                  <a:spcBef>
                    <a:spcPct val="0"/>
                  </a:spcBef>
                  <a:spcAft>
                    <a:spcPct val="0"/>
                  </a:spcAft>
                  <a:defRPr>
                    <a:solidFill>
                      <a:schemeClr val="tx1"/>
                    </a:solidFill>
                    <a:latin charset="-122" panose="02010600030101010101" pitchFamily="2" typeface="等线"/>
                    <a:ea charset="-122" panose="02010600030101010101" pitchFamily="2" typeface="等线"/>
                  </a:defRPr>
                </a:lvl9pPr>
              </a:lstStyle>
              <a:p>
                <a:pPr algn="ctr">
                  <a:defRPr/>
                </a:pPr>
                <a:r>
                  <a:rPr altLang="zh-CN" lang="en-US" sz="2399">
                    <a:solidFill>
                      <a:schemeClr val="bg1">
                        <a:lumMod val="65000"/>
                      </a:schemeClr>
                    </a:solidFill>
                    <a:latin charset="0" panose="020b0604020202020204" pitchFamily="34" typeface="Arial"/>
                    <a:ea charset="-122" pitchFamily="34" typeface="微软雅黑"/>
                    <a:sym charset="0" panose="020b0604020202020204" pitchFamily="34" typeface="Arial"/>
                  </a:rPr>
                  <a:t>D</a:t>
                </a:r>
              </a:p>
            </p:txBody>
          </p:sp>
        </p:grpSp>
      </p:grpSp>
    </p:spTree>
    <p:extLst>
      <p:ext uri="{BB962C8B-B14F-4D97-AF65-F5344CB8AC3E}">
        <p14:creationId val="748625947"/>
      </p:ext>
    </p:extLst>
  </p:cSld>
  <p:clrMapOvr>
    <a:masterClrMapping/>
  </p:clrMapOvr>
  <mc:AlternateContent>
    <mc:Choice Requires="p14">
      <p:transition p14:dur="1600"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6" presetSubtype="0">
                                  <p:stCondLst>
                                    <p:cond delay="0"/>
                                  </p:stCondLst>
                                  <p:iterate type="lt">
                                    <p:tmPct val="10000"/>
                                  </p:iterate>
                                  <p:childTnLst>
                                    <p:set>
                                      <p:cBhvr>
                                        <p:cTn dur="1" fill="hold" id="6">
                                          <p:stCondLst>
                                            <p:cond delay="0"/>
                                          </p:stCondLst>
                                        </p:cTn>
                                        <p:tgtEl>
                                          <p:spTgt spid="54"/>
                                        </p:tgtEl>
                                        <p:attrNameLst>
                                          <p:attrName>style.visibility</p:attrName>
                                        </p:attrNameLst>
                                      </p:cBhvr>
                                      <p:to>
                                        <p:strVal val="visible"/>
                                      </p:to>
                                    </p:set>
                                    <p:anim by="(-#ppt_w*2)" calcmode="lin" valueType="num">
                                      <p:cBhvr rctx="PPT">
                                        <p:cTn autoRev="1" dur="500" fill="hold" id="7">
                                          <p:stCondLst>
                                            <p:cond delay="0"/>
                                          </p:stCondLst>
                                        </p:cTn>
                                        <p:tgtEl>
                                          <p:spTgt spid="54"/>
                                        </p:tgtEl>
                                        <p:attrNameLst>
                                          <p:attrName>ppt_w</p:attrName>
                                        </p:attrNameLst>
                                      </p:cBhvr>
                                    </p:anim>
                                    <p:anim by="(#ppt_w*0.50)" calcmode="lin" valueType="num">
                                      <p:cBhvr>
                                        <p:cTn autoRev="1" decel="50000" dur="500" fill="hold" id="8">
                                          <p:stCondLst>
                                            <p:cond delay="0"/>
                                          </p:stCondLst>
                                        </p:cTn>
                                        <p:tgtEl>
                                          <p:spTgt spid="54"/>
                                        </p:tgtEl>
                                        <p:attrNameLst>
                                          <p:attrName>ppt_x</p:attrName>
                                        </p:attrNameLst>
                                      </p:cBhvr>
                                    </p:anim>
                                    <p:anim calcmode="lin" from="(-#ppt_h/2)" to="(#ppt_y)" valueType="num">
                                      <p:cBhvr>
                                        <p:cTn dur="1000" fill="hold" id="9">
                                          <p:stCondLst>
                                            <p:cond delay="0"/>
                                          </p:stCondLst>
                                        </p:cTn>
                                        <p:tgtEl>
                                          <p:spTgt spid="54"/>
                                        </p:tgtEl>
                                        <p:attrNameLst>
                                          <p:attrName>ppt_y</p:attrName>
                                        </p:attrNameLst>
                                      </p:cBhvr>
                                    </p:anim>
                                    <p:animRot by="21600000">
                                      <p:cBhvr>
                                        <p:cTn dur="1000" fill="hold" id="10">
                                          <p:stCondLst>
                                            <p:cond delay="0"/>
                                          </p:stCondLst>
                                        </p:cTn>
                                        <p:tgtEl>
                                          <p:spTgt spid="54"/>
                                        </p:tgtEl>
                                        <p:attrNameLst>
                                          <p:attrName>r</p:attrName>
                                        </p:attrNameLst>
                                      </p:cBhvr>
                                    </p:animRot>
                                  </p:childTnLst>
                                </p:cTn>
                              </p:par>
                              <p:par>
                                <p:cTn fill="hold" grpId="0" id="11" nodeType="withEffect" presetClass="entr" presetID="56" presetSubtype="0">
                                  <p:stCondLst>
                                    <p:cond delay="0"/>
                                  </p:stCondLst>
                                  <p:iterate type="lt">
                                    <p:tmPct val="10000"/>
                                  </p:iterate>
                                  <p:childTnLst>
                                    <p:set>
                                      <p:cBhvr>
                                        <p:cTn dur="1" fill="hold" id="12">
                                          <p:stCondLst>
                                            <p:cond delay="0"/>
                                          </p:stCondLst>
                                        </p:cTn>
                                        <p:tgtEl>
                                          <p:spTgt spid="55"/>
                                        </p:tgtEl>
                                        <p:attrNameLst>
                                          <p:attrName>style.visibility</p:attrName>
                                        </p:attrNameLst>
                                      </p:cBhvr>
                                      <p:to>
                                        <p:strVal val="visible"/>
                                      </p:to>
                                    </p:set>
                                    <p:anim by="(-#ppt_w*2)" calcmode="lin" valueType="num">
                                      <p:cBhvr rctx="PPT">
                                        <p:cTn autoRev="1" dur="500" fill="hold" id="13">
                                          <p:stCondLst>
                                            <p:cond delay="0"/>
                                          </p:stCondLst>
                                        </p:cTn>
                                        <p:tgtEl>
                                          <p:spTgt spid="55"/>
                                        </p:tgtEl>
                                        <p:attrNameLst>
                                          <p:attrName>ppt_w</p:attrName>
                                        </p:attrNameLst>
                                      </p:cBhvr>
                                    </p:anim>
                                    <p:anim by="(#ppt_w*0.50)" calcmode="lin" valueType="num">
                                      <p:cBhvr>
                                        <p:cTn autoRev="1" decel="50000" dur="500" fill="hold" id="14">
                                          <p:stCondLst>
                                            <p:cond delay="0"/>
                                          </p:stCondLst>
                                        </p:cTn>
                                        <p:tgtEl>
                                          <p:spTgt spid="55"/>
                                        </p:tgtEl>
                                        <p:attrNameLst>
                                          <p:attrName>ppt_x</p:attrName>
                                        </p:attrNameLst>
                                      </p:cBhvr>
                                    </p:anim>
                                    <p:anim calcmode="lin" from="(-#ppt_h/2)" to="(#ppt_y)" valueType="num">
                                      <p:cBhvr>
                                        <p:cTn dur="1000" fill="hold" id="15">
                                          <p:stCondLst>
                                            <p:cond delay="0"/>
                                          </p:stCondLst>
                                        </p:cTn>
                                        <p:tgtEl>
                                          <p:spTgt spid="55"/>
                                        </p:tgtEl>
                                        <p:attrNameLst>
                                          <p:attrName>ppt_y</p:attrName>
                                        </p:attrNameLst>
                                      </p:cBhvr>
                                    </p:anim>
                                    <p:animRot by="21600000">
                                      <p:cBhvr>
                                        <p:cTn dur="1000" fill="hold" id="16">
                                          <p:stCondLst>
                                            <p:cond delay="0"/>
                                          </p:stCondLst>
                                        </p:cTn>
                                        <p:tgtEl>
                                          <p:spTgt spid="55"/>
                                        </p:tgtEl>
                                        <p:attrNameLst>
                                          <p:attrName>r</p:attrName>
                                        </p:attrNameLst>
                                      </p:cBhvr>
                                    </p:animRot>
                                  </p:childTnLst>
                                </p:cTn>
                              </p:par>
                            </p:childTnLst>
                          </p:cTn>
                        </p:par>
                        <p:par>
                          <p:cTn fill="hold" id="17" nodeType="afterGroup">
                            <p:stCondLst>
                              <p:cond delay="1000"/>
                            </p:stCondLst>
                            <p:childTnLst>
                              <p:par>
                                <p:cTn fill="hold" id="18" nodeType="afterEffect" presetClass="entr" presetID="2" presetSubtype="4">
                                  <p:stCondLst>
                                    <p:cond delay="0"/>
                                  </p:stCondLst>
                                  <p:childTnLst>
                                    <p:set>
                                      <p:cBhvr>
                                        <p:cTn dur="1" fill="hold" id="19">
                                          <p:stCondLst>
                                            <p:cond delay="0"/>
                                          </p:stCondLst>
                                        </p:cTn>
                                        <p:tgtEl>
                                          <p:spTgt spid="29"/>
                                        </p:tgtEl>
                                        <p:attrNameLst>
                                          <p:attrName>style.visibility</p:attrName>
                                        </p:attrNameLst>
                                      </p:cBhvr>
                                      <p:to>
                                        <p:strVal val="visible"/>
                                      </p:to>
                                    </p:set>
                                    <p:anim calcmode="lin" valueType="num">
                                      <p:cBhvr additive="base">
                                        <p:cTn dur="500" fill="hold" id="20"/>
                                        <p:tgtEl>
                                          <p:spTgt spid="29"/>
                                        </p:tgtEl>
                                        <p:attrNameLst>
                                          <p:attrName>ppt_x</p:attrName>
                                        </p:attrNameLst>
                                      </p:cBhvr>
                                      <p:tavLst>
                                        <p:tav tm="0">
                                          <p:val>
                                            <p:strVal val="#ppt_x"/>
                                          </p:val>
                                        </p:tav>
                                        <p:tav tm="100000">
                                          <p:val>
                                            <p:strVal val="#ppt_x"/>
                                          </p:val>
                                        </p:tav>
                                      </p:tavLst>
                                    </p:anim>
                                    <p:anim calcmode="lin" valueType="num">
                                      <p:cBhvr additive="base">
                                        <p:cTn dur="500" fill="hold" id="21"/>
                                        <p:tgtEl>
                                          <p:spTgt spid="29"/>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1500"/>
                            </p:stCondLst>
                            <p:childTnLst>
                              <p:par>
                                <p:cTn fill="hold" id="23" nodeType="afterEffect" presetClass="entr" presetID="2" presetSubtype="4">
                                  <p:stCondLst>
                                    <p:cond delay="0"/>
                                  </p:stCondLst>
                                  <p:childTnLst>
                                    <p:set>
                                      <p:cBhvr>
                                        <p:cTn dur="1" fill="hold" id="24">
                                          <p:stCondLst>
                                            <p:cond delay="0"/>
                                          </p:stCondLst>
                                        </p:cTn>
                                        <p:tgtEl>
                                          <p:spTgt spid="62"/>
                                        </p:tgtEl>
                                        <p:attrNameLst>
                                          <p:attrName>style.visibility</p:attrName>
                                        </p:attrNameLst>
                                      </p:cBhvr>
                                      <p:to>
                                        <p:strVal val="visible"/>
                                      </p:to>
                                    </p:set>
                                    <p:anim calcmode="lin" valueType="num">
                                      <p:cBhvr additive="base">
                                        <p:cTn dur="500" fill="hold" id="25"/>
                                        <p:tgtEl>
                                          <p:spTgt spid="62"/>
                                        </p:tgtEl>
                                        <p:attrNameLst>
                                          <p:attrName>ppt_x</p:attrName>
                                        </p:attrNameLst>
                                      </p:cBhvr>
                                      <p:tavLst>
                                        <p:tav tm="0">
                                          <p:val>
                                            <p:strVal val="#ppt_x"/>
                                          </p:val>
                                        </p:tav>
                                        <p:tav tm="100000">
                                          <p:val>
                                            <p:strVal val="#ppt_x"/>
                                          </p:val>
                                        </p:tav>
                                      </p:tavLst>
                                    </p:anim>
                                    <p:anim calcmode="lin" valueType="num">
                                      <p:cBhvr additive="base">
                                        <p:cTn dur="500" fill="hold" id="26"/>
                                        <p:tgtEl>
                                          <p:spTgt spid="62"/>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2000"/>
                            </p:stCondLst>
                            <p:childTnLst>
                              <p:par>
                                <p:cTn fill="hold" id="28" nodeType="afterEffect" presetClass="entr" presetID="2" presetSubtype="4">
                                  <p:stCondLst>
                                    <p:cond delay="0"/>
                                  </p:stCondLst>
                                  <p:childTnLst>
                                    <p:set>
                                      <p:cBhvr>
                                        <p:cTn dur="1" fill="hold" id="29">
                                          <p:stCondLst>
                                            <p:cond delay="0"/>
                                          </p:stCondLst>
                                        </p:cTn>
                                        <p:tgtEl>
                                          <p:spTgt spid="68"/>
                                        </p:tgtEl>
                                        <p:attrNameLst>
                                          <p:attrName>style.visibility</p:attrName>
                                        </p:attrNameLst>
                                      </p:cBhvr>
                                      <p:to>
                                        <p:strVal val="visible"/>
                                      </p:to>
                                    </p:set>
                                    <p:anim calcmode="lin" valueType="num">
                                      <p:cBhvr additive="base">
                                        <p:cTn dur="500" fill="hold" id="30"/>
                                        <p:tgtEl>
                                          <p:spTgt spid="68"/>
                                        </p:tgtEl>
                                        <p:attrNameLst>
                                          <p:attrName>ppt_x</p:attrName>
                                        </p:attrNameLst>
                                      </p:cBhvr>
                                      <p:tavLst>
                                        <p:tav tm="0">
                                          <p:val>
                                            <p:strVal val="#ppt_x"/>
                                          </p:val>
                                        </p:tav>
                                        <p:tav tm="100000">
                                          <p:val>
                                            <p:strVal val="#ppt_x"/>
                                          </p:val>
                                        </p:tav>
                                      </p:tavLst>
                                    </p:anim>
                                    <p:anim calcmode="lin" valueType="num">
                                      <p:cBhvr additive="base">
                                        <p:cTn dur="500" fill="hold" id="31"/>
                                        <p:tgtEl>
                                          <p:spTgt spid="68"/>
                                        </p:tgtEl>
                                        <p:attrNameLst>
                                          <p:attrName>ppt_y</p:attrName>
                                        </p:attrNameLst>
                                      </p:cBhvr>
                                      <p:tavLst>
                                        <p:tav tm="0">
                                          <p:val>
                                            <p:strVal val="1+#ppt_h/2"/>
                                          </p:val>
                                        </p:tav>
                                        <p:tav tm="100000">
                                          <p:val>
                                            <p:strVal val="#ppt_y"/>
                                          </p:val>
                                        </p:tav>
                                      </p:tavLst>
                                    </p:anim>
                                  </p:childTnLst>
                                </p:cTn>
                              </p:par>
                            </p:childTnLst>
                          </p:cTn>
                        </p:par>
                        <p:par>
                          <p:cTn fill="hold" id="32" nodeType="afterGroup">
                            <p:stCondLst>
                              <p:cond delay="2500"/>
                            </p:stCondLst>
                            <p:childTnLst>
                              <p:par>
                                <p:cTn fill="hold" id="33" nodeType="afterEffect" presetClass="entr" presetID="2" presetSubtype="4">
                                  <p:stCondLst>
                                    <p:cond delay="0"/>
                                  </p:stCondLst>
                                  <p:childTnLst>
                                    <p:set>
                                      <p:cBhvr>
                                        <p:cTn dur="1" fill="hold" id="34">
                                          <p:stCondLst>
                                            <p:cond delay="0"/>
                                          </p:stCondLst>
                                        </p:cTn>
                                        <p:tgtEl>
                                          <p:spTgt spid="74"/>
                                        </p:tgtEl>
                                        <p:attrNameLst>
                                          <p:attrName>style.visibility</p:attrName>
                                        </p:attrNameLst>
                                      </p:cBhvr>
                                      <p:to>
                                        <p:strVal val="visible"/>
                                      </p:to>
                                    </p:set>
                                    <p:anim calcmode="lin" valueType="num">
                                      <p:cBhvr additive="base">
                                        <p:cTn dur="500" fill="hold" id="35"/>
                                        <p:tgtEl>
                                          <p:spTgt spid="74"/>
                                        </p:tgtEl>
                                        <p:attrNameLst>
                                          <p:attrName>ppt_x</p:attrName>
                                        </p:attrNameLst>
                                      </p:cBhvr>
                                      <p:tavLst>
                                        <p:tav tm="0">
                                          <p:val>
                                            <p:strVal val="#ppt_x"/>
                                          </p:val>
                                        </p:tav>
                                        <p:tav tm="100000">
                                          <p:val>
                                            <p:strVal val="#ppt_x"/>
                                          </p:val>
                                        </p:tav>
                                      </p:tavLst>
                                    </p:anim>
                                    <p:anim calcmode="lin" valueType="num">
                                      <p:cBhvr additive="base">
                                        <p:cTn dur="500" fill="hold" id="36"/>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P grpId="0" spid="55"/>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3" name="Straight Connector 32"/>
          <p:cNvCxnSpPr>
            <a:endCxn id="7" idx="4"/>
          </p:cNvCxnSpPr>
          <p:nvPr/>
        </p:nvCxnSpPr>
        <p:spPr>
          <a:xfrm flipH="1" rot="16200000">
            <a:off x="4287969" y="499959"/>
            <a:ext cx="1374036" cy="376235"/>
          </a:xfrm>
          <a:prstGeom prst="curvedConnector2">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7" idx="2"/>
            <a:endCxn id="9" idx="6"/>
          </p:cNvCxnSpPr>
          <p:nvPr/>
        </p:nvCxnSpPr>
        <p:spPr>
          <a:xfrm rot="5400000">
            <a:off x="3975688" y="1637767"/>
            <a:ext cx="1450091" cy="1844581"/>
          </a:xfrm>
          <a:prstGeom prst="curvedConnector3">
            <a:avLst>
              <a:gd fmla="val 50000" name="adj1"/>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2"/>
            <a:endCxn id="11" idx="5"/>
          </p:cNvCxnSpPr>
          <p:nvPr/>
        </p:nvCxnSpPr>
        <p:spPr>
          <a:xfrm flipH="1" rot="16200000">
            <a:off x="4649015" y="3334364"/>
            <a:ext cx="979331" cy="2720478"/>
          </a:xfrm>
          <a:prstGeom prst="curvedConnector3">
            <a:avLst>
              <a:gd fmla="val 50000" name="adj1"/>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sp>
        <p:nvSpPr>
          <p:cNvPr id="7" name="Teardrop 6"/>
          <p:cNvSpPr/>
          <p:nvPr/>
        </p:nvSpPr>
        <p:spPr>
          <a:xfrm>
            <a:off x="5163106" y="915178"/>
            <a:ext cx="919835" cy="919835"/>
          </a:xfrm>
          <a:prstGeom prst="teardrop">
            <a:avLst/>
          </a:prstGeom>
          <a:solidFill>
            <a:schemeClr val="bg1"/>
          </a:solid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sz="1400">
                <a:solidFill>
                  <a:schemeClr val="tx1">
                    <a:lumMod val="50000"/>
                    <a:lumOff val="50000"/>
                  </a:schemeClr>
                </a:solidFill>
                <a:latin charset="0" panose="020b0604020202020204" pitchFamily="34" typeface="Arial"/>
                <a:ea charset="-122" pitchFamily="34" typeface="微软雅黑"/>
                <a:cs charset="0" panose="020b0606030504020204" pitchFamily="34" typeface="Open Sans"/>
                <a:sym charset="0" panose="020b0604020202020204" pitchFamily="34" typeface="Arial"/>
              </a:rPr>
              <a:t>2013</a:t>
            </a:r>
          </a:p>
        </p:txBody>
      </p:sp>
      <p:sp>
        <p:nvSpPr>
          <p:cNvPr id="8" name="TextBox 7"/>
          <p:cNvSpPr txBox="1"/>
          <p:nvPr/>
        </p:nvSpPr>
        <p:spPr>
          <a:xfrm>
            <a:off x="6270056" y="990492"/>
            <a:ext cx="2509496" cy="944880"/>
          </a:xfrm>
          <a:prstGeom prst="rect">
            <a:avLst/>
          </a:prstGeom>
          <a:noFill/>
        </p:spPr>
        <p:txBody>
          <a:bodyPr rtlCol="0" wrap="square">
            <a:spAutoFit/>
          </a:bodyPr>
          <a:lstStyle/>
          <a:p>
            <a:r>
              <a:rPr altLang="en-US" b="1" lang="zh-CN" sz="1400">
                <a:solidFill>
                  <a:schemeClr val="accent6"/>
                </a:solidFill>
                <a:latin charset="0" panose="020b0604020202020204" pitchFamily="34" typeface="Arial"/>
                <a:ea charset="-122" pitchFamily="34" typeface="微软雅黑"/>
                <a:cs charset="0" panose="020b0606030504020204" pitchFamily="34" typeface="Open Sans"/>
                <a:sym charset="0" panose="020b0604020202020204" pitchFamily="34" typeface="Arial"/>
              </a:rPr>
              <a:t>添加标题</a:t>
            </a:r>
          </a:p>
          <a:p>
            <a:r>
              <a:rPr altLang="en-US" b="1" lang="zh-CN" sz="1400">
                <a:solidFill>
                  <a:schemeClr val="accent6"/>
                </a:solidFill>
                <a:latin charset="0" panose="020b0604020202020204" pitchFamily="34" typeface="Arial"/>
                <a:ea charset="-122" pitchFamily="34" typeface="微软雅黑"/>
                <a:cs charset="0" panose="020b0606030504020204" pitchFamily="34" typeface="Open Sans"/>
                <a:sym charset="0" panose="020b0604020202020204" pitchFamily="34" typeface="Arial"/>
              </a:rPr>
              <a:t>您的内容打在这里，或通过复制文本后在此选择粘贴，并选择只保留文字。</a:t>
            </a:r>
          </a:p>
        </p:txBody>
      </p:sp>
      <p:sp>
        <p:nvSpPr>
          <p:cNvPr id="9" name="Teardrop 8"/>
          <p:cNvSpPr/>
          <p:nvPr/>
        </p:nvSpPr>
        <p:spPr>
          <a:xfrm>
            <a:off x="3318523" y="3285104"/>
            <a:ext cx="919835" cy="919835"/>
          </a:xfrm>
          <a:prstGeom prst="teardrop">
            <a:avLst/>
          </a:prstGeom>
          <a:solidFill>
            <a:schemeClr val="bg1"/>
          </a:solid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b="1" lang="en-US" sz="1400">
                <a:solidFill>
                  <a:schemeClr val="tx1">
                    <a:lumMod val="50000"/>
                    <a:lumOff val="50000"/>
                  </a:schemeClr>
                </a:solidFill>
                <a:latin charset="0" panose="020b0604020202020204" pitchFamily="34" typeface="Arial"/>
                <a:ea charset="-122" pitchFamily="34" typeface="微软雅黑"/>
                <a:cs charset="0" panose="020b0606030504020204" pitchFamily="34" typeface="Open Sans"/>
                <a:sym charset="0" panose="020b0604020202020204" pitchFamily="34" typeface="Arial"/>
              </a:rPr>
              <a:t>2014</a:t>
            </a:r>
          </a:p>
        </p:txBody>
      </p:sp>
      <p:sp>
        <p:nvSpPr>
          <p:cNvPr id="10" name="TextBox 9"/>
          <p:cNvSpPr txBox="1"/>
          <p:nvPr/>
        </p:nvSpPr>
        <p:spPr>
          <a:xfrm>
            <a:off x="4425475" y="3360419"/>
            <a:ext cx="2509496" cy="944880"/>
          </a:xfrm>
          <a:prstGeom prst="rect">
            <a:avLst/>
          </a:prstGeom>
          <a:noFill/>
        </p:spPr>
        <p:txBody>
          <a:bodyPr rtlCol="0" wrap="square">
            <a:spAutoFit/>
          </a:bodyPr>
          <a:lstStyle/>
          <a:p>
            <a:r>
              <a:rPr altLang="en-US" b="1" lang="zh-CN" sz="1400">
                <a:solidFill>
                  <a:schemeClr val="accent6"/>
                </a:solidFill>
                <a:latin charset="0" panose="020b0604020202020204" pitchFamily="34" typeface="Arial"/>
                <a:ea charset="-122" pitchFamily="34" typeface="微软雅黑"/>
                <a:cs charset="0" panose="020b0606030504020204" pitchFamily="34" typeface="Open Sans"/>
                <a:sym charset="0" panose="020b0604020202020204" pitchFamily="34" typeface="Arial"/>
              </a:rPr>
              <a:t>添加标题</a:t>
            </a:r>
          </a:p>
          <a:p>
            <a:r>
              <a:rPr altLang="en-US" b="1" lang="zh-CN" sz="1400">
                <a:solidFill>
                  <a:schemeClr val="accent6"/>
                </a:solidFill>
                <a:latin charset="0" panose="020b0604020202020204" pitchFamily="34" typeface="Arial"/>
                <a:ea charset="-122" pitchFamily="34" typeface="微软雅黑"/>
                <a:cs charset="0" panose="020b0606030504020204" pitchFamily="34" typeface="Open Sans"/>
                <a:sym charset="0" panose="020b0604020202020204" pitchFamily="34" typeface="Arial"/>
              </a:rPr>
              <a:t>您的内容打在这里，或通过复制文本后在此选择粘贴，并选择只保留文字。</a:t>
            </a:r>
          </a:p>
        </p:txBody>
      </p:sp>
      <p:sp>
        <p:nvSpPr>
          <p:cNvPr id="11" name="Teardrop 10"/>
          <p:cNvSpPr/>
          <p:nvPr/>
        </p:nvSpPr>
        <p:spPr>
          <a:xfrm>
            <a:off x="6364212" y="5049563"/>
            <a:ext cx="919835" cy="919835"/>
          </a:xfrm>
          <a:prstGeom prst="teardrop">
            <a:avLst/>
          </a:prstGeom>
          <a:solidFill>
            <a:schemeClr val="bg1"/>
          </a:solid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en-US" sz="2799">
              <a:solidFill>
                <a:schemeClr val="tx1">
                  <a:lumMod val="50000"/>
                  <a:lumOff val="50000"/>
                </a:schemeClr>
              </a:solidFill>
              <a:latin charset="0" panose="020b0604020202020204" pitchFamily="34" typeface="Arial"/>
              <a:ea charset="-122" pitchFamily="34" typeface="微软雅黑"/>
              <a:cs charset="0" panose="020b0606030504020204" pitchFamily="34" typeface="Open Sans"/>
              <a:sym charset="0" panose="020b0604020202020204" pitchFamily="34" typeface="Arial"/>
            </a:endParaRPr>
          </a:p>
        </p:txBody>
      </p:sp>
      <p:sp>
        <p:nvSpPr>
          <p:cNvPr id="12" name="TextBox 11"/>
          <p:cNvSpPr txBox="1"/>
          <p:nvPr/>
        </p:nvSpPr>
        <p:spPr>
          <a:xfrm>
            <a:off x="7471163" y="5124877"/>
            <a:ext cx="2509496" cy="944880"/>
          </a:xfrm>
          <a:prstGeom prst="rect">
            <a:avLst/>
          </a:prstGeom>
          <a:noFill/>
        </p:spPr>
        <p:txBody>
          <a:bodyPr rtlCol="0" wrap="square">
            <a:spAutoFit/>
          </a:bodyPr>
          <a:lstStyle/>
          <a:p>
            <a:r>
              <a:rPr altLang="en-US" b="1" lang="zh-CN" sz="1400">
                <a:solidFill>
                  <a:schemeClr val="accent6"/>
                </a:solidFill>
                <a:latin charset="0" panose="020b0604020202020204" pitchFamily="34" typeface="Arial"/>
                <a:ea charset="-122" pitchFamily="34" typeface="微软雅黑"/>
                <a:cs charset="0" panose="020b0606030504020204" pitchFamily="34" typeface="Open Sans"/>
                <a:sym charset="0" panose="020b0604020202020204" pitchFamily="34" typeface="Arial"/>
              </a:rPr>
              <a:t>添加标题</a:t>
            </a:r>
          </a:p>
          <a:p>
            <a:r>
              <a:rPr altLang="en-US" b="1" lang="zh-CN" sz="1400">
                <a:solidFill>
                  <a:schemeClr val="accent6"/>
                </a:solidFill>
                <a:latin charset="0" panose="020b0604020202020204" pitchFamily="34" typeface="Arial"/>
                <a:ea charset="-122" pitchFamily="34" typeface="微软雅黑"/>
                <a:cs charset="0" panose="020b0606030504020204" pitchFamily="34" typeface="Open Sans"/>
                <a:sym charset="0" panose="020b0604020202020204" pitchFamily="34" typeface="Arial"/>
              </a:rPr>
              <a:t>您的内容打在这里，或通过复制文本后在此选择粘贴，并选择只保留文字。</a:t>
            </a:r>
          </a:p>
        </p:txBody>
      </p:sp>
      <p:sp>
        <p:nvSpPr>
          <p:cNvPr id="14" name="KSO_Shape"/>
          <p:cNvSpPr/>
          <p:nvPr/>
        </p:nvSpPr>
        <p:spPr bwMode="auto">
          <a:xfrm>
            <a:off x="6595114" y="5304379"/>
            <a:ext cx="458029" cy="458794"/>
          </a:xfrm>
          <a:custGeom>
            <a:gdLst>
              <a:gd fmla="*/ 2147483646 w 4409" name="T0"/>
              <a:gd fmla="*/ 2147483646 h 4408" name="T1"/>
              <a:gd fmla="*/ 2147483646 w 4409" name="T2"/>
              <a:gd fmla="*/ 2147483646 h 4408" name="T3"/>
              <a:gd fmla="*/ 2147483646 w 4409" name="T4"/>
              <a:gd fmla="*/ 2147483646 h 4408" name="T5"/>
              <a:gd fmla="*/ 2147483646 w 4409" name="T6"/>
              <a:gd fmla="*/ 2147483646 h 4408" name="T7"/>
              <a:gd fmla="*/ 2147483646 w 4409" name="T8"/>
              <a:gd fmla="*/ 2147483646 h 4408" name="T9"/>
              <a:gd fmla="*/ 2147483646 w 4409" name="T10"/>
              <a:gd fmla="*/ 2147483646 h 4408" name="T11"/>
              <a:gd fmla="*/ 2147483646 w 4409" name="T12"/>
              <a:gd fmla="*/ 2147483646 h 4408" name="T13"/>
              <a:gd fmla="*/ 2147483646 w 4409" name="T14"/>
              <a:gd fmla="*/ 2147483646 h 4408" name="T15"/>
              <a:gd fmla="*/ 481718167 w 4409" name="T16"/>
              <a:gd fmla="*/ 2147483646 h 4408" name="T17"/>
              <a:gd fmla="*/ 321145301 w 4409" name="T18"/>
              <a:gd fmla="*/ 2147483646 h 4408" name="T19"/>
              <a:gd fmla="*/ 2147483646 w 4409" name="T20"/>
              <a:gd fmla="*/ 2147483646 h 4408" name="T21"/>
              <a:gd fmla="*/ 2147483646 w 4409" name="T22"/>
              <a:gd fmla="*/ 2147483646 h 4408" name="T23"/>
              <a:gd fmla="*/ 2147483646 w 4409" name="T24"/>
              <a:gd fmla="*/ 2147483646 h 4408" name="T25"/>
              <a:gd fmla="*/ 2147483646 w 4409" name="T26"/>
              <a:gd fmla="*/ 2147483646 h 4408" name="T27"/>
              <a:gd fmla="*/ 2147483646 w 4409" name="T28"/>
              <a:gd fmla="*/ 2147483646 h 4408" name="T29"/>
              <a:gd fmla="*/ 2147483646 w 4409" name="T30"/>
              <a:gd fmla="*/ 2147483646 h 4408" name="T31"/>
              <a:gd fmla="*/ 2147483646 w 4409" name="T32"/>
              <a:gd fmla="*/ 2147483646 h 4408" name="T33"/>
              <a:gd fmla="*/ 2147483646 w 4409" name="T34"/>
              <a:gd fmla="*/ 2147483646 h 4408" name="T35"/>
              <a:gd fmla="*/ 2147483646 w 4409" name="T36"/>
              <a:gd fmla="*/ 2147483646 h 4408" name="T37"/>
              <a:gd fmla="*/ 2147483646 w 4409" name="T38"/>
              <a:gd fmla="*/ 2147483646 h 4408" name="T39"/>
              <a:gd fmla="*/ 2147483646 w 4409" name="T40"/>
              <a:gd fmla="*/ 2147483646 h 4408" name="T41"/>
              <a:gd fmla="*/ 2147483646 w 4409" name="T42"/>
              <a:gd fmla="*/ 2147483646 h 4408" name="T43"/>
              <a:gd fmla="*/ 2147483646 w 4409" name="T44"/>
              <a:gd fmla="*/ 2147483646 h 4408" name="T45"/>
              <a:gd fmla="*/ 2147483646 w 4409" name="T46"/>
              <a:gd fmla="*/ 2147483646 h 4408" name="T47"/>
              <a:gd fmla="*/ 2147483646 w 4409" name="T48"/>
              <a:gd fmla="*/ 2147483646 h 4408" name="T49"/>
              <a:gd fmla="*/ 2147483646 w 4409" name="T50"/>
              <a:gd fmla="*/ 2147483646 h 4408" name="T51"/>
              <a:gd fmla="*/ 2147483646 w 4409" name="T52"/>
              <a:gd fmla="*/ 2147483646 h 4408" name="T53"/>
              <a:gd fmla="*/ 2147483646 w 4409" name="T54"/>
              <a:gd fmla="*/ 2147483646 h 4408" name="T55"/>
              <a:gd fmla="*/ 2147483646 w 4409" name="T56"/>
              <a:gd fmla="*/ 2147483646 h 4408" name="T57"/>
              <a:gd fmla="*/ 2147483646 w 4409" name="T58"/>
              <a:gd fmla="*/ 2147483646 h 4408" name="T59"/>
              <a:gd fmla="*/ 2147483646 w 4409" name="T60"/>
              <a:gd fmla="*/ 2147483646 h 4408" name="T61"/>
              <a:gd fmla="*/ 2147483646 w 4409" name="T62"/>
              <a:gd fmla="*/ 2147483646 h 4408" name="T63"/>
              <a:gd fmla="*/ 2147483646 w 4409" name="T64"/>
              <a:gd fmla="*/ 2147483646 h 4408" name="T65"/>
              <a:gd fmla="*/ 2147483646 w 4409" name="T66"/>
              <a:gd fmla="*/ 2147483646 h 4408" name="T67"/>
              <a:gd fmla="*/ 2147483646 w 4409" name="T68"/>
              <a:gd fmla="*/ 2147483646 h 4408" name="T69"/>
              <a:gd fmla="*/ 2147483646 w 4409" name="T70"/>
              <a:gd fmla="*/ 2147483646 h 4408" name="T71"/>
              <a:gd fmla="*/ 2147483646 w 4409" name="T72"/>
              <a:gd fmla="*/ 2147483646 h 4408" name="T73"/>
              <a:gd fmla="*/ 2147483646 w 4409" name="T74"/>
              <a:gd fmla="*/ 2147483646 h 4408" name="T75"/>
              <a:gd fmla="*/ 2147483646 w 4409" name="T76"/>
              <a:gd fmla="*/ 2147483646 h 4408" name="T77"/>
              <a:gd fmla="*/ 2147483646 w 4409" name="T78"/>
              <a:gd fmla="*/ 2147483646 h 4408" name="T79"/>
              <a:gd fmla="*/ 2147483646 w 4409" name="T80"/>
              <a:gd fmla="*/ 2147483646 h 4408" name="T81"/>
              <a:gd fmla="*/ 2147483646 w 4409" name="T82"/>
              <a:gd fmla="*/ 2147483646 h 4408" name="T83"/>
              <a:gd fmla="*/ 2147483646 w 4409" name="T84"/>
              <a:gd fmla="*/ 2147483646 h 4408" name="T85"/>
              <a:gd fmla="*/ 2147483646 w 4409" name="T86"/>
              <a:gd fmla="*/ 2147483646 h 4408" name="T87"/>
              <a:gd fmla="*/ 2147483646 w 4409" name="T88"/>
              <a:gd fmla="*/ 2147483646 h 4408" name="T89"/>
              <a:gd fmla="*/ 2147483646 w 4409" name="T90"/>
              <a:gd fmla="*/ 2147483646 h 4408" name="T91"/>
              <a:gd fmla="*/ 2147483646 w 4409" name="T92"/>
              <a:gd fmla="*/ 2147483646 h 4408" name="T93"/>
              <a:gd fmla="*/ 2147483646 w 4409" name="T94"/>
              <a:gd fmla="*/ 2147483646 h 4408" name="T95"/>
              <a:gd fmla="*/ 2147483646 w 4409" name="T96"/>
              <a:gd fmla="*/ 2147483646 h 4408" name="T97"/>
              <a:gd fmla="*/ 2147483646 w 4409" name="T98"/>
              <a:gd fmla="*/ 2147483646 h 4408" name="T99"/>
              <a:gd fmla="*/ 2147483646 w 4409" name="T100"/>
              <a:gd fmla="*/ 2147483646 h 4408" name="T101"/>
              <a:gd fmla="*/ 2147483646 w 4409" name="T102"/>
              <a:gd fmla="*/ 2147483646 h 4408" name="T103"/>
              <a:gd fmla="*/ 2147483646 w 4409" name="T104"/>
              <a:gd fmla="*/ 2147483646 h 4408" name="T105"/>
              <a:gd fmla="*/ 2147483646 w 4409" name="T106"/>
              <a:gd fmla="*/ 2147483646 h 4408" name="T107"/>
              <a:gd fmla="*/ 2147483646 w 4409" name="T108"/>
              <a:gd fmla="*/ 2147483646 h 4408"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4408" w="4409">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tx1">
              <a:lumMod val="50000"/>
              <a:lumOff val="50000"/>
            </a:schemeClr>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sz="1799">
              <a:solidFill>
                <a:srgbClr val="FFFFFF"/>
              </a:solidFill>
              <a:latin charset="0" panose="020b0604020202020204" pitchFamily="34" typeface="Arial"/>
              <a:ea charset="-122" pitchFamily="34" typeface="微软雅黑"/>
              <a:sym charset="0" panose="020b0604020202020204" pitchFamily="34" typeface="Arial"/>
            </a:endParaRPr>
          </a:p>
        </p:txBody>
      </p:sp>
    </p:spTree>
    <p:extLst>
      <p:ext uri="{BB962C8B-B14F-4D97-AF65-F5344CB8AC3E}">
        <p14:creationId val="746624159"/>
      </p:ext>
    </p:extLst>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1">
                                  <p:stCondLst>
                                    <p:cond delay="0"/>
                                  </p:stCondLst>
                                  <p:childTnLst>
                                    <p:set>
                                      <p:cBhvr>
                                        <p:cTn dur="1" fill="hold" id="6">
                                          <p:stCondLst>
                                            <p:cond delay="0"/>
                                          </p:stCondLst>
                                        </p:cTn>
                                        <p:tgtEl>
                                          <p:spTgt spid="13"/>
                                        </p:tgtEl>
                                        <p:attrNameLst>
                                          <p:attrName>style.visibility</p:attrName>
                                        </p:attrNameLst>
                                      </p:cBhvr>
                                      <p:to>
                                        <p:strVal val="visible"/>
                                      </p:to>
                                    </p:set>
                                    <p:animEffect filter="wipe(up)" transition="in">
                                      <p:cBhvr>
                                        <p:cTn dur="500" id="7"/>
                                        <p:tgtEl>
                                          <p:spTgt spid="13"/>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decel="100000" fill="hold" grpId="0" id="10" nodeType="clickEffect" presetClass="entr" presetID="49" presetSubtype="0">
                                  <p:stCondLst>
                                    <p:cond delay="0"/>
                                  </p:stCondLst>
                                  <p:childTnLst>
                                    <p:set>
                                      <p:cBhvr>
                                        <p:cTn dur="1" fill="hold" id="11">
                                          <p:stCondLst>
                                            <p:cond delay="0"/>
                                          </p:stCondLst>
                                        </p:cTn>
                                        <p:tgtEl>
                                          <p:spTgt spid="7"/>
                                        </p:tgtEl>
                                        <p:attrNameLst>
                                          <p:attrName>style.visibility</p:attrName>
                                        </p:attrNameLst>
                                      </p:cBhvr>
                                      <p:to>
                                        <p:strVal val="visible"/>
                                      </p:to>
                                    </p:set>
                                    <p:anim calcmode="lin" valueType="num">
                                      <p:cBhvr>
                                        <p:cTn dur="500" fill="hold" id="12"/>
                                        <p:tgtEl>
                                          <p:spTgt spid="7"/>
                                        </p:tgtEl>
                                        <p:attrNameLst>
                                          <p:attrName>ppt_w</p:attrName>
                                        </p:attrNameLst>
                                      </p:cBhvr>
                                      <p:tavLst>
                                        <p:tav tm="0">
                                          <p:val>
                                            <p:fltVal val="0"/>
                                          </p:val>
                                        </p:tav>
                                        <p:tav tm="100000">
                                          <p:val>
                                            <p:strVal val="#ppt_w"/>
                                          </p:val>
                                        </p:tav>
                                      </p:tavLst>
                                    </p:anim>
                                    <p:anim calcmode="lin" valueType="num">
                                      <p:cBhvr>
                                        <p:cTn dur="500" fill="hold" id="13"/>
                                        <p:tgtEl>
                                          <p:spTgt spid="7"/>
                                        </p:tgtEl>
                                        <p:attrNameLst>
                                          <p:attrName>ppt_h</p:attrName>
                                        </p:attrNameLst>
                                      </p:cBhvr>
                                      <p:tavLst>
                                        <p:tav tm="0">
                                          <p:val>
                                            <p:fltVal val="0"/>
                                          </p:val>
                                        </p:tav>
                                        <p:tav tm="100000">
                                          <p:val>
                                            <p:strVal val="#ppt_h"/>
                                          </p:val>
                                        </p:tav>
                                      </p:tavLst>
                                    </p:anim>
                                    <p:anim calcmode="lin" valueType="num">
                                      <p:cBhvr>
                                        <p:cTn dur="500" fill="hold" id="14"/>
                                        <p:tgtEl>
                                          <p:spTgt spid="7"/>
                                        </p:tgtEl>
                                        <p:attrNameLst>
                                          <p:attrName>style.rotation</p:attrName>
                                        </p:attrNameLst>
                                      </p:cBhvr>
                                      <p:tavLst>
                                        <p:tav tm="0">
                                          <p:val>
                                            <p:fltVal val="360"/>
                                          </p:val>
                                        </p:tav>
                                        <p:tav tm="100000">
                                          <p:val>
                                            <p:fltVal val="0"/>
                                          </p:val>
                                        </p:tav>
                                      </p:tavLst>
                                    </p:anim>
                                    <p:animEffect filter="fade" transition="in">
                                      <p:cBhvr>
                                        <p:cTn dur="500" id="15"/>
                                        <p:tgtEl>
                                          <p:spTgt spid="7"/>
                                        </p:tgtEl>
                                      </p:cBhvr>
                                    </p:animEffect>
                                  </p:childTnLst>
                                </p:cTn>
                              </p:par>
                              <p:par>
                                <p:cTn fill="hold" id="16" nodeType="withEffect" presetClass="entr" presetID="22" presetSubtype="1">
                                  <p:stCondLst>
                                    <p:cond delay="0"/>
                                  </p:stCondLst>
                                  <p:childTnLst>
                                    <p:set>
                                      <p:cBhvr>
                                        <p:cTn dur="1" fill="hold" id="17">
                                          <p:stCondLst>
                                            <p:cond delay="0"/>
                                          </p:stCondLst>
                                        </p:cTn>
                                        <p:tgtEl>
                                          <p:spTgt spid="16"/>
                                        </p:tgtEl>
                                        <p:attrNameLst>
                                          <p:attrName>style.visibility</p:attrName>
                                        </p:attrNameLst>
                                      </p:cBhvr>
                                      <p:to>
                                        <p:strVal val="visible"/>
                                      </p:to>
                                    </p:set>
                                    <p:animEffect filter="wipe(up)" transition="in">
                                      <p:cBhvr>
                                        <p:cTn dur="500" id="18"/>
                                        <p:tgtEl>
                                          <p:spTgt spid="16"/>
                                        </p:tgtEl>
                                      </p:cBhvr>
                                    </p:animEffect>
                                  </p:childTnLst>
                                </p:cTn>
                              </p:par>
                            </p:childTnLst>
                          </p:cTn>
                        </p:par>
                      </p:childTnLst>
                    </p:cTn>
                  </p:par>
                  <p:par>
                    <p:cTn fill="hold" id="19" nodeType="clickPar">
                      <p:stCondLst>
                        <p:cond delay="indefinite"/>
                      </p:stCondLst>
                      <p:childTnLst>
                        <p:par>
                          <p:cTn fill="hold" id="20" nodeType="afterGroup">
                            <p:stCondLst>
                              <p:cond delay="0"/>
                            </p:stCondLst>
                            <p:childTnLst>
                              <p:par>
                                <p:cTn decel="100000" fill="hold" grpId="0" id="21" nodeType="clickEffect" presetClass="entr" presetID="49" presetSubtype="0">
                                  <p:stCondLst>
                                    <p:cond delay="0"/>
                                  </p:stCondLst>
                                  <p:childTnLst>
                                    <p:set>
                                      <p:cBhvr>
                                        <p:cTn dur="1" fill="hold" id="22">
                                          <p:stCondLst>
                                            <p:cond delay="0"/>
                                          </p:stCondLst>
                                        </p:cTn>
                                        <p:tgtEl>
                                          <p:spTgt spid="9"/>
                                        </p:tgtEl>
                                        <p:attrNameLst>
                                          <p:attrName>style.visibility</p:attrName>
                                        </p:attrNameLst>
                                      </p:cBhvr>
                                      <p:to>
                                        <p:strVal val="visible"/>
                                      </p:to>
                                    </p:set>
                                    <p:anim calcmode="lin" valueType="num">
                                      <p:cBhvr>
                                        <p:cTn dur="500" fill="hold" id="23"/>
                                        <p:tgtEl>
                                          <p:spTgt spid="9"/>
                                        </p:tgtEl>
                                        <p:attrNameLst>
                                          <p:attrName>ppt_w</p:attrName>
                                        </p:attrNameLst>
                                      </p:cBhvr>
                                      <p:tavLst>
                                        <p:tav tm="0">
                                          <p:val>
                                            <p:fltVal val="0"/>
                                          </p:val>
                                        </p:tav>
                                        <p:tav tm="100000">
                                          <p:val>
                                            <p:strVal val="#ppt_w"/>
                                          </p:val>
                                        </p:tav>
                                      </p:tavLst>
                                    </p:anim>
                                    <p:anim calcmode="lin" valueType="num">
                                      <p:cBhvr>
                                        <p:cTn dur="500" fill="hold" id="24"/>
                                        <p:tgtEl>
                                          <p:spTgt spid="9"/>
                                        </p:tgtEl>
                                        <p:attrNameLst>
                                          <p:attrName>ppt_h</p:attrName>
                                        </p:attrNameLst>
                                      </p:cBhvr>
                                      <p:tavLst>
                                        <p:tav tm="0">
                                          <p:val>
                                            <p:fltVal val="0"/>
                                          </p:val>
                                        </p:tav>
                                        <p:tav tm="100000">
                                          <p:val>
                                            <p:strVal val="#ppt_h"/>
                                          </p:val>
                                        </p:tav>
                                      </p:tavLst>
                                    </p:anim>
                                    <p:anim calcmode="lin" valueType="num">
                                      <p:cBhvr>
                                        <p:cTn dur="500" fill="hold" id="25"/>
                                        <p:tgtEl>
                                          <p:spTgt spid="9"/>
                                        </p:tgtEl>
                                        <p:attrNameLst>
                                          <p:attrName>style.rotation</p:attrName>
                                        </p:attrNameLst>
                                      </p:cBhvr>
                                      <p:tavLst>
                                        <p:tav tm="0">
                                          <p:val>
                                            <p:fltVal val="360"/>
                                          </p:val>
                                        </p:tav>
                                        <p:tav tm="100000">
                                          <p:val>
                                            <p:fltVal val="0"/>
                                          </p:val>
                                        </p:tav>
                                      </p:tavLst>
                                    </p:anim>
                                    <p:animEffect filter="fade" transition="in">
                                      <p:cBhvr>
                                        <p:cTn dur="500" id="26"/>
                                        <p:tgtEl>
                                          <p:spTgt spid="9"/>
                                        </p:tgtEl>
                                      </p:cBhvr>
                                    </p:animEffect>
                                  </p:childTnLst>
                                </p:cTn>
                              </p:par>
                              <p:par>
                                <p:cTn fill="hold" id="27" nodeType="withEffect" presetClass="entr" presetID="22" presetSubtype="1">
                                  <p:stCondLst>
                                    <p:cond delay="0"/>
                                  </p:stCondLst>
                                  <p:childTnLst>
                                    <p:set>
                                      <p:cBhvr>
                                        <p:cTn dur="1" fill="hold" id="28">
                                          <p:stCondLst>
                                            <p:cond delay="0"/>
                                          </p:stCondLst>
                                        </p:cTn>
                                        <p:tgtEl>
                                          <p:spTgt spid="19"/>
                                        </p:tgtEl>
                                        <p:attrNameLst>
                                          <p:attrName>style.visibility</p:attrName>
                                        </p:attrNameLst>
                                      </p:cBhvr>
                                      <p:to>
                                        <p:strVal val="visible"/>
                                      </p:to>
                                    </p:set>
                                    <p:animEffect filter="wipe(up)" transition="in">
                                      <p:cBhvr>
                                        <p:cTn dur="500" id="29"/>
                                        <p:tgtEl>
                                          <p:spTgt spid="19"/>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decel="100000" fill="hold" grpId="0" id="32" nodeType="clickEffect" presetClass="entr" presetID="49" presetSubtype="0">
                                  <p:stCondLst>
                                    <p:cond delay="0"/>
                                  </p:stCondLst>
                                  <p:childTnLst>
                                    <p:set>
                                      <p:cBhvr>
                                        <p:cTn dur="1" fill="hold" id="33">
                                          <p:stCondLst>
                                            <p:cond delay="0"/>
                                          </p:stCondLst>
                                        </p:cTn>
                                        <p:tgtEl>
                                          <p:spTgt spid="11"/>
                                        </p:tgtEl>
                                        <p:attrNameLst>
                                          <p:attrName>style.visibility</p:attrName>
                                        </p:attrNameLst>
                                      </p:cBhvr>
                                      <p:to>
                                        <p:strVal val="visible"/>
                                      </p:to>
                                    </p:set>
                                    <p:anim calcmode="lin" valueType="num">
                                      <p:cBhvr>
                                        <p:cTn dur="500" fill="hold" id="34"/>
                                        <p:tgtEl>
                                          <p:spTgt spid="11"/>
                                        </p:tgtEl>
                                        <p:attrNameLst>
                                          <p:attrName>ppt_w</p:attrName>
                                        </p:attrNameLst>
                                      </p:cBhvr>
                                      <p:tavLst>
                                        <p:tav tm="0">
                                          <p:val>
                                            <p:fltVal val="0"/>
                                          </p:val>
                                        </p:tav>
                                        <p:tav tm="100000">
                                          <p:val>
                                            <p:strVal val="#ppt_w"/>
                                          </p:val>
                                        </p:tav>
                                      </p:tavLst>
                                    </p:anim>
                                    <p:anim calcmode="lin" valueType="num">
                                      <p:cBhvr>
                                        <p:cTn dur="500" fill="hold" id="35"/>
                                        <p:tgtEl>
                                          <p:spTgt spid="11"/>
                                        </p:tgtEl>
                                        <p:attrNameLst>
                                          <p:attrName>ppt_h</p:attrName>
                                        </p:attrNameLst>
                                      </p:cBhvr>
                                      <p:tavLst>
                                        <p:tav tm="0">
                                          <p:val>
                                            <p:fltVal val="0"/>
                                          </p:val>
                                        </p:tav>
                                        <p:tav tm="100000">
                                          <p:val>
                                            <p:strVal val="#ppt_h"/>
                                          </p:val>
                                        </p:tav>
                                      </p:tavLst>
                                    </p:anim>
                                    <p:anim calcmode="lin" valueType="num">
                                      <p:cBhvr>
                                        <p:cTn dur="500" fill="hold" id="36"/>
                                        <p:tgtEl>
                                          <p:spTgt spid="11"/>
                                        </p:tgtEl>
                                        <p:attrNameLst>
                                          <p:attrName>style.rotation</p:attrName>
                                        </p:attrNameLst>
                                      </p:cBhvr>
                                      <p:tavLst>
                                        <p:tav tm="0">
                                          <p:val>
                                            <p:fltVal val="360"/>
                                          </p:val>
                                        </p:tav>
                                        <p:tav tm="100000">
                                          <p:val>
                                            <p:fltVal val="0"/>
                                          </p:val>
                                        </p:tav>
                                      </p:tavLst>
                                    </p:anim>
                                    <p:animEffect filter="fade" transition="in">
                                      <p:cBhvr>
                                        <p:cTn dur="500" id="37"/>
                                        <p:tgtEl>
                                          <p:spTgt spid="11"/>
                                        </p:tgtEl>
                                      </p:cBhvr>
                                    </p:animEffect>
                                  </p:childTnLst>
                                </p:cTn>
                              </p:par>
                            </p:childTnLst>
                          </p:cTn>
                        </p:par>
                      </p:childTnLst>
                    </p:cTn>
                  </p:par>
                  <p:par>
                    <p:cTn fill="hold" id="38" nodeType="clickPar">
                      <p:stCondLst>
                        <p:cond delay="indefinite"/>
                      </p:stCondLst>
                      <p:childTnLst>
                        <p:par>
                          <p:cTn fill="hold" id="39" nodeType="afterGroup">
                            <p:stCondLst>
                              <p:cond delay="0"/>
                            </p:stCondLst>
                            <p:childTnLst>
                              <p:par>
                                <p:cTn fill="hold" grpId="0" id="40" nodeType="clickEffect" presetClass="entr" presetID="10" presetSubtype="0">
                                  <p:stCondLst>
                                    <p:cond delay="0"/>
                                  </p:stCondLst>
                                  <p:childTnLst>
                                    <p:set>
                                      <p:cBhvr>
                                        <p:cTn dur="1" fill="hold" id="41">
                                          <p:stCondLst>
                                            <p:cond delay="0"/>
                                          </p:stCondLst>
                                        </p:cTn>
                                        <p:tgtEl>
                                          <p:spTgt spid="14"/>
                                        </p:tgtEl>
                                        <p:attrNameLst>
                                          <p:attrName>style.visibility</p:attrName>
                                        </p:attrNameLst>
                                      </p:cBhvr>
                                      <p:to>
                                        <p:strVal val="visible"/>
                                      </p:to>
                                    </p:set>
                                    <p:animEffect filter="fade" transition="in">
                                      <p:cBhvr>
                                        <p:cTn dur="250" id="42"/>
                                        <p:tgtEl>
                                          <p:spTgt spid="14"/>
                                        </p:tgtEl>
                                      </p:cBhvr>
                                    </p:animEffect>
                                  </p:childTnLst>
                                </p:cTn>
                              </p:par>
                            </p:childTnLst>
                          </p:cTn>
                        </p:par>
                        <p:par>
                          <p:cTn fill="hold" id="43" nodeType="afterGroup">
                            <p:stCondLst>
                              <p:cond delay="250"/>
                            </p:stCondLst>
                            <p:childTnLst>
                              <p:par>
                                <p:cTn fill="hold" grpId="0" id="44" nodeType="afterEffect" presetClass="entr" presetID="12" presetSubtype="8">
                                  <p:stCondLst>
                                    <p:cond delay="0"/>
                                  </p:stCondLst>
                                  <p:childTnLst>
                                    <p:set>
                                      <p:cBhvr>
                                        <p:cTn dur="1" fill="hold" id="45">
                                          <p:stCondLst>
                                            <p:cond delay="0"/>
                                          </p:stCondLst>
                                        </p:cTn>
                                        <p:tgtEl>
                                          <p:spTgt spid="8"/>
                                        </p:tgtEl>
                                        <p:attrNameLst>
                                          <p:attrName>style.visibility</p:attrName>
                                        </p:attrNameLst>
                                      </p:cBhvr>
                                      <p:to>
                                        <p:strVal val="visible"/>
                                      </p:to>
                                    </p:set>
                                    <p:anim calcmode="lin" valueType="num">
                                      <p:cBhvr additive="base">
                                        <p:cTn dur="250" id="46"/>
                                        <p:tgtEl>
                                          <p:spTgt spid="8"/>
                                        </p:tgtEl>
                                        <p:attrNameLst>
                                          <p:attrName>ppt_x</p:attrName>
                                        </p:attrNameLst>
                                      </p:cBhvr>
                                      <p:tavLst>
                                        <p:tav tm="0">
                                          <p:val>
                                            <p:strVal val="#ppt_x-#ppt_w*1.125000"/>
                                          </p:val>
                                        </p:tav>
                                        <p:tav tm="100000">
                                          <p:val>
                                            <p:strVal val="#ppt_x"/>
                                          </p:val>
                                        </p:tav>
                                      </p:tavLst>
                                    </p:anim>
                                    <p:animEffect filter="wipe(right)" transition="in">
                                      <p:cBhvr>
                                        <p:cTn dur="250" id="47"/>
                                        <p:tgtEl>
                                          <p:spTgt spid="8"/>
                                        </p:tgtEl>
                                      </p:cBhvr>
                                    </p:animEffect>
                                  </p:childTnLst>
                                </p:cTn>
                              </p:par>
                            </p:childTnLst>
                          </p:cTn>
                        </p:par>
                        <p:par>
                          <p:cTn fill="hold" id="48" nodeType="afterGroup">
                            <p:stCondLst>
                              <p:cond delay="500"/>
                            </p:stCondLst>
                            <p:childTnLst>
                              <p:par>
                                <p:cTn fill="hold" grpId="0" id="49" nodeType="afterEffect" presetClass="entr" presetID="12" presetSubtype="8">
                                  <p:stCondLst>
                                    <p:cond delay="0"/>
                                  </p:stCondLst>
                                  <p:childTnLst>
                                    <p:set>
                                      <p:cBhvr>
                                        <p:cTn dur="1" fill="hold" id="50">
                                          <p:stCondLst>
                                            <p:cond delay="0"/>
                                          </p:stCondLst>
                                        </p:cTn>
                                        <p:tgtEl>
                                          <p:spTgt spid="10"/>
                                        </p:tgtEl>
                                        <p:attrNameLst>
                                          <p:attrName>style.visibility</p:attrName>
                                        </p:attrNameLst>
                                      </p:cBhvr>
                                      <p:to>
                                        <p:strVal val="visible"/>
                                      </p:to>
                                    </p:set>
                                    <p:anim calcmode="lin" valueType="num">
                                      <p:cBhvr additive="base">
                                        <p:cTn dur="250" id="51"/>
                                        <p:tgtEl>
                                          <p:spTgt spid="10"/>
                                        </p:tgtEl>
                                        <p:attrNameLst>
                                          <p:attrName>ppt_x</p:attrName>
                                        </p:attrNameLst>
                                      </p:cBhvr>
                                      <p:tavLst>
                                        <p:tav tm="0">
                                          <p:val>
                                            <p:strVal val="#ppt_x-#ppt_w*1.125000"/>
                                          </p:val>
                                        </p:tav>
                                        <p:tav tm="100000">
                                          <p:val>
                                            <p:strVal val="#ppt_x"/>
                                          </p:val>
                                        </p:tav>
                                      </p:tavLst>
                                    </p:anim>
                                    <p:animEffect filter="wipe(right)" transition="in">
                                      <p:cBhvr>
                                        <p:cTn dur="250" id="52"/>
                                        <p:tgtEl>
                                          <p:spTgt spid="10"/>
                                        </p:tgtEl>
                                      </p:cBhvr>
                                    </p:animEffect>
                                  </p:childTnLst>
                                </p:cTn>
                              </p:par>
                            </p:childTnLst>
                          </p:cTn>
                        </p:par>
                        <p:par>
                          <p:cTn fill="hold" id="53" nodeType="afterGroup">
                            <p:stCondLst>
                              <p:cond delay="750"/>
                            </p:stCondLst>
                            <p:childTnLst>
                              <p:par>
                                <p:cTn fill="hold" grpId="0" id="54" nodeType="afterEffect" presetClass="entr" presetID="12" presetSubtype="8">
                                  <p:stCondLst>
                                    <p:cond delay="0"/>
                                  </p:stCondLst>
                                  <p:childTnLst>
                                    <p:set>
                                      <p:cBhvr>
                                        <p:cTn dur="1" fill="hold" id="55">
                                          <p:stCondLst>
                                            <p:cond delay="0"/>
                                          </p:stCondLst>
                                        </p:cTn>
                                        <p:tgtEl>
                                          <p:spTgt spid="12"/>
                                        </p:tgtEl>
                                        <p:attrNameLst>
                                          <p:attrName>style.visibility</p:attrName>
                                        </p:attrNameLst>
                                      </p:cBhvr>
                                      <p:to>
                                        <p:strVal val="visible"/>
                                      </p:to>
                                    </p:set>
                                    <p:anim calcmode="lin" valueType="num">
                                      <p:cBhvr additive="base">
                                        <p:cTn dur="250" id="56"/>
                                        <p:tgtEl>
                                          <p:spTgt spid="12"/>
                                        </p:tgtEl>
                                        <p:attrNameLst>
                                          <p:attrName>ppt_x</p:attrName>
                                        </p:attrNameLst>
                                      </p:cBhvr>
                                      <p:tavLst>
                                        <p:tav tm="0">
                                          <p:val>
                                            <p:strVal val="#ppt_x-#ppt_w*1.125000"/>
                                          </p:val>
                                        </p:tav>
                                        <p:tav tm="100000">
                                          <p:val>
                                            <p:strVal val="#ppt_x"/>
                                          </p:val>
                                        </p:tav>
                                      </p:tavLst>
                                    </p:anim>
                                    <p:animEffect filter="wipe(right)" transition="in">
                                      <p:cBhvr>
                                        <p:cTn dur="250" id="57"/>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1"/>
      <p:bldP grpId="0" spid="12"/>
      <p:bldP grpId="0" spid="14"/>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7115441" y="988096"/>
            <a:ext cx="4592689" cy="4772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698" lIns="91396" rIns="91396" rtlCol="0" tIns="45698"/>
          <a:lstStyle/>
          <a:p>
            <a:pPr algn="ctr"/>
            <a:endParaRPr altLang="en-US" lang="zh-CN" sz="2399"/>
          </a:p>
        </p:txBody>
      </p:sp>
      <p:sp>
        <p:nvSpPr>
          <p:cNvPr id="4" name="TextBox 3"/>
          <p:cNvSpPr txBox="1"/>
          <p:nvPr/>
        </p:nvSpPr>
        <p:spPr>
          <a:xfrm>
            <a:off x="7177403" y="2228658"/>
            <a:ext cx="4398961" cy="1827643"/>
          </a:xfrm>
          <a:prstGeom prst="rect">
            <a:avLst/>
          </a:prstGeom>
          <a:noFill/>
        </p:spPr>
        <p:txBody>
          <a:bodyPr bIns="60915" lIns="121830" rIns="121830" rtlCol="0" tIns="60915" wrap="square">
            <a:spAutoFit/>
          </a:bodyPr>
          <a:lstStyle/>
          <a:p>
            <a:pPr algn="just">
              <a:lnSpc>
                <a:spcPct val="150000"/>
              </a:lnSpc>
            </a:pPr>
            <a:r>
              <a:rPr altLang="en-US" lang="zh-CN" sz="1066">
                <a:solidFill>
                  <a:schemeClr val="bg1"/>
                </a:solidFill>
                <a:latin charset="-122" pitchFamily="34" typeface="微软雅黑"/>
                <a:ea charset="-122" pitchFamily="34" typeface="微软雅黑"/>
              </a:rPr>
              <a:t>       工作总结就是把一个时间段的工作进行一次全面系统的总检查、总评价、总分析、总研究，并分析成绩的不足，从而得出引以为戒的经验。</a:t>
            </a:r>
          </a:p>
          <a:p>
            <a:pPr algn="just">
              <a:lnSpc>
                <a:spcPct val="150000"/>
              </a:lnSpc>
            </a:pPr>
            <a:r>
              <a:rPr altLang="en-US" lang="zh-CN" sz="1066">
                <a:solidFill>
                  <a:schemeClr val="bg1"/>
                </a:solidFill>
                <a:latin charset="-122" pitchFamily="34" typeface="微软雅黑"/>
                <a:ea charset="-122" pitchFamily="34" typeface="微软雅黑"/>
              </a:rPr>
              <a:t>       总结是应用写作的一种，是对已经做过的工作进行理性的思考。总结与计划是相辅相成的，要以工作计划为依据，订计划总是在总结经验的基础上进行的。</a:t>
            </a:r>
          </a:p>
          <a:p>
            <a:pPr algn="just">
              <a:lnSpc>
                <a:spcPct val="150000"/>
              </a:lnSpc>
            </a:pPr>
            <a:r>
              <a:rPr altLang="en-US" lang="zh-CN" sz="1066">
                <a:solidFill>
                  <a:schemeClr val="bg1"/>
                </a:solidFill>
                <a:latin charset="-122" pitchFamily="34" typeface="微软雅黑"/>
                <a:ea charset="-122" pitchFamily="34" typeface="微软雅黑"/>
              </a:rPr>
              <a:t>     希望在今后的工作中会有更加美好的收获！</a:t>
            </a:r>
          </a:p>
        </p:txBody>
      </p:sp>
      <p:sp>
        <p:nvSpPr>
          <p:cNvPr id="5" name="标题 1"/>
          <p:cNvSpPr txBox="1"/>
          <p:nvPr/>
        </p:nvSpPr>
        <p:spPr>
          <a:xfrm>
            <a:off x="7204740" y="1196863"/>
            <a:ext cx="1918427" cy="631039"/>
          </a:xfrm>
          <a:prstGeom prst="rect">
            <a:avLst/>
          </a:prstGeom>
        </p:spPr>
        <p:txBody>
          <a:bodyPr anchor="ctr" bIns="0" lIns="0" rIns="0" rtlCol="0" tIns="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defRPr/>
            </a:pPr>
            <a:r>
              <a:rPr altLang="en-US" b="1" lang="zh-CN" sz="3199">
                <a:solidFill>
                  <a:schemeClr val="tx2">
                    <a:lumMod val="20000"/>
                    <a:lumOff val="80000"/>
                  </a:schemeClr>
                </a:solidFill>
                <a:latin charset="-122" pitchFamily="34" typeface="微软雅黑"/>
                <a:ea charset="-122" pitchFamily="34" typeface="微软雅黑"/>
              </a:rPr>
              <a:t>结束语</a:t>
            </a:r>
          </a:p>
        </p:txBody>
      </p:sp>
      <p:sp>
        <p:nvSpPr>
          <p:cNvPr id="6" name="TextBox 5"/>
          <p:cNvSpPr txBox="1"/>
          <p:nvPr/>
        </p:nvSpPr>
        <p:spPr>
          <a:xfrm>
            <a:off x="7253393" y="4621338"/>
            <a:ext cx="2958285" cy="446899"/>
          </a:xfrm>
          <a:prstGeom prst="rect">
            <a:avLst/>
          </a:prstGeom>
          <a:noFill/>
        </p:spPr>
        <p:txBody>
          <a:bodyPr bIns="60915" lIns="121830" rIns="121830" rtlCol="0" tIns="60915" wrap="none">
            <a:spAutoFit/>
          </a:bodyPr>
          <a:lstStyle/>
          <a:p>
            <a:r>
              <a:rPr altLang="en-US" b="1" lang="zh-CN" sz="2133">
                <a:solidFill>
                  <a:schemeClr val="tx2">
                    <a:lumMod val="20000"/>
                    <a:lumOff val="80000"/>
                  </a:schemeClr>
                </a:solidFill>
                <a:latin charset="-122" pitchFamily="34" typeface="微软雅黑"/>
                <a:ea charset="-122" pitchFamily="34" typeface="微软雅黑"/>
              </a:rPr>
              <a:t>此处输入企业团队口号！</a:t>
            </a:r>
          </a:p>
        </p:txBody>
      </p:sp>
      <p:pic>
        <p:nvPicPr>
          <p:cNvPr id="2" name="图片 1"/>
          <p:cNvPicPr>
            <a:picLocks noChangeAspect="1"/>
          </p:cNvPicPr>
          <p:nvPr/>
        </p:nvPicPr>
        <p:blipFill>
          <a:blip r:embed="rId3">
            <a:extLst>
              <a:ext uri="{28A0092B-C50C-407E-A947-70E740481C1C}">
                <a14:useLocalDpi val="0"/>
              </a:ext>
            </a:extLst>
          </a:blip>
          <a:stretch>
            <a:fillRect/>
          </a:stretch>
        </p:blipFill>
        <p:spPr>
          <a:xfrm>
            <a:off x="208042" y="1147457"/>
            <a:ext cx="6683894" cy="4453898"/>
          </a:xfrm>
          <a:prstGeom prst="rect">
            <a:avLst/>
          </a:prstGeom>
        </p:spPr>
      </p:pic>
    </p:spTree>
    <p:extLst>
      <p:ext uri="{BB962C8B-B14F-4D97-AF65-F5344CB8AC3E}">
        <p14:creationId val="3078778298"/>
      </p:ext>
    </p:extLst>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additive="base">
                                        <p:cTn dur="500" fill="hold" id="7"/>
                                        <p:tgtEl>
                                          <p:spTgt spid="3"/>
                                        </p:tgtEl>
                                        <p:attrNameLst>
                                          <p:attrName>ppt_x</p:attrName>
                                        </p:attrNameLst>
                                      </p:cBhvr>
                                      <p:tavLst>
                                        <p:tav tm="0">
                                          <p:val>
                                            <p:strVal val="#ppt_x"/>
                                          </p:val>
                                        </p:tav>
                                        <p:tav tm="100000">
                                          <p:val>
                                            <p:strVal val="#ppt_x"/>
                                          </p:val>
                                        </p:tav>
                                      </p:tavLst>
                                    </p:anim>
                                    <p:anim calcmode="lin" valueType="num">
                                      <p:cBhvr additive="base">
                                        <p:cTn dur="500" fill="hold" id="8"/>
                                        <p:tgtEl>
                                          <p:spTgt spid="3"/>
                                        </p:tgtEl>
                                        <p:attrNameLst>
                                          <p:attrName>ppt_y</p:attrName>
                                        </p:attrNameLst>
                                      </p:cBhvr>
                                      <p:tavLst>
                                        <p:tav tm="0">
                                          <p:val>
                                            <p:strVal val="0-#ppt_h/2"/>
                                          </p:val>
                                        </p:tav>
                                        <p:tav tm="100000">
                                          <p:val>
                                            <p:strVal val="#ppt_y"/>
                                          </p:val>
                                        </p:tav>
                                      </p:tavLst>
                                    </p:anim>
                                  </p:childTnLst>
                                </p:cTn>
                              </p:par>
                              <p:par>
                                <p:cTn fill="hold" id="9" nodeType="withEffect" presetClass="entr" presetID="2" presetSubtype="4">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500" fill="hold" id="11"/>
                                        <p:tgtEl>
                                          <p:spTgt spid="2"/>
                                        </p:tgtEl>
                                        <p:attrNameLst>
                                          <p:attrName>ppt_x</p:attrName>
                                        </p:attrNameLst>
                                      </p:cBhvr>
                                      <p:tavLst>
                                        <p:tav tm="0">
                                          <p:val>
                                            <p:strVal val="#ppt_x"/>
                                          </p:val>
                                        </p:tav>
                                        <p:tav tm="100000">
                                          <p:val>
                                            <p:strVal val="#ppt_x"/>
                                          </p:val>
                                        </p:tav>
                                      </p:tavLst>
                                    </p:anim>
                                    <p:anim calcmode="lin" valueType="num">
                                      <p:cBhvr additive="base">
                                        <p:cTn dur="500" fill="hold" id="12"/>
                                        <p:tgtEl>
                                          <p:spTgt spid="2"/>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500"/>
                            </p:stCondLst>
                            <p:childTnLst>
                              <p:par>
                                <p:cTn fill="hold" grpId="0" id="14" nodeType="afterEffect" presetClass="entr" presetID="2" presetSubtype="4">
                                  <p:stCondLst>
                                    <p:cond delay="0"/>
                                  </p:stCondLst>
                                  <p:childTnLst>
                                    <p:set>
                                      <p:cBhvr>
                                        <p:cTn dur="1" fill="hold" id="15">
                                          <p:stCondLst>
                                            <p:cond delay="0"/>
                                          </p:stCondLst>
                                        </p:cTn>
                                        <p:tgtEl>
                                          <p:spTgt spid="5"/>
                                        </p:tgtEl>
                                        <p:attrNameLst>
                                          <p:attrName>style.visibility</p:attrName>
                                        </p:attrNameLst>
                                      </p:cBhvr>
                                      <p:to>
                                        <p:strVal val="visible"/>
                                      </p:to>
                                    </p:set>
                                    <p:anim calcmode="lin" valueType="num">
                                      <p:cBhvr additive="base">
                                        <p:cTn dur="500" fill="hold" id="16"/>
                                        <p:tgtEl>
                                          <p:spTgt spid="5"/>
                                        </p:tgtEl>
                                        <p:attrNameLst>
                                          <p:attrName>ppt_x</p:attrName>
                                        </p:attrNameLst>
                                      </p:cBhvr>
                                      <p:tavLst>
                                        <p:tav tm="0">
                                          <p:val>
                                            <p:strVal val="#ppt_x"/>
                                          </p:val>
                                        </p:tav>
                                        <p:tav tm="100000">
                                          <p:val>
                                            <p:strVal val="#ppt_x"/>
                                          </p:val>
                                        </p:tav>
                                      </p:tavLst>
                                    </p:anim>
                                    <p:anim calcmode="lin" valueType="num">
                                      <p:cBhvr additive="base">
                                        <p:cTn dur="500" fill="hold" id="17"/>
                                        <p:tgtEl>
                                          <p:spTgt spid="5"/>
                                        </p:tgtEl>
                                        <p:attrNameLst>
                                          <p:attrName>ppt_y</p:attrName>
                                        </p:attrNameLst>
                                      </p:cBhvr>
                                      <p:tavLst>
                                        <p:tav tm="0">
                                          <p:val>
                                            <p:strVal val="1+#ppt_h/2"/>
                                          </p:val>
                                        </p:tav>
                                        <p:tav tm="100000">
                                          <p:val>
                                            <p:strVal val="#ppt_y"/>
                                          </p:val>
                                        </p:tav>
                                      </p:tavLst>
                                    </p:anim>
                                  </p:childTnLst>
                                </p:cTn>
                              </p:par>
                              <p:par>
                                <p:cTn fill="hold" grpId="0" id="18" nodeType="withEffect" presetClass="entr" presetID="42" presetSubtype="0">
                                  <p:stCondLst>
                                    <p:cond delay="0"/>
                                  </p:stCondLst>
                                  <p:childTnLst>
                                    <p:set>
                                      <p:cBhvr>
                                        <p:cTn dur="1" fill="hold" id="19">
                                          <p:stCondLst>
                                            <p:cond delay="0"/>
                                          </p:stCondLst>
                                        </p:cTn>
                                        <p:tgtEl>
                                          <p:spTgt spid="4"/>
                                        </p:tgtEl>
                                        <p:attrNameLst>
                                          <p:attrName>style.visibility</p:attrName>
                                        </p:attrNameLst>
                                      </p:cBhvr>
                                      <p:to>
                                        <p:strVal val="visible"/>
                                      </p:to>
                                    </p:set>
                                    <p:animEffect filter="fade" transition="in">
                                      <p:cBhvr>
                                        <p:cTn dur="1000" id="20"/>
                                        <p:tgtEl>
                                          <p:spTgt spid="4"/>
                                        </p:tgtEl>
                                      </p:cBhvr>
                                    </p:animEffect>
                                    <p:anim calcmode="lin" valueType="num">
                                      <p:cBhvr>
                                        <p:cTn dur="1000" fill="hold" id="21"/>
                                        <p:tgtEl>
                                          <p:spTgt spid="4"/>
                                        </p:tgtEl>
                                        <p:attrNameLst>
                                          <p:attrName>ppt_x</p:attrName>
                                        </p:attrNameLst>
                                      </p:cBhvr>
                                      <p:tavLst>
                                        <p:tav tm="0">
                                          <p:val>
                                            <p:strVal val="#ppt_x"/>
                                          </p:val>
                                        </p:tav>
                                        <p:tav tm="100000">
                                          <p:val>
                                            <p:strVal val="#ppt_x"/>
                                          </p:val>
                                        </p:tav>
                                      </p:tavLst>
                                    </p:anim>
                                    <p:anim calcmode="lin" valueType="num">
                                      <p:cBhvr>
                                        <p:cTn dur="1000" fill="hold" id="22"/>
                                        <p:tgtEl>
                                          <p:spTgt spid="4"/>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1500"/>
                            </p:stCondLst>
                            <p:childTnLst>
                              <p:par>
                                <p:cTn fill="hold" grpId="0" id="24" nodeType="afterEffect" presetClass="entr" presetID="2" presetSubtype="4">
                                  <p:stCondLst>
                                    <p:cond delay="0"/>
                                  </p:stCondLst>
                                  <p:iterate type="wd">
                                    <p:tmPct val="10000"/>
                                  </p:iterate>
                                  <p:childTnLst>
                                    <p:set>
                                      <p:cBhvr>
                                        <p:cTn dur="1" fill="hold" id="25">
                                          <p:stCondLst>
                                            <p:cond delay="0"/>
                                          </p:stCondLst>
                                        </p:cTn>
                                        <p:tgtEl>
                                          <p:spTgt spid="6"/>
                                        </p:tgtEl>
                                        <p:attrNameLst>
                                          <p:attrName>style.visibility</p:attrName>
                                        </p:attrNameLst>
                                      </p:cBhvr>
                                      <p:to>
                                        <p:strVal val="visible"/>
                                      </p:to>
                                    </p:set>
                                    <p:anim calcmode="lin" valueType="num">
                                      <p:cBhvr additive="base">
                                        <p:cTn dur="500" fill="hold" id="26"/>
                                        <p:tgtEl>
                                          <p:spTgt spid="6"/>
                                        </p:tgtEl>
                                        <p:attrNameLst>
                                          <p:attrName>ppt_x</p:attrName>
                                        </p:attrNameLst>
                                      </p:cBhvr>
                                      <p:tavLst>
                                        <p:tav tm="0">
                                          <p:val>
                                            <p:strVal val="#ppt_x"/>
                                          </p:val>
                                        </p:tav>
                                        <p:tav tm="100000">
                                          <p:val>
                                            <p:strVal val="#ppt_x"/>
                                          </p:val>
                                        </p:tav>
                                      </p:tavLst>
                                    </p:anim>
                                    <p:anim calcmode="lin" valueType="num">
                                      <p:cBhvr additive="base">
                                        <p:cTn dur="500" fill="hold" id="27"/>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5708733" y="1916121"/>
            <a:ext cx="822229" cy="4036248"/>
            <a:chOff x="5684759" y="1878541"/>
            <a:chExt cx="822482" cy="4037493"/>
          </a:xfrm>
        </p:grpSpPr>
        <p:sp>
          <p:nvSpPr>
            <p:cNvPr id="8" name="Isosceles Triangle 7"/>
            <p:cNvSpPr/>
            <p:nvPr/>
          </p:nvSpPr>
          <p:spPr>
            <a:xfrm flipV="1">
              <a:off x="5769820" y="5079140"/>
              <a:ext cx="657770" cy="836894"/>
            </a:xfrm>
            <a:prstGeom prst="triangle">
              <a:avLst/>
            </a:prstGeom>
            <a:solidFill>
              <a:srgbClr val="D3AB8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799">
                <a:latin charset="0" panose="020b0604020202020204" pitchFamily="34" typeface="Arial"/>
                <a:ea charset="-122" pitchFamily="34" typeface="微软雅黑"/>
                <a:sym charset="0" panose="020b0604020202020204" pitchFamily="34" typeface="Arial"/>
              </a:endParaRPr>
            </a:p>
          </p:txBody>
        </p:sp>
        <p:sp>
          <p:nvSpPr>
            <p:cNvPr id="9" name="Isosceles Triangle 8"/>
            <p:cNvSpPr/>
            <p:nvPr/>
          </p:nvSpPr>
          <p:spPr>
            <a:xfrm flipV="1">
              <a:off x="5966090" y="5578576"/>
              <a:ext cx="265230" cy="337457"/>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799">
                <a:latin charset="0" panose="020b0604020202020204" pitchFamily="34" typeface="Arial"/>
                <a:ea charset="-122" pitchFamily="34" typeface="微软雅黑"/>
                <a:sym charset="0" panose="020b0604020202020204" pitchFamily="34" typeface="Arial"/>
              </a:endParaRPr>
            </a:p>
          </p:txBody>
        </p:sp>
        <p:sp>
          <p:nvSpPr>
            <p:cNvPr id="10" name="Oval 9"/>
            <p:cNvSpPr/>
            <p:nvPr/>
          </p:nvSpPr>
          <p:spPr>
            <a:xfrm>
              <a:off x="5684759" y="4689810"/>
              <a:ext cx="170121" cy="17012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799">
                <a:latin charset="0" panose="020b0604020202020204" pitchFamily="34" typeface="Arial"/>
                <a:ea charset="-122" pitchFamily="34" typeface="微软雅黑"/>
                <a:sym charset="0" panose="020b0604020202020204" pitchFamily="34" typeface="Arial"/>
              </a:endParaRPr>
            </a:p>
          </p:txBody>
        </p:sp>
        <p:sp>
          <p:nvSpPr>
            <p:cNvPr id="11" name="Oval 10"/>
            <p:cNvSpPr/>
            <p:nvPr/>
          </p:nvSpPr>
          <p:spPr>
            <a:xfrm>
              <a:off x="5988298" y="4728725"/>
              <a:ext cx="95276" cy="9527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799">
                <a:latin charset="0" panose="020b0604020202020204" pitchFamily="34" typeface="Arial"/>
                <a:ea charset="-122" pitchFamily="34" typeface="微软雅黑"/>
                <a:sym charset="0" panose="020b0604020202020204" pitchFamily="34" typeface="Arial"/>
              </a:endParaRPr>
            </a:p>
          </p:txBody>
        </p:sp>
        <p:sp>
          <p:nvSpPr>
            <p:cNvPr id="12" name="Oval 11"/>
            <p:cNvSpPr/>
            <p:nvPr/>
          </p:nvSpPr>
          <p:spPr>
            <a:xfrm>
              <a:off x="6337120" y="4689810"/>
              <a:ext cx="170121" cy="17012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799">
                <a:latin charset="0" panose="020b0604020202020204" pitchFamily="34" typeface="Arial"/>
                <a:ea charset="-122" pitchFamily="34" typeface="微软雅黑"/>
                <a:sym charset="0" panose="020b0604020202020204" pitchFamily="34" typeface="Arial"/>
              </a:endParaRPr>
            </a:p>
          </p:txBody>
        </p:sp>
        <p:sp>
          <p:nvSpPr>
            <p:cNvPr id="13" name="Oval 12"/>
            <p:cNvSpPr/>
            <p:nvPr/>
          </p:nvSpPr>
          <p:spPr>
            <a:xfrm>
              <a:off x="5684759" y="4237239"/>
              <a:ext cx="170121" cy="17012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799">
                <a:latin charset="0" panose="020b0604020202020204" pitchFamily="34" typeface="Arial"/>
                <a:ea charset="-122" pitchFamily="34" typeface="微软雅黑"/>
                <a:sym charset="0" panose="020b0604020202020204" pitchFamily="34" typeface="Arial"/>
              </a:endParaRPr>
            </a:p>
          </p:txBody>
        </p:sp>
        <p:sp>
          <p:nvSpPr>
            <p:cNvPr id="14" name="Oval 13"/>
            <p:cNvSpPr/>
            <p:nvPr/>
          </p:nvSpPr>
          <p:spPr>
            <a:xfrm>
              <a:off x="5714227" y="3827658"/>
              <a:ext cx="105312" cy="10531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799">
                <a:latin charset="0" panose="020b0604020202020204" pitchFamily="34" typeface="Arial"/>
                <a:ea charset="-122" pitchFamily="34" typeface="微软雅黑"/>
                <a:sym charset="0" panose="020b0604020202020204" pitchFamily="34" typeface="Arial"/>
              </a:endParaRPr>
            </a:p>
          </p:txBody>
        </p:sp>
        <p:sp>
          <p:nvSpPr>
            <p:cNvPr id="15" name="Oval 14"/>
            <p:cNvSpPr/>
            <p:nvPr/>
          </p:nvSpPr>
          <p:spPr>
            <a:xfrm>
              <a:off x="5684759" y="3274692"/>
              <a:ext cx="170121" cy="17012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799">
                <a:latin charset="0" panose="020b0604020202020204" pitchFamily="34" typeface="Arial"/>
                <a:ea charset="-122" pitchFamily="34" typeface="微软雅黑"/>
                <a:sym charset="0" panose="020b0604020202020204" pitchFamily="34" typeface="Arial"/>
              </a:endParaRPr>
            </a:p>
          </p:txBody>
        </p:sp>
        <p:sp>
          <p:nvSpPr>
            <p:cNvPr id="16" name="Oval 15"/>
            <p:cNvSpPr/>
            <p:nvPr/>
          </p:nvSpPr>
          <p:spPr>
            <a:xfrm>
              <a:off x="5684759" y="1878541"/>
              <a:ext cx="170121" cy="17012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799">
                <a:latin typeface="+mj-ea"/>
                <a:ea charset="-122" pitchFamily="34" typeface="微软雅黑"/>
                <a:sym charset="0" panose="020b0604020202020204" pitchFamily="34" typeface="Arial"/>
              </a:endParaRPr>
            </a:p>
          </p:txBody>
        </p:sp>
        <p:sp>
          <p:nvSpPr>
            <p:cNvPr id="17" name="Oval 16"/>
            <p:cNvSpPr/>
            <p:nvPr/>
          </p:nvSpPr>
          <p:spPr>
            <a:xfrm>
              <a:off x="5684759" y="2303801"/>
              <a:ext cx="170121" cy="17012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799">
                <a:latin charset="0" panose="020b0604020202020204" pitchFamily="34" typeface="Arial"/>
                <a:ea charset="-122" pitchFamily="34" typeface="微软雅黑"/>
                <a:sym charset="0" panose="020b0604020202020204" pitchFamily="34" typeface="Arial"/>
              </a:endParaRPr>
            </a:p>
          </p:txBody>
        </p:sp>
        <p:sp>
          <p:nvSpPr>
            <p:cNvPr id="18" name="Oval 17"/>
            <p:cNvSpPr/>
            <p:nvPr/>
          </p:nvSpPr>
          <p:spPr>
            <a:xfrm>
              <a:off x="5708564" y="2796776"/>
              <a:ext cx="105312" cy="10531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799">
                <a:latin charset="0" panose="020b0604020202020204" pitchFamily="34" typeface="Arial"/>
                <a:ea charset="-122" pitchFamily="34" typeface="微软雅黑"/>
                <a:sym charset="0" panose="020b0604020202020204" pitchFamily="34" typeface="Arial"/>
              </a:endParaRPr>
            </a:p>
          </p:txBody>
        </p:sp>
        <p:sp>
          <p:nvSpPr>
            <p:cNvPr id="19" name="Oval 18"/>
            <p:cNvSpPr/>
            <p:nvPr/>
          </p:nvSpPr>
          <p:spPr>
            <a:xfrm>
              <a:off x="6313062" y="1878541"/>
              <a:ext cx="170121" cy="17012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799">
                <a:latin charset="0" panose="020b0604020202020204" pitchFamily="34" typeface="Arial"/>
                <a:ea charset="-122" pitchFamily="34" typeface="微软雅黑"/>
                <a:sym charset="0" panose="020b0604020202020204" pitchFamily="34" typeface="Arial"/>
              </a:endParaRPr>
            </a:p>
          </p:txBody>
        </p:sp>
        <p:sp>
          <p:nvSpPr>
            <p:cNvPr id="20" name="Oval 19"/>
            <p:cNvSpPr/>
            <p:nvPr/>
          </p:nvSpPr>
          <p:spPr>
            <a:xfrm>
              <a:off x="6031315" y="1891979"/>
              <a:ext cx="105312" cy="10531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799">
                <a:latin charset="0" panose="020b0604020202020204" pitchFamily="34" typeface="Arial"/>
                <a:ea charset="-122" pitchFamily="34" typeface="微软雅黑"/>
                <a:sym charset="0" panose="020b0604020202020204" pitchFamily="34" typeface="Arial"/>
              </a:endParaRPr>
            </a:p>
          </p:txBody>
        </p:sp>
        <p:sp>
          <p:nvSpPr>
            <p:cNvPr id="21" name="Oval 20"/>
            <p:cNvSpPr/>
            <p:nvPr/>
          </p:nvSpPr>
          <p:spPr>
            <a:xfrm>
              <a:off x="6369524" y="2742428"/>
              <a:ext cx="105312" cy="10531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799">
                <a:latin charset="0" panose="020b0604020202020204" pitchFamily="34" typeface="Arial"/>
                <a:ea charset="-122" pitchFamily="34" typeface="微软雅黑"/>
                <a:sym charset="0" panose="020b0604020202020204" pitchFamily="34" typeface="Arial"/>
              </a:endParaRPr>
            </a:p>
          </p:txBody>
        </p:sp>
        <p:sp>
          <p:nvSpPr>
            <p:cNvPr id="22" name="Oval 21"/>
            <p:cNvSpPr/>
            <p:nvPr/>
          </p:nvSpPr>
          <p:spPr>
            <a:xfrm>
              <a:off x="6318722" y="2310484"/>
              <a:ext cx="170121" cy="17012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799">
                <a:latin charset="0" panose="020b0604020202020204" pitchFamily="34" typeface="Arial"/>
                <a:ea charset="-122" pitchFamily="34" typeface="微软雅黑"/>
                <a:sym charset="0" panose="020b0604020202020204" pitchFamily="34" typeface="Arial"/>
              </a:endParaRPr>
            </a:p>
          </p:txBody>
        </p:sp>
        <p:sp>
          <p:nvSpPr>
            <p:cNvPr id="23" name="Oval 22"/>
            <p:cNvSpPr/>
            <p:nvPr/>
          </p:nvSpPr>
          <p:spPr>
            <a:xfrm>
              <a:off x="6337120" y="2968766"/>
              <a:ext cx="170121" cy="17012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799">
                <a:latin charset="0" panose="020b0604020202020204" pitchFamily="34" typeface="Arial"/>
                <a:ea charset="-122" pitchFamily="34" typeface="微软雅黑"/>
                <a:sym charset="0" panose="020b0604020202020204" pitchFamily="34" typeface="Arial"/>
              </a:endParaRPr>
            </a:p>
          </p:txBody>
        </p:sp>
        <p:sp>
          <p:nvSpPr>
            <p:cNvPr id="24" name="Oval 23"/>
            <p:cNvSpPr/>
            <p:nvPr/>
          </p:nvSpPr>
          <p:spPr>
            <a:xfrm>
              <a:off x="6369524" y="3574392"/>
              <a:ext cx="105312" cy="10531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799">
                <a:latin charset="0" panose="020b0604020202020204" pitchFamily="34" typeface="Arial"/>
                <a:ea charset="-122" pitchFamily="34" typeface="微软雅黑"/>
                <a:sym charset="0" panose="020b0604020202020204" pitchFamily="34" typeface="Arial"/>
              </a:endParaRPr>
            </a:p>
          </p:txBody>
        </p:sp>
        <p:sp>
          <p:nvSpPr>
            <p:cNvPr id="25" name="Oval 24"/>
            <p:cNvSpPr/>
            <p:nvPr/>
          </p:nvSpPr>
          <p:spPr>
            <a:xfrm>
              <a:off x="6337119" y="3861889"/>
              <a:ext cx="170121" cy="17012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799">
                <a:latin charset="0" panose="020b0604020202020204" pitchFamily="34" typeface="Arial"/>
                <a:ea charset="-122" pitchFamily="34" typeface="微软雅黑"/>
                <a:sym charset="0" panose="020b0604020202020204" pitchFamily="34" typeface="Arial"/>
              </a:endParaRPr>
            </a:p>
          </p:txBody>
        </p:sp>
        <p:sp>
          <p:nvSpPr>
            <p:cNvPr id="26" name="Oval 25"/>
            <p:cNvSpPr/>
            <p:nvPr/>
          </p:nvSpPr>
          <p:spPr>
            <a:xfrm>
              <a:off x="6369524" y="4365289"/>
              <a:ext cx="105312" cy="10531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799">
                <a:latin charset="0" panose="020b0604020202020204" pitchFamily="34" typeface="Arial"/>
                <a:ea charset="-122" pitchFamily="34" typeface="微软雅黑"/>
                <a:sym charset="0" panose="020b0604020202020204" pitchFamily="34" typeface="Arial"/>
              </a:endParaRPr>
            </a:p>
          </p:txBody>
        </p:sp>
        <p:sp>
          <p:nvSpPr>
            <p:cNvPr id="27" name="Oval 26"/>
            <p:cNvSpPr/>
            <p:nvPr/>
          </p:nvSpPr>
          <p:spPr>
            <a:xfrm>
              <a:off x="6014094" y="2972426"/>
              <a:ext cx="105312" cy="10531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799">
                <a:latin charset="0" panose="020b0604020202020204" pitchFamily="34" typeface="Arial"/>
                <a:ea charset="-122" pitchFamily="34" typeface="微软雅黑"/>
                <a:sym charset="0" panose="020b0604020202020204" pitchFamily="34" typeface="Arial"/>
              </a:endParaRPr>
            </a:p>
          </p:txBody>
        </p:sp>
        <p:sp>
          <p:nvSpPr>
            <p:cNvPr id="28" name="Oval 27"/>
            <p:cNvSpPr/>
            <p:nvPr/>
          </p:nvSpPr>
          <p:spPr>
            <a:xfrm>
              <a:off x="6051566" y="3274691"/>
              <a:ext cx="170121" cy="170121"/>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799">
                <a:latin charset="0" panose="020b0604020202020204" pitchFamily="34" typeface="Arial"/>
                <a:ea charset="-122" pitchFamily="34" typeface="微软雅黑"/>
                <a:sym charset="0" panose="020b0604020202020204" pitchFamily="34" typeface="Arial"/>
              </a:endParaRPr>
            </a:p>
          </p:txBody>
        </p:sp>
        <p:sp>
          <p:nvSpPr>
            <p:cNvPr id="29" name="Oval 28"/>
            <p:cNvSpPr/>
            <p:nvPr/>
          </p:nvSpPr>
          <p:spPr>
            <a:xfrm>
              <a:off x="5858211" y="3883974"/>
              <a:ext cx="247155" cy="247155"/>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799">
                <a:latin charset="0" panose="020b0604020202020204" pitchFamily="34" typeface="Arial"/>
                <a:ea charset="-122" pitchFamily="34" typeface="微软雅黑"/>
                <a:sym charset="-122" pitchFamily="34" typeface="微软雅黑"/>
              </a:endParaRPr>
            </a:p>
          </p:txBody>
        </p:sp>
        <p:sp>
          <p:nvSpPr>
            <p:cNvPr id="30" name="Oval 29"/>
            <p:cNvSpPr/>
            <p:nvPr/>
          </p:nvSpPr>
          <p:spPr>
            <a:xfrm>
              <a:off x="5927988" y="2147452"/>
              <a:ext cx="247155" cy="247155"/>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799">
                <a:latin charset="0" panose="020b0604020202020204" pitchFamily="34" typeface="Arial"/>
                <a:ea charset="-122" pitchFamily="34" typeface="微软雅黑"/>
                <a:sym charset="0" panose="020b0604020202020204" pitchFamily="34" typeface="Arial"/>
              </a:endParaRPr>
            </a:p>
          </p:txBody>
        </p:sp>
        <p:sp>
          <p:nvSpPr>
            <p:cNvPr id="31" name="Oval 30"/>
            <p:cNvSpPr/>
            <p:nvPr/>
          </p:nvSpPr>
          <p:spPr>
            <a:xfrm>
              <a:off x="6136626" y="2597090"/>
              <a:ext cx="105312" cy="10531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799">
                <a:latin charset="0" panose="020b0604020202020204" pitchFamily="34" typeface="Arial"/>
                <a:ea charset="-122" pitchFamily="34" typeface="微软雅黑"/>
                <a:sym charset="0" panose="020b0604020202020204" pitchFamily="34" typeface="Arial"/>
              </a:endParaRPr>
            </a:p>
          </p:txBody>
        </p:sp>
        <p:sp>
          <p:nvSpPr>
            <p:cNvPr id="32" name="Oval 31"/>
            <p:cNvSpPr/>
            <p:nvPr/>
          </p:nvSpPr>
          <p:spPr>
            <a:xfrm>
              <a:off x="6098705" y="4407724"/>
              <a:ext cx="170121" cy="170121"/>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799">
                <a:latin charset="0" panose="020b0604020202020204" pitchFamily="34" typeface="Arial"/>
                <a:ea charset="-122" pitchFamily="34" typeface="微软雅黑"/>
                <a:sym charset="0" panose="020b0604020202020204" pitchFamily="34" typeface="Arial"/>
              </a:endParaRPr>
            </a:p>
          </p:txBody>
        </p:sp>
        <p:sp>
          <p:nvSpPr>
            <p:cNvPr id="33" name="Oval 32"/>
            <p:cNvSpPr/>
            <p:nvPr/>
          </p:nvSpPr>
          <p:spPr>
            <a:xfrm>
              <a:off x="5926003" y="3568827"/>
              <a:ext cx="105312" cy="105312"/>
            </a:xfrm>
            <a:prstGeom prst="ellipse">
              <a:avLst/>
            </a:prstGeom>
            <a:solidFill>
              <a:srgbClr val="7F8C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799">
                <a:latin charset="0" panose="020b0604020202020204" pitchFamily="34" typeface="Arial"/>
                <a:ea charset="-122" pitchFamily="34" typeface="微软雅黑"/>
                <a:sym charset="0" panose="020b0604020202020204" pitchFamily="34" typeface="Arial"/>
              </a:endParaRPr>
            </a:p>
          </p:txBody>
        </p:sp>
        <p:cxnSp>
          <p:nvCxnSpPr>
            <p:cNvPr id="34" name="Straight Connector 33"/>
            <p:cNvCxnSpPr>
              <a:stCxn id="10" idx="6"/>
              <a:endCxn id="11" idx="2"/>
            </p:cNvCxnSpPr>
            <p:nvPr/>
          </p:nvCxnSpPr>
          <p:spPr>
            <a:xfrm>
              <a:off x="5854880" y="4774871"/>
              <a:ext cx="133418" cy="1492"/>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1" idx="6"/>
              <a:endCxn id="12" idx="2"/>
            </p:cNvCxnSpPr>
            <p:nvPr/>
          </p:nvCxnSpPr>
          <p:spPr>
            <a:xfrm flipV="1">
              <a:off x="6083574" y="4774871"/>
              <a:ext cx="253546" cy="1492"/>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2" idx="0"/>
              <a:endCxn id="26" idx="4"/>
            </p:cNvCxnSpPr>
            <p:nvPr/>
          </p:nvCxnSpPr>
          <p:spPr>
            <a:xfrm flipH="1" flipV="1">
              <a:off x="6422180" y="4470601"/>
              <a:ext cx="1" cy="219209"/>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6" idx="0"/>
              <a:endCxn id="25" idx="4"/>
            </p:cNvCxnSpPr>
            <p:nvPr/>
          </p:nvCxnSpPr>
          <p:spPr>
            <a:xfrm flipH="1" flipV="1">
              <a:off x="6422180" y="4032010"/>
              <a:ext cx="0" cy="333279"/>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25" idx="0"/>
              <a:endCxn id="24" idx="4"/>
            </p:cNvCxnSpPr>
            <p:nvPr/>
          </p:nvCxnSpPr>
          <p:spPr>
            <a:xfrm flipH="1" flipV="1">
              <a:off x="6422180" y="3679704"/>
              <a:ext cx="0" cy="182185"/>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24" idx="0"/>
              <a:endCxn id="23" idx="4"/>
            </p:cNvCxnSpPr>
            <p:nvPr/>
          </p:nvCxnSpPr>
          <p:spPr>
            <a:xfrm flipV="1">
              <a:off x="6422180" y="3138887"/>
              <a:ext cx="1" cy="435505"/>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3" idx="0"/>
              <a:endCxn id="21" idx="4"/>
            </p:cNvCxnSpPr>
            <p:nvPr/>
          </p:nvCxnSpPr>
          <p:spPr>
            <a:xfrm flipH="1" flipV="1">
              <a:off x="6422180" y="2847740"/>
              <a:ext cx="1" cy="121026"/>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1" idx="0"/>
              <a:endCxn id="22" idx="4"/>
            </p:cNvCxnSpPr>
            <p:nvPr/>
          </p:nvCxnSpPr>
          <p:spPr>
            <a:xfrm flipH="1" flipV="1">
              <a:off x="6403783" y="2480605"/>
              <a:ext cx="18397" cy="261823"/>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22" idx="0"/>
              <a:endCxn id="19" idx="4"/>
            </p:cNvCxnSpPr>
            <p:nvPr/>
          </p:nvCxnSpPr>
          <p:spPr>
            <a:xfrm flipH="1" flipV="1">
              <a:off x="6398123" y="2048662"/>
              <a:ext cx="5660" cy="261822"/>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9" idx="2"/>
              <a:endCxn id="20" idx="6"/>
            </p:cNvCxnSpPr>
            <p:nvPr/>
          </p:nvCxnSpPr>
          <p:spPr>
            <a:xfrm flipH="1" flipV="1">
              <a:off x="6136627" y="1944635"/>
              <a:ext cx="176435" cy="18967"/>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0" idx="2"/>
              <a:endCxn id="16" idx="6"/>
            </p:cNvCxnSpPr>
            <p:nvPr/>
          </p:nvCxnSpPr>
          <p:spPr>
            <a:xfrm flipH="1">
              <a:off x="5854880" y="1944635"/>
              <a:ext cx="176435" cy="18967"/>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6" idx="4"/>
              <a:endCxn id="17" idx="0"/>
            </p:cNvCxnSpPr>
            <p:nvPr/>
          </p:nvCxnSpPr>
          <p:spPr>
            <a:xfrm flipH="1">
              <a:off x="5769820" y="2048662"/>
              <a:ext cx="0" cy="255139"/>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7" idx="4"/>
              <a:endCxn id="18" idx="0"/>
            </p:cNvCxnSpPr>
            <p:nvPr/>
          </p:nvCxnSpPr>
          <p:spPr>
            <a:xfrm flipH="1">
              <a:off x="5761220" y="2473922"/>
              <a:ext cx="8600" cy="322854"/>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18" idx="4"/>
              <a:endCxn id="15" idx="0"/>
            </p:cNvCxnSpPr>
            <p:nvPr/>
          </p:nvCxnSpPr>
          <p:spPr>
            <a:xfrm>
              <a:off x="5761220" y="2902088"/>
              <a:ext cx="8600" cy="372604"/>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5" idx="4"/>
              <a:endCxn id="14" idx="0"/>
            </p:cNvCxnSpPr>
            <p:nvPr/>
          </p:nvCxnSpPr>
          <p:spPr>
            <a:xfrm flipH="1">
              <a:off x="5766883" y="3444813"/>
              <a:ext cx="2937" cy="382845"/>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4" idx="4"/>
              <a:endCxn id="13" idx="0"/>
            </p:cNvCxnSpPr>
            <p:nvPr/>
          </p:nvCxnSpPr>
          <p:spPr>
            <a:xfrm>
              <a:off x="5766883" y="3932970"/>
              <a:ext cx="2937" cy="304269"/>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3" idx="4"/>
              <a:endCxn id="10" idx="0"/>
            </p:cNvCxnSpPr>
            <p:nvPr/>
          </p:nvCxnSpPr>
          <p:spPr>
            <a:xfrm flipH="1">
              <a:off x="5769820" y="4407360"/>
              <a:ext cx="0" cy="282450"/>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0" idx="7"/>
              <a:endCxn id="32" idx="2"/>
            </p:cNvCxnSpPr>
            <p:nvPr/>
          </p:nvCxnSpPr>
          <p:spPr>
            <a:xfrm flipV="1">
              <a:off x="5829966" y="4492785"/>
              <a:ext cx="268739" cy="221939"/>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32" idx="6"/>
              <a:endCxn id="12" idx="1"/>
            </p:cNvCxnSpPr>
            <p:nvPr/>
          </p:nvCxnSpPr>
          <p:spPr>
            <a:xfrm>
              <a:off x="6268826" y="4492785"/>
              <a:ext cx="93208" cy="221939"/>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32" idx="4"/>
              <a:endCxn id="11" idx="7"/>
            </p:cNvCxnSpPr>
            <p:nvPr/>
          </p:nvCxnSpPr>
          <p:spPr>
            <a:xfrm flipH="1">
              <a:off x="6069621" y="4577845"/>
              <a:ext cx="114145" cy="164833"/>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32" idx="1"/>
              <a:endCxn id="13" idx="6"/>
            </p:cNvCxnSpPr>
            <p:nvPr/>
          </p:nvCxnSpPr>
          <p:spPr>
            <a:xfrm flipH="1" flipV="1">
              <a:off x="5854880" y="4322300"/>
              <a:ext cx="268739" cy="110338"/>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13" idx="7"/>
              <a:endCxn id="29" idx="3"/>
            </p:cNvCxnSpPr>
            <p:nvPr/>
          </p:nvCxnSpPr>
          <p:spPr>
            <a:xfrm flipV="1">
              <a:off x="5829966" y="4094934"/>
              <a:ext cx="64440" cy="167219"/>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29" idx="6"/>
              <a:endCxn id="25" idx="2"/>
            </p:cNvCxnSpPr>
            <p:nvPr/>
          </p:nvCxnSpPr>
          <p:spPr>
            <a:xfrm flipV="1">
              <a:off x="6105366" y="3946950"/>
              <a:ext cx="231753" cy="60602"/>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26" idx="1"/>
              <a:endCxn id="29" idx="5"/>
            </p:cNvCxnSpPr>
            <p:nvPr/>
          </p:nvCxnSpPr>
          <p:spPr>
            <a:xfrm flipH="1" flipV="1">
              <a:off x="6069171" y="4094934"/>
              <a:ext cx="315776" cy="285778"/>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32" idx="0"/>
              <a:endCxn id="25" idx="3"/>
            </p:cNvCxnSpPr>
            <p:nvPr/>
          </p:nvCxnSpPr>
          <p:spPr>
            <a:xfrm flipV="1">
              <a:off x="6183766" y="4007096"/>
              <a:ext cx="178267" cy="400628"/>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25" idx="1"/>
              <a:endCxn id="33" idx="5"/>
            </p:cNvCxnSpPr>
            <p:nvPr/>
          </p:nvCxnSpPr>
          <p:spPr>
            <a:xfrm flipH="1" flipV="1">
              <a:off x="6015892" y="3658716"/>
              <a:ext cx="346141" cy="228087"/>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4" idx="7"/>
              <a:endCxn id="33" idx="3"/>
            </p:cNvCxnSpPr>
            <p:nvPr/>
          </p:nvCxnSpPr>
          <p:spPr>
            <a:xfrm flipV="1">
              <a:off x="5804116" y="3658716"/>
              <a:ext cx="137310" cy="184365"/>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33" idx="7"/>
              <a:endCxn id="28" idx="3"/>
            </p:cNvCxnSpPr>
            <p:nvPr/>
          </p:nvCxnSpPr>
          <p:spPr>
            <a:xfrm flipV="1">
              <a:off x="6015892" y="3419898"/>
              <a:ext cx="60588" cy="164352"/>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24" idx="1"/>
              <a:endCxn id="28" idx="5"/>
            </p:cNvCxnSpPr>
            <p:nvPr/>
          </p:nvCxnSpPr>
          <p:spPr>
            <a:xfrm flipH="1" flipV="1">
              <a:off x="6196773" y="3419898"/>
              <a:ext cx="188174" cy="169917"/>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29" idx="0"/>
              <a:endCxn id="33" idx="4"/>
            </p:cNvCxnSpPr>
            <p:nvPr/>
          </p:nvCxnSpPr>
          <p:spPr>
            <a:xfrm flipH="1" flipV="1">
              <a:off x="5978659" y="3674139"/>
              <a:ext cx="3130" cy="209835"/>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33" idx="0"/>
              <a:endCxn id="15" idx="5"/>
            </p:cNvCxnSpPr>
            <p:nvPr/>
          </p:nvCxnSpPr>
          <p:spPr>
            <a:xfrm flipH="1" flipV="1">
              <a:off x="5829966" y="3419899"/>
              <a:ext cx="148693" cy="148928"/>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15" idx="7"/>
              <a:endCxn id="27" idx="3"/>
            </p:cNvCxnSpPr>
            <p:nvPr/>
          </p:nvCxnSpPr>
          <p:spPr>
            <a:xfrm flipV="1">
              <a:off x="5829966" y="3062315"/>
              <a:ext cx="199551" cy="237291"/>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27" idx="1"/>
              <a:endCxn id="18" idx="6"/>
            </p:cNvCxnSpPr>
            <p:nvPr/>
          </p:nvCxnSpPr>
          <p:spPr>
            <a:xfrm flipH="1" flipV="1">
              <a:off x="5813876" y="2849432"/>
              <a:ext cx="215641" cy="138417"/>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18" idx="7"/>
              <a:endCxn id="31" idx="2"/>
            </p:cNvCxnSpPr>
            <p:nvPr/>
          </p:nvCxnSpPr>
          <p:spPr>
            <a:xfrm flipV="1">
              <a:off x="5798453" y="2649746"/>
              <a:ext cx="338173" cy="162453"/>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27" idx="0"/>
              <a:endCxn id="31" idx="4"/>
            </p:cNvCxnSpPr>
            <p:nvPr/>
          </p:nvCxnSpPr>
          <p:spPr>
            <a:xfrm flipV="1">
              <a:off x="6066750" y="2702402"/>
              <a:ext cx="122532" cy="270024"/>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28" idx="0"/>
              <a:endCxn id="27" idx="5"/>
            </p:cNvCxnSpPr>
            <p:nvPr/>
          </p:nvCxnSpPr>
          <p:spPr>
            <a:xfrm flipH="1" flipV="1">
              <a:off x="6103983" y="3062315"/>
              <a:ext cx="32644" cy="212376"/>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27" idx="7"/>
              <a:endCxn id="21" idx="2"/>
            </p:cNvCxnSpPr>
            <p:nvPr/>
          </p:nvCxnSpPr>
          <p:spPr>
            <a:xfrm flipV="1">
              <a:off x="6103983" y="2795084"/>
              <a:ext cx="265541" cy="192765"/>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21" idx="1"/>
              <a:endCxn id="31" idx="6"/>
            </p:cNvCxnSpPr>
            <p:nvPr/>
          </p:nvCxnSpPr>
          <p:spPr>
            <a:xfrm flipH="1" flipV="1">
              <a:off x="6241938" y="2649746"/>
              <a:ext cx="143009" cy="108105"/>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31" idx="7"/>
              <a:endCxn id="22" idx="3"/>
            </p:cNvCxnSpPr>
            <p:nvPr/>
          </p:nvCxnSpPr>
          <p:spPr>
            <a:xfrm flipV="1">
              <a:off x="6226515" y="2455691"/>
              <a:ext cx="117121" cy="156822"/>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31" idx="1"/>
              <a:endCxn id="30" idx="4"/>
            </p:cNvCxnSpPr>
            <p:nvPr/>
          </p:nvCxnSpPr>
          <p:spPr>
            <a:xfrm flipH="1" flipV="1">
              <a:off x="6051566" y="2394607"/>
              <a:ext cx="100483" cy="217906"/>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17" idx="7"/>
              <a:endCxn id="30" idx="2"/>
            </p:cNvCxnSpPr>
            <p:nvPr/>
          </p:nvCxnSpPr>
          <p:spPr>
            <a:xfrm flipV="1">
              <a:off x="5829966" y="2271030"/>
              <a:ext cx="98022" cy="57685"/>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30" idx="1"/>
              <a:endCxn id="16" idx="5"/>
            </p:cNvCxnSpPr>
            <p:nvPr/>
          </p:nvCxnSpPr>
          <p:spPr>
            <a:xfrm flipH="1" flipV="1">
              <a:off x="5829966" y="2023748"/>
              <a:ext cx="134217" cy="159899"/>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30" idx="0"/>
              <a:endCxn id="20" idx="4"/>
            </p:cNvCxnSpPr>
            <p:nvPr/>
          </p:nvCxnSpPr>
          <p:spPr>
            <a:xfrm flipV="1">
              <a:off x="6051566" y="1997291"/>
              <a:ext cx="32405" cy="150161"/>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30" idx="7"/>
              <a:endCxn id="19" idx="3"/>
            </p:cNvCxnSpPr>
            <p:nvPr/>
          </p:nvCxnSpPr>
          <p:spPr>
            <a:xfrm flipV="1">
              <a:off x="6138948" y="2023748"/>
              <a:ext cx="199028" cy="159899"/>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30" idx="6"/>
              <a:endCxn id="22" idx="1"/>
            </p:cNvCxnSpPr>
            <p:nvPr/>
          </p:nvCxnSpPr>
          <p:spPr>
            <a:xfrm>
              <a:off x="6175143" y="2271030"/>
              <a:ext cx="168493" cy="64368"/>
            </a:xfrm>
            <a:prstGeom prst="line">
              <a:avLst/>
            </a:prstGeom>
            <a:ln w="3175">
              <a:solidFill>
                <a:schemeClr val="tx1">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79" name="Oval 78"/>
            <p:cNvSpPr/>
            <p:nvPr/>
          </p:nvSpPr>
          <p:spPr>
            <a:xfrm>
              <a:off x="5968564" y="5535435"/>
              <a:ext cx="260282" cy="862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799">
                <a:latin charset="0" panose="020b0604020202020204" pitchFamily="34" typeface="Arial"/>
                <a:ea charset="-122" pitchFamily="34" typeface="微软雅黑"/>
                <a:sym charset="0" panose="020b0604020202020204" pitchFamily="34" typeface="Arial"/>
              </a:endParaRPr>
            </a:p>
          </p:txBody>
        </p:sp>
      </p:grpSp>
      <p:cxnSp>
        <p:nvCxnSpPr>
          <p:cNvPr id="83" name="Straight Connector 82"/>
          <p:cNvCxnSpPr/>
          <p:nvPr/>
        </p:nvCxnSpPr>
        <p:spPr>
          <a:xfrm>
            <a:off x="6507114" y="1954574"/>
            <a:ext cx="1137333" cy="0"/>
          </a:xfrm>
          <a:prstGeom prst="line">
            <a:avLst/>
          </a:prstGeom>
          <a:ln w="3175">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7772990" y="1668182"/>
            <a:ext cx="2680775" cy="640080"/>
          </a:xfrm>
          <a:prstGeom prst="rect">
            <a:avLst/>
          </a:prstGeom>
          <a:noFill/>
        </p:spPr>
        <p:txBody>
          <a:bodyPr rtlCol="0" wrap="square">
            <a:spAutoFit/>
          </a:bodyPr>
          <a:lstStyle/>
          <a:p>
            <a:r>
              <a:rPr altLang="en-US" b="1" lang="zh-CN" sz="1200">
                <a:solidFill>
                  <a:schemeClr val="accent6"/>
                </a:solidFill>
                <a:latin charset="0" panose="020b0604020202020204" pitchFamily="34" typeface="Arial"/>
                <a:ea charset="-122" pitchFamily="34" typeface="微软雅黑"/>
                <a:cs charset="0" panose="020b0606030504020204" pitchFamily="34" typeface="Open Sans"/>
                <a:sym charset="0" panose="020b0604020202020204" pitchFamily="34" typeface="Arial"/>
              </a:rPr>
              <a:t>添加标题</a:t>
            </a:r>
          </a:p>
          <a:p>
            <a:r>
              <a:rPr altLang="en-US" b="1" lang="zh-CN" sz="1200">
                <a:solidFill>
                  <a:schemeClr val="accent6"/>
                </a:solidFill>
                <a:latin charset="0" panose="020b0604020202020204" pitchFamily="34" typeface="Arial"/>
                <a:ea charset="-122" pitchFamily="34" typeface="微软雅黑"/>
                <a:cs charset="0" panose="020b0606030504020204" pitchFamily="34" typeface="Open Sans"/>
                <a:sym charset="0" panose="020b0604020202020204" pitchFamily="34" typeface="Arial"/>
              </a:rPr>
              <a:t>您的内容打在这里，或通过复制文本后在此选择粘贴，并选择只保留文字。</a:t>
            </a:r>
          </a:p>
        </p:txBody>
      </p:sp>
      <p:cxnSp>
        <p:nvCxnSpPr>
          <p:cNvPr id="85" name="Straight Connector 84"/>
          <p:cNvCxnSpPr/>
          <p:nvPr/>
        </p:nvCxnSpPr>
        <p:spPr>
          <a:xfrm>
            <a:off x="6507114" y="2795280"/>
            <a:ext cx="1137333" cy="0"/>
          </a:xfrm>
          <a:prstGeom prst="line">
            <a:avLst/>
          </a:prstGeom>
          <a:ln w="3175">
            <a:solidFill>
              <a:srgbClr val="7F8C8D"/>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7644446" y="2795280"/>
            <a:ext cx="0" cy="305992"/>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6707544" y="3291709"/>
            <a:ext cx="1874043" cy="822960"/>
          </a:xfrm>
          <a:prstGeom prst="rect">
            <a:avLst/>
          </a:prstGeom>
          <a:noFill/>
        </p:spPr>
        <p:txBody>
          <a:bodyPr rtlCol="0" wrap="square">
            <a:spAutoFit/>
          </a:bodyPr>
          <a:lstStyle/>
          <a:p>
            <a:pPr algn="ctr"/>
            <a:r>
              <a:rPr altLang="en-US" b="1" lang="zh-CN" sz="1200">
                <a:solidFill>
                  <a:schemeClr val="tx1">
                    <a:lumMod val="65000"/>
                    <a:lumOff val="35000"/>
                  </a:schemeClr>
                </a:solidFill>
                <a:latin charset="0" panose="020b0604020202020204" pitchFamily="34" typeface="Arial"/>
                <a:ea charset="-122" pitchFamily="34" typeface="微软雅黑"/>
                <a:cs charset="0" panose="020b0606030504020204" pitchFamily="34" typeface="Open Sans"/>
                <a:sym charset="0" panose="020b0604020202020204" pitchFamily="34" typeface="Arial"/>
              </a:rPr>
              <a:t>添加标题</a:t>
            </a:r>
          </a:p>
          <a:p>
            <a:pPr algn="ctr"/>
            <a:r>
              <a:rPr altLang="en-US" b="1" lang="zh-CN" sz="1200">
                <a:solidFill>
                  <a:schemeClr val="tx1">
                    <a:lumMod val="65000"/>
                    <a:lumOff val="35000"/>
                  </a:schemeClr>
                </a:solidFill>
                <a:latin charset="0" panose="020b0604020202020204" pitchFamily="34" typeface="Arial"/>
                <a:ea charset="-122" pitchFamily="34" typeface="微软雅黑"/>
                <a:cs charset="0" panose="020b0606030504020204" pitchFamily="34" typeface="Open Sans"/>
                <a:sym charset="0" panose="020b0604020202020204" pitchFamily="34" typeface="Arial"/>
              </a:rPr>
              <a:t>您的内容打在这里，或通过复制文本后在此选择粘贴，并选择只保留文字。</a:t>
            </a:r>
          </a:p>
        </p:txBody>
      </p:sp>
      <p:cxnSp>
        <p:nvCxnSpPr>
          <p:cNvPr id="89" name="Straight Connector 88"/>
          <p:cNvCxnSpPr/>
          <p:nvPr/>
        </p:nvCxnSpPr>
        <p:spPr>
          <a:xfrm>
            <a:off x="6539762" y="4774455"/>
            <a:ext cx="2376706" cy="0"/>
          </a:xfrm>
          <a:prstGeom prst="line">
            <a:avLst/>
          </a:prstGeom>
          <a:ln w="3175">
            <a:solidFill>
              <a:srgbClr val="7F8C8D"/>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8916468" y="4072545"/>
            <a:ext cx="0" cy="701913"/>
          </a:xfrm>
          <a:prstGeom prst="line">
            <a:avLst/>
          </a:prstGeom>
          <a:ln>
            <a:solidFill>
              <a:srgbClr val="7F8C8D"/>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001499" y="3960078"/>
            <a:ext cx="2274501" cy="822960"/>
          </a:xfrm>
          <a:prstGeom prst="rect">
            <a:avLst/>
          </a:prstGeom>
          <a:noFill/>
        </p:spPr>
        <p:txBody>
          <a:bodyPr rtlCol="0" wrap="square">
            <a:spAutoFit/>
          </a:bodyPr>
          <a:lstStyle/>
          <a:p>
            <a:r>
              <a:rPr altLang="en-US" b="1" lang="zh-CN" sz="1200">
                <a:solidFill>
                  <a:schemeClr val="accent6"/>
                </a:solidFill>
                <a:latin charset="0" panose="020b0604020202020204" pitchFamily="34" typeface="Arial"/>
                <a:ea charset="-122" pitchFamily="34" typeface="微软雅黑"/>
                <a:cs charset="0" panose="020b0606030504020204" pitchFamily="34" typeface="Open Sans"/>
                <a:sym charset="0" panose="020b0604020202020204" pitchFamily="34" typeface="Arial"/>
              </a:rPr>
              <a:t>添加标题</a:t>
            </a:r>
          </a:p>
          <a:p>
            <a:r>
              <a:rPr altLang="en-US" b="1" lang="zh-CN" sz="1200">
                <a:solidFill>
                  <a:schemeClr val="accent6"/>
                </a:solidFill>
                <a:latin charset="0" panose="020b0604020202020204" pitchFamily="34" typeface="Arial"/>
                <a:ea charset="-122" pitchFamily="34" typeface="微软雅黑"/>
                <a:cs charset="0" panose="020b0606030504020204" pitchFamily="34" typeface="Open Sans"/>
                <a:sym charset="0" panose="020b0604020202020204" pitchFamily="34" typeface="Arial"/>
              </a:rPr>
              <a:t>您的内容打在这里，或通过复制文本后在此选择粘贴，并选择只保留文字。</a:t>
            </a:r>
          </a:p>
        </p:txBody>
      </p:sp>
      <p:sp>
        <p:nvSpPr>
          <p:cNvPr id="93" name="TextBox 92"/>
          <p:cNvSpPr txBox="1"/>
          <p:nvPr/>
        </p:nvSpPr>
        <p:spPr>
          <a:xfrm>
            <a:off x="864411" y="1916122"/>
            <a:ext cx="4302908" cy="1736446"/>
          </a:xfrm>
          <a:prstGeom prst="rect">
            <a:avLst/>
          </a:prstGeom>
          <a:noFill/>
        </p:spPr>
        <p:txBody>
          <a:bodyPr rtlCol="0" wrap="square">
            <a:spAutoFit/>
          </a:bodyPr>
          <a:lstStyle/>
          <a:p>
            <a:r>
              <a:rPr altLang="en-US" b="1" lang="zh-CN" sz="1799">
                <a:solidFill>
                  <a:schemeClr val="accent6"/>
                </a:solidFill>
                <a:latin charset="0" panose="020b0604020202020204" pitchFamily="34" typeface="Arial"/>
                <a:ea charset="-122" pitchFamily="34" typeface="微软雅黑"/>
                <a:cs charset="0" panose="020b0606030504020204" pitchFamily="34" typeface="Open Sans"/>
                <a:sym charset="0" panose="020b0604020202020204" pitchFamily="34" typeface="Arial"/>
              </a:rPr>
              <a:t>添加标题</a:t>
            </a:r>
          </a:p>
          <a:p>
            <a:endParaRPr altLang="en-US" b="1" lang="zh-CN" sz="1799">
              <a:solidFill>
                <a:schemeClr val="accent6"/>
              </a:solidFill>
              <a:latin charset="0" panose="020b0604020202020204" pitchFamily="34" typeface="Arial"/>
              <a:ea charset="-122" pitchFamily="34" typeface="微软雅黑"/>
              <a:cs charset="0" panose="020b0606030504020204" pitchFamily="34" typeface="Open Sans"/>
              <a:sym charset="0" panose="020b0604020202020204" pitchFamily="34" typeface="Arial"/>
            </a:endParaRPr>
          </a:p>
          <a:p>
            <a:r>
              <a:rPr altLang="en-US" b="1" lang="zh-CN" sz="1799">
                <a:solidFill>
                  <a:schemeClr val="accent6"/>
                </a:solidFill>
                <a:latin charset="0" panose="020b0604020202020204" pitchFamily="34" typeface="Arial"/>
                <a:ea charset="-122" pitchFamily="34" typeface="微软雅黑"/>
                <a:cs charset="0" panose="020b0606030504020204" pitchFamily="34" typeface="Open Sans"/>
                <a:sym charset="0" panose="020b0604020202020204" pitchFamily="34" typeface="Arial"/>
              </a:rPr>
              <a:t>您的内容打在这里，或通过复制文本后在此选择粘贴，并选择只保留文字。 您的内容打在这里，或通过复制文本后在此选择粘贴，并选择只保留文字。</a:t>
            </a:r>
          </a:p>
        </p:txBody>
      </p:sp>
      <p:sp>
        <p:nvSpPr>
          <p:cNvPr id="80" name="Oval 79"/>
          <p:cNvSpPr/>
          <p:nvPr/>
        </p:nvSpPr>
        <p:spPr>
          <a:xfrm>
            <a:off x="1173116" y="4126223"/>
            <a:ext cx="775938" cy="7759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799">
                <a:solidFill>
                  <a:schemeClr val="bg1">
                    <a:lumMod val="95000"/>
                  </a:schemeClr>
                </a:solidFill>
                <a:latin charset="0" panose="020b0604020202020204" pitchFamily="34" typeface="Arial"/>
                <a:ea charset="-122" pitchFamily="34" typeface="微软雅黑"/>
                <a:sym charset="0" panose="020b0604020202020204" pitchFamily="34" typeface="Arial"/>
              </a:rPr>
              <a:t>01</a:t>
            </a:r>
          </a:p>
        </p:txBody>
      </p:sp>
      <p:sp>
        <p:nvSpPr>
          <p:cNvPr id="90" name="Oval 89"/>
          <p:cNvSpPr/>
          <p:nvPr/>
        </p:nvSpPr>
        <p:spPr>
          <a:xfrm>
            <a:off x="2446760" y="4130913"/>
            <a:ext cx="775938" cy="77593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799">
                <a:solidFill>
                  <a:schemeClr val="bg1">
                    <a:lumMod val="95000"/>
                  </a:schemeClr>
                </a:solidFill>
                <a:latin charset="0" panose="020b0604020202020204" pitchFamily="34" typeface="Arial"/>
                <a:ea charset="-122" pitchFamily="34" typeface="微软雅黑"/>
                <a:sym charset="0" panose="020b0604020202020204" pitchFamily="34" typeface="Arial"/>
              </a:rPr>
              <a:t>02</a:t>
            </a:r>
          </a:p>
        </p:txBody>
      </p:sp>
      <p:sp>
        <p:nvSpPr>
          <p:cNvPr id="94" name="Oval 93"/>
          <p:cNvSpPr/>
          <p:nvPr/>
        </p:nvSpPr>
        <p:spPr>
          <a:xfrm>
            <a:off x="3723947" y="4126223"/>
            <a:ext cx="775938" cy="77593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lang="en-US" sz="1799">
                <a:solidFill>
                  <a:schemeClr val="bg1">
                    <a:lumMod val="95000"/>
                  </a:schemeClr>
                </a:solidFill>
                <a:latin charset="0" panose="020b0604020202020204" pitchFamily="34" typeface="Arial"/>
                <a:ea charset="-122" pitchFamily="34" typeface="微软雅黑"/>
                <a:sym charset="0" panose="020b0604020202020204" pitchFamily="34" typeface="Arial"/>
              </a:rPr>
              <a:t>03</a:t>
            </a:r>
          </a:p>
        </p:txBody>
      </p:sp>
      <p:sp>
        <p:nvSpPr>
          <p:cNvPr id="81" name="Oval 80"/>
          <p:cNvSpPr/>
          <p:nvPr/>
        </p:nvSpPr>
        <p:spPr>
          <a:xfrm>
            <a:off x="3661266" y="4061037"/>
            <a:ext cx="901042" cy="901042"/>
          </a:xfrm>
          <a:prstGeom prst="ellipse">
            <a:avLst/>
          </a:prstGeom>
          <a:no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799">
              <a:latin charset="0" panose="020b0604020202020204" pitchFamily="34" typeface="Arial"/>
              <a:ea charset="-122" pitchFamily="34" typeface="微软雅黑"/>
              <a:sym charset="0" panose="020b0604020202020204" pitchFamily="34" typeface="Arial"/>
            </a:endParaRPr>
          </a:p>
        </p:txBody>
      </p:sp>
      <p:sp>
        <p:nvSpPr>
          <p:cNvPr id="95" name="Oval 94"/>
          <p:cNvSpPr/>
          <p:nvPr/>
        </p:nvSpPr>
        <p:spPr>
          <a:xfrm>
            <a:off x="2379102" y="4060536"/>
            <a:ext cx="901042" cy="901042"/>
          </a:xfrm>
          <a:prstGeom prst="ellipse">
            <a:avLst/>
          </a:prstGeom>
          <a:no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799">
              <a:latin charset="0" panose="020b0604020202020204" pitchFamily="34" typeface="Arial"/>
              <a:ea charset="-122" pitchFamily="34" typeface="微软雅黑"/>
              <a:sym charset="0" panose="020b0604020202020204" pitchFamily="34" typeface="Arial"/>
            </a:endParaRPr>
          </a:p>
        </p:txBody>
      </p:sp>
      <p:sp>
        <p:nvSpPr>
          <p:cNvPr id="96" name="Oval 95"/>
          <p:cNvSpPr/>
          <p:nvPr/>
        </p:nvSpPr>
        <p:spPr>
          <a:xfrm>
            <a:off x="1105027" y="4060536"/>
            <a:ext cx="901042" cy="901042"/>
          </a:xfrm>
          <a:prstGeom prst="ellipse">
            <a:avLst/>
          </a:prstGeom>
          <a:no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1799">
              <a:latin charset="0" panose="020b0604020202020204" pitchFamily="34" typeface="Arial"/>
              <a:ea charset="-122" pitchFamily="34" typeface="微软雅黑"/>
              <a:sym charset="0" panose="020b0604020202020204" pitchFamily="34" typeface="Arial"/>
            </a:endParaRPr>
          </a:p>
        </p:txBody>
      </p:sp>
    </p:spTree>
    <p:extLst>
      <p:ext uri="{BB962C8B-B14F-4D97-AF65-F5344CB8AC3E}">
        <p14:creationId val="2293253188"/>
      </p:ext>
    </p:extLst>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2" presetSubtype="8">
                                  <p:stCondLst>
                                    <p:cond delay="0"/>
                                  </p:stCondLst>
                                  <p:childTnLst>
                                    <p:set>
                                      <p:cBhvr>
                                        <p:cTn dur="1" fill="hold" id="11">
                                          <p:stCondLst>
                                            <p:cond delay="0"/>
                                          </p:stCondLst>
                                        </p:cTn>
                                        <p:tgtEl>
                                          <p:spTgt spid="89"/>
                                        </p:tgtEl>
                                        <p:attrNameLst>
                                          <p:attrName>style.visibility</p:attrName>
                                        </p:attrNameLst>
                                      </p:cBhvr>
                                      <p:to>
                                        <p:strVal val="visible"/>
                                      </p:to>
                                    </p:set>
                                    <p:animEffect filter="wipe(left)" transition="in">
                                      <p:cBhvr>
                                        <p:cTn dur="250" id="12"/>
                                        <p:tgtEl>
                                          <p:spTgt spid="89"/>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22" presetSubtype="4">
                                  <p:stCondLst>
                                    <p:cond delay="0"/>
                                  </p:stCondLst>
                                  <p:childTnLst>
                                    <p:set>
                                      <p:cBhvr>
                                        <p:cTn dur="1" fill="hold" id="16">
                                          <p:stCondLst>
                                            <p:cond delay="0"/>
                                          </p:stCondLst>
                                        </p:cTn>
                                        <p:tgtEl>
                                          <p:spTgt spid="91"/>
                                        </p:tgtEl>
                                        <p:attrNameLst>
                                          <p:attrName>style.visibility</p:attrName>
                                        </p:attrNameLst>
                                      </p:cBhvr>
                                      <p:to>
                                        <p:strVal val="visible"/>
                                      </p:to>
                                    </p:set>
                                    <p:animEffect filter="wipe(down)" transition="in">
                                      <p:cBhvr>
                                        <p:cTn dur="250" id="17"/>
                                        <p:tgtEl>
                                          <p:spTgt spid="91"/>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10" presetSubtype="0">
                                  <p:stCondLst>
                                    <p:cond delay="0"/>
                                  </p:stCondLst>
                                  <p:childTnLst>
                                    <p:set>
                                      <p:cBhvr>
                                        <p:cTn dur="1" fill="hold" id="21">
                                          <p:stCondLst>
                                            <p:cond delay="0"/>
                                          </p:stCondLst>
                                        </p:cTn>
                                        <p:tgtEl>
                                          <p:spTgt spid="92"/>
                                        </p:tgtEl>
                                        <p:attrNameLst>
                                          <p:attrName>style.visibility</p:attrName>
                                        </p:attrNameLst>
                                      </p:cBhvr>
                                      <p:to>
                                        <p:strVal val="visible"/>
                                      </p:to>
                                    </p:set>
                                    <p:animEffect filter="fade" transition="in">
                                      <p:cBhvr>
                                        <p:cTn dur="250" id="22"/>
                                        <p:tgtEl>
                                          <p:spTgt spid="92"/>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id="25" nodeType="clickEffect" presetClass="entr" presetID="22" presetSubtype="8">
                                  <p:stCondLst>
                                    <p:cond delay="0"/>
                                  </p:stCondLst>
                                  <p:childTnLst>
                                    <p:set>
                                      <p:cBhvr>
                                        <p:cTn dur="1" fill="hold" id="26">
                                          <p:stCondLst>
                                            <p:cond delay="0"/>
                                          </p:stCondLst>
                                        </p:cTn>
                                        <p:tgtEl>
                                          <p:spTgt spid="85"/>
                                        </p:tgtEl>
                                        <p:attrNameLst>
                                          <p:attrName>style.visibility</p:attrName>
                                        </p:attrNameLst>
                                      </p:cBhvr>
                                      <p:to>
                                        <p:strVal val="visible"/>
                                      </p:to>
                                    </p:set>
                                    <p:animEffect filter="wipe(left)" transition="in">
                                      <p:cBhvr>
                                        <p:cTn dur="250" id="27"/>
                                        <p:tgtEl>
                                          <p:spTgt spid="85"/>
                                        </p:tgtEl>
                                      </p:cBhvr>
                                    </p:animEffect>
                                  </p:childTnLst>
                                </p:cTn>
                              </p:par>
                            </p:childTnLst>
                          </p:cTn>
                        </p:par>
                      </p:childTnLst>
                    </p:cTn>
                  </p:par>
                  <p:par>
                    <p:cTn fill="hold" id="28" nodeType="clickPar">
                      <p:stCondLst>
                        <p:cond delay="indefinite"/>
                      </p:stCondLst>
                      <p:childTnLst>
                        <p:par>
                          <p:cTn fill="hold" id="29" nodeType="afterGroup">
                            <p:stCondLst>
                              <p:cond delay="0"/>
                            </p:stCondLst>
                            <p:childTnLst>
                              <p:par>
                                <p:cTn fill="hold" id="30" nodeType="clickEffect" presetClass="entr" presetID="22" presetSubtype="1">
                                  <p:stCondLst>
                                    <p:cond delay="0"/>
                                  </p:stCondLst>
                                  <p:childTnLst>
                                    <p:set>
                                      <p:cBhvr>
                                        <p:cTn dur="1" fill="hold" id="31">
                                          <p:stCondLst>
                                            <p:cond delay="0"/>
                                          </p:stCondLst>
                                        </p:cTn>
                                        <p:tgtEl>
                                          <p:spTgt spid="87"/>
                                        </p:tgtEl>
                                        <p:attrNameLst>
                                          <p:attrName>style.visibility</p:attrName>
                                        </p:attrNameLst>
                                      </p:cBhvr>
                                      <p:to>
                                        <p:strVal val="visible"/>
                                      </p:to>
                                    </p:set>
                                    <p:animEffect filter="wipe(up)" transition="in">
                                      <p:cBhvr>
                                        <p:cTn dur="250" id="32"/>
                                        <p:tgtEl>
                                          <p:spTgt spid="87"/>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grpId="0" id="35" nodeType="clickEffect" presetClass="entr" presetID="53" presetSubtype="0">
                                  <p:stCondLst>
                                    <p:cond delay="0"/>
                                  </p:stCondLst>
                                  <p:childTnLst>
                                    <p:set>
                                      <p:cBhvr>
                                        <p:cTn dur="1" fill="hold" id="36">
                                          <p:stCondLst>
                                            <p:cond delay="0"/>
                                          </p:stCondLst>
                                        </p:cTn>
                                        <p:tgtEl>
                                          <p:spTgt spid="88"/>
                                        </p:tgtEl>
                                        <p:attrNameLst>
                                          <p:attrName>style.visibility</p:attrName>
                                        </p:attrNameLst>
                                      </p:cBhvr>
                                      <p:to>
                                        <p:strVal val="visible"/>
                                      </p:to>
                                    </p:set>
                                    <p:anim calcmode="lin" valueType="num">
                                      <p:cBhvr>
                                        <p:cTn dur="250" fill="hold" id="37"/>
                                        <p:tgtEl>
                                          <p:spTgt spid="88"/>
                                        </p:tgtEl>
                                        <p:attrNameLst>
                                          <p:attrName>ppt_w</p:attrName>
                                        </p:attrNameLst>
                                      </p:cBhvr>
                                      <p:tavLst>
                                        <p:tav tm="0">
                                          <p:val>
                                            <p:fltVal val="0"/>
                                          </p:val>
                                        </p:tav>
                                        <p:tav tm="100000">
                                          <p:val>
                                            <p:strVal val="#ppt_w"/>
                                          </p:val>
                                        </p:tav>
                                      </p:tavLst>
                                    </p:anim>
                                    <p:anim calcmode="lin" valueType="num">
                                      <p:cBhvr>
                                        <p:cTn dur="250" fill="hold" id="38"/>
                                        <p:tgtEl>
                                          <p:spTgt spid="88"/>
                                        </p:tgtEl>
                                        <p:attrNameLst>
                                          <p:attrName>ppt_h</p:attrName>
                                        </p:attrNameLst>
                                      </p:cBhvr>
                                      <p:tavLst>
                                        <p:tav tm="0">
                                          <p:val>
                                            <p:fltVal val="0"/>
                                          </p:val>
                                        </p:tav>
                                        <p:tav tm="100000">
                                          <p:val>
                                            <p:strVal val="#ppt_h"/>
                                          </p:val>
                                        </p:tav>
                                      </p:tavLst>
                                    </p:anim>
                                    <p:animEffect filter="fade" transition="in">
                                      <p:cBhvr>
                                        <p:cTn dur="250" id="39"/>
                                        <p:tgtEl>
                                          <p:spTgt spid="88"/>
                                        </p:tgtEl>
                                      </p:cBhvr>
                                    </p:animEffect>
                                  </p:childTnLst>
                                </p:cTn>
                              </p:par>
                            </p:childTnLst>
                          </p:cTn>
                        </p:par>
                      </p:childTnLst>
                    </p:cTn>
                  </p:par>
                  <p:par>
                    <p:cTn fill="hold" id="40" nodeType="clickPar">
                      <p:stCondLst>
                        <p:cond delay="indefinite"/>
                      </p:stCondLst>
                      <p:childTnLst>
                        <p:par>
                          <p:cTn fill="hold" id="41" nodeType="afterGroup">
                            <p:stCondLst>
                              <p:cond delay="0"/>
                            </p:stCondLst>
                            <p:childTnLst>
                              <p:par>
                                <p:cTn fill="hold" id="42" nodeType="clickEffect" presetClass="entr" presetID="22" presetSubtype="8">
                                  <p:stCondLst>
                                    <p:cond delay="0"/>
                                  </p:stCondLst>
                                  <p:childTnLst>
                                    <p:set>
                                      <p:cBhvr>
                                        <p:cTn dur="1" fill="hold" id="43">
                                          <p:stCondLst>
                                            <p:cond delay="0"/>
                                          </p:stCondLst>
                                        </p:cTn>
                                        <p:tgtEl>
                                          <p:spTgt spid="83"/>
                                        </p:tgtEl>
                                        <p:attrNameLst>
                                          <p:attrName>style.visibility</p:attrName>
                                        </p:attrNameLst>
                                      </p:cBhvr>
                                      <p:to>
                                        <p:strVal val="visible"/>
                                      </p:to>
                                    </p:set>
                                    <p:animEffect filter="wipe(left)" transition="in">
                                      <p:cBhvr>
                                        <p:cTn dur="250" id="44"/>
                                        <p:tgtEl>
                                          <p:spTgt spid="83"/>
                                        </p:tgtEl>
                                      </p:cBhvr>
                                    </p:animEffect>
                                  </p:childTnLst>
                                </p:cTn>
                              </p:par>
                            </p:childTnLst>
                          </p:cTn>
                        </p:par>
                      </p:childTnLst>
                    </p:cTn>
                  </p:par>
                  <p:par>
                    <p:cTn fill="hold" id="45" nodeType="clickPar">
                      <p:stCondLst>
                        <p:cond delay="indefinite"/>
                      </p:stCondLst>
                      <p:childTnLst>
                        <p:par>
                          <p:cTn fill="hold" id="46" nodeType="afterGroup">
                            <p:stCondLst>
                              <p:cond delay="0"/>
                            </p:stCondLst>
                            <p:childTnLst>
                              <p:par>
                                <p:cTn fill="hold" grpId="0" id="47" nodeType="clickEffect" presetClass="entr" presetID="10" presetSubtype="0">
                                  <p:stCondLst>
                                    <p:cond delay="0"/>
                                  </p:stCondLst>
                                  <p:childTnLst>
                                    <p:set>
                                      <p:cBhvr>
                                        <p:cTn dur="1" fill="hold" id="48">
                                          <p:stCondLst>
                                            <p:cond delay="0"/>
                                          </p:stCondLst>
                                        </p:cTn>
                                        <p:tgtEl>
                                          <p:spTgt spid="84"/>
                                        </p:tgtEl>
                                        <p:attrNameLst>
                                          <p:attrName>style.visibility</p:attrName>
                                        </p:attrNameLst>
                                      </p:cBhvr>
                                      <p:to>
                                        <p:strVal val="visible"/>
                                      </p:to>
                                    </p:set>
                                    <p:animEffect filter="fade" transition="in">
                                      <p:cBhvr>
                                        <p:cTn dur="500" id="49"/>
                                        <p:tgtEl>
                                          <p:spTgt spid="8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4"/>
      <p:bldP grpId="0" spid="88"/>
      <p:bldP grpId="0" spid="92"/>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66" name="Straight Connector 65"/>
          <p:cNvCxnSpPr/>
          <p:nvPr/>
        </p:nvCxnSpPr>
        <p:spPr>
          <a:xfrm>
            <a:off x="4106658" y="5318485"/>
            <a:ext cx="1709208" cy="0"/>
          </a:xfrm>
          <a:prstGeom prst="line">
            <a:avLst/>
          </a:prstGeom>
          <a:ln w="9525">
            <a:solidFill>
              <a:schemeClr val="bg1">
                <a:lumMod val="65000"/>
              </a:schemeClr>
            </a:solidFill>
            <a:prstDash val="sysDash"/>
            <a:headEnd len="med" type="none" w="med"/>
            <a:tailEnd len="med" type="none" w="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705200" y="4259066"/>
            <a:ext cx="2051052" cy="0"/>
          </a:xfrm>
          <a:prstGeom prst="line">
            <a:avLst/>
          </a:prstGeom>
          <a:ln w="9525">
            <a:solidFill>
              <a:schemeClr val="bg1">
                <a:lumMod val="65000"/>
              </a:schemeClr>
            </a:solidFill>
            <a:prstDash val="sysDash"/>
            <a:headEnd len="med" type="none" w="med"/>
            <a:tailEnd len="med" type="none" w="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201198" y="3218252"/>
            <a:ext cx="1709208" cy="0"/>
          </a:xfrm>
          <a:prstGeom prst="line">
            <a:avLst/>
          </a:prstGeom>
          <a:ln w="9525">
            <a:solidFill>
              <a:schemeClr val="bg1">
                <a:lumMod val="65000"/>
              </a:schemeClr>
            </a:solidFill>
            <a:prstDash val="sysDash"/>
            <a:headEnd len="med" type="none" w="med"/>
            <a:tailEnd len="med" type="none" w="me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610581" y="2082680"/>
            <a:ext cx="1709208" cy="0"/>
          </a:xfrm>
          <a:prstGeom prst="line">
            <a:avLst/>
          </a:prstGeom>
          <a:ln w="9525">
            <a:solidFill>
              <a:schemeClr val="bg1">
                <a:lumMod val="65000"/>
              </a:schemeClr>
            </a:solidFill>
            <a:prstDash val="sysDash"/>
            <a:headEnd len="med" type="none" w="med"/>
            <a:tailEnd len="med" type="none" w="med"/>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440014" y="4886041"/>
            <a:ext cx="1132512" cy="1066137"/>
            <a:chOff x="6139503" y="4871969"/>
            <a:chExt cx="1192668" cy="1122553"/>
          </a:xfrm>
          <a:effectLst/>
        </p:grpSpPr>
        <p:sp>
          <p:nvSpPr>
            <p:cNvPr id="6" name="Rounded Rectangle 5"/>
            <p:cNvSpPr>
              <a:spLocks noChangeArrowheads="1"/>
            </p:cNvSpPr>
            <p:nvPr/>
          </p:nvSpPr>
          <p:spPr bwMode="auto">
            <a:xfrm>
              <a:off x="6139503" y="4871969"/>
              <a:ext cx="1192668" cy="1122553"/>
            </a:xfrm>
            <a:prstGeom prst="roundRect">
              <a:avLst>
                <a:gd fmla="val 9375" name="adj"/>
              </a:avLst>
            </a:prstGeom>
            <a:solidFill>
              <a:schemeClr val="accent4"/>
            </a:solidFill>
            <a:ln w="9525">
              <a:noFill/>
              <a:round/>
            </a:ln>
            <a:effectLst/>
          </p:spPr>
          <p:txBody>
            <a:bodyPr anchor="ctr"/>
            <a:lstStyle>
              <a:lvl1pPr>
                <a:defRPr>
                  <a:solidFill>
                    <a:schemeClr val="tx1"/>
                  </a:solidFill>
                  <a:latin charset="0" pitchFamily="34" typeface="Calibri"/>
                  <a:ea charset="-128" panose="020b0600070205080204" pitchFamily="34" typeface="ＭＳ Ｐゴシック"/>
                </a:defRPr>
              </a:lvl1pPr>
              <a:lvl2pPr indent="-37474525" marL="37931725">
                <a:defRPr>
                  <a:solidFill>
                    <a:schemeClr val="tx1"/>
                  </a:solidFill>
                  <a:latin charset="0" pitchFamily="34" typeface="Calibri"/>
                  <a:ea charset="-128" panose="020b0600070205080204" pitchFamily="34" typeface="ＭＳ Ｐゴシック"/>
                </a:defRPr>
              </a:lvl2pPr>
              <a:lvl3pPr>
                <a:defRPr>
                  <a:solidFill>
                    <a:schemeClr val="tx1"/>
                  </a:solidFill>
                  <a:latin charset="0" pitchFamily="34" typeface="Calibri"/>
                  <a:ea charset="-128" panose="020b0600070205080204" pitchFamily="34" typeface="ＭＳ Ｐゴシック"/>
                </a:defRPr>
              </a:lvl3pPr>
              <a:lvl4pPr>
                <a:defRPr>
                  <a:solidFill>
                    <a:schemeClr val="tx1"/>
                  </a:solidFill>
                  <a:latin charset="0" pitchFamily="34" typeface="Calibri"/>
                  <a:ea charset="-128" panose="020b0600070205080204" pitchFamily="34" typeface="ＭＳ Ｐゴシック"/>
                </a:defRPr>
              </a:lvl4pPr>
              <a:lvl5pPr>
                <a:defRPr>
                  <a:solidFill>
                    <a:schemeClr val="tx1"/>
                  </a:solidFill>
                  <a:latin charset="0" pitchFamily="34" typeface="Calibri"/>
                  <a:ea charset="-128" panose="020b0600070205080204" pitchFamily="34" typeface="ＭＳ Ｐゴシック"/>
                </a:defRPr>
              </a:lvl5pPr>
              <a:lvl6pPr fontAlgn="base" marL="457200">
                <a:spcBef>
                  <a:spcPct val="0"/>
                </a:spcBef>
                <a:spcAft>
                  <a:spcPct val="0"/>
                </a:spcAft>
                <a:defRPr>
                  <a:solidFill>
                    <a:schemeClr val="tx1"/>
                  </a:solidFill>
                  <a:latin charset="0" pitchFamily="34" typeface="Calibri"/>
                  <a:ea charset="-128" panose="020b0600070205080204" pitchFamily="34" typeface="ＭＳ Ｐゴシック"/>
                </a:defRPr>
              </a:lvl6pPr>
              <a:lvl7pPr fontAlgn="base" marL="914400">
                <a:spcBef>
                  <a:spcPct val="0"/>
                </a:spcBef>
                <a:spcAft>
                  <a:spcPct val="0"/>
                </a:spcAft>
                <a:defRPr>
                  <a:solidFill>
                    <a:schemeClr val="tx1"/>
                  </a:solidFill>
                  <a:latin charset="0" pitchFamily="34" typeface="Calibri"/>
                  <a:ea charset="-128" panose="020b0600070205080204" pitchFamily="34" typeface="ＭＳ Ｐゴシック"/>
                </a:defRPr>
              </a:lvl7pPr>
              <a:lvl8pPr fontAlgn="base" marL="1371600">
                <a:spcBef>
                  <a:spcPct val="0"/>
                </a:spcBef>
                <a:spcAft>
                  <a:spcPct val="0"/>
                </a:spcAft>
                <a:defRPr>
                  <a:solidFill>
                    <a:schemeClr val="tx1"/>
                  </a:solidFill>
                  <a:latin charset="0" pitchFamily="34" typeface="Calibri"/>
                  <a:ea charset="-128" panose="020b0600070205080204" pitchFamily="34" typeface="ＭＳ Ｐゴシック"/>
                </a:defRPr>
              </a:lvl8pPr>
              <a:lvl9pPr fontAlgn="base" marL="1828800">
                <a:spcBef>
                  <a:spcPct val="0"/>
                </a:spcBef>
                <a:spcAft>
                  <a:spcPct val="0"/>
                </a:spcAft>
                <a:defRPr>
                  <a:solidFill>
                    <a:schemeClr val="tx1"/>
                  </a:solidFill>
                  <a:latin charset="0" pitchFamily="34" typeface="Calibri"/>
                  <a:ea charset="-128" panose="020b0600070205080204" pitchFamily="34" typeface="ＭＳ Ｐゴシック"/>
                </a:defRPr>
              </a:lvl9pPr>
            </a:lstStyle>
            <a:p>
              <a:pPr algn="ctr">
                <a:lnSpc>
                  <a:spcPct val="120000"/>
                </a:lnSpc>
              </a:pPr>
              <a:endParaRPr altLang="id-ID" lang="id-ID" sz="2666">
                <a:solidFill>
                  <a:schemeClr val="bg1"/>
                </a:solidFill>
                <a:latin charset="0" panose="020b0604020202020204" pitchFamily="34" typeface="Arial"/>
                <a:ea charset="-122" pitchFamily="34" typeface="微软雅黑"/>
                <a:cs typeface="+mn-ea"/>
                <a:sym charset="0" panose="020b0604020202020204" pitchFamily="34" typeface="Arial"/>
              </a:endParaRPr>
            </a:p>
          </p:txBody>
        </p:sp>
        <p:sp>
          <p:nvSpPr>
            <p:cNvPr id="7" name="TextBox 21"/>
            <p:cNvSpPr txBox="1">
              <a:spLocks noChangeArrowheads="1"/>
            </p:cNvSpPr>
            <p:nvPr/>
          </p:nvSpPr>
          <p:spPr bwMode="auto">
            <a:xfrm>
              <a:off x="6356738" y="5179787"/>
              <a:ext cx="771726" cy="6096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8" panose="020b0600070205080204" pitchFamily="34" typeface="ＭＳ Ｐゴシック"/>
                </a:defRPr>
              </a:lvl1pPr>
              <a:lvl2pPr indent="-37474525" marL="37931725">
                <a:defRPr>
                  <a:solidFill>
                    <a:schemeClr val="tx1"/>
                  </a:solidFill>
                  <a:latin charset="0" pitchFamily="34" typeface="Calibri"/>
                  <a:ea charset="-128" panose="020b0600070205080204" pitchFamily="34" typeface="ＭＳ Ｐゴシック"/>
                </a:defRPr>
              </a:lvl2pPr>
              <a:lvl3pPr>
                <a:defRPr>
                  <a:solidFill>
                    <a:schemeClr val="tx1"/>
                  </a:solidFill>
                  <a:latin charset="0" pitchFamily="34" typeface="Calibri"/>
                  <a:ea charset="-128" panose="020b0600070205080204" pitchFamily="34" typeface="ＭＳ Ｐゴシック"/>
                </a:defRPr>
              </a:lvl3pPr>
              <a:lvl4pPr>
                <a:defRPr>
                  <a:solidFill>
                    <a:schemeClr val="tx1"/>
                  </a:solidFill>
                  <a:latin charset="0" pitchFamily="34" typeface="Calibri"/>
                  <a:ea charset="-128" panose="020b0600070205080204" pitchFamily="34" typeface="ＭＳ Ｐゴシック"/>
                </a:defRPr>
              </a:lvl4pPr>
              <a:lvl5pPr>
                <a:defRPr>
                  <a:solidFill>
                    <a:schemeClr val="tx1"/>
                  </a:solidFill>
                  <a:latin charset="0" pitchFamily="34" typeface="Calibri"/>
                  <a:ea charset="-128" panose="020b0600070205080204" pitchFamily="34" typeface="ＭＳ Ｐゴシック"/>
                </a:defRPr>
              </a:lvl5pPr>
              <a:lvl6pPr fontAlgn="base" marL="457200">
                <a:spcBef>
                  <a:spcPct val="0"/>
                </a:spcBef>
                <a:spcAft>
                  <a:spcPct val="0"/>
                </a:spcAft>
                <a:defRPr>
                  <a:solidFill>
                    <a:schemeClr val="tx1"/>
                  </a:solidFill>
                  <a:latin charset="0" pitchFamily="34" typeface="Calibri"/>
                  <a:ea charset="-128" panose="020b0600070205080204" pitchFamily="34" typeface="ＭＳ Ｐゴシック"/>
                </a:defRPr>
              </a:lvl6pPr>
              <a:lvl7pPr fontAlgn="base" marL="914400">
                <a:spcBef>
                  <a:spcPct val="0"/>
                </a:spcBef>
                <a:spcAft>
                  <a:spcPct val="0"/>
                </a:spcAft>
                <a:defRPr>
                  <a:solidFill>
                    <a:schemeClr val="tx1"/>
                  </a:solidFill>
                  <a:latin charset="0" pitchFamily="34" typeface="Calibri"/>
                  <a:ea charset="-128" panose="020b0600070205080204" pitchFamily="34" typeface="ＭＳ Ｐゴシック"/>
                </a:defRPr>
              </a:lvl7pPr>
              <a:lvl8pPr fontAlgn="base" marL="1371600">
                <a:spcBef>
                  <a:spcPct val="0"/>
                </a:spcBef>
                <a:spcAft>
                  <a:spcPct val="0"/>
                </a:spcAft>
                <a:defRPr>
                  <a:solidFill>
                    <a:schemeClr val="tx1"/>
                  </a:solidFill>
                  <a:latin charset="0" pitchFamily="34" typeface="Calibri"/>
                  <a:ea charset="-128" panose="020b0600070205080204" pitchFamily="34" typeface="ＭＳ Ｐゴシック"/>
                </a:defRPr>
              </a:lvl8pPr>
              <a:lvl9pPr fontAlgn="base" marL="1828800">
                <a:spcBef>
                  <a:spcPct val="0"/>
                </a:spcBef>
                <a:spcAft>
                  <a:spcPct val="0"/>
                </a:spcAft>
                <a:defRPr>
                  <a:solidFill>
                    <a:schemeClr val="tx1"/>
                  </a:solidFill>
                  <a:latin charset="0" pitchFamily="34" typeface="Calibri"/>
                  <a:ea charset="-128" panose="020b0600070205080204" pitchFamily="34" typeface="ＭＳ Ｐゴシック"/>
                </a:defRPr>
              </a:lvl9pPr>
            </a:lstStyle>
            <a:p>
              <a:pPr algn="ctr">
                <a:lnSpc>
                  <a:spcPct val="120000"/>
                </a:lnSpc>
              </a:pPr>
              <a:r>
                <a:rPr altLang="id-ID" lang="nb-NO" sz="2666">
                  <a:solidFill>
                    <a:schemeClr val="bg1"/>
                  </a:solidFill>
                  <a:latin charset="0" panose="020b0604020202020204" pitchFamily="34" typeface="Arial"/>
                  <a:ea charset="-122" pitchFamily="34" typeface="微软雅黑"/>
                  <a:cs typeface="+mn-ea"/>
                  <a:sym charset="0" panose="020b0604020202020204" pitchFamily="34" typeface="Arial"/>
                </a:rPr>
                <a:t>01</a:t>
              </a:r>
            </a:p>
          </p:txBody>
        </p:sp>
      </p:grpSp>
      <p:grpSp>
        <p:nvGrpSpPr>
          <p:cNvPr id="8" name="Group 7"/>
          <p:cNvGrpSpPr/>
          <p:nvPr/>
        </p:nvGrpSpPr>
        <p:grpSpPr>
          <a:xfrm>
            <a:off x="3706485" y="3819913"/>
            <a:ext cx="1132512" cy="1066138"/>
            <a:chOff x="6420131" y="3749417"/>
            <a:chExt cx="1192668" cy="1122553"/>
          </a:xfrm>
          <a:effectLst/>
        </p:grpSpPr>
        <p:sp>
          <p:nvSpPr>
            <p:cNvPr id="9" name="Rounded Rectangle 8"/>
            <p:cNvSpPr>
              <a:spLocks noChangeArrowheads="1"/>
            </p:cNvSpPr>
            <p:nvPr/>
          </p:nvSpPr>
          <p:spPr bwMode="auto">
            <a:xfrm>
              <a:off x="6420131" y="3749417"/>
              <a:ext cx="1192668" cy="1122553"/>
            </a:xfrm>
            <a:prstGeom prst="roundRect">
              <a:avLst>
                <a:gd fmla="val 9375" name="adj"/>
              </a:avLst>
            </a:prstGeom>
            <a:solidFill>
              <a:schemeClr val="accent3"/>
            </a:solidFill>
            <a:ln w="9525">
              <a:noFill/>
              <a:round/>
            </a:ln>
            <a:effectLst/>
          </p:spPr>
          <p:txBody>
            <a:bodyPr anchor="ctr"/>
            <a:lstStyle>
              <a:lvl1pPr>
                <a:defRPr>
                  <a:solidFill>
                    <a:schemeClr val="tx1"/>
                  </a:solidFill>
                  <a:latin charset="0" pitchFamily="34" typeface="Calibri"/>
                  <a:ea charset="-128" panose="020b0600070205080204" pitchFamily="34" typeface="ＭＳ Ｐゴシック"/>
                </a:defRPr>
              </a:lvl1pPr>
              <a:lvl2pPr indent="-37474525" marL="37931725">
                <a:defRPr>
                  <a:solidFill>
                    <a:schemeClr val="tx1"/>
                  </a:solidFill>
                  <a:latin charset="0" pitchFamily="34" typeface="Calibri"/>
                  <a:ea charset="-128" panose="020b0600070205080204" pitchFamily="34" typeface="ＭＳ Ｐゴシック"/>
                </a:defRPr>
              </a:lvl2pPr>
              <a:lvl3pPr>
                <a:defRPr>
                  <a:solidFill>
                    <a:schemeClr val="tx1"/>
                  </a:solidFill>
                  <a:latin charset="0" pitchFamily="34" typeface="Calibri"/>
                  <a:ea charset="-128" panose="020b0600070205080204" pitchFamily="34" typeface="ＭＳ Ｐゴシック"/>
                </a:defRPr>
              </a:lvl3pPr>
              <a:lvl4pPr>
                <a:defRPr>
                  <a:solidFill>
                    <a:schemeClr val="tx1"/>
                  </a:solidFill>
                  <a:latin charset="0" pitchFamily="34" typeface="Calibri"/>
                  <a:ea charset="-128" panose="020b0600070205080204" pitchFamily="34" typeface="ＭＳ Ｐゴシック"/>
                </a:defRPr>
              </a:lvl4pPr>
              <a:lvl5pPr>
                <a:defRPr>
                  <a:solidFill>
                    <a:schemeClr val="tx1"/>
                  </a:solidFill>
                  <a:latin charset="0" pitchFamily="34" typeface="Calibri"/>
                  <a:ea charset="-128" panose="020b0600070205080204" pitchFamily="34" typeface="ＭＳ Ｐゴシック"/>
                </a:defRPr>
              </a:lvl5pPr>
              <a:lvl6pPr fontAlgn="base" marL="457200">
                <a:spcBef>
                  <a:spcPct val="0"/>
                </a:spcBef>
                <a:spcAft>
                  <a:spcPct val="0"/>
                </a:spcAft>
                <a:defRPr>
                  <a:solidFill>
                    <a:schemeClr val="tx1"/>
                  </a:solidFill>
                  <a:latin charset="0" pitchFamily="34" typeface="Calibri"/>
                  <a:ea charset="-128" panose="020b0600070205080204" pitchFamily="34" typeface="ＭＳ Ｐゴシック"/>
                </a:defRPr>
              </a:lvl6pPr>
              <a:lvl7pPr fontAlgn="base" marL="914400">
                <a:spcBef>
                  <a:spcPct val="0"/>
                </a:spcBef>
                <a:spcAft>
                  <a:spcPct val="0"/>
                </a:spcAft>
                <a:defRPr>
                  <a:solidFill>
                    <a:schemeClr val="tx1"/>
                  </a:solidFill>
                  <a:latin charset="0" pitchFamily="34" typeface="Calibri"/>
                  <a:ea charset="-128" panose="020b0600070205080204" pitchFamily="34" typeface="ＭＳ Ｐゴシック"/>
                </a:defRPr>
              </a:lvl7pPr>
              <a:lvl8pPr fontAlgn="base" marL="1371600">
                <a:spcBef>
                  <a:spcPct val="0"/>
                </a:spcBef>
                <a:spcAft>
                  <a:spcPct val="0"/>
                </a:spcAft>
                <a:defRPr>
                  <a:solidFill>
                    <a:schemeClr val="tx1"/>
                  </a:solidFill>
                  <a:latin charset="0" pitchFamily="34" typeface="Calibri"/>
                  <a:ea charset="-128" panose="020b0600070205080204" pitchFamily="34" typeface="ＭＳ Ｐゴシック"/>
                </a:defRPr>
              </a:lvl8pPr>
              <a:lvl9pPr fontAlgn="base" marL="1828800">
                <a:spcBef>
                  <a:spcPct val="0"/>
                </a:spcBef>
                <a:spcAft>
                  <a:spcPct val="0"/>
                </a:spcAft>
                <a:defRPr>
                  <a:solidFill>
                    <a:schemeClr val="tx1"/>
                  </a:solidFill>
                  <a:latin charset="0" pitchFamily="34" typeface="Calibri"/>
                  <a:ea charset="-128" panose="020b0600070205080204" pitchFamily="34" typeface="ＭＳ Ｐゴシック"/>
                </a:defRPr>
              </a:lvl9pPr>
            </a:lstStyle>
            <a:p>
              <a:pPr algn="ctr">
                <a:lnSpc>
                  <a:spcPct val="120000"/>
                </a:lnSpc>
              </a:pPr>
              <a:endParaRPr altLang="id-ID" lang="id-ID" sz="2666">
                <a:solidFill>
                  <a:schemeClr val="bg1"/>
                </a:solidFill>
                <a:latin charset="0" panose="020b0604020202020204" pitchFamily="34" typeface="Arial"/>
                <a:ea charset="-122" pitchFamily="34" typeface="微软雅黑"/>
                <a:cs typeface="+mn-ea"/>
                <a:sym charset="0" panose="020b0604020202020204" pitchFamily="34" typeface="Arial"/>
              </a:endParaRPr>
            </a:p>
          </p:txBody>
        </p:sp>
        <p:sp>
          <p:nvSpPr>
            <p:cNvPr id="10" name="TextBox 22"/>
            <p:cNvSpPr txBox="1">
              <a:spLocks noChangeArrowheads="1"/>
            </p:cNvSpPr>
            <p:nvPr/>
          </p:nvSpPr>
          <p:spPr bwMode="auto">
            <a:xfrm>
              <a:off x="6672040" y="4034884"/>
              <a:ext cx="771726" cy="6096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8" panose="020b0600070205080204" pitchFamily="34" typeface="ＭＳ Ｐゴシック"/>
                </a:defRPr>
              </a:lvl1pPr>
              <a:lvl2pPr indent="-37474525" marL="37931725">
                <a:defRPr>
                  <a:solidFill>
                    <a:schemeClr val="tx1"/>
                  </a:solidFill>
                  <a:latin charset="0" pitchFamily="34" typeface="Calibri"/>
                  <a:ea charset="-128" panose="020b0600070205080204" pitchFamily="34" typeface="ＭＳ Ｐゴシック"/>
                </a:defRPr>
              </a:lvl2pPr>
              <a:lvl3pPr>
                <a:defRPr>
                  <a:solidFill>
                    <a:schemeClr val="tx1"/>
                  </a:solidFill>
                  <a:latin charset="0" pitchFamily="34" typeface="Calibri"/>
                  <a:ea charset="-128" panose="020b0600070205080204" pitchFamily="34" typeface="ＭＳ Ｐゴシック"/>
                </a:defRPr>
              </a:lvl3pPr>
              <a:lvl4pPr>
                <a:defRPr>
                  <a:solidFill>
                    <a:schemeClr val="tx1"/>
                  </a:solidFill>
                  <a:latin charset="0" pitchFamily="34" typeface="Calibri"/>
                  <a:ea charset="-128" panose="020b0600070205080204" pitchFamily="34" typeface="ＭＳ Ｐゴシック"/>
                </a:defRPr>
              </a:lvl4pPr>
              <a:lvl5pPr>
                <a:defRPr>
                  <a:solidFill>
                    <a:schemeClr val="tx1"/>
                  </a:solidFill>
                  <a:latin charset="0" pitchFamily="34" typeface="Calibri"/>
                  <a:ea charset="-128" panose="020b0600070205080204" pitchFamily="34" typeface="ＭＳ Ｐゴシック"/>
                </a:defRPr>
              </a:lvl5pPr>
              <a:lvl6pPr fontAlgn="base" marL="457200">
                <a:spcBef>
                  <a:spcPct val="0"/>
                </a:spcBef>
                <a:spcAft>
                  <a:spcPct val="0"/>
                </a:spcAft>
                <a:defRPr>
                  <a:solidFill>
                    <a:schemeClr val="tx1"/>
                  </a:solidFill>
                  <a:latin charset="0" pitchFamily="34" typeface="Calibri"/>
                  <a:ea charset="-128" panose="020b0600070205080204" pitchFamily="34" typeface="ＭＳ Ｐゴシック"/>
                </a:defRPr>
              </a:lvl6pPr>
              <a:lvl7pPr fontAlgn="base" marL="914400">
                <a:spcBef>
                  <a:spcPct val="0"/>
                </a:spcBef>
                <a:spcAft>
                  <a:spcPct val="0"/>
                </a:spcAft>
                <a:defRPr>
                  <a:solidFill>
                    <a:schemeClr val="tx1"/>
                  </a:solidFill>
                  <a:latin charset="0" pitchFamily="34" typeface="Calibri"/>
                  <a:ea charset="-128" panose="020b0600070205080204" pitchFamily="34" typeface="ＭＳ Ｐゴシック"/>
                </a:defRPr>
              </a:lvl7pPr>
              <a:lvl8pPr fontAlgn="base" marL="1371600">
                <a:spcBef>
                  <a:spcPct val="0"/>
                </a:spcBef>
                <a:spcAft>
                  <a:spcPct val="0"/>
                </a:spcAft>
                <a:defRPr>
                  <a:solidFill>
                    <a:schemeClr val="tx1"/>
                  </a:solidFill>
                  <a:latin charset="0" pitchFamily="34" typeface="Calibri"/>
                  <a:ea charset="-128" panose="020b0600070205080204" pitchFamily="34" typeface="ＭＳ Ｐゴシック"/>
                </a:defRPr>
              </a:lvl8pPr>
              <a:lvl9pPr fontAlgn="base" marL="1828800">
                <a:spcBef>
                  <a:spcPct val="0"/>
                </a:spcBef>
                <a:spcAft>
                  <a:spcPct val="0"/>
                </a:spcAft>
                <a:defRPr>
                  <a:solidFill>
                    <a:schemeClr val="tx1"/>
                  </a:solidFill>
                  <a:latin charset="0" pitchFamily="34" typeface="Calibri"/>
                  <a:ea charset="-128" panose="020b0600070205080204" pitchFamily="34" typeface="ＭＳ Ｐゴシック"/>
                </a:defRPr>
              </a:lvl9pPr>
            </a:lstStyle>
            <a:p>
              <a:pPr algn="ctr">
                <a:lnSpc>
                  <a:spcPct val="120000"/>
                </a:lnSpc>
              </a:pPr>
              <a:r>
                <a:rPr altLang="id-ID" lang="nb-NO" sz="2666">
                  <a:solidFill>
                    <a:schemeClr val="bg1"/>
                  </a:solidFill>
                  <a:latin charset="0" panose="020b0604020202020204" pitchFamily="34" typeface="Arial"/>
                  <a:ea charset="-122" pitchFamily="34" typeface="微软雅黑"/>
                  <a:cs typeface="+mn-ea"/>
                  <a:sym charset="0" panose="020b0604020202020204" pitchFamily="34" typeface="Arial"/>
                </a:rPr>
                <a:t>02</a:t>
              </a:r>
            </a:p>
          </p:txBody>
        </p:sp>
      </p:grpSp>
      <p:grpSp>
        <p:nvGrpSpPr>
          <p:cNvPr id="11" name="Group 10"/>
          <p:cNvGrpSpPr/>
          <p:nvPr/>
        </p:nvGrpSpPr>
        <p:grpSpPr>
          <a:xfrm>
            <a:off x="3306778" y="2753786"/>
            <a:ext cx="1132512" cy="1066135"/>
            <a:chOff x="5999190" y="2626865"/>
            <a:chExt cx="1192668" cy="1122553"/>
          </a:xfrm>
          <a:effectLst/>
        </p:grpSpPr>
        <p:sp>
          <p:nvSpPr>
            <p:cNvPr id="12" name="Rounded Rectangle 11"/>
            <p:cNvSpPr>
              <a:spLocks noChangeArrowheads="1"/>
            </p:cNvSpPr>
            <p:nvPr/>
          </p:nvSpPr>
          <p:spPr bwMode="auto">
            <a:xfrm>
              <a:off x="5999190" y="2626865"/>
              <a:ext cx="1192668" cy="1122553"/>
            </a:xfrm>
            <a:prstGeom prst="roundRect">
              <a:avLst>
                <a:gd fmla="val 9375" name="adj"/>
              </a:avLst>
            </a:prstGeom>
            <a:solidFill>
              <a:schemeClr val="accent2"/>
            </a:solidFill>
            <a:ln w="9525">
              <a:noFill/>
              <a:round/>
            </a:ln>
            <a:effectLst/>
          </p:spPr>
          <p:txBody>
            <a:bodyPr anchor="ctr"/>
            <a:lstStyle>
              <a:lvl1pPr>
                <a:defRPr>
                  <a:solidFill>
                    <a:schemeClr val="tx1"/>
                  </a:solidFill>
                  <a:latin charset="0" pitchFamily="34" typeface="Calibri"/>
                  <a:ea charset="-128" panose="020b0600070205080204" pitchFamily="34" typeface="ＭＳ Ｐゴシック"/>
                </a:defRPr>
              </a:lvl1pPr>
              <a:lvl2pPr indent="-37474525" marL="37931725">
                <a:defRPr>
                  <a:solidFill>
                    <a:schemeClr val="tx1"/>
                  </a:solidFill>
                  <a:latin charset="0" pitchFamily="34" typeface="Calibri"/>
                  <a:ea charset="-128" panose="020b0600070205080204" pitchFamily="34" typeface="ＭＳ Ｐゴシック"/>
                </a:defRPr>
              </a:lvl2pPr>
              <a:lvl3pPr>
                <a:defRPr>
                  <a:solidFill>
                    <a:schemeClr val="tx1"/>
                  </a:solidFill>
                  <a:latin charset="0" pitchFamily="34" typeface="Calibri"/>
                  <a:ea charset="-128" panose="020b0600070205080204" pitchFamily="34" typeface="ＭＳ Ｐゴシック"/>
                </a:defRPr>
              </a:lvl3pPr>
              <a:lvl4pPr>
                <a:defRPr>
                  <a:solidFill>
                    <a:schemeClr val="tx1"/>
                  </a:solidFill>
                  <a:latin charset="0" pitchFamily="34" typeface="Calibri"/>
                  <a:ea charset="-128" panose="020b0600070205080204" pitchFamily="34" typeface="ＭＳ Ｐゴシック"/>
                </a:defRPr>
              </a:lvl4pPr>
              <a:lvl5pPr>
                <a:defRPr>
                  <a:solidFill>
                    <a:schemeClr val="tx1"/>
                  </a:solidFill>
                  <a:latin charset="0" pitchFamily="34" typeface="Calibri"/>
                  <a:ea charset="-128" panose="020b0600070205080204" pitchFamily="34" typeface="ＭＳ Ｐゴシック"/>
                </a:defRPr>
              </a:lvl5pPr>
              <a:lvl6pPr fontAlgn="base" marL="457200">
                <a:spcBef>
                  <a:spcPct val="0"/>
                </a:spcBef>
                <a:spcAft>
                  <a:spcPct val="0"/>
                </a:spcAft>
                <a:defRPr>
                  <a:solidFill>
                    <a:schemeClr val="tx1"/>
                  </a:solidFill>
                  <a:latin charset="0" pitchFamily="34" typeface="Calibri"/>
                  <a:ea charset="-128" panose="020b0600070205080204" pitchFamily="34" typeface="ＭＳ Ｐゴシック"/>
                </a:defRPr>
              </a:lvl6pPr>
              <a:lvl7pPr fontAlgn="base" marL="914400">
                <a:spcBef>
                  <a:spcPct val="0"/>
                </a:spcBef>
                <a:spcAft>
                  <a:spcPct val="0"/>
                </a:spcAft>
                <a:defRPr>
                  <a:solidFill>
                    <a:schemeClr val="tx1"/>
                  </a:solidFill>
                  <a:latin charset="0" pitchFamily="34" typeface="Calibri"/>
                  <a:ea charset="-128" panose="020b0600070205080204" pitchFamily="34" typeface="ＭＳ Ｐゴシック"/>
                </a:defRPr>
              </a:lvl7pPr>
              <a:lvl8pPr fontAlgn="base" marL="1371600">
                <a:spcBef>
                  <a:spcPct val="0"/>
                </a:spcBef>
                <a:spcAft>
                  <a:spcPct val="0"/>
                </a:spcAft>
                <a:defRPr>
                  <a:solidFill>
                    <a:schemeClr val="tx1"/>
                  </a:solidFill>
                  <a:latin charset="0" pitchFamily="34" typeface="Calibri"/>
                  <a:ea charset="-128" panose="020b0600070205080204" pitchFamily="34" typeface="ＭＳ Ｐゴシック"/>
                </a:defRPr>
              </a:lvl8pPr>
              <a:lvl9pPr fontAlgn="base" marL="1828800">
                <a:spcBef>
                  <a:spcPct val="0"/>
                </a:spcBef>
                <a:spcAft>
                  <a:spcPct val="0"/>
                </a:spcAft>
                <a:defRPr>
                  <a:solidFill>
                    <a:schemeClr val="tx1"/>
                  </a:solidFill>
                  <a:latin charset="0" pitchFamily="34" typeface="Calibri"/>
                  <a:ea charset="-128" panose="020b0600070205080204" pitchFamily="34" typeface="ＭＳ Ｐゴシック"/>
                </a:defRPr>
              </a:lvl9pPr>
            </a:lstStyle>
            <a:p>
              <a:pPr algn="ctr">
                <a:lnSpc>
                  <a:spcPct val="120000"/>
                </a:lnSpc>
              </a:pPr>
              <a:endParaRPr altLang="id-ID" lang="id-ID" sz="2666">
                <a:solidFill>
                  <a:schemeClr val="bg1"/>
                </a:solidFill>
                <a:latin charset="0" panose="020b0604020202020204" pitchFamily="34" typeface="Arial"/>
                <a:ea charset="-122" pitchFamily="34" typeface="微软雅黑"/>
                <a:cs typeface="+mn-ea"/>
                <a:sym charset="0" panose="020b0604020202020204" pitchFamily="34" typeface="Arial"/>
              </a:endParaRPr>
            </a:p>
          </p:txBody>
        </p:sp>
        <p:sp>
          <p:nvSpPr>
            <p:cNvPr id="13" name="TextBox 23"/>
            <p:cNvSpPr txBox="1">
              <a:spLocks noChangeArrowheads="1"/>
            </p:cNvSpPr>
            <p:nvPr/>
          </p:nvSpPr>
          <p:spPr bwMode="auto">
            <a:xfrm>
              <a:off x="6231728" y="2895665"/>
              <a:ext cx="771726" cy="60963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8" panose="020b0600070205080204" pitchFamily="34" typeface="ＭＳ Ｐゴシック"/>
                </a:defRPr>
              </a:lvl1pPr>
              <a:lvl2pPr indent="-37474525" marL="37931725">
                <a:defRPr>
                  <a:solidFill>
                    <a:schemeClr val="tx1"/>
                  </a:solidFill>
                  <a:latin charset="0" pitchFamily="34" typeface="Calibri"/>
                  <a:ea charset="-128" panose="020b0600070205080204" pitchFamily="34" typeface="ＭＳ Ｐゴシック"/>
                </a:defRPr>
              </a:lvl2pPr>
              <a:lvl3pPr>
                <a:defRPr>
                  <a:solidFill>
                    <a:schemeClr val="tx1"/>
                  </a:solidFill>
                  <a:latin charset="0" pitchFamily="34" typeface="Calibri"/>
                  <a:ea charset="-128" panose="020b0600070205080204" pitchFamily="34" typeface="ＭＳ Ｐゴシック"/>
                </a:defRPr>
              </a:lvl3pPr>
              <a:lvl4pPr>
                <a:defRPr>
                  <a:solidFill>
                    <a:schemeClr val="tx1"/>
                  </a:solidFill>
                  <a:latin charset="0" pitchFamily="34" typeface="Calibri"/>
                  <a:ea charset="-128" panose="020b0600070205080204" pitchFamily="34" typeface="ＭＳ Ｐゴシック"/>
                </a:defRPr>
              </a:lvl4pPr>
              <a:lvl5pPr>
                <a:defRPr>
                  <a:solidFill>
                    <a:schemeClr val="tx1"/>
                  </a:solidFill>
                  <a:latin charset="0" pitchFamily="34" typeface="Calibri"/>
                  <a:ea charset="-128" panose="020b0600070205080204" pitchFamily="34" typeface="ＭＳ Ｐゴシック"/>
                </a:defRPr>
              </a:lvl5pPr>
              <a:lvl6pPr fontAlgn="base" marL="457200">
                <a:spcBef>
                  <a:spcPct val="0"/>
                </a:spcBef>
                <a:spcAft>
                  <a:spcPct val="0"/>
                </a:spcAft>
                <a:defRPr>
                  <a:solidFill>
                    <a:schemeClr val="tx1"/>
                  </a:solidFill>
                  <a:latin charset="0" pitchFamily="34" typeface="Calibri"/>
                  <a:ea charset="-128" panose="020b0600070205080204" pitchFamily="34" typeface="ＭＳ Ｐゴシック"/>
                </a:defRPr>
              </a:lvl6pPr>
              <a:lvl7pPr fontAlgn="base" marL="914400">
                <a:spcBef>
                  <a:spcPct val="0"/>
                </a:spcBef>
                <a:spcAft>
                  <a:spcPct val="0"/>
                </a:spcAft>
                <a:defRPr>
                  <a:solidFill>
                    <a:schemeClr val="tx1"/>
                  </a:solidFill>
                  <a:latin charset="0" pitchFamily="34" typeface="Calibri"/>
                  <a:ea charset="-128" panose="020b0600070205080204" pitchFamily="34" typeface="ＭＳ Ｐゴシック"/>
                </a:defRPr>
              </a:lvl7pPr>
              <a:lvl8pPr fontAlgn="base" marL="1371600">
                <a:spcBef>
                  <a:spcPct val="0"/>
                </a:spcBef>
                <a:spcAft>
                  <a:spcPct val="0"/>
                </a:spcAft>
                <a:defRPr>
                  <a:solidFill>
                    <a:schemeClr val="tx1"/>
                  </a:solidFill>
                  <a:latin charset="0" pitchFamily="34" typeface="Calibri"/>
                  <a:ea charset="-128" panose="020b0600070205080204" pitchFamily="34" typeface="ＭＳ Ｐゴシック"/>
                </a:defRPr>
              </a:lvl8pPr>
              <a:lvl9pPr fontAlgn="base" marL="1828800">
                <a:spcBef>
                  <a:spcPct val="0"/>
                </a:spcBef>
                <a:spcAft>
                  <a:spcPct val="0"/>
                </a:spcAft>
                <a:defRPr>
                  <a:solidFill>
                    <a:schemeClr val="tx1"/>
                  </a:solidFill>
                  <a:latin charset="0" pitchFamily="34" typeface="Calibri"/>
                  <a:ea charset="-128" panose="020b0600070205080204" pitchFamily="34" typeface="ＭＳ Ｐゴシック"/>
                </a:defRPr>
              </a:lvl9pPr>
            </a:lstStyle>
            <a:p>
              <a:pPr algn="ctr">
                <a:lnSpc>
                  <a:spcPct val="120000"/>
                </a:lnSpc>
              </a:pPr>
              <a:r>
                <a:rPr altLang="id-ID" lang="nb-NO" sz="2666">
                  <a:solidFill>
                    <a:schemeClr val="bg1"/>
                  </a:solidFill>
                  <a:latin charset="0" panose="020b0604020202020204" pitchFamily="34" typeface="Arial"/>
                  <a:ea charset="-122" pitchFamily="34" typeface="微软雅黑"/>
                  <a:cs typeface="+mn-ea"/>
                  <a:sym charset="0" panose="020b0604020202020204" pitchFamily="34" typeface="Arial"/>
                </a:rPr>
                <a:t>03</a:t>
              </a:r>
            </a:p>
          </p:txBody>
        </p:sp>
      </p:grpSp>
      <p:grpSp>
        <p:nvGrpSpPr>
          <p:cNvPr id="14" name="Group 13"/>
          <p:cNvGrpSpPr/>
          <p:nvPr/>
        </p:nvGrpSpPr>
        <p:grpSpPr>
          <a:xfrm>
            <a:off x="2740526" y="1747059"/>
            <a:ext cx="1132512" cy="1066137"/>
            <a:chOff x="5402860" y="1566869"/>
            <a:chExt cx="1192668" cy="1122553"/>
          </a:xfrm>
          <a:effectLst/>
        </p:grpSpPr>
        <p:sp>
          <p:nvSpPr>
            <p:cNvPr id="15" name="Rounded Rectangle 14"/>
            <p:cNvSpPr>
              <a:spLocks noChangeArrowheads="1"/>
            </p:cNvSpPr>
            <p:nvPr/>
          </p:nvSpPr>
          <p:spPr bwMode="auto">
            <a:xfrm rot="20684148">
              <a:off x="5402860" y="1566869"/>
              <a:ext cx="1192668" cy="1122553"/>
            </a:xfrm>
            <a:prstGeom prst="roundRect">
              <a:avLst>
                <a:gd fmla="val 9375" name="adj"/>
              </a:avLst>
            </a:prstGeom>
            <a:solidFill>
              <a:schemeClr val="accent1"/>
            </a:solidFill>
            <a:ln w="9525">
              <a:noFill/>
              <a:round/>
            </a:ln>
            <a:effectLst/>
          </p:spPr>
          <p:txBody>
            <a:bodyPr anchor="ctr"/>
            <a:lstStyle>
              <a:lvl1pPr>
                <a:defRPr>
                  <a:solidFill>
                    <a:schemeClr val="tx1"/>
                  </a:solidFill>
                  <a:latin charset="0" pitchFamily="34" typeface="Calibri"/>
                  <a:ea charset="-128" panose="020b0600070205080204" pitchFamily="34" typeface="ＭＳ Ｐゴシック"/>
                </a:defRPr>
              </a:lvl1pPr>
              <a:lvl2pPr indent="-37474525" marL="37931725">
                <a:defRPr>
                  <a:solidFill>
                    <a:schemeClr val="tx1"/>
                  </a:solidFill>
                  <a:latin charset="0" pitchFamily="34" typeface="Calibri"/>
                  <a:ea charset="-128" panose="020b0600070205080204" pitchFamily="34" typeface="ＭＳ Ｐゴシック"/>
                </a:defRPr>
              </a:lvl2pPr>
              <a:lvl3pPr>
                <a:defRPr>
                  <a:solidFill>
                    <a:schemeClr val="tx1"/>
                  </a:solidFill>
                  <a:latin charset="0" pitchFamily="34" typeface="Calibri"/>
                  <a:ea charset="-128" panose="020b0600070205080204" pitchFamily="34" typeface="ＭＳ Ｐゴシック"/>
                </a:defRPr>
              </a:lvl3pPr>
              <a:lvl4pPr>
                <a:defRPr>
                  <a:solidFill>
                    <a:schemeClr val="tx1"/>
                  </a:solidFill>
                  <a:latin charset="0" pitchFamily="34" typeface="Calibri"/>
                  <a:ea charset="-128" panose="020b0600070205080204" pitchFamily="34" typeface="ＭＳ Ｐゴシック"/>
                </a:defRPr>
              </a:lvl4pPr>
              <a:lvl5pPr>
                <a:defRPr>
                  <a:solidFill>
                    <a:schemeClr val="tx1"/>
                  </a:solidFill>
                  <a:latin charset="0" pitchFamily="34" typeface="Calibri"/>
                  <a:ea charset="-128" panose="020b0600070205080204" pitchFamily="34" typeface="ＭＳ Ｐゴシック"/>
                </a:defRPr>
              </a:lvl5pPr>
              <a:lvl6pPr fontAlgn="base" marL="457200">
                <a:spcBef>
                  <a:spcPct val="0"/>
                </a:spcBef>
                <a:spcAft>
                  <a:spcPct val="0"/>
                </a:spcAft>
                <a:defRPr>
                  <a:solidFill>
                    <a:schemeClr val="tx1"/>
                  </a:solidFill>
                  <a:latin charset="0" pitchFamily="34" typeface="Calibri"/>
                  <a:ea charset="-128" panose="020b0600070205080204" pitchFamily="34" typeface="ＭＳ Ｐゴシック"/>
                </a:defRPr>
              </a:lvl6pPr>
              <a:lvl7pPr fontAlgn="base" marL="914400">
                <a:spcBef>
                  <a:spcPct val="0"/>
                </a:spcBef>
                <a:spcAft>
                  <a:spcPct val="0"/>
                </a:spcAft>
                <a:defRPr>
                  <a:solidFill>
                    <a:schemeClr val="tx1"/>
                  </a:solidFill>
                  <a:latin charset="0" pitchFamily="34" typeface="Calibri"/>
                  <a:ea charset="-128" panose="020b0600070205080204" pitchFamily="34" typeface="ＭＳ Ｐゴシック"/>
                </a:defRPr>
              </a:lvl7pPr>
              <a:lvl8pPr fontAlgn="base" marL="1371600">
                <a:spcBef>
                  <a:spcPct val="0"/>
                </a:spcBef>
                <a:spcAft>
                  <a:spcPct val="0"/>
                </a:spcAft>
                <a:defRPr>
                  <a:solidFill>
                    <a:schemeClr val="tx1"/>
                  </a:solidFill>
                  <a:latin charset="0" pitchFamily="34" typeface="Calibri"/>
                  <a:ea charset="-128" panose="020b0600070205080204" pitchFamily="34" typeface="ＭＳ Ｐゴシック"/>
                </a:defRPr>
              </a:lvl8pPr>
              <a:lvl9pPr fontAlgn="base" marL="1828800">
                <a:spcBef>
                  <a:spcPct val="0"/>
                </a:spcBef>
                <a:spcAft>
                  <a:spcPct val="0"/>
                </a:spcAft>
                <a:defRPr>
                  <a:solidFill>
                    <a:schemeClr val="tx1"/>
                  </a:solidFill>
                  <a:latin charset="0" pitchFamily="34" typeface="Calibri"/>
                  <a:ea charset="-128" panose="020b0600070205080204" pitchFamily="34" typeface="ＭＳ Ｐゴシック"/>
                </a:defRPr>
              </a:lvl9pPr>
            </a:lstStyle>
            <a:p>
              <a:pPr algn="ctr">
                <a:lnSpc>
                  <a:spcPct val="120000"/>
                </a:lnSpc>
              </a:pPr>
              <a:endParaRPr altLang="id-ID" lang="id-ID" sz="2666">
                <a:solidFill>
                  <a:schemeClr val="bg1"/>
                </a:solidFill>
                <a:latin charset="0" panose="020b0604020202020204" pitchFamily="34" typeface="Arial"/>
                <a:ea charset="-122" pitchFamily="34" typeface="微软雅黑"/>
                <a:cs typeface="+mn-ea"/>
                <a:sym charset="0" panose="020b0604020202020204" pitchFamily="34" typeface="Arial"/>
              </a:endParaRPr>
            </a:p>
          </p:txBody>
        </p:sp>
        <p:sp>
          <p:nvSpPr>
            <p:cNvPr id="16" name="TextBox 24"/>
            <p:cNvSpPr txBox="1">
              <a:spLocks noChangeArrowheads="1"/>
            </p:cNvSpPr>
            <p:nvPr/>
          </p:nvSpPr>
          <p:spPr bwMode="auto">
            <a:xfrm rot="20681240">
              <a:off x="5612539" y="1773294"/>
              <a:ext cx="771726" cy="6096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8" panose="020b0600070205080204" pitchFamily="34" typeface="ＭＳ Ｐゴシック"/>
                </a:defRPr>
              </a:lvl1pPr>
              <a:lvl2pPr indent="-37474525" marL="37931725">
                <a:defRPr>
                  <a:solidFill>
                    <a:schemeClr val="tx1"/>
                  </a:solidFill>
                  <a:latin charset="0" pitchFamily="34" typeface="Calibri"/>
                  <a:ea charset="-128" panose="020b0600070205080204" pitchFamily="34" typeface="ＭＳ Ｐゴシック"/>
                </a:defRPr>
              </a:lvl2pPr>
              <a:lvl3pPr>
                <a:defRPr>
                  <a:solidFill>
                    <a:schemeClr val="tx1"/>
                  </a:solidFill>
                  <a:latin charset="0" pitchFamily="34" typeface="Calibri"/>
                  <a:ea charset="-128" panose="020b0600070205080204" pitchFamily="34" typeface="ＭＳ Ｐゴシック"/>
                </a:defRPr>
              </a:lvl3pPr>
              <a:lvl4pPr>
                <a:defRPr>
                  <a:solidFill>
                    <a:schemeClr val="tx1"/>
                  </a:solidFill>
                  <a:latin charset="0" pitchFamily="34" typeface="Calibri"/>
                  <a:ea charset="-128" panose="020b0600070205080204" pitchFamily="34" typeface="ＭＳ Ｐゴシック"/>
                </a:defRPr>
              </a:lvl4pPr>
              <a:lvl5pPr>
                <a:defRPr>
                  <a:solidFill>
                    <a:schemeClr val="tx1"/>
                  </a:solidFill>
                  <a:latin charset="0" pitchFamily="34" typeface="Calibri"/>
                  <a:ea charset="-128" panose="020b0600070205080204" pitchFamily="34" typeface="ＭＳ Ｐゴシック"/>
                </a:defRPr>
              </a:lvl5pPr>
              <a:lvl6pPr fontAlgn="base" marL="457200">
                <a:spcBef>
                  <a:spcPct val="0"/>
                </a:spcBef>
                <a:spcAft>
                  <a:spcPct val="0"/>
                </a:spcAft>
                <a:defRPr>
                  <a:solidFill>
                    <a:schemeClr val="tx1"/>
                  </a:solidFill>
                  <a:latin charset="0" pitchFamily="34" typeface="Calibri"/>
                  <a:ea charset="-128" panose="020b0600070205080204" pitchFamily="34" typeface="ＭＳ Ｐゴシック"/>
                </a:defRPr>
              </a:lvl6pPr>
              <a:lvl7pPr fontAlgn="base" marL="914400">
                <a:spcBef>
                  <a:spcPct val="0"/>
                </a:spcBef>
                <a:spcAft>
                  <a:spcPct val="0"/>
                </a:spcAft>
                <a:defRPr>
                  <a:solidFill>
                    <a:schemeClr val="tx1"/>
                  </a:solidFill>
                  <a:latin charset="0" pitchFamily="34" typeface="Calibri"/>
                  <a:ea charset="-128" panose="020b0600070205080204" pitchFamily="34" typeface="ＭＳ Ｐゴシック"/>
                </a:defRPr>
              </a:lvl7pPr>
              <a:lvl8pPr fontAlgn="base" marL="1371600">
                <a:spcBef>
                  <a:spcPct val="0"/>
                </a:spcBef>
                <a:spcAft>
                  <a:spcPct val="0"/>
                </a:spcAft>
                <a:defRPr>
                  <a:solidFill>
                    <a:schemeClr val="tx1"/>
                  </a:solidFill>
                  <a:latin charset="0" pitchFamily="34" typeface="Calibri"/>
                  <a:ea charset="-128" panose="020b0600070205080204" pitchFamily="34" typeface="ＭＳ Ｐゴシック"/>
                </a:defRPr>
              </a:lvl8pPr>
              <a:lvl9pPr fontAlgn="base" marL="1828800">
                <a:spcBef>
                  <a:spcPct val="0"/>
                </a:spcBef>
                <a:spcAft>
                  <a:spcPct val="0"/>
                </a:spcAft>
                <a:defRPr>
                  <a:solidFill>
                    <a:schemeClr val="tx1"/>
                  </a:solidFill>
                  <a:latin charset="0" pitchFamily="34" typeface="Calibri"/>
                  <a:ea charset="-128" panose="020b0600070205080204" pitchFamily="34" typeface="ＭＳ Ｐゴシック"/>
                </a:defRPr>
              </a:lvl9pPr>
            </a:lstStyle>
            <a:p>
              <a:pPr algn="ctr">
                <a:lnSpc>
                  <a:spcPct val="120000"/>
                </a:lnSpc>
              </a:pPr>
              <a:r>
                <a:rPr altLang="id-ID" lang="nb-NO" sz="2666">
                  <a:solidFill>
                    <a:schemeClr val="bg1"/>
                  </a:solidFill>
                  <a:latin charset="0" panose="020b0604020202020204" pitchFamily="34" typeface="Arial"/>
                  <a:ea charset="-122" pitchFamily="34" typeface="微软雅黑"/>
                  <a:cs typeface="+mn-ea"/>
                  <a:sym charset="0" panose="020b0604020202020204" pitchFamily="34" typeface="Arial"/>
                </a:rPr>
                <a:t>04</a:t>
              </a:r>
            </a:p>
          </p:txBody>
        </p:sp>
      </p:grpSp>
      <p:grpSp>
        <p:nvGrpSpPr>
          <p:cNvPr id="27" name="Group 26"/>
          <p:cNvGrpSpPr>
            <a:grpSpLocks noChangeAspect="1"/>
          </p:cNvGrpSpPr>
          <p:nvPr/>
        </p:nvGrpSpPr>
        <p:grpSpPr>
          <a:xfrm>
            <a:off x="4769900" y="1709525"/>
            <a:ext cx="854606" cy="854768"/>
            <a:chOff x="5385173" y="1917525"/>
            <a:chExt cx="1440000" cy="1440000"/>
          </a:xfrm>
        </p:grpSpPr>
        <p:sp>
          <p:nvSpPr>
            <p:cNvPr id="28" name="Oval 27"/>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id-ID" sz="800">
                <a:latin charset="0" panose="020b0604020202020204" pitchFamily="34" typeface="Arial"/>
                <a:ea charset="-122" pitchFamily="34" typeface="微软雅黑"/>
                <a:cs typeface="+mn-ea"/>
                <a:sym charset="0" panose="020b0604020202020204" pitchFamily="34" typeface="Arial"/>
              </a:endParaRPr>
            </a:p>
          </p:txBody>
        </p:sp>
        <p:sp>
          <p:nvSpPr>
            <p:cNvPr id="29" name="Oval 28"/>
            <p:cNvSpPr/>
            <p:nvPr/>
          </p:nvSpPr>
          <p:spPr>
            <a:xfrm>
              <a:off x="5475173" y="2007525"/>
              <a:ext cx="1260000" cy="1260000"/>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id-ID" sz="800">
                <a:latin charset="0" panose="020b0604020202020204" pitchFamily="34" typeface="Arial"/>
                <a:ea charset="-122" pitchFamily="34" typeface="微软雅黑"/>
                <a:cs typeface="+mn-ea"/>
                <a:sym charset="0" panose="020b0604020202020204" pitchFamily="34" typeface="Arial"/>
              </a:endParaRPr>
            </a:p>
          </p:txBody>
        </p:sp>
      </p:grpSp>
      <p:grpSp>
        <p:nvGrpSpPr>
          <p:cNvPr id="30" name="Group 29"/>
          <p:cNvGrpSpPr>
            <a:grpSpLocks noChangeAspect="1"/>
          </p:cNvGrpSpPr>
          <p:nvPr/>
        </p:nvGrpSpPr>
        <p:grpSpPr>
          <a:xfrm>
            <a:off x="5699687" y="4873745"/>
            <a:ext cx="854606" cy="854768"/>
            <a:chOff x="5385173" y="1917525"/>
            <a:chExt cx="1440000" cy="1440000"/>
          </a:xfrm>
        </p:grpSpPr>
        <p:sp>
          <p:nvSpPr>
            <p:cNvPr id="31" name="Oval 30"/>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id-ID" sz="800">
                <a:latin charset="0" panose="020b0604020202020204" pitchFamily="34" typeface="Arial"/>
                <a:ea charset="-122" pitchFamily="34" typeface="微软雅黑"/>
                <a:cs typeface="+mn-ea"/>
                <a:sym charset="0" panose="020b0604020202020204" pitchFamily="34" typeface="Arial"/>
              </a:endParaRPr>
            </a:p>
          </p:txBody>
        </p:sp>
        <p:sp>
          <p:nvSpPr>
            <p:cNvPr id="32" name="Oval 31"/>
            <p:cNvSpPr/>
            <p:nvPr/>
          </p:nvSpPr>
          <p:spPr>
            <a:xfrm>
              <a:off x="5475175" y="2007525"/>
              <a:ext cx="1260001" cy="1260000"/>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id-ID" sz="800">
                <a:latin charset="0" panose="020b0604020202020204" pitchFamily="34" typeface="Arial"/>
                <a:ea charset="-122" pitchFamily="34" typeface="微软雅黑"/>
                <a:cs typeface="+mn-ea"/>
                <a:sym charset="0" panose="020b0604020202020204" pitchFamily="34" typeface="Arial"/>
              </a:endParaRPr>
            </a:p>
          </p:txBody>
        </p:sp>
      </p:grpSp>
      <p:grpSp>
        <p:nvGrpSpPr>
          <p:cNvPr id="33" name="Group 32"/>
          <p:cNvGrpSpPr>
            <a:grpSpLocks noChangeAspect="1"/>
          </p:cNvGrpSpPr>
          <p:nvPr/>
        </p:nvGrpSpPr>
        <p:grpSpPr>
          <a:xfrm>
            <a:off x="6553635" y="3829923"/>
            <a:ext cx="854606" cy="854768"/>
            <a:chOff x="5385173" y="1917525"/>
            <a:chExt cx="1440000" cy="1440000"/>
          </a:xfrm>
        </p:grpSpPr>
        <p:sp>
          <p:nvSpPr>
            <p:cNvPr id="34" name="Oval 33"/>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id-ID" sz="800">
                <a:latin charset="0" panose="020b0604020202020204" pitchFamily="34" typeface="Arial"/>
                <a:ea charset="-122" pitchFamily="34" typeface="微软雅黑"/>
                <a:cs typeface="+mn-ea"/>
                <a:sym charset="0" panose="020b0604020202020204" pitchFamily="34" typeface="Arial"/>
              </a:endParaRPr>
            </a:p>
          </p:txBody>
        </p:sp>
        <p:sp>
          <p:nvSpPr>
            <p:cNvPr id="35" name="Oval 34"/>
            <p:cNvSpPr/>
            <p:nvPr/>
          </p:nvSpPr>
          <p:spPr>
            <a:xfrm>
              <a:off x="5475173" y="2007525"/>
              <a:ext cx="1260000" cy="1260000"/>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id-ID" sz="800">
                <a:latin charset="0" panose="020b0604020202020204" pitchFamily="34" typeface="Arial"/>
                <a:ea charset="-122" pitchFamily="34" typeface="微软雅黑"/>
                <a:cs typeface="+mn-ea"/>
                <a:sym charset="0" panose="020b0604020202020204" pitchFamily="34" typeface="Arial"/>
              </a:endParaRPr>
            </a:p>
          </p:txBody>
        </p:sp>
      </p:grpSp>
      <p:grpSp>
        <p:nvGrpSpPr>
          <p:cNvPr id="36" name="Group 35"/>
          <p:cNvGrpSpPr>
            <a:grpSpLocks noChangeAspect="1"/>
          </p:cNvGrpSpPr>
          <p:nvPr/>
        </p:nvGrpSpPr>
        <p:grpSpPr>
          <a:xfrm>
            <a:off x="5524577" y="2724901"/>
            <a:ext cx="854606" cy="854768"/>
            <a:chOff x="5385173" y="1917525"/>
            <a:chExt cx="1440000" cy="1440000"/>
          </a:xfrm>
        </p:grpSpPr>
        <p:sp>
          <p:nvSpPr>
            <p:cNvPr id="37" name="Oval 36"/>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id-ID" sz="800">
                <a:latin charset="0" panose="020b0604020202020204" pitchFamily="34" typeface="Arial"/>
                <a:ea charset="-122" pitchFamily="34" typeface="微软雅黑"/>
                <a:cs typeface="+mn-ea"/>
                <a:sym charset="0" panose="020b0604020202020204" pitchFamily="34" typeface="Arial"/>
              </a:endParaRPr>
            </a:p>
          </p:txBody>
        </p:sp>
        <p:sp>
          <p:nvSpPr>
            <p:cNvPr id="38" name="Oval 37"/>
            <p:cNvSpPr/>
            <p:nvPr/>
          </p:nvSpPr>
          <p:spPr>
            <a:xfrm>
              <a:off x="5475173" y="2007525"/>
              <a:ext cx="1260000" cy="12600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lnSpc>
                  <a:spcPct val="120000"/>
                </a:lnSpc>
              </a:pPr>
              <a:endParaRPr lang="id-ID" sz="800">
                <a:latin charset="0" panose="020b0604020202020204" pitchFamily="34" typeface="Arial"/>
                <a:ea charset="-122" pitchFamily="34" typeface="微软雅黑"/>
                <a:cs typeface="+mn-ea"/>
                <a:sym charset="0" panose="020b0604020202020204" pitchFamily="34" typeface="Arial"/>
              </a:endParaRPr>
            </a:p>
          </p:txBody>
        </p:sp>
      </p:grpSp>
      <p:grpSp>
        <p:nvGrpSpPr>
          <p:cNvPr id="39" name="Group 38"/>
          <p:cNvGrpSpPr>
            <a:grpSpLocks noChangeAspect="1"/>
          </p:cNvGrpSpPr>
          <p:nvPr/>
        </p:nvGrpSpPr>
        <p:grpSpPr>
          <a:xfrm>
            <a:off x="4961609" y="1896505"/>
            <a:ext cx="462913" cy="463001"/>
            <a:chOff x="-2771775" y="66675"/>
            <a:chExt cx="827087" cy="827088"/>
          </a:xfrm>
          <a:solidFill>
            <a:schemeClr val="bg1"/>
          </a:solidFill>
        </p:grpSpPr>
        <p:sp>
          <p:nvSpPr>
            <p:cNvPr id="40" name="Freeform 19"/>
            <p:cNvSpPr>
              <a:spLocks noEditPoints="1"/>
            </p:cNvSpPr>
            <p:nvPr/>
          </p:nvSpPr>
          <p:spPr bwMode="auto">
            <a:xfrm>
              <a:off x="-2771775" y="66675"/>
              <a:ext cx="827087" cy="827088"/>
            </a:xfrm>
            <a:custGeom>
              <a:gdLst>
                <a:gd fmla="*/ 188 w 220" name="T0"/>
                <a:gd fmla="*/ 83 h 220" name="T1"/>
                <a:gd fmla="*/ 196 w 220" name="T2"/>
                <a:gd fmla="*/ 56 h 220" name="T3"/>
                <a:gd fmla="*/ 181 w 220" name="T4"/>
                <a:gd fmla="*/ 26 h 220" name="T5"/>
                <a:gd fmla="*/ 164 w 220" name="T6"/>
                <a:gd fmla="*/ 24 h 220" name="T7"/>
                <a:gd fmla="*/ 137 w 220" name="T8"/>
                <a:gd fmla="*/ 32 h 220" name="T9"/>
                <a:gd fmla="*/ 119 w 220" name="T10"/>
                <a:gd fmla="*/ 0 h 220" name="T11"/>
                <a:gd fmla="*/ 87 w 220" name="T12"/>
                <a:gd fmla="*/ 11 h 220" name="T13"/>
                <a:gd fmla="*/ 74 w 220" name="T14"/>
                <a:gd fmla="*/ 36 h 220" name="T15"/>
                <a:gd fmla="*/ 49 w 220" name="T16"/>
                <a:gd fmla="*/ 22 h 220" name="T17"/>
                <a:gd fmla="*/ 26 w 220" name="T18"/>
                <a:gd fmla="*/ 39 h 220" name="T19"/>
                <a:gd fmla="*/ 36 w 220" name="T20"/>
                <a:gd fmla="*/ 74 h 220" name="T21"/>
                <a:gd fmla="*/ 11 w 220" name="T22"/>
                <a:gd fmla="*/ 87 h 220" name="T23"/>
                <a:gd fmla="*/ 0 w 220" name="T24"/>
                <a:gd fmla="*/ 119 h 220" name="T25"/>
                <a:gd fmla="*/ 32 w 220" name="T26"/>
                <a:gd fmla="*/ 137 h 220" name="T27"/>
                <a:gd fmla="*/ 24 w 220" name="T28"/>
                <a:gd fmla="*/ 164 h 220" name="T29"/>
                <a:gd fmla="*/ 39 w 220" name="T30"/>
                <a:gd fmla="*/ 194 h 220" name="T31"/>
                <a:gd fmla="*/ 56 w 220" name="T32"/>
                <a:gd fmla="*/ 196 h 220" name="T33"/>
                <a:gd fmla="*/ 83 w 220" name="T34"/>
                <a:gd fmla="*/ 188 h 220" name="T35"/>
                <a:gd fmla="*/ 101 w 220" name="T36"/>
                <a:gd fmla="*/ 220 h 220" name="T37"/>
                <a:gd fmla="*/ 133 w 220" name="T38"/>
                <a:gd fmla="*/ 209 h 220" name="T39"/>
                <a:gd fmla="*/ 146 w 220" name="T40"/>
                <a:gd fmla="*/ 184 h 220" name="T41"/>
                <a:gd fmla="*/ 171 w 220" name="T42"/>
                <a:gd fmla="*/ 198 h 220" name="T43"/>
                <a:gd fmla="*/ 194 w 220" name="T44"/>
                <a:gd fmla="*/ 181 h 220" name="T45"/>
                <a:gd fmla="*/ 184 w 220" name="T46"/>
                <a:gd fmla="*/ 146 h 220" name="T47"/>
                <a:gd fmla="*/ 209 w 220" name="T48"/>
                <a:gd fmla="*/ 133 h 220" name="T49"/>
                <a:gd fmla="*/ 220 w 220" name="T50"/>
                <a:gd fmla="*/ 101 h 220" name="T51"/>
                <a:gd fmla="*/ 185 w 220" name="T52"/>
                <a:gd fmla="*/ 124 h 220" name="T53"/>
                <a:gd fmla="*/ 172 w 220" name="T54"/>
                <a:gd fmla="*/ 140 h 220" name="T55"/>
                <a:gd fmla="*/ 185 w 220" name="T56"/>
                <a:gd fmla="*/ 171 h 220" name="T57"/>
                <a:gd fmla="*/ 154 w 220" name="T58"/>
                <a:gd fmla="*/ 173 h 220" name="T59"/>
                <a:gd fmla="*/ 140 w 220" name="T60"/>
                <a:gd fmla="*/ 172 h 220" name="T61"/>
                <a:gd fmla="*/ 124 w 220" name="T62"/>
                <a:gd fmla="*/ 185 h 220" name="T63"/>
                <a:gd fmla="*/ 101 w 220" name="T64"/>
                <a:gd fmla="*/ 206 h 220" name="T65"/>
                <a:gd fmla="*/ 87 w 220" name="T66"/>
                <a:gd fmla="*/ 175 h 220" name="T67"/>
                <a:gd fmla="*/ 74 w 220" name="T68"/>
                <a:gd fmla="*/ 170 h 220" name="T69"/>
                <a:gd fmla="*/ 49 w 220" name="T70"/>
                <a:gd fmla="*/ 185 h 220" name="T71"/>
                <a:gd fmla="*/ 47 w 220" name="T72"/>
                <a:gd fmla="*/ 154 h 220" name="T73"/>
                <a:gd fmla="*/ 45 w 220" name="T74"/>
                <a:gd fmla="*/ 133 h 220" name="T75"/>
                <a:gd fmla="*/ 14 w 220" name="T76"/>
                <a:gd fmla="*/ 119 h 220" name="T77"/>
                <a:gd fmla="*/ 35 w 220" name="T78"/>
                <a:gd fmla="*/ 96 h 220" name="T79"/>
                <a:gd fmla="*/ 48 w 220" name="T80"/>
                <a:gd fmla="*/ 80 h 220" name="T81"/>
                <a:gd fmla="*/ 35 w 220" name="T82"/>
                <a:gd fmla="*/ 49 h 220" name="T83"/>
                <a:gd fmla="*/ 66 w 220" name="T84"/>
                <a:gd fmla="*/ 47 h 220" name="T85"/>
                <a:gd fmla="*/ 80 w 220" name="T86"/>
                <a:gd fmla="*/ 48 h 220" name="T87"/>
                <a:gd fmla="*/ 96 w 220" name="T88"/>
                <a:gd fmla="*/ 35 h 220" name="T89"/>
                <a:gd fmla="*/ 119 w 220" name="T90"/>
                <a:gd fmla="*/ 14 h 220" name="T91"/>
                <a:gd fmla="*/ 133 w 220" name="T92"/>
                <a:gd fmla="*/ 45 h 220" name="T93"/>
                <a:gd fmla="*/ 146 w 220" name="T94"/>
                <a:gd fmla="*/ 50 h 220" name="T95"/>
                <a:gd fmla="*/ 171 w 220" name="T96"/>
                <a:gd fmla="*/ 35 h 220" name="T97"/>
                <a:gd fmla="*/ 173 w 220" name="T98"/>
                <a:gd fmla="*/ 66 h 220" name="T99"/>
                <a:gd fmla="*/ 175 w 220" name="T100"/>
                <a:gd fmla="*/ 87 h 220" name="T101"/>
                <a:gd fmla="*/ 206 w 220" name="T102"/>
                <a:gd fmla="*/ 101 h 220" name="T103"/>
                <a:gd fmla="*/ 185 w 220" name="T104"/>
                <a:gd fmla="*/ 124 h 22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20" w="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a:extLst>
              <a:ext uri="{91240B29-F687-4f45-9708-019B960494DF}">
                <a14:hiddenLine w="9525">
                  <a:solidFill>
                    <a:srgbClr val="000000"/>
                  </a:solidFill>
                  <a:round/>
                  <a:headEnd/>
                  <a:tailEnd/>
                </a14:hiddenLine>
              </a:ext>
            </a:extLst>
          </p:spPr>
          <p:txBody>
            <a:bodyPr anchor="t" anchorCtr="0" bIns="61040" compatLnSpc="1" lIns="122082" numCol="1" rIns="122082" tIns="61040" vert="horz" wrap="square">
              <a:prstTxWarp prst="textNoShape">
                <a:avLst/>
              </a:prstTxWarp>
            </a:bodyPr>
            <a:lstStyle/>
            <a:p>
              <a:pPr algn="just">
                <a:lnSpc>
                  <a:spcPct val="120000"/>
                </a:lnSpc>
              </a:pPr>
              <a:endParaRPr lang="id-ID" sz="800">
                <a:latin charset="0" panose="020b0604020202020204" pitchFamily="34" typeface="Arial"/>
                <a:ea charset="-122" pitchFamily="34" typeface="微软雅黑"/>
                <a:cs typeface="+mn-ea"/>
                <a:sym charset="0" panose="020b0604020202020204" pitchFamily="34" typeface="Arial"/>
              </a:endParaRPr>
            </a:p>
          </p:txBody>
        </p:sp>
        <p:sp>
          <p:nvSpPr>
            <p:cNvPr id="41" name="Freeform 20"/>
            <p:cNvSpPr>
              <a:spLocks noEditPoints="1"/>
            </p:cNvSpPr>
            <p:nvPr/>
          </p:nvSpPr>
          <p:spPr bwMode="auto">
            <a:xfrm>
              <a:off x="-2538413" y="300038"/>
              <a:ext cx="360362" cy="360363"/>
            </a:xfrm>
            <a:custGeom>
              <a:gdLst>
                <a:gd fmla="*/ 48 w 96" name="T0"/>
                <a:gd fmla="*/ 0 h 96" name="T1"/>
                <a:gd fmla="*/ 0 w 96" name="T2"/>
                <a:gd fmla="*/ 48 h 96" name="T3"/>
                <a:gd fmla="*/ 48 w 96" name="T4"/>
                <a:gd fmla="*/ 96 h 96" name="T5"/>
                <a:gd fmla="*/ 96 w 96" name="T6"/>
                <a:gd fmla="*/ 48 h 96" name="T7"/>
                <a:gd fmla="*/ 48 w 96" name="T8"/>
                <a:gd fmla="*/ 0 h 96" name="T9"/>
                <a:gd fmla="*/ 48 w 96" name="T10"/>
                <a:gd fmla="*/ 90 h 96" name="T11"/>
                <a:gd fmla="*/ 6 w 96" name="T12"/>
                <a:gd fmla="*/ 48 h 96" name="T13"/>
                <a:gd fmla="*/ 48 w 96" name="T14"/>
                <a:gd fmla="*/ 6 h 96" name="T15"/>
                <a:gd fmla="*/ 90 w 96" name="T16"/>
                <a:gd fmla="*/ 48 h 96" name="T17"/>
                <a:gd fmla="*/ 48 w 96" name="T18"/>
                <a:gd fmla="*/ 90 h 9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6" w="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a:extLst>
              <a:ext uri="{91240B29-F687-4f45-9708-019B960494DF}">
                <a14:hiddenLine w="9525">
                  <a:solidFill>
                    <a:srgbClr val="000000"/>
                  </a:solidFill>
                  <a:round/>
                  <a:headEnd/>
                  <a:tailEnd/>
                </a14:hiddenLine>
              </a:ext>
            </a:extLst>
          </p:spPr>
          <p:txBody>
            <a:bodyPr anchor="t" anchorCtr="0" bIns="61040" compatLnSpc="1" lIns="122082" numCol="1" rIns="122082" tIns="61040" vert="horz" wrap="square">
              <a:prstTxWarp prst="textNoShape">
                <a:avLst/>
              </a:prstTxWarp>
            </a:bodyPr>
            <a:lstStyle/>
            <a:p>
              <a:pPr algn="just">
                <a:lnSpc>
                  <a:spcPct val="120000"/>
                </a:lnSpc>
              </a:pPr>
              <a:endParaRPr lang="id-ID" sz="800">
                <a:latin charset="0" panose="020b0604020202020204" pitchFamily="34" typeface="Arial"/>
                <a:ea charset="-122" pitchFamily="34" typeface="微软雅黑"/>
                <a:cs typeface="+mn-ea"/>
                <a:sym charset="0" panose="020b0604020202020204" pitchFamily="34" typeface="Arial"/>
              </a:endParaRPr>
            </a:p>
          </p:txBody>
        </p:sp>
        <p:sp>
          <p:nvSpPr>
            <p:cNvPr id="42" name="Freeform 21"/>
            <p:cNvSpPr>
              <a:spLocks noEditPoints="1"/>
            </p:cNvSpPr>
            <p:nvPr/>
          </p:nvSpPr>
          <p:spPr bwMode="auto">
            <a:xfrm>
              <a:off x="-2460625" y="374650"/>
              <a:ext cx="207962" cy="206375"/>
            </a:xfrm>
            <a:custGeom>
              <a:gdLst>
                <a:gd fmla="*/ 27 w 55" name="T0"/>
                <a:gd fmla="*/ 0 h 55" name="T1"/>
                <a:gd fmla="*/ 0 w 55" name="T2"/>
                <a:gd fmla="*/ 28 h 55" name="T3"/>
                <a:gd fmla="*/ 27 w 55" name="T4"/>
                <a:gd fmla="*/ 55 h 55" name="T5"/>
                <a:gd fmla="*/ 55 w 55" name="T6"/>
                <a:gd fmla="*/ 28 h 55" name="T7"/>
                <a:gd fmla="*/ 27 w 55" name="T8"/>
                <a:gd fmla="*/ 0 h 55" name="T9"/>
                <a:gd fmla="*/ 27 w 55" name="T10"/>
                <a:gd fmla="*/ 49 h 55" name="T11"/>
                <a:gd fmla="*/ 6 w 55" name="T12"/>
                <a:gd fmla="*/ 28 h 55" name="T13"/>
                <a:gd fmla="*/ 27 w 55" name="T14"/>
                <a:gd fmla="*/ 7 h 55" name="T15"/>
                <a:gd fmla="*/ 48 w 55" name="T16"/>
                <a:gd fmla="*/ 28 h 55" name="T17"/>
                <a:gd fmla="*/ 27 w 55" name="T18"/>
                <a:gd fmla="*/ 49 h 5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5" w="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a:extLst>
              <a:ext uri="{91240B29-F687-4f45-9708-019B960494DF}">
                <a14:hiddenLine w="9525">
                  <a:solidFill>
                    <a:srgbClr val="000000"/>
                  </a:solidFill>
                  <a:round/>
                  <a:headEnd/>
                  <a:tailEnd/>
                </a14:hiddenLine>
              </a:ext>
            </a:extLst>
          </p:spPr>
          <p:txBody>
            <a:bodyPr anchor="t" anchorCtr="0" bIns="61040" compatLnSpc="1" lIns="122082" numCol="1" rIns="122082" tIns="61040" vert="horz" wrap="square">
              <a:prstTxWarp prst="textNoShape">
                <a:avLst/>
              </a:prstTxWarp>
            </a:bodyPr>
            <a:lstStyle/>
            <a:p>
              <a:pPr algn="just">
                <a:lnSpc>
                  <a:spcPct val="120000"/>
                </a:lnSpc>
              </a:pPr>
              <a:endParaRPr lang="id-ID" sz="800">
                <a:latin charset="0" panose="020b0604020202020204" pitchFamily="34" typeface="Arial"/>
                <a:ea charset="-122" pitchFamily="34" typeface="微软雅黑"/>
                <a:cs typeface="+mn-ea"/>
                <a:sym charset="0" panose="020b0604020202020204" pitchFamily="34" typeface="Arial"/>
              </a:endParaRPr>
            </a:p>
          </p:txBody>
        </p:sp>
      </p:grpSp>
      <p:grpSp>
        <p:nvGrpSpPr>
          <p:cNvPr id="43" name="Group 42"/>
          <p:cNvGrpSpPr/>
          <p:nvPr/>
        </p:nvGrpSpPr>
        <p:grpSpPr>
          <a:xfrm>
            <a:off x="5918415" y="5141654"/>
            <a:ext cx="410559" cy="313850"/>
            <a:chOff x="5516563" y="84138"/>
            <a:chExt cx="1414463" cy="1081087"/>
          </a:xfrm>
          <a:solidFill>
            <a:schemeClr val="bg1"/>
          </a:solidFill>
        </p:grpSpPr>
        <p:sp>
          <p:nvSpPr>
            <p:cNvPr id="44" name="Freeform 13"/>
            <p:cNvSpPr>
              <a:spLocks noEditPoints="1"/>
            </p:cNvSpPr>
            <p:nvPr/>
          </p:nvSpPr>
          <p:spPr bwMode="auto">
            <a:xfrm>
              <a:off x="5688013" y="249238"/>
              <a:ext cx="896938" cy="698500"/>
            </a:xfrm>
            <a:custGeom>
              <a:gdLst>
                <a:gd fmla="*/ 214 w 239" name="T0"/>
                <a:gd fmla="*/ 9 h 186" name="T1"/>
                <a:gd fmla="*/ 120 w 239" name="T2"/>
                <a:gd fmla="*/ 0 h 186" name="T3"/>
                <a:gd fmla="*/ 26 w 239" name="T4"/>
                <a:gd fmla="*/ 9 h 186" name="T5"/>
                <a:gd fmla="*/ 17 w 239" name="T6"/>
                <a:gd fmla="*/ 17 h 186" name="T7"/>
                <a:gd fmla="*/ 17 w 239" name="T8"/>
                <a:gd fmla="*/ 169 h 186" name="T9"/>
                <a:gd fmla="*/ 26 w 239" name="T10"/>
                <a:gd fmla="*/ 177 h 186" name="T11"/>
                <a:gd fmla="*/ 120 w 239" name="T12"/>
                <a:gd fmla="*/ 186 h 186" name="T13"/>
                <a:gd fmla="*/ 214 w 239" name="T14"/>
                <a:gd fmla="*/ 177 h 186" name="T15"/>
                <a:gd fmla="*/ 222 w 239" name="T16"/>
                <a:gd fmla="*/ 169 h 186" name="T17"/>
                <a:gd fmla="*/ 222 w 239" name="T18"/>
                <a:gd fmla="*/ 17 h 186" name="T19"/>
                <a:gd fmla="*/ 214 w 239" name="T20"/>
                <a:gd fmla="*/ 9 h 186" name="T21"/>
                <a:gd fmla="*/ 211 w 239" name="T22"/>
                <a:gd fmla="*/ 165 h 186" name="T23"/>
                <a:gd fmla="*/ 28 w 239" name="T24"/>
                <a:gd fmla="*/ 165 h 186" name="T25"/>
                <a:gd fmla="*/ 28 w 239" name="T26"/>
                <a:gd fmla="*/ 21 h 186" name="T27"/>
                <a:gd fmla="*/ 211 w 239" name="T28"/>
                <a:gd fmla="*/ 21 h 186" name="T29"/>
                <a:gd fmla="*/ 211 w 239" name="T30"/>
                <a:gd fmla="*/ 165 h 186"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86" w="239">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a:extLst>
              <a:ext uri="{91240B29-F687-4f45-9708-019B960494DF}">
                <a14:hiddenLine w="9525">
                  <a:solidFill>
                    <a:srgbClr val="000000"/>
                  </a:solidFill>
                  <a:round/>
                  <a:headEnd/>
                  <a:tailEnd/>
                </a14:hiddenLine>
              </a:ext>
            </a:extLst>
          </p:spPr>
          <p:txBody>
            <a:bodyPr anchor="t" anchorCtr="0" bIns="61040" compatLnSpc="1" lIns="122082" numCol="1" rIns="122082" tIns="61040" vert="horz" wrap="square">
              <a:prstTxWarp prst="textNoShape">
                <a:avLst/>
              </a:prstTxWarp>
            </a:bodyPr>
            <a:lstStyle/>
            <a:p>
              <a:pPr algn="just">
                <a:lnSpc>
                  <a:spcPct val="120000"/>
                </a:lnSpc>
              </a:pPr>
              <a:endParaRPr lang="id-ID" sz="800">
                <a:latin charset="0" panose="020b0604020202020204" pitchFamily="34" typeface="Arial"/>
                <a:ea charset="-122" pitchFamily="34" typeface="微软雅黑"/>
                <a:cs typeface="+mn-ea"/>
                <a:sym charset="0" panose="020b0604020202020204" pitchFamily="34" typeface="Arial"/>
              </a:endParaRPr>
            </a:p>
          </p:txBody>
        </p:sp>
        <p:sp>
          <p:nvSpPr>
            <p:cNvPr id="45" name="Freeform 14"/>
            <p:cNvSpPr>
              <a:spLocks noEditPoints="1"/>
            </p:cNvSpPr>
            <p:nvPr/>
          </p:nvSpPr>
          <p:spPr bwMode="auto">
            <a:xfrm>
              <a:off x="5516563" y="84138"/>
              <a:ext cx="1414463" cy="1081087"/>
            </a:xfrm>
            <a:custGeom>
              <a:gdLst>
                <a:gd fmla="*/ 359 w 377" name="T0"/>
                <a:gd fmla="*/ 27 h 288" name="T1"/>
                <a:gd fmla="*/ 340 w 377" name="T2"/>
                <a:gd fmla="*/ 9 h 288" name="T3"/>
                <a:gd fmla="*/ 189 w 377" name="T4"/>
                <a:gd fmla="*/ 0 h 288" name="T5"/>
                <a:gd fmla="*/ 37 w 377" name="T6"/>
                <a:gd fmla="*/ 9 h 288" name="T7"/>
                <a:gd fmla="*/ 18 w 377" name="T8"/>
                <a:gd fmla="*/ 27 h 288" name="T9"/>
                <a:gd fmla="*/ 18 w 377" name="T10"/>
                <a:gd fmla="*/ 250 h 288" name="T11"/>
                <a:gd fmla="*/ 37 w 377" name="T12"/>
                <a:gd fmla="*/ 267 h 288" name="T13"/>
                <a:gd fmla="*/ 110 w 377" name="T14"/>
                <a:gd fmla="*/ 274 h 288" name="T15"/>
                <a:gd fmla="*/ 108 w 377" name="T16"/>
                <a:gd fmla="*/ 276 h 288" name="T17"/>
                <a:gd fmla="*/ 189 w 377" name="T18"/>
                <a:gd fmla="*/ 288 h 288" name="T19"/>
                <a:gd fmla="*/ 269 w 377" name="T20"/>
                <a:gd fmla="*/ 276 h 288" name="T21"/>
                <a:gd fmla="*/ 267 w 377" name="T22"/>
                <a:gd fmla="*/ 274 h 288" name="T23"/>
                <a:gd fmla="*/ 340 w 377" name="T24"/>
                <a:gd fmla="*/ 267 h 288" name="T25"/>
                <a:gd fmla="*/ 359 w 377" name="T26"/>
                <a:gd fmla="*/ 250 h 288" name="T27"/>
                <a:gd fmla="*/ 359 w 377" name="T28"/>
                <a:gd fmla="*/ 27 h 288" name="T29"/>
                <a:gd fmla="*/ 337 w 377" name="T30"/>
                <a:gd fmla="*/ 244 h 288" name="T31"/>
                <a:gd fmla="*/ 40 w 377" name="T32"/>
                <a:gd fmla="*/ 244 h 288" name="T33"/>
                <a:gd fmla="*/ 40 w 377" name="T34"/>
                <a:gd fmla="*/ 32 h 288" name="T35"/>
                <a:gd fmla="*/ 337 w 377" name="T36"/>
                <a:gd fmla="*/ 32 h 288" name="T37"/>
                <a:gd fmla="*/ 337 w 377" name="T38"/>
                <a:gd fmla="*/ 244 h 28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8" w="377">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a:extLst>
              <a:ext uri="{91240B29-F687-4f45-9708-019B960494DF}">
                <a14:hiddenLine w="9525">
                  <a:solidFill>
                    <a:srgbClr val="000000"/>
                  </a:solidFill>
                  <a:round/>
                  <a:headEnd/>
                  <a:tailEnd/>
                </a14:hiddenLine>
              </a:ext>
            </a:extLst>
          </p:spPr>
          <p:txBody>
            <a:bodyPr anchor="t" anchorCtr="0" bIns="61040" compatLnSpc="1" lIns="122082" numCol="1" rIns="122082" tIns="61040" vert="horz" wrap="square">
              <a:prstTxWarp prst="textNoShape">
                <a:avLst/>
              </a:prstTxWarp>
            </a:bodyPr>
            <a:lstStyle/>
            <a:p>
              <a:pPr algn="just">
                <a:lnSpc>
                  <a:spcPct val="120000"/>
                </a:lnSpc>
              </a:pPr>
              <a:endParaRPr lang="id-ID" sz="800">
                <a:latin charset="0" panose="020b0604020202020204" pitchFamily="34" typeface="Arial"/>
                <a:ea charset="-122" pitchFamily="34" typeface="微软雅黑"/>
                <a:cs typeface="+mn-ea"/>
                <a:sym charset="0" panose="020b0604020202020204" pitchFamily="34" typeface="Arial"/>
              </a:endParaRPr>
            </a:p>
          </p:txBody>
        </p:sp>
        <p:sp>
          <p:nvSpPr>
            <p:cNvPr id="46" name="Freeform 15"/>
            <p:cNvSpPr>
              <a:spLocks noEditPoints="1"/>
            </p:cNvSpPr>
            <p:nvPr/>
          </p:nvSpPr>
          <p:spPr bwMode="auto">
            <a:xfrm>
              <a:off x="6611938" y="301625"/>
              <a:ext cx="131763" cy="128587"/>
            </a:xfrm>
            <a:custGeom>
              <a:gdLst>
                <a:gd fmla="*/ 17 w 35" name="T0"/>
                <a:gd fmla="*/ 34 h 34" name="T1"/>
                <a:gd fmla="*/ 35 w 35" name="T2"/>
                <a:gd fmla="*/ 17 h 34" name="T3"/>
                <a:gd fmla="*/ 17 w 35" name="T4"/>
                <a:gd fmla="*/ 0 h 34" name="T5"/>
                <a:gd fmla="*/ 0 w 35" name="T6"/>
                <a:gd fmla="*/ 17 h 34" name="T7"/>
                <a:gd fmla="*/ 17 w 35" name="T8"/>
                <a:gd fmla="*/ 34 h 34" name="T9"/>
                <a:gd fmla="*/ 17 w 35" name="T10"/>
                <a:gd fmla="*/ 11 h 34" name="T11"/>
                <a:gd fmla="*/ 23 w 35" name="T12"/>
                <a:gd fmla="*/ 17 h 34" name="T13"/>
                <a:gd fmla="*/ 17 w 35" name="T14"/>
                <a:gd fmla="*/ 23 h 34" name="T15"/>
                <a:gd fmla="*/ 12 w 35" name="T16"/>
                <a:gd fmla="*/ 17 h 34" name="T17"/>
                <a:gd fmla="*/ 17 w 35" name="T18"/>
                <a:gd fmla="*/ 11 h 3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4" w="35">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61040" compatLnSpc="1" lIns="122082" numCol="1" rIns="122082" tIns="61040" vert="horz" wrap="square">
              <a:prstTxWarp prst="textNoShape">
                <a:avLst/>
              </a:prstTxWarp>
            </a:bodyPr>
            <a:lstStyle/>
            <a:p>
              <a:pPr algn="just">
                <a:lnSpc>
                  <a:spcPct val="120000"/>
                </a:lnSpc>
              </a:pPr>
              <a:endParaRPr lang="id-ID" sz="800">
                <a:latin charset="0" panose="020b0604020202020204" pitchFamily="34" typeface="Arial"/>
                <a:ea charset="-122" pitchFamily="34" typeface="微软雅黑"/>
                <a:cs typeface="+mn-ea"/>
                <a:sym charset="0" panose="020b0604020202020204" pitchFamily="34" typeface="Arial"/>
              </a:endParaRPr>
            </a:p>
          </p:txBody>
        </p:sp>
        <p:sp>
          <p:nvSpPr>
            <p:cNvPr id="47" name="Freeform 16"/>
            <p:cNvSpPr/>
            <p:nvPr/>
          </p:nvSpPr>
          <p:spPr bwMode="auto">
            <a:xfrm>
              <a:off x="6570663" y="860425"/>
              <a:ext cx="173038" cy="46037"/>
            </a:xfrm>
            <a:custGeom>
              <a:gdLst>
                <a:gd fmla="*/ 40 w 46" name="T0"/>
                <a:gd fmla="*/ 0 h 12" name="T1"/>
                <a:gd fmla="*/ 5 w 46" name="T2"/>
                <a:gd fmla="*/ 0 h 12" name="T3"/>
                <a:gd fmla="*/ 0 w 46" name="T4"/>
                <a:gd fmla="*/ 6 h 12" name="T5"/>
                <a:gd fmla="*/ 5 w 46" name="T6"/>
                <a:gd fmla="*/ 12 h 12" name="T7"/>
                <a:gd fmla="*/ 40 w 46" name="T8"/>
                <a:gd fmla="*/ 12 h 12" name="T9"/>
                <a:gd fmla="*/ 46 w 46" name="T10"/>
                <a:gd fmla="*/ 6 h 12" name="T11"/>
                <a:gd fmla="*/ 40 w 46" name="T12"/>
                <a:gd fmla="*/ 0 h 12" name="T13"/>
              </a:gdLst>
              <a:cxnLst>
                <a:cxn ang="0">
                  <a:pos x="T0" y="T1"/>
                </a:cxn>
                <a:cxn ang="0">
                  <a:pos x="T2" y="T3"/>
                </a:cxn>
                <a:cxn ang="0">
                  <a:pos x="T4" y="T5"/>
                </a:cxn>
                <a:cxn ang="0">
                  <a:pos x="T6" y="T7"/>
                </a:cxn>
                <a:cxn ang="0">
                  <a:pos x="T8" y="T9"/>
                </a:cxn>
                <a:cxn ang="0">
                  <a:pos x="T10" y="T11"/>
                </a:cxn>
                <a:cxn ang="0">
                  <a:pos x="T12" y="T13"/>
                </a:cxn>
              </a:cxnLst>
              <a:rect b="b" l="0" r="r" t="0"/>
              <a:pathLst>
                <a:path h="12" w="46">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61040" compatLnSpc="1" lIns="122082" numCol="1" rIns="122082" tIns="61040" vert="horz" wrap="square">
              <a:prstTxWarp prst="textNoShape">
                <a:avLst/>
              </a:prstTxWarp>
            </a:bodyPr>
            <a:lstStyle/>
            <a:p>
              <a:pPr algn="just">
                <a:lnSpc>
                  <a:spcPct val="120000"/>
                </a:lnSpc>
              </a:pPr>
              <a:endParaRPr lang="id-ID" sz="800">
                <a:latin charset="0" panose="020b0604020202020204" pitchFamily="34" typeface="Arial"/>
                <a:ea charset="-122" pitchFamily="34" typeface="微软雅黑"/>
                <a:cs typeface="+mn-ea"/>
                <a:sym charset="0" panose="020b0604020202020204" pitchFamily="34" typeface="Arial"/>
              </a:endParaRPr>
            </a:p>
          </p:txBody>
        </p:sp>
        <p:sp>
          <p:nvSpPr>
            <p:cNvPr id="48" name="Freeform 17"/>
            <p:cNvSpPr/>
            <p:nvPr/>
          </p:nvSpPr>
          <p:spPr bwMode="auto">
            <a:xfrm>
              <a:off x="6611938" y="733425"/>
              <a:ext cx="173038" cy="41275"/>
            </a:xfrm>
            <a:custGeom>
              <a:gdLst>
                <a:gd fmla="*/ 40 w 46" name="T0"/>
                <a:gd fmla="*/ 0 h 11" name="T1"/>
                <a:gd fmla="*/ 6 w 46" name="T2"/>
                <a:gd fmla="*/ 0 h 11" name="T3"/>
                <a:gd fmla="*/ 0 w 46" name="T4"/>
                <a:gd fmla="*/ 5 h 11" name="T5"/>
                <a:gd fmla="*/ 6 w 46" name="T6"/>
                <a:gd fmla="*/ 11 h 11" name="T7"/>
                <a:gd fmla="*/ 40 w 46" name="T8"/>
                <a:gd fmla="*/ 11 h 11" name="T9"/>
                <a:gd fmla="*/ 46 w 46" name="T10"/>
                <a:gd fmla="*/ 5 h 11" name="T11"/>
                <a:gd fmla="*/ 40 w 46" name="T12"/>
                <a:gd fmla="*/ 0 h 11" name="T13"/>
              </a:gdLst>
              <a:cxnLst>
                <a:cxn ang="0">
                  <a:pos x="T0" y="T1"/>
                </a:cxn>
                <a:cxn ang="0">
                  <a:pos x="T2" y="T3"/>
                </a:cxn>
                <a:cxn ang="0">
                  <a:pos x="T4" y="T5"/>
                </a:cxn>
                <a:cxn ang="0">
                  <a:pos x="T6" y="T7"/>
                </a:cxn>
                <a:cxn ang="0">
                  <a:pos x="T8" y="T9"/>
                </a:cxn>
                <a:cxn ang="0">
                  <a:pos x="T10" y="T11"/>
                </a:cxn>
                <a:cxn ang="0">
                  <a:pos x="T12" y="T13"/>
                </a:cxn>
              </a:cxnLst>
              <a:rect b="b" l="0" r="r" t="0"/>
              <a:pathLst>
                <a:path h="11" w="46">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61040" compatLnSpc="1" lIns="122082" numCol="1" rIns="122082" tIns="61040" vert="horz" wrap="square">
              <a:prstTxWarp prst="textNoShape">
                <a:avLst/>
              </a:prstTxWarp>
            </a:bodyPr>
            <a:lstStyle/>
            <a:p>
              <a:pPr algn="just">
                <a:lnSpc>
                  <a:spcPct val="120000"/>
                </a:lnSpc>
              </a:pPr>
              <a:endParaRPr lang="id-ID" sz="800">
                <a:latin charset="0" panose="020b0604020202020204" pitchFamily="34" typeface="Arial"/>
                <a:ea charset="-122" pitchFamily="34" typeface="微软雅黑"/>
                <a:cs typeface="+mn-ea"/>
                <a:sym charset="0" panose="020b0604020202020204" pitchFamily="34" typeface="Arial"/>
              </a:endParaRPr>
            </a:p>
          </p:txBody>
        </p:sp>
        <p:sp>
          <p:nvSpPr>
            <p:cNvPr id="49" name="Freeform 18"/>
            <p:cNvSpPr/>
            <p:nvPr/>
          </p:nvSpPr>
          <p:spPr bwMode="auto">
            <a:xfrm>
              <a:off x="6611938" y="601663"/>
              <a:ext cx="173038" cy="46037"/>
            </a:xfrm>
            <a:custGeom>
              <a:gdLst>
                <a:gd fmla="*/ 40 w 46" name="T0"/>
                <a:gd fmla="*/ 0 h 12" name="T1"/>
                <a:gd fmla="*/ 6 w 46" name="T2"/>
                <a:gd fmla="*/ 0 h 12" name="T3"/>
                <a:gd fmla="*/ 0 w 46" name="T4"/>
                <a:gd fmla="*/ 6 h 12" name="T5"/>
                <a:gd fmla="*/ 6 w 46" name="T6"/>
                <a:gd fmla="*/ 12 h 12" name="T7"/>
                <a:gd fmla="*/ 40 w 46" name="T8"/>
                <a:gd fmla="*/ 12 h 12" name="T9"/>
                <a:gd fmla="*/ 46 w 46" name="T10"/>
                <a:gd fmla="*/ 6 h 12" name="T11"/>
                <a:gd fmla="*/ 40 w 46" name="T12"/>
                <a:gd fmla="*/ 0 h 12" name="T13"/>
              </a:gdLst>
              <a:cxnLst>
                <a:cxn ang="0">
                  <a:pos x="T0" y="T1"/>
                </a:cxn>
                <a:cxn ang="0">
                  <a:pos x="T2" y="T3"/>
                </a:cxn>
                <a:cxn ang="0">
                  <a:pos x="T4" y="T5"/>
                </a:cxn>
                <a:cxn ang="0">
                  <a:pos x="T6" y="T7"/>
                </a:cxn>
                <a:cxn ang="0">
                  <a:pos x="T8" y="T9"/>
                </a:cxn>
                <a:cxn ang="0">
                  <a:pos x="T10" y="T11"/>
                </a:cxn>
                <a:cxn ang="0">
                  <a:pos x="T12" y="T13"/>
                </a:cxn>
              </a:cxnLst>
              <a:rect b="b" l="0" r="r" t="0"/>
              <a:pathLst>
                <a:path h="12" w="46">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61040" compatLnSpc="1" lIns="122082" numCol="1" rIns="122082" tIns="61040" vert="horz" wrap="square">
              <a:prstTxWarp prst="textNoShape">
                <a:avLst/>
              </a:prstTxWarp>
            </a:bodyPr>
            <a:lstStyle/>
            <a:p>
              <a:pPr algn="just">
                <a:lnSpc>
                  <a:spcPct val="120000"/>
                </a:lnSpc>
              </a:pPr>
              <a:endParaRPr lang="id-ID" sz="800">
                <a:latin charset="0" panose="020b0604020202020204" pitchFamily="34" typeface="Arial"/>
                <a:ea charset="-122" pitchFamily="34" typeface="微软雅黑"/>
                <a:cs typeface="+mn-ea"/>
                <a:sym charset="0" panose="020b0604020202020204" pitchFamily="34" typeface="Arial"/>
              </a:endParaRPr>
            </a:p>
          </p:txBody>
        </p:sp>
        <p:sp>
          <p:nvSpPr>
            <p:cNvPr id="50" name="Freeform 19"/>
            <p:cNvSpPr/>
            <p:nvPr/>
          </p:nvSpPr>
          <p:spPr bwMode="auto">
            <a:xfrm>
              <a:off x="5880100" y="422275"/>
              <a:ext cx="258763" cy="179387"/>
            </a:xfrm>
            <a:custGeom>
              <a:gdLst>
                <a:gd fmla="*/ 63 w 69" name="T0"/>
                <a:gd fmla="*/ 0 h 48" name="T1"/>
                <a:gd fmla="*/ 10 w 69" name="T2"/>
                <a:gd fmla="*/ 4 h 48" name="T3"/>
                <a:gd fmla="*/ 3 w 69" name="T4"/>
                <a:gd fmla="*/ 10 h 48" name="T5"/>
                <a:gd fmla="*/ 0 w 69" name="T6"/>
                <a:gd fmla="*/ 42 h 48" name="T7"/>
                <a:gd fmla="*/ 5 w 69" name="T8"/>
                <a:gd fmla="*/ 48 h 48" name="T9"/>
                <a:gd fmla="*/ 11 w 69" name="T10"/>
                <a:gd fmla="*/ 42 h 48" name="T11"/>
                <a:gd fmla="*/ 13 w 69" name="T12"/>
                <a:gd fmla="*/ 21 h 48" name="T13"/>
                <a:gd fmla="*/ 20 w 69" name="T14"/>
                <a:gd fmla="*/ 14 h 48" name="T15"/>
                <a:gd fmla="*/ 63 w 69" name="T16"/>
                <a:gd fmla="*/ 11 h 48" name="T17"/>
                <a:gd fmla="*/ 69 w 69" name="T18"/>
                <a:gd fmla="*/ 5 h 48" name="T19"/>
                <a:gd fmla="*/ 63 w 69" name="T20"/>
                <a:gd fmla="*/ 0 h 4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8" w="69">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61040" compatLnSpc="1" lIns="122082" numCol="1" rIns="122082" tIns="61040" vert="horz" wrap="square">
              <a:prstTxWarp prst="textNoShape">
                <a:avLst/>
              </a:prstTxWarp>
            </a:bodyPr>
            <a:lstStyle/>
            <a:p>
              <a:pPr algn="just">
                <a:lnSpc>
                  <a:spcPct val="120000"/>
                </a:lnSpc>
              </a:pPr>
              <a:endParaRPr lang="id-ID" sz="800">
                <a:latin charset="0" panose="020b0604020202020204" pitchFamily="34" typeface="Arial"/>
                <a:ea charset="-122" pitchFamily="34" typeface="微软雅黑"/>
                <a:cs typeface="+mn-ea"/>
                <a:sym charset="0" panose="020b0604020202020204" pitchFamily="34" typeface="Arial"/>
              </a:endParaRPr>
            </a:p>
          </p:txBody>
        </p:sp>
      </p:grpSp>
      <p:grpSp>
        <p:nvGrpSpPr>
          <p:cNvPr id="51" name="Group 50"/>
          <p:cNvGrpSpPr/>
          <p:nvPr/>
        </p:nvGrpSpPr>
        <p:grpSpPr>
          <a:xfrm>
            <a:off x="6759827" y="4071136"/>
            <a:ext cx="424838" cy="365928"/>
            <a:chOff x="2727325" y="-39687"/>
            <a:chExt cx="1463675" cy="1260475"/>
          </a:xfrm>
          <a:solidFill>
            <a:schemeClr val="bg1"/>
          </a:solidFill>
        </p:grpSpPr>
        <p:sp>
          <p:nvSpPr>
            <p:cNvPr id="52" name="Freeform 20"/>
            <p:cNvSpPr>
              <a:spLocks noEditPoints="1"/>
            </p:cNvSpPr>
            <p:nvPr/>
          </p:nvSpPr>
          <p:spPr bwMode="auto">
            <a:xfrm>
              <a:off x="2727325" y="-39687"/>
              <a:ext cx="1463675" cy="1260475"/>
            </a:xfrm>
            <a:custGeom>
              <a:gdLst>
                <a:gd fmla="*/ 347 w 390" name="T0"/>
                <a:gd fmla="*/ 42 h 336" name="T1"/>
                <a:gd fmla="*/ 195 w 390" name="T2"/>
                <a:gd fmla="*/ 38 h 336" name="T3"/>
                <a:gd fmla="*/ 43 w 390" name="T4"/>
                <a:gd fmla="*/ 42 h 336" name="T5"/>
                <a:gd fmla="*/ 43 w 390" name="T6"/>
                <a:gd fmla="*/ 196 h 336" name="T7"/>
                <a:gd fmla="*/ 170 w 390" name="T8"/>
                <a:gd fmla="*/ 322 h 336" name="T9"/>
                <a:gd fmla="*/ 220 w 390" name="T10"/>
                <a:gd fmla="*/ 322 h 336" name="T11"/>
                <a:gd fmla="*/ 347 w 390" name="T12"/>
                <a:gd fmla="*/ 196 h 336" name="T13"/>
                <a:gd fmla="*/ 347 w 390" name="T14"/>
                <a:gd fmla="*/ 42 h 336" name="T15"/>
                <a:gd fmla="*/ 330 w 390" name="T16"/>
                <a:gd fmla="*/ 180 h 336" name="T17"/>
                <a:gd fmla="*/ 203 w 390" name="T18"/>
                <a:gd fmla="*/ 306 h 336" name="T19"/>
                <a:gd fmla="*/ 187 w 390" name="T20"/>
                <a:gd fmla="*/ 306 h 336" name="T21"/>
                <a:gd fmla="*/ 59 w 390" name="T22"/>
                <a:gd fmla="*/ 180 h 336" name="T23"/>
                <a:gd fmla="*/ 59 w 390" name="T24"/>
                <a:gd fmla="*/ 58 h 336" name="T25"/>
                <a:gd fmla="*/ 179 w 390" name="T26"/>
                <a:gd fmla="*/ 55 h 336" name="T27"/>
                <a:gd fmla="*/ 195 w 390" name="T28"/>
                <a:gd fmla="*/ 70 h 336" name="T29"/>
                <a:gd fmla="*/ 210 w 390" name="T30"/>
                <a:gd fmla="*/ 55 h 336" name="T31"/>
                <a:gd fmla="*/ 330 w 390" name="T32"/>
                <a:gd fmla="*/ 58 h 336" name="T33"/>
                <a:gd fmla="*/ 330 w 390" name="T34"/>
                <a:gd fmla="*/ 180 h 33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336" w="390">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a:extLst>
              <a:ext uri="{91240B29-F687-4f45-9708-019B960494DF}">
                <a14:hiddenLine w="9525">
                  <a:solidFill>
                    <a:srgbClr val="000000"/>
                  </a:solidFill>
                  <a:round/>
                  <a:headEnd/>
                  <a:tailEnd/>
                </a14:hiddenLine>
              </a:ext>
            </a:extLst>
          </p:spPr>
          <p:txBody>
            <a:bodyPr anchor="t" anchorCtr="0" bIns="61040" compatLnSpc="1" lIns="122082" numCol="1" rIns="122082" tIns="61040" vert="horz" wrap="square">
              <a:prstTxWarp prst="textNoShape">
                <a:avLst/>
              </a:prstTxWarp>
            </a:bodyPr>
            <a:lstStyle/>
            <a:p>
              <a:pPr algn="just">
                <a:lnSpc>
                  <a:spcPct val="120000"/>
                </a:lnSpc>
              </a:pPr>
              <a:endParaRPr lang="id-ID" sz="800">
                <a:latin charset="0" panose="020b0604020202020204" pitchFamily="34" typeface="Arial"/>
                <a:ea charset="-122" pitchFamily="34" typeface="微软雅黑"/>
                <a:cs typeface="+mn-ea"/>
                <a:sym charset="0" panose="020b0604020202020204" pitchFamily="34" typeface="Arial"/>
              </a:endParaRPr>
            </a:p>
          </p:txBody>
        </p:sp>
        <p:sp>
          <p:nvSpPr>
            <p:cNvPr id="53" name="Freeform 21"/>
            <p:cNvSpPr/>
            <p:nvPr/>
          </p:nvSpPr>
          <p:spPr bwMode="auto">
            <a:xfrm>
              <a:off x="2982913" y="215900"/>
              <a:ext cx="206375" cy="201612"/>
            </a:xfrm>
            <a:custGeom>
              <a:gdLst>
                <a:gd fmla="*/ 49 w 55" name="T0"/>
                <a:gd fmla="*/ 0 h 54" name="T1"/>
                <a:gd fmla="*/ 49 w 55" name="T2"/>
                <a:gd fmla="*/ 0 h 54" name="T3"/>
                <a:gd fmla="*/ 0 w 55" name="T4"/>
                <a:gd fmla="*/ 48 h 54" name="T5"/>
                <a:gd fmla="*/ 0 w 55" name="T6"/>
                <a:gd fmla="*/ 48 h 54" name="T7"/>
                <a:gd fmla="*/ 6 w 55" name="T8"/>
                <a:gd fmla="*/ 54 h 54" name="T9"/>
                <a:gd fmla="*/ 12 w 55" name="T10"/>
                <a:gd fmla="*/ 48 h 54" name="T11"/>
                <a:gd fmla="*/ 12 w 55" name="T12"/>
                <a:gd fmla="*/ 48 h 54" name="T13"/>
                <a:gd fmla="*/ 49 w 55" name="T14"/>
                <a:gd fmla="*/ 11 h 54" name="T15"/>
                <a:gd fmla="*/ 49 w 55" name="T16"/>
                <a:gd fmla="*/ 11 h 54" name="T17"/>
                <a:gd fmla="*/ 55 w 55" name="T18"/>
                <a:gd fmla="*/ 5 h 54" name="T19"/>
                <a:gd fmla="*/ 49 w 55" name="T20"/>
                <a:gd fmla="*/ 0 h 5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4" w="55">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61040" compatLnSpc="1" lIns="122082" numCol="1" rIns="122082" tIns="61040" vert="horz" wrap="square">
              <a:prstTxWarp prst="textNoShape">
                <a:avLst/>
              </a:prstTxWarp>
            </a:bodyPr>
            <a:lstStyle/>
            <a:p>
              <a:pPr algn="just">
                <a:lnSpc>
                  <a:spcPct val="120000"/>
                </a:lnSpc>
              </a:pPr>
              <a:endParaRPr lang="id-ID" sz="800">
                <a:latin charset="0" panose="020b0604020202020204" pitchFamily="34" typeface="Arial"/>
                <a:ea charset="-122" pitchFamily="34" typeface="微软雅黑"/>
                <a:cs typeface="+mn-ea"/>
                <a:sym charset="-122" pitchFamily="2" typeface="宋体"/>
              </a:endParaRPr>
            </a:p>
          </p:txBody>
        </p:sp>
      </p:grpSp>
      <p:sp>
        <p:nvSpPr>
          <p:cNvPr id="54" name="Freeform 13"/>
          <p:cNvSpPr>
            <a:spLocks noChangeAspect="1" noEditPoints="1"/>
          </p:cNvSpPr>
          <p:nvPr/>
        </p:nvSpPr>
        <p:spPr bwMode="auto">
          <a:xfrm>
            <a:off x="5764641" y="2938727"/>
            <a:ext cx="402025" cy="391579"/>
          </a:xfrm>
          <a:custGeom>
            <a:gdLst>
              <a:gd fmla="*/ 161 w 226" name="T0"/>
              <a:gd fmla="*/ 0 h 220" name="T1"/>
              <a:gd fmla="*/ 96 w 226" name="T2"/>
              <a:gd fmla="*/ 47 h 220" name="T3"/>
              <a:gd fmla="*/ 95 w 226" name="T4"/>
              <a:gd fmla="*/ 47 h 220" name="T5"/>
              <a:gd fmla="*/ 24 w 226" name="T6"/>
              <a:gd fmla="*/ 119 h 220" name="T7"/>
              <a:gd fmla="*/ 1 w 226" name="T8"/>
              <a:gd fmla="*/ 189 h 220" name="T9"/>
              <a:gd fmla="*/ 24 w 226" name="T10"/>
              <a:gd fmla="*/ 220 h 220" name="T11"/>
              <a:gd fmla="*/ 90 w 226" name="T12"/>
              <a:gd fmla="*/ 203 h 220" name="T13"/>
              <a:gd fmla="*/ 207 w 226" name="T14"/>
              <a:gd fmla="*/ 91 h 220" name="T15"/>
              <a:gd fmla="*/ 110 w 226" name="T16"/>
              <a:gd fmla="*/ 164 h 220" name="T17"/>
              <a:gd fmla="*/ 170 w 226" name="T18"/>
              <a:gd fmla="*/ 81 h 220" name="T19"/>
              <a:gd fmla="*/ 163 w 226" name="T20"/>
              <a:gd fmla="*/ 115 h 220" name="T21"/>
              <a:gd fmla="*/ 110 w 226" name="T22"/>
              <a:gd fmla="*/ 169 h 220" name="T23"/>
              <a:gd fmla="*/ 102 w 226" name="T24"/>
              <a:gd fmla="*/ 139 h 220" name="T25"/>
              <a:gd fmla="*/ 79 w 226" name="T26"/>
              <a:gd fmla="*/ 117 h 220" name="T27"/>
              <a:gd fmla="*/ 159 w 226" name="T28"/>
              <a:gd fmla="*/ 61 h 220" name="T29"/>
              <a:gd fmla="*/ 102 w 226" name="T30"/>
              <a:gd fmla="*/ 139 h 220" name="T31"/>
              <a:gd fmla="*/ 52 w 226" name="T32"/>
              <a:gd fmla="*/ 110 h 220" name="T33"/>
              <a:gd fmla="*/ 137 w 226" name="T34"/>
              <a:gd fmla="*/ 49 h 220" name="T35"/>
              <a:gd fmla="*/ 29 w 226" name="T36"/>
              <a:gd fmla="*/ 205 h 220" name="T37"/>
              <a:gd fmla="*/ 14 w 226" name="T38"/>
              <a:gd fmla="*/ 196 h 220" name="T39"/>
              <a:gd fmla="*/ 22 w 226" name="T40"/>
              <a:gd fmla="*/ 166 h 220" name="T41"/>
              <a:gd fmla="*/ 54 w 226" name="T42"/>
              <a:gd fmla="*/ 199 h 220" name="T43"/>
              <a:gd fmla="*/ 61 w 226" name="T44"/>
              <a:gd fmla="*/ 197 h 220" name="T45"/>
              <a:gd fmla="*/ 24 w 226" name="T46"/>
              <a:gd fmla="*/ 159 h 220" name="T47"/>
              <a:gd fmla="*/ 33 w 226" name="T48"/>
              <a:gd fmla="*/ 129 h 220" name="T49"/>
              <a:gd fmla="*/ 89 w 226" name="T50"/>
              <a:gd fmla="*/ 189 h 220" name="T51"/>
              <a:gd fmla="*/ 61 w 226" name="T52"/>
              <a:gd fmla="*/ 197 h 220" name="T53"/>
              <a:gd fmla="*/ 186 w 226" name="T54"/>
              <a:gd fmla="*/ 93 h 220" name="T55"/>
              <a:gd fmla="*/ 168 w 226" name="T56"/>
              <a:gd fmla="*/ 52 h 220" name="T57"/>
              <a:gd fmla="*/ 139 w 226" name="T58"/>
              <a:gd fmla="*/ 23 h 220" name="T59"/>
              <a:gd fmla="*/ 192 w 226" name="T60"/>
              <a:gd fmla="*/ 27 h 220" name="T61"/>
              <a:gd fmla="*/ 197 w 226" name="T62"/>
              <a:gd fmla="*/ 81 h 22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20" w="226">
                <a:moveTo>
                  <a:pt x="202" y="18"/>
                </a:moveTo>
                <a:cubicBezTo>
                  <a:pt x="191" y="6"/>
                  <a:pt x="176" y="0"/>
                  <a:pt x="161" y="0"/>
                </a:cubicBezTo>
                <a:cubicBezTo>
                  <a:pt x="149" y="0"/>
                  <a:pt x="137" y="5"/>
                  <a:pt x="129" y="13"/>
                </a:cubicBezTo>
                <a:cubicBezTo>
                  <a:pt x="96" y="47"/>
                  <a:pt x="96" y="47"/>
                  <a:pt x="96" y="47"/>
                </a:cubicBezTo>
                <a:cubicBezTo>
                  <a:pt x="96" y="47"/>
                  <a:pt x="95" y="47"/>
                  <a:pt x="95" y="47"/>
                </a:cubicBezTo>
                <a:cubicBezTo>
                  <a:pt x="95" y="47"/>
                  <a:pt x="95" y="47"/>
                  <a:pt x="95" y="47"/>
                </a:cubicBezTo>
                <a:cubicBezTo>
                  <a:pt x="95" y="47"/>
                  <a:pt x="95" y="47"/>
                  <a:pt x="95" y="47"/>
                </a:cubicBezTo>
                <a:cubicBezTo>
                  <a:pt x="24" y="119"/>
                  <a:pt x="24" y="119"/>
                  <a:pt x="24" y="119"/>
                </a:cubicBezTo>
                <a:cubicBezTo>
                  <a:pt x="21" y="122"/>
                  <a:pt x="19" y="126"/>
                  <a:pt x="17" y="130"/>
                </a:cubicBezTo>
                <a:cubicBezTo>
                  <a:pt x="1" y="189"/>
                  <a:pt x="1" y="189"/>
                  <a:pt x="1" y="189"/>
                </a:cubicBezTo>
                <a:cubicBezTo>
                  <a:pt x="1" y="189"/>
                  <a:pt x="0" y="194"/>
                  <a:pt x="0" y="196"/>
                </a:cubicBezTo>
                <a:cubicBezTo>
                  <a:pt x="0" y="209"/>
                  <a:pt x="11" y="220"/>
                  <a:pt x="24" y="220"/>
                </a:cubicBezTo>
                <a:cubicBezTo>
                  <a:pt x="27" y="220"/>
                  <a:pt x="32" y="219"/>
                  <a:pt x="32" y="219"/>
                </a:cubicBezTo>
                <a:cubicBezTo>
                  <a:pt x="90" y="203"/>
                  <a:pt x="90" y="203"/>
                  <a:pt x="90" y="203"/>
                </a:cubicBezTo>
                <a:cubicBezTo>
                  <a:pt x="95" y="202"/>
                  <a:pt x="99" y="200"/>
                  <a:pt x="102" y="196"/>
                </a:cubicBezTo>
                <a:cubicBezTo>
                  <a:pt x="207" y="91"/>
                  <a:pt x="207" y="91"/>
                  <a:pt x="207" y="91"/>
                </a:cubicBezTo>
                <a:cubicBezTo>
                  <a:pt x="226" y="72"/>
                  <a:pt x="224" y="40"/>
                  <a:pt x="202" y="18"/>
                </a:cubicBezTo>
                <a:close/>
                <a:moveTo>
                  <a:pt x="110" y="164"/>
                </a:moveTo>
                <a:cubicBezTo>
                  <a:pt x="110" y="157"/>
                  <a:pt x="108" y="151"/>
                  <a:pt x="105" y="146"/>
                </a:cubicBezTo>
                <a:cubicBezTo>
                  <a:pt x="170" y="81"/>
                  <a:pt x="170" y="81"/>
                  <a:pt x="170" y="81"/>
                </a:cubicBezTo>
                <a:cubicBezTo>
                  <a:pt x="174" y="93"/>
                  <a:pt x="172" y="106"/>
                  <a:pt x="163" y="115"/>
                </a:cubicBezTo>
                <a:cubicBezTo>
                  <a:pt x="163" y="115"/>
                  <a:pt x="163" y="115"/>
                  <a:pt x="163" y="115"/>
                </a:cubicBezTo>
                <a:cubicBezTo>
                  <a:pt x="163" y="115"/>
                  <a:pt x="163" y="115"/>
                  <a:pt x="163" y="115"/>
                </a:cubicBezTo>
                <a:cubicBezTo>
                  <a:pt x="110" y="169"/>
                  <a:pt x="110" y="169"/>
                  <a:pt x="110" y="169"/>
                </a:cubicBezTo>
                <a:cubicBezTo>
                  <a:pt x="110" y="167"/>
                  <a:pt x="110" y="165"/>
                  <a:pt x="110" y="164"/>
                </a:cubicBezTo>
                <a:close/>
                <a:moveTo>
                  <a:pt x="102" y="139"/>
                </a:moveTo>
                <a:cubicBezTo>
                  <a:pt x="99" y="135"/>
                  <a:pt x="96" y="131"/>
                  <a:pt x="93" y="127"/>
                </a:cubicBezTo>
                <a:cubicBezTo>
                  <a:pt x="88" y="123"/>
                  <a:pt x="84" y="120"/>
                  <a:pt x="79" y="117"/>
                </a:cubicBezTo>
                <a:cubicBezTo>
                  <a:pt x="144" y="52"/>
                  <a:pt x="144" y="52"/>
                  <a:pt x="144" y="52"/>
                </a:cubicBezTo>
                <a:cubicBezTo>
                  <a:pt x="149" y="54"/>
                  <a:pt x="154" y="57"/>
                  <a:pt x="159" y="61"/>
                </a:cubicBezTo>
                <a:cubicBezTo>
                  <a:pt x="162" y="65"/>
                  <a:pt x="165" y="69"/>
                  <a:pt x="167" y="74"/>
                </a:cubicBezTo>
                <a:lnTo>
                  <a:pt x="102" y="139"/>
                </a:lnTo>
                <a:close/>
                <a:moveTo>
                  <a:pt x="72" y="114"/>
                </a:moveTo>
                <a:cubicBezTo>
                  <a:pt x="66" y="111"/>
                  <a:pt x="59" y="110"/>
                  <a:pt x="52" y="110"/>
                </a:cubicBezTo>
                <a:cubicBezTo>
                  <a:pt x="105" y="56"/>
                  <a:pt x="105" y="56"/>
                  <a:pt x="105" y="56"/>
                </a:cubicBezTo>
                <a:cubicBezTo>
                  <a:pt x="113" y="48"/>
                  <a:pt x="125" y="46"/>
                  <a:pt x="137" y="49"/>
                </a:cubicBezTo>
                <a:lnTo>
                  <a:pt x="72" y="114"/>
                </a:lnTo>
                <a:close/>
                <a:moveTo>
                  <a:pt x="29" y="205"/>
                </a:moveTo>
                <a:cubicBezTo>
                  <a:pt x="28" y="206"/>
                  <a:pt x="26" y="206"/>
                  <a:pt x="24" y="206"/>
                </a:cubicBezTo>
                <a:cubicBezTo>
                  <a:pt x="18" y="206"/>
                  <a:pt x="14" y="202"/>
                  <a:pt x="14" y="196"/>
                </a:cubicBezTo>
                <a:cubicBezTo>
                  <a:pt x="14" y="195"/>
                  <a:pt x="14" y="193"/>
                  <a:pt x="14" y="192"/>
                </a:cubicBezTo>
                <a:cubicBezTo>
                  <a:pt x="22" y="166"/>
                  <a:pt x="22" y="166"/>
                  <a:pt x="22" y="166"/>
                </a:cubicBezTo>
                <a:cubicBezTo>
                  <a:pt x="30" y="166"/>
                  <a:pt x="38" y="169"/>
                  <a:pt x="45" y="175"/>
                </a:cubicBezTo>
                <a:cubicBezTo>
                  <a:pt x="51" y="182"/>
                  <a:pt x="55" y="191"/>
                  <a:pt x="54" y="199"/>
                </a:cubicBezTo>
                <a:lnTo>
                  <a:pt x="29" y="205"/>
                </a:lnTo>
                <a:close/>
                <a:moveTo>
                  <a:pt x="61" y="197"/>
                </a:moveTo>
                <a:cubicBezTo>
                  <a:pt x="61" y="188"/>
                  <a:pt x="57" y="178"/>
                  <a:pt x="50" y="170"/>
                </a:cubicBezTo>
                <a:cubicBezTo>
                  <a:pt x="42" y="163"/>
                  <a:pt x="33" y="159"/>
                  <a:pt x="24" y="159"/>
                </a:cubicBezTo>
                <a:cubicBezTo>
                  <a:pt x="30" y="134"/>
                  <a:pt x="30" y="134"/>
                  <a:pt x="30" y="134"/>
                </a:cubicBezTo>
                <a:cubicBezTo>
                  <a:pt x="31" y="132"/>
                  <a:pt x="32" y="131"/>
                  <a:pt x="33" y="129"/>
                </a:cubicBezTo>
                <a:cubicBezTo>
                  <a:pt x="47" y="119"/>
                  <a:pt x="68" y="122"/>
                  <a:pt x="83" y="137"/>
                </a:cubicBezTo>
                <a:cubicBezTo>
                  <a:pt x="98" y="153"/>
                  <a:pt x="101" y="175"/>
                  <a:pt x="89" y="189"/>
                </a:cubicBezTo>
                <a:cubicBezTo>
                  <a:pt x="88" y="190"/>
                  <a:pt x="87" y="190"/>
                  <a:pt x="86" y="190"/>
                </a:cubicBezTo>
                <a:lnTo>
                  <a:pt x="61" y="197"/>
                </a:lnTo>
                <a:close/>
                <a:moveTo>
                  <a:pt x="197" y="81"/>
                </a:moveTo>
                <a:cubicBezTo>
                  <a:pt x="186" y="93"/>
                  <a:pt x="186" y="93"/>
                  <a:pt x="186" y="93"/>
                </a:cubicBezTo>
                <a:cubicBezTo>
                  <a:pt x="186" y="91"/>
                  <a:pt x="186" y="90"/>
                  <a:pt x="186" y="88"/>
                </a:cubicBezTo>
                <a:cubicBezTo>
                  <a:pt x="185" y="75"/>
                  <a:pt x="178" y="62"/>
                  <a:pt x="168" y="52"/>
                </a:cubicBezTo>
                <a:cubicBezTo>
                  <a:pt x="157" y="41"/>
                  <a:pt x="142" y="34"/>
                  <a:pt x="127" y="34"/>
                </a:cubicBezTo>
                <a:cubicBezTo>
                  <a:pt x="139" y="23"/>
                  <a:pt x="139" y="23"/>
                  <a:pt x="139" y="23"/>
                </a:cubicBezTo>
                <a:cubicBezTo>
                  <a:pt x="145" y="17"/>
                  <a:pt x="153" y="14"/>
                  <a:pt x="161" y="14"/>
                </a:cubicBezTo>
                <a:cubicBezTo>
                  <a:pt x="172" y="14"/>
                  <a:pt x="184" y="19"/>
                  <a:pt x="192" y="27"/>
                </a:cubicBezTo>
                <a:cubicBezTo>
                  <a:pt x="201" y="36"/>
                  <a:pt x="205" y="46"/>
                  <a:pt x="206" y="56"/>
                </a:cubicBezTo>
                <a:cubicBezTo>
                  <a:pt x="207" y="66"/>
                  <a:pt x="204" y="75"/>
                  <a:pt x="197" y="81"/>
                </a:cubicBezTo>
                <a:close/>
              </a:path>
            </a:pathLst>
          </a:custGeom>
          <a:solidFill>
            <a:schemeClr val="bg1"/>
          </a:solidFill>
          <a:ln>
            <a:noFill/>
          </a:ln>
        </p:spPr>
        <p:txBody>
          <a:bodyPr anchor="t" anchorCtr="0" bIns="43411" compatLnSpc="1" lIns="86825" numCol="1" rIns="86825" tIns="43411" vert="horz" wrap="square">
            <a:prstTxWarp prst="textNoShape">
              <a:avLst/>
            </a:prstTxWarp>
          </a:bodyPr>
          <a:lstStyle/>
          <a:p>
            <a:pPr algn="just">
              <a:lnSpc>
                <a:spcPct val="120000"/>
              </a:lnSpc>
            </a:pPr>
            <a:endParaRPr lang="id-ID" sz="800">
              <a:latin charset="0" panose="020b0604020202020204" pitchFamily="34" typeface="Arial"/>
              <a:ea charset="-122" pitchFamily="34" typeface="微软雅黑"/>
              <a:cs typeface="+mn-ea"/>
              <a:sym charset="0" panose="020b0604020202020204" pitchFamily="34" typeface="Arial"/>
            </a:endParaRPr>
          </a:p>
        </p:txBody>
      </p:sp>
      <p:sp>
        <p:nvSpPr>
          <p:cNvPr id="55" name="TextBox 54"/>
          <p:cNvSpPr txBox="1"/>
          <p:nvPr/>
        </p:nvSpPr>
        <p:spPr>
          <a:xfrm>
            <a:off x="6664946" y="4807473"/>
            <a:ext cx="1676352" cy="341254"/>
          </a:xfrm>
          <a:prstGeom prst="rect">
            <a:avLst/>
          </a:prstGeom>
          <a:noFill/>
        </p:spPr>
        <p:txBody>
          <a:bodyPr bIns="0" lIns="0" rIns="0" rtlCol="0" tIns="0" wrap="square">
            <a:spAutoFit/>
          </a:bodyPr>
          <a:lstStyle/>
          <a:p>
            <a:pPr algn="just">
              <a:lnSpc>
                <a:spcPct val="120000"/>
              </a:lnSpc>
            </a:pPr>
            <a:r>
              <a:rPr altLang="en-US" b="1" lang="zh-CN" sz="1866">
                <a:solidFill>
                  <a:schemeClr val="tx1">
                    <a:lumMod val="65000"/>
                    <a:lumOff val="35000"/>
                  </a:schemeClr>
                </a:solidFill>
                <a:latin charset="0" panose="020b0604020202020204" pitchFamily="34" typeface="Arial"/>
                <a:ea charset="-122" pitchFamily="34" typeface="微软雅黑"/>
                <a:cs typeface="+mn-ea"/>
                <a:sym charset="0" panose="020b0604020202020204" pitchFamily="34" typeface="Arial"/>
              </a:rPr>
              <a:t>文字内容</a:t>
            </a:r>
          </a:p>
        </p:txBody>
      </p:sp>
      <p:sp>
        <p:nvSpPr>
          <p:cNvPr id="56" name="TextBox 55"/>
          <p:cNvSpPr txBox="1"/>
          <p:nvPr/>
        </p:nvSpPr>
        <p:spPr>
          <a:xfrm>
            <a:off x="7506028" y="3820550"/>
            <a:ext cx="1676352" cy="341254"/>
          </a:xfrm>
          <a:prstGeom prst="rect">
            <a:avLst/>
          </a:prstGeom>
          <a:noFill/>
        </p:spPr>
        <p:txBody>
          <a:bodyPr bIns="0" lIns="0" rIns="0" rtlCol="0" tIns="0" wrap="square">
            <a:spAutoFit/>
          </a:bodyPr>
          <a:lstStyle/>
          <a:p>
            <a:pPr algn="just">
              <a:lnSpc>
                <a:spcPct val="120000"/>
              </a:lnSpc>
            </a:pPr>
            <a:r>
              <a:rPr altLang="en-US" b="1" lang="zh-CN" sz="1866">
                <a:solidFill>
                  <a:schemeClr val="tx1">
                    <a:lumMod val="65000"/>
                    <a:lumOff val="35000"/>
                  </a:schemeClr>
                </a:solidFill>
                <a:latin charset="0" panose="020b0604020202020204" pitchFamily="34" typeface="Arial"/>
                <a:ea charset="-122" pitchFamily="34" typeface="微软雅黑"/>
                <a:cs typeface="+mn-ea"/>
                <a:sym charset="0" panose="020b0604020202020204" pitchFamily="34" typeface="Arial"/>
              </a:rPr>
              <a:t>文字内容</a:t>
            </a:r>
          </a:p>
        </p:txBody>
      </p:sp>
      <p:sp>
        <p:nvSpPr>
          <p:cNvPr id="57" name="TextBox 56"/>
          <p:cNvSpPr txBox="1"/>
          <p:nvPr/>
        </p:nvSpPr>
        <p:spPr>
          <a:xfrm>
            <a:off x="6490903" y="2670701"/>
            <a:ext cx="1676352" cy="341254"/>
          </a:xfrm>
          <a:prstGeom prst="rect">
            <a:avLst/>
          </a:prstGeom>
          <a:noFill/>
        </p:spPr>
        <p:txBody>
          <a:bodyPr bIns="0" lIns="0" rIns="0" rtlCol="0" tIns="0" wrap="square">
            <a:spAutoFit/>
          </a:bodyPr>
          <a:lstStyle/>
          <a:p>
            <a:pPr algn="just">
              <a:lnSpc>
                <a:spcPct val="120000"/>
              </a:lnSpc>
            </a:pPr>
            <a:r>
              <a:rPr altLang="en-US" b="1" lang="zh-CN" sz="1866">
                <a:solidFill>
                  <a:schemeClr val="tx1">
                    <a:lumMod val="65000"/>
                    <a:lumOff val="35000"/>
                  </a:schemeClr>
                </a:solidFill>
                <a:latin charset="0" panose="020b0604020202020204" pitchFamily="34" typeface="Arial"/>
                <a:ea charset="-122" pitchFamily="34" typeface="微软雅黑"/>
                <a:cs typeface="+mn-ea"/>
                <a:sym charset="0" panose="020b0604020202020204" pitchFamily="34" typeface="Arial"/>
              </a:rPr>
              <a:t>文字内容</a:t>
            </a:r>
          </a:p>
        </p:txBody>
      </p:sp>
      <p:sp>
        <p:nvSpPr>
          <p:cNvPr id="58" name="TextBox 57"/>
          <p:cNvSpPr txBox="1"/>
          <p:nvPr/>
        </p:nvSpPr>
        <p:spPr>
          <a:xfrm>
            <a:off x="5769061" y="1611526"/>
            <a:ext cx="1676352" cy="341254"/>
          </a:xfrm>
          <a:prstGeom prst="rect">
            <a:avLst/>
          </a:prstGeom>
          <a:noFill/>
        </p:spPr>
        <p:txBody>
          <a:bodyPr bIns="0" lIns="0" rIns="0" rtlCol="0" tIns="0" wrap="square">
            <a:spAutoFit/>
          </a:bodyPr>
          <a:lstStyle/>
          <a:p>
            <a:pPr algn="just">
              <a:lnSpc>
                <a:spcPct val="120000"/>
              </a:lnSpc>
            </a:pPr>
            <a:r>
              <a:rPr altLang="en-US" b="1" lang="zh-CN" sz="1866">
                <a:solidFill>
                  <a:schemeClr val="tx1">
                    <a:lumMod val="65000"/>
                    <a:lumOff val="35000"/>
                  </a:schemeClr>
                </a:solidFill>
                <a:latin charset="0" panose="020b0604020202020204" pitchFamily="34" typeface="Arial"/>
                <a:ea charset="-122" pitchFamily="34" typeface="微软雅黑"/>
                <a:cs typeface="+mn-ea"/>
                <a:sym charset="0" panose="020b0604020202020204" pitchFamily="34" typeface="Arial"/>
              </a:rPr>
              <a:t>文字内容</a:t>
            </a:r>
          </a:p>
        </p:txBody>
      </p:sp>
      <p:sp>
        <p:nvSpPr>
          <p:cNvPr id="59" name="TextBox 58"/>
          <p:cNvSpPr txBox="1"/>
          <p:nvPr/>
        </p:nvSpPr>
        <p:spPr>
          <a:xfrm>
            <a:off x="5774534" y="1950064"/>
            <a:ext cx="2566769" cy="731337"/>
          </a:xfrm>
          <a:prstGeom prst="rect">
            <a:avLst/>
          </a:prstGeom>
          <a:noFill/>
        </p:spPr>
        <p:txBody>
          <a:bodyPr bIns="0" lIns="0" numCol="1" rIns="0" spcCol="256032" tIns="0" wrap="square">
            <a:spAutoFit/>
          </a:bodyPr>
          <a:lstStyle/>
          <a:p>
            <a:pPr algn="just">
              <a:lnSpc>
                <a:spcPct val="120000"/>
              </a:lnSpc>
              <a:defRPr/>
            </a:pPr>
            <a:r>
              <a:rPr altLang="en-US" lang="zh-CN" sz="1333">
                <a:solidFill>
                  <a:schemeClr val="tx1">
                    <a:lumMod val="65000"/>
                    <a:lumOff val="35000"/>
                  </a:schemeClr>
                </a:solidFill>
                <a:latin charset="0" panose="020b0604020202020204" pitchFamily="34" typeface="Arial"/>
                <a:ea charset="-122" pitchFamily="34" typeface="微软雅黑"/>
                <a:sym charset="0" panose="020b0604020202020204" pitchFamily="34" typeface="Arial"/>
              </a:rPr>
              <a:t>请替换文字内容，点击添加相关标题文字，修改文字内容</a:t>
            </a:r>
          </a:p>
          <a:p>
            <a:pPr algn="just">
              <a:lnSpc>
                <a:spcPct val="120000"/>
              </a:lnSpc>
              <a:defRPr/>
            </a:pPr>
            <a:r>
              <a:rPr altLang="en-US" lang="zh-CN" sz="1333">
                <a:solidFill>
                  <a:schemeClr val="tx1">
                    <a:lumMod val="65000"/>
                    <a:lumOff val="35000"/>
                  </a:schemeClr>
                </a:solidFill>
                <a:latin charset="0" panose="020b0604020202020204" pitchFamily="34" typeface="Arial"/>
                <a:ea charset="-122" pitchFamily="34" typeface="微软雅黑"/>
                <a:sym charset="0" panose="020b0604020202020204" pitchFamily="34" typeface="Arial"/>
              </a:rPr>
              <a:t>.。</a:t>
            </a:r>
          </a:p>
        </p:txBody>
      </p:sp>
      <p:sp>
        <p:nvSpPr>
          <p:cNvPr id="60" name="TextBox 59"/>
          <p:cNvSpPr txBox="1"/>
          <p:nvPr/>
        </p:nvSpPr>
        <p:spPr>
          <a:xfrm>
            <a:off x="6512939" y="3053952"/>
            <a:ext cx="2566769" cy="487558"/>
          </a:xfrm>
          <a:prstGeom prst="rect">
            <a:avLst/>
          </a:prstGeom>
          <a:noFill/>
        </p:spPr>
        <p:txBody>
          <a:bodyPr bIns="0" lIns="0" numCol="1" rIns="0" spcCol="256032" tIns="0" wrap="square">
            <a:spAutoFit/>
          </a:bodyPr>
          <a:lstStyle/>
          <a:p>
            <a:pPr algn="just">
              <a:lnSpc>
                <a:spcPct val="120000"/>
              </a:lnSpc>
              <a:defRPr sz="1800">
                <a:solidFill>
                  <a:srgbClr val="000000"/>
                </a:solidFill>
              </a:defRPr>
            </a:pPr>
            <a:r>
              <a:rPr altLang="en-US" lang="zh-CN" sz="1333">
                <a:solidFill>
                  <a:schemeClr val="tx1">
                    <a:lumMod val="65000"/>
                    <a:lumOff val="35000"/>
                  </a:schemeClr>
                </a:solidFill>
                <a:latin charset="0" panose="020b0604020202020204" pitchFamily="34" typeface="Arial"/>
                <a:ea charset="-122" pitchFamily="34" typeface="微软雅黑"/>
                <a:sym charset="0" panose="020b0604020202020204" pitchFamily="34" typeface="Arial"/>
              </a:rPr>
              <a:t>请替换文字内容，点击添加相关标题文字，修改文字内容</a:t>
            </a:r>
          </a:p>
        </p:txBody>
      </p:sp>
      <p:sp>
        <p:nvSpPr>
          <p:cNvPr id="61" name="TextBox 60"/>
          <p:cNvSpPr txBox="1"/>
          <p:nvPr/>
        </p:nvSpPr>
        <p:spPr>
          <a:xfrm>
            <a:off x="7506046" y="4205524"/>
            <a:ext cx="2506296" cy="487558"/>
          </a:xfrm>
          <a:prstGeom prst="rect">
            <a:avLst/>
          </a:prstGeom>
          <a:noFill/>
        </p:spPr>
        <p:txBody>
          <a:bodyPr bIns="0" lIns="0" numCol="1" rIns="0" spcCol="256032" tIns="0" wrap="square">
            <a:spAutoFit/>
          </a:bodyPr>
          <a:lstStyle/>
          <a:p>
            <a:pPr algn="just">
              <a:lnSpc>
                <a:spcPct val="120000"/>
              </a:lnSpc>
              <a:defRPr sz="1800">
                <a:solidFill>
                  <a:srgbClr val="000000"/>
                </a:solidFill>
              </a:defRPr>
            </a:pPr>
            <a:r>
              <a:rPr altLang="en-US" lang="zh-CN" sz="1333">
                <a:solidFill>
                  <a:schemeClr val="tx1">
                    <a:lumMod val="65000"/>
                    <a:lumOff val="35000"/>
                  </a:schemeClr>
                </a:solidFill>
                <a:latin charset="0" panose="020b0604020202020204" pitchFamily="34" typeface="Arial"/>
                <a:ea charset="-122" pitchFamily="34" typeface="微软雅黑"/>
                <a:sym charset="0" panose="020b0604020202020204" pitchFamily="34" typeface="Arial"/>
              </a:rPr>
              <a:t>请替换文字内容，点击添加相关标题文字，修改文字内容</a:t>
            </a:r>
          </a:p>
        </p:txBody>
      </p:sp>
      <p:sp>
        <p:nvSpPr>
          <p:cNvPr id="62" name="TextBox 61"/>
          <p:cNvSpPr txBox="1"/>
          <p:nvPr/>
        </p:nvSpPr>
        <p:spPr>
          <a:xfrm>
            <a:off x="6662202" y="5165168"/>
            <a:ext cx="2566769" cy="487558"/>
          </a:xfrm>
          <a:prstGeom prst="rect">
            <a:avLst/>
          </a:prstGeom>
          <a:noFill/>
        </p:spPr>
        <p:txBody>
          <a:bodyPr bIns="0" lIns="0" numCol="1" rIns="0" spcCol="256032" tIns="0" wrap="square">
            <a:spAutoFit/>
          </a:bodyPr>
          <a:lstStyle/>
          <a:p>
            <a:pPr algn="just">
              <a:lnSpc>
                <a:spcPct val="120000"/>
              </a:lnSpc>
              <a:defRPr sz="1800">
                <a:solidFill>
                  <a:srgbClr val="000000"/>
                </a:solidFill>
              </a:defRPr>
            </a:pPr>
            <a:r>
              <a:rPr altLang="en-US" lang="zh-CN" sz="1333">
                <a:solidFill>
                  <a:schemeClr val="tx1">
                    <a:lumMod val="65000"/>
                    <a:lumOff val="35000"/>
                  </a:schemeClr>
                </a:solidFill>
                <a:latin charset="0" panose="020b0604020202020204" pitchFamily="34" typeface="Arial"/>
                <a:ea charset="-122" pitchFamily="34" typeface="微软雅黑"/>
                <a:sym charset="0" panose="020b0604020202020204" pitchFamily="34" typeface="Arial"/>
              </a:rPr>
              <a:t>请替换文字内容，点击添加相关标题文字，修改文字内容</a:t>
            </a:r>
          </a:p>
        </p:txBody>
      </p:sp>
    </p:spTree>
    <p:custDataLst>
      <p:tags r:id="rId3"/>
    </p:custDataLst>
    <p:extLst>
      <p:ext uri="{BB962C8B-B14F-4D97-AF65-F5344CB8AC3E}">
        <p14:creationId val="278041417"/>
      </p:ext>
    </p:extLst>
  </p:cSld>
  <p:clrMapOvr>
    <a:masterClrMapping/>
  </p:clrMapOvr>
  <mc:AlternateContent>
    <mc:Choice Requires="p14">
      <p:transition p14:dur="800" spd="slow">
        <p:circle/>
      </p:transition>
    </mc:Choice>
    <mc:Fallback>
      <p:transition spd="slow">
        <p:circl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additive="base">
                                        <p:cTn dur="500" fill="hold" id="7"/>
                                        <p:tgtEl>
                                          <p:spTgt spid="5"/>
                                        </p:tgtEl>
                                        <p:attrNameLst>
                                          <p:attrName>ppt_x</p:attrName>
                                        </p:attrNameLst>
                                      </p:cBhvr>
                                      <p:tavLst>
                                        <p:tav tm="0">
                                          <p:val>
                                            <p:strVal val="#ppt_x"/>
                                          </p:val>
                                        </p:tav>
                                        <p:tav tm="100000">
                                          <p:val>
                                            <p:strVal val="#ppt_x"/>
                                          </p:val>
                                        </p:tav>
                                      </p:tavLst>
                                    </p:anim>
                                    <p:anim calcmode="lin" valueType="num">
                                      <p:cBhvr additive="base">
                                        <p:cTn dur="500" fill="hold" id="8"/>
                                        <p:tgtEl>
                                          <p:spTgt spid="5"/>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1">
                                  <p:stCondLst>
                                    <p:cond delay="0"/>
                                  </p:stCondLst>
                                  <p:childTnLst>
                                    <p:set>
                                      <p:cBhvr>
                                        <p:cTn dur="1" fill="hold" id="11">
                                          <p:stCondLst>
                                            <p:cond delay="0"/>
                                          </p:stCondLst>
                                        </p:cTn>
                                        <p:tgtEl>
                                          <p:spTgt spid="8"/>
                                        </p:tgtEl>
                                        <p:attrNameLst>
                                          <p:attrName>style.visibility</p:attrName>
                                        </p:attrNameLst>
                                      </p:cBhvr>
                                      <p:to>
                                        <p:strVal val="visible"/>
                                      </p:to>
                                    </p:set>
                                    <p:anim calcmode="lin" valueType="num">
                                      <p:cBhvr additive="base">
                                        <p:cTn dur="500" fill="hold" id="12"/>
                                        <p:tgtEl>
                                          <p:spTgt spid="8"/>
                                        </p:tgtEl>
                                        <p:attrNameLst>
                                          <p:attrName>ppt_x</p:attrName>
                                        </p:attrNameLst>
                                      </p:cBhvr>
                                      <p:tavLst>
                                        <p:tav tm="0">
                                          <p:val>
                                            <p:strVal val="#ppt_x"/>
                                          </p:val>
                                        </p:tav>
                                        <p:tav tm="100000">
                                          <p:val>
                                            <p:strVal val="#ppt_x"/>
                                          </p:val>
                                        </p:tav>
                                      </p:tavLst>
                                    </p:anim>
                                    <p:anim calcmode="lin" valueType="num">
                                      <p:cBhvr additive="base">
                                        <p:cTn dur="500" fill="hold" id="13"/>
                                        <p:tgtEl>
                                          <p:spTgt spid="8"/>
                                        </p:tgtEl>
                                        <p:attrNameLst>
                                          <p:attrName>ppt_y</p:attrName>
                                        </p:attrNameLst>
                                      </p:cBhvr>
                                      <p:tavLst>
                                        <p:tav tm="0">
                                          <p:val>
                                            <p:strVal val="0-#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1">
                                  <p:stCondLst>
                                    <p:cond delay="0"/>
                                  </p:stCondLst>
                                  <p:childTnLst>
                                    <p:set>
                                      <p:cBhvr>
                                        <p:cTn dur="1" fill="hold" id="16">
                                          <p:stCondLst>
                                            <p:cond delay="0"/>
                                          </p:stCondLst>
                                        </p:cTn>
                                        <p:tgtEl>
                                          <p:spTgt spid="11"/>
                                        </p:tgtEl>
                                        <p:attrNameLst>
                                          <p:attrName>style.visibility</p:attrName>
                                        </p:attrNameLst>
                                      </p:cBhvr>
                                      <p:to>
                                        <p:strVal val="visible"/>
                                      </p:to>
                                    </p:set>
                                    <p:anim calcmode="lin" valueType="num">
                                      <p:cBhvr additive="base">
                                        <p:cTn dur="500" fill="hold" id="17"/>
                                        <p:tgtEl>
                                          <p:spTgt spid="11"/>
                                        </p:tgtEl>
                                        <p:attrNameLst>
                                          <p:attrName>ppt_x</p:attrName>
                                        </p:attrNameLst>
                                      </p:cBhvr>
                                      <p:tavLst>
                                        <p:tav tm="0">
                                          <p:val>
                                            <p:strVal val="#ppt_x"/>
                                          </p:val>
                                        </p:tav>
                                        <p:tav tm="100000">
                                          <p:val>
                                            <p:strVal val="#ppt_x"/>
                                          </p:val>
                                        </p:tav>
                                      </p:tavLst>
                                    </p:anim>
                                    <p:anim calcmode="lin" valueType="num">
                                      <p:cBhvr additive="base">
                                        <p:cTn dur="500" fill="hold" id="18"/>
                                        <p:tgtEl>
                                          <p:spTgt spid="11"/>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1">
                                  <p:stCondLst>
                                    <p:cond delay="0"/>
                                  </p:stCondLst>
                                  <p:childTnLst>
                                    <p:set>
                                      <p:cBhvr>
                                        <p:cTn dur="1" fill="hold" id="21">
                                          <p:stCondLst>
                                            <p:cond delay="0"/>
                                          </p:stCondLst>
                                        </p:cTn>
                                        <p:tgtEl>
                                          <p:spTgt spid="14"/>
                                        </p:tgtEl>
                                        <p:attrNameLst>
                                          <p:attrName>style.visibility</p:attrName>
                                        </p:attrNameLst>
                                      </p:cBhvr>
                                      <p:to>
                                        <p:strVal val="visible"/>
                                      </p:to>
                                    </p:set>
                                    <p:anim calcmode="lin" valueType="num">
                                      <p:cBhvr additive="base">
                                        <p:cTn dur="500" fill="hold" id="22"/>
                                        <p:tgtEl>
                                          <p:spTgt spid="14"/>
                                        </p:tgtEl>
                                        <p:attrNameLst>
                                          <p:attrName>ppt_x</p:attrName>
                                        </p:attrNameLst>
                                      </p:cBhvr>
                                      <p:tavLst>
                                        <p:tav tm="0">
                                          <p:val>
                                            <p:strVal val="#ppt_x"/>
                                          </p:val>
                                        </p:tav>
                                        <p:tav tm="100000">
                                          <p:val>
                                            <p:strVal val="#ppt_x"/>
                                          </p:val>
                                        </p:tav>
                                      </p:tavLst>
                                    </p:anim>
                                    <p:anim calcmode="lin" valueType="num">
                                      <p:cBhvr additive="base">
                                        <p:cTn dur="500" fill="hold" id="23"/>
                                        <p:tgtEl>
                                          <p:spTgt spid="14"/>
                                        </p:tgtEl>
                                        <p:attrNameLst>
                                          <p:attrName>ppt_y</p:attrName>
                                        </p:attrNameLst>
                                      </p:cBhvr>
                                      <p:tavLst>
                                        <p:tav tm="0">
                                          <p:val>
                                            <p:strVal val="0-#ppt_h/2"/>
                                          </p:val>
                                        </p:tav>
                                        <p:tav tm="100000">
                                          <p:val>
                                            <p:strVal val="#ppt_y"/>
                                          </p:val>
                                        </p:tav>
                                      </p:tavLst>
                                    </p:anim>
                                  </p:childTnLst>
                                </p:cTn>
                              </p:par>
                            </p:childTnLst>
                          </p:cTn>
                        </p:par>
                        <p:par>
                          <p:cTn fill="hold" id="24" nodeType="afterGroup">
                            <p:stCondLst>
                              <p:cond delay="2000"/>
                            </p:stCondLst>
                            <p:childTnLst>
                              <p:par>
                                <p:cTn fill="hold" id="25" nodeType="afterEffect" presetClass="entr" presetID="16" presetSubtype="37">
                                  <p:stCondLst>
                                    <p:cond delay="0"/>
                                  </p:stCondLst>
                                  <p:childTnLst>
                                    <p:set>
                                      <p:cBhvr>
                                        <p:cTn dur="1" fill="hold" id="26">
                                          <p:stCondLst>
                                            <p:cond delay="0"/>
                                          </p:stCondLst>
                                        </p:cTn>
                                        <p:tgtEl>
                                          <p:spTgt spid="27"/>
                                        </p:tgtEl>
                                        <p:attrNameLst>
                                          <p:attrName>style.visibility</p:attrName>
                                        </p:attrNameLst>
                                      </p:cBhvr>
                                      <p:to>
                                        <p:strVal val="visible"/>
                                      </p:to>
                                    </p:set>
                                    <p:animEffect filter="barn(outVertical)" transition="in">
                                      <p:cBhvr>
                                        <p:cTn dur="1000" id="27"/>
                                        <p:tgtEl>
                                          <p:spTgt spid="27"/>
                                        </p:tgtEl>
                                      </p:cBhvr>
                                    </p:animEffect>
                                  </p:childTnLst>
                                </p:cTn>
                              </p:par>
                            </p:childTnLst>
                          </p:cTn>
                        </p:par>
                        <p:par>
                          <p:cTn fill="hold" id="28" nodeType="afterGroup">
                            <p:stCondLst>
                              <p:cond delay="3000"/>
                            </p:stCondLst>
                            <p:childTnLst>
                              <p:par>
                                <p:cTn fill="hold" id="29" nodeType="afterEffect" presetClass="entr" presetID="16" presetSubtype="37">
                                  <p:stCondLst>
                                    <p:cond delay="0"/>
                                  </p:stCondLst>
                                  <p:childTnLst>
                                    <p:set>
                                      <p:cBhvr>
                                        <p:cTn dur="1" fill="hold" id="30">
                                          <p:stCondLst>
                                            <p:cond delay="0"/>
                                          </p:stCondLst>
                                        </p:cTn>
                                        <p:tgtEl>
                                          <p:spTgt spid="30"/>
                                        </p:tgtEl>
                                        <p:attrNameLst>
                                          <p:attrName>style.visibility</p:attrName>
                                        </p:attrNameLst>
                                      </p:cBhvr>
                                      <p:to>
                                        <p:strVal val="visible"/>
                                      </p:to>
                                    </p:set>
                                    <p:animEffect filter="barn(outVertical)" transition="in">
                                      <p:cBhvr>
                                        <p:cTn dur="1000" id="31"/>
                                        <p:tgtEl>
                                          <p:spTgt spid="30"/>
                                        </p:tgtEl>
                                      </p:cBhvr>
                                    </p:animEffect>
                                  </p:childTnLst>
                                </p:cTn>
                              </p:par>
                            </p:childTnLst>
                          </p:cTn>
                        </p:par>
                        <p:par>
                          <p:cTn fill="hold" id="32" nodeType="afterGroup">
                            <p:stCondLst>
                              <p:cond delay="4000"/>
                            </p:stCondLst>
                            <p:childTnLst>
                              <p:par>
                                <p:cTn fill="hold" id="33" nodeType="afterEffect" presetClass="entr" presetID="16" presetSubtype="37">
                                  <p:stCondLst>
                                    <p:cond delay="0"/>
                                  </p:stCondLst>
                                  <p:childTnLst>
                                    <p:set>
                                      <p:cBhvr>
                                        <p:cTn dur="1" fill="hold" id="34">
                                          <p:stCondLst>
                                            <p:cond delay="0"/>
                                          </p:stCondLst>
                                        </p:cTn>
                                        <p:tgtEl>
                                          <p:spTgt spid="33"/>
                                        </p:tgtEl>
                                        <p:attrNameLst>
                                          <p:attrName>style.visibility</p:attrName>
                                        </p:attrNameLst>
                                      </p:cBhvr>
                                      <p:to>
                                        <p:strVal val="visible"/>
                                      </p:to>
                                    </p:set>
                                    <p:animEffect filter="barn(outVertical)" transition="in">
                                      <p:cBhvr>
                                        <p:cTn dur="1000" id="35"/>
                                        <p:tgtEl>
                                          <p:spTgt spid="33"/>
                                        </p:tgtEl>
                                      </p:cBhvr>
                                    </p:animEffect>
                                  </p:childTnLst>
                                </p:cTn>
                              </p:par>
                            </p:childTnLst>
                          </p:cTn>
                        </p:par>
                        <p:par>
                          <p:cTn fill="hold" id="36" nodeType="afterGroup">
                            <p:stCondLst>
                              <p:cond delay="5000"/>
                            </p:stCondLst>
                            <p:childTnLst>
                              <p:par>
                                <p:cTn fill="hold" id="37" nodeType="afterEffect" presetClass="entr" presetID="16" presetSubtype="37">
                                  <p:stCondLst>
                                    <p:cond delay="0"/>
                                  </p:stCondLst>
                                  <p:childTnLst>
                                    <p:set>
                                      <p:cBhvr>
                                        <p:cTn dur="1" fill="hold" id="38">
                                          <p:stCondLst>
                                            <p:cond delay="0"/>
                                          </p:stCondLst>
                                        </p:cTn>
                                        <p:tgtEl>
                                          <p:spTgt spid="36"/>
                                        </p:tgtEl>
                                        <p:attrNameLst>
                                          <p:attrName>style.visibility</p:attrName>
                                        </p:attrNameLst>
                                      </p:cBhvr>
                                      <p:to>
                                        <p:strVal val="visible"/>
                                      </p:to>
                                    </p:set>
                                    <p:animEffect filter="barn(outVertical)" transition="in">
                                      <p:cBhvr>
                                        <p:cTn dur="1000" id="39"/>
                                        <p:tgtEl>
                                          <p:spTgt spid="36"/>
                                        </p:tgtEl>
                                      </p:cBhvr>
                                    </p:animEffect>
                                  </p:childTnLst>
                                </p:cTn>
                              </p:par>
                            </p:childTnLst>
                          </p:cTn>
                        </p:par>
                        <p:par>
                          <p:cTn fill="hold" id="40" nodeType="afterGroup">
                            <p:stCondLst>
                              <p:cond delay="6000"/>
                            </p:stCondLst>
                            <p:childTnLst>
                              <p:par>
                                <p:cTn fill="hold" id="41" nodeType="afterEffect" presetClass="entr" presetID="53" presetSubtype="0">
                                  <p:stCondLst>
                                    <p:cond delay="0"/>
                                  </p:stCondLst>
                                  <p:childTnLst>
                                    <p:set>
                                      <p:cBhvr>
                                        <p:cTn dur="1" fill="hold" id="42">
                                          <p:stCondLst>
                                            <p:cond delay="0"/>
                                          </p:stCondLst>
                                        </p:cTn>
                                        <p:tgtEl>
                                          <p:spTgt spid="39"/>
                                        </p:tgtEl>
                                        <p:attrNameLst>
                                          <p:attrName>style.visibility</p:attrName>
                                        </p:attrNameLst>
                                      </p:cBhvr>
                                      <p:to>
                                        <p:strVal val="visible"/>
                                      </p:to>
                                    </p:set>
                                    <p:anim calcmode="lin" valueType="num">
                                      <p:cBhvr>
                                        <p:cTn dur="500" fill="hold" id="43"/>
                                        <p:tgtEl>
                                          <p:spTgt spid="39"/>
                                        </p:tgtEl>
                                        <p:attrNameLst>
                                          <p:attrName>ppt_w</p:attrName>
                                        </p:attrNameLst>
                                      </p:cBhvr>
                                      <p:tavLst>
                                        <p:tav tm="0">
                                          <p:val>
                                            <p:fltVal val="0"/>
                                          </p:val>
                                        </p:tav>
                                        <p:tav tm="100000">
                                          <p:val>
                                            <p:strVal val="#ppt_w"/>
                                          </p:val>
                                        </p:tav>
                                      </p:tavLst>
                                    </p:anim>
                                    <p:anim calcmode="lin" valueType="num">
                                      <p:cBhvr>
                                        <p:cTn dur="500" fill="hold" id="44"/>
                                        <p:tgtEl>
                                          <p:spTgt spid="39"/>
                                        </p:tgtEl>
                                        <p:attrNameLst>
                                          <p:attrName>ppt_h</p:attrName>
                                        </p:attrNameLst>
                                      </p:cBhvr>
                                      <p:tavLst>
                                        <p:tav tm="0">
                                          <p:val>
                                            <p:fltVal val="0"/>
                                          </p:val>
                                        </p:tav>
                                        <p:tav tm="100000">
                                          <p:val>
                                            <p:strVal val="#ppt_h"/>
                                          </p:val>
                                        </p:tav>
                                      </p:tavLst>
                                    </p:anim>
                                    <p:animEffect filter="fade" transition="in">
                                      <p:cBhvr>
                                        <p:cTn dur="500" id="45"/>
                                        <p:tgtEl>
                                          <p:spTgt spid="39"/>
                                        </p:tgtEl>
                                      </p:cBhvr>
                                    </p:animEffect>
                                  </p:childTnLst>
                                </p:cTn>
                              </p:par>
                            </p:childTnLst>
                          </p:cTn>
                        </p:par>
                        <p:par>
                          <p:cTn fill="hold" id="46" nodeType="afterGroup">
                            <p:stCondLst>
                              <p:cond delay="6500"/>
                            </p:stCondLst>
                            <p:childTnLst>
                              <p:par>
                                <p:cTn fill="hold" id="47" nodeType="afterEffect" presetClass="entr" presetID="53" presetSubtype="0">
                                  <p:stCondLst>
                                    <p:cond delay="0"/>
                                  </p:stCondLst>
                                  <p:childTnLst>
                                    <p:set>
                                      <p:cBhvr>
                                        <p:cTn dur="1" fill="hold" id="48">
                                          <p:stCondLst>
                                            <p:cond delay="0"/>
                                          </p:stCondLst>
                                        </p:cTn>
                                        <p:tgtEl>
                                          <p:spTgt spid="43"/>
                                        </p:tgtEl>
                                        <p:attrNameLst>
                                          <p:attrName>style.visibility</p:attrName>
                                        </p:attrNameLst>
                                      </p:cBhvr>
                                      <p:to>
                                        <p:strVal val="visible"/>
                                      </p:to>
                                    </p:set>
                                    <p:anim calcmode="lin" valueType="num">
                                      <p:cBhvr>
                                        <p:cTn dur="500" fill="hold" id="49"/>
                                        <p:tgtEl>
                                          <p:spTgt spid="43"/>
                                        </p:tgtEl>
                                        <p:attrNameLst>
                                          <p:attrName>ppt_w</p:attrName>
                                        </p:attrNameLst>
                                      </p:cBhvr>
                                      <p:tavLst>
                                        <p:tav tm="0">
                                          <p:val>
                                            <p:fltVal val="0"/>
                                          </p:val>
                                        </p:tav>
                                        <p:tav tm="100000">
                                          <p:val>
                                            <p:strVal val="#ppt_w"/>
                                          </p:val>
                                        </p:tav>
                                      </p:tavLst>
                                    </p:anim>
                                    <p:anim calcmode="lin" valueType="num">
                                      <p:cBhvr>
                                        <p:cTn dur="500" fill="hold" id="50"/>
                                        <p:tgtEl>
                                          <p:spTgt spid="43"/>
                                        </p:tgtEl>
                                        <p:attrNameLst>
                                          <p:attrName>ppt_h</p:attrName>
                                        </p:attrNameLst>
                                      </p:cBhvr>
                                      <p:tavLst>
                                        <p:tav tm="0">
                                          <p:val>
                                            <p:fltVal val="0"/>
                                          </p:val>
                                        </p:tav>
                                        <p:tav tm="100000">
                                          <p:val>
                                            <p:strVal val="#ppt_h"/>
                                          </p:val>
                                        </p:tav>
                                      </p:tavLst>
                                    </p:anim>
                                    <p:animEffect filter="fade" transition="in">
                                      <p:cBhvr>
                                        <p:cTn dur="500" id="51"/>
                                        <p:tgtEl>
                                          <p:spTgt spid="43"/>
                                        </p:tgtEl>
                                      </p:cBhvr>
                                    </p:animEffect>
                                  </p:childTnLst>
                                </p:cTn>
                              </p:par>
                            </p:childTnLst>
                          </p:cTn>
                        </p:par>
                        <p:par>
                          <p:cTn fill="hold" id="52" nodeType="afterGroup">
                            <p:stCondLst>
                              <p:cond delay="7000"/>
                            </p:stCondLst>
                            <p:childTnLst>
                              <p:par>
                                <p:cTn fill="hold" id="53" nodeType="afterEffect" presetClass="entr" presetID="53" presetSubtype="0">
                                  <p:stCondLst>
                                    <p:cond delay="0"/>
                                  </p:stCondLst>
                                  <p:childTnLst>
                                    <p:set>
                                      <p:cBhvr>
                                        <p:cTn dur="1" fill="hold" id="54">
                                          <p:stCondLst>
                                            <p:cond delay="0"/>
                                          </p:stCondLst>
                                        </p:cTn>
                                        <p:tgtEl>
                                          <p:spTgt spid="51"/>
                                        </p:tgtEl>
                                        <p:attrNameLst>
                                          <p:attrName>style.visibility</p:attrName>
                                        </p:attrNameLst>
                                      </p:cBhvr>
                                      <p:to>
                                        <p:strVal val="visible"/>
                                      </p:to>
                                    </p:set>
                                    <p:anim calcmode="lin" valueType="num">
                                      <p:cBhvr>
                                        <p:cTn dur="500" fill="hold" id="55"/>
                                        <p:tgtEl>
                                          <p:spTgt spid="51"/>
                                        </p:tgtEl>
                                        <p:attrNameLst>
                                          <p:attrName>ppt_w</p:attrName>
                                        </p:attrNameLst>
                                      </p:cBhvr>
                                      <p:tavLst>
                                        <p:tav tm="0">
                                          <p:val>
                                            <p:fltVal val="0"/>
                                          </p:val>
                                        </p:tav>
                                        <p:tav tm="100000">
                                          <p:val>
                                            <p:strVal val="#ppt_w"/>
                                          </p:val>
                                        </p:tav>
                                      </p:tavLst>
                                    </p:anim>
                                    <p:anim calcmode="lin" valueType="num">
                                      <p:cBhvr>
                                        <p:cTn dur="500" fill="hold" id="56"/>
                                        <p:tgtEl>
                                          <p:spTgt spid="51"/>
                                        </p:tgtEl>
                                        <p:attrNameLst>
                                          <p:attrName>ppt_h</p:attrName>
                                        </p:attrNameLst>
                                      </p:cBhvr>
                                      <p:tavLst>
                                        <p:tav tm="0">
                                          <p:val>
                                            <p:fltVal val="0"/>
                                          </p:val>
                                        </p:tav>
                                        <p:tav tm="100000">
                                          <p:val>
                                            <p:strVal val="#ppt_h"/>
                                          </p:val>
                                        </p:tav>
                                      </p:tavLst>
                                    </p:anim>
                                    <p:animEffect filter="fade" transition="in">
                                      <p:cBhvr>
                                        <p:cTn dur="500" id="57"/>
                                        <p:tgtEl>
                                          <p:spTgt spid="51"/>
                                        </p:tgtEl>
                                      </p:cBhvr>
                                    </p:animEffect>
                                  </p:childTnLst>
                                </p:cTn>
                              </p:par>
                            </p:childTnLst>
                          </p:cTn>
                        </p:par>
                        <p:par>
                          <p:cTn fill="hold" id="58" nodeType="afterGroup">
                            <p:stCondLst>
                              <p:cond delay="7500"/>
                            </p:stCondLst>
                            <p:childTnLst>
                              <p:par>
                                <p:cTn fill="hold" grpId="0" id="59" nodeType="afterEffect" presetClass="entr" presetID="53" presetSubtype="0">
                                  <p:stCondLst>
                                    <p:cond delay="0"/>
                                  </p:stCondLst>
                                  <p:childTnLst>
                                    <p:set>
                                      <p:cBhvr>
                                        <p:cTn dur="1" fill="hold" id="60">
                                          <p:stCondLst>
                                            <p:cond delay="0"/>
                                          </p:stCondLst>
                                        </p:cTn>
                                        <p:tgtEl>
                                          <p:spTgt spid="54"/>
                                        </p:tgtEl>
                                        <p:attrNameLst>
                                          <p:attrName>style.visibility</p:attrName>
                                        </p:attrNameLst>
                                      </p:cBhvr>
                                      <p:to>
                                        <p:strVal val="visible"/>
                                      </p:to>
                                    </p:set>
                                    <p:anim calcmode="lin" valueType="num">
                                      <p:cBhvr>
                                        <p:cTn dur="500" fill="hold" id="61"/>
                                        <p:tgtEl>
                                          <p:spTgt spid="54"/>
                                        </p:tgtEl>
                                        <p:attrNameLst>
                                          <p:attrName>ppt_w</p:attrName>
                                        </p:attrNameLst>
                                      </p:cBhvr>
                                      <p:tavLst>
                                        <p:tav tm="0">
                                          <p:val>
                                            <p:fltVal val="0"/>
                                          </p:val>
                                        </p:tav>
                                        <p:tav tm="100000">
                                          <p:val>
                                            <p:strVal val="#ppt_w"/>
                                          </p:val>
                                        </p:tav>
                                      </p:tavLst>
                                    </p:anim>
                                    <p:anim calcmode="lin" valueType="num">
                                      <p:cBhvr>
                                        <p:cTn dur="500" fill="hold" id="62"/>
                                        <p:tgtEl>
                                          <p:spTgt spid="54"/>
                                        </p:tgtEl>
                                        <p:attrNameLst>
                                          <p:attrName>ppt_h</p:attrName>
                                        </p:attrNameLst>
                                      </p:cBhvr>
                                      <p:tavLst>
                                        <p:tav tm="0">
                                          <p:val>
                                            <p:fltVal val="0"/>
                                          </p:val>
                                        </p:tav>
                                        <p:tav tm="100000">
                                          <p:val>
                                            <p:strVal val="#ppt_h"/>
                                          </p:val>
                                        </p:tav>
                                      </p:tavLst>
                                    </p:anim>
                                    <p:animEffect filter="fade" transition="in">
                                      <p:cBhvr>
                                        <p:cTn dur="500" id="63"/>
                                        <p:tgtEl>
                                          <p:spTgt spid="54"/>
                                        </p:tgtEl>
                                      </p:cBhvr>
                                    </p:animEffect>
                                  </p:childTnLst>
                                </p:cTn>
                              </p:par>
                            </p:childTnLst>
                          </p:cTn>
                        </p:par>
                        <p:par>
                          <p:cTn fill="hold" id="64" nodeType="afterGroup">
                            <p:stCondLst>
                              <p:cond delay="8000"/>
                            </p:stCondLst>
                            <p:childTnLst>
                              <p:par>
                                <p:cTn fill="hold" grpId="0" id="65" nodeType="afterEffect" presetClass="entr" presetID="22" presetSubtype="8">
                                  <p:stCondLst>
                                    <p:cond delay="0"/>
                                  </p:stCondLst>
                                  <p:childTnLst>
                                    <p:set>
                                      <p:cBhvr>
                                        <p:cTn dur="1" fill="hold" id="66">
                                          <p:stCondLst>
                                            <p:cond delay="0"/>
                                          </p:stCondLst>
                                        </p:cTn>
                                        <p:tgtEl>
                                          <p:spTgt spid="55"/>
                                        </p:tgtEl>
                                        <p:attrNameLst>
                                          <p:attrName>style.visibility</p:attrName>
                                        </p:attrNameLst>
                                      </p:cBhvr>
                                      <p:to>
                                        <p:strVal val="visible"/>
                                      </p:to>
                                    </p:set>
                                    <p:animEffect filter="wipe(left)" transition="in">
                                      <p:cBhvr>
                                        <p:cTn dur="500" id="67"/>
                                        <p:tgtEl>
                                          <p:spTgt spid="55"/>
                                        </p:tgtEl>
                                      </p:cBhvr>
                                    </p:animEffect>
                                  </p:childTnLst>
                                </p:cTn>
                              </p:par>
                            </p:childTnLst>
                          </p:cTn>
                        </p:par>
                        <p:par>
                          <p:cTn fill="hold" id="68" nodeType="afterGroup">
                            <p:stCondLst>
                              <p:cond delay="8500"/>
                            </p:stCondLst>
                            <p:childTnLst>
                              <p:par>
                                <p:cTn fill="hold" grpId="0" id="69" nodeType="afterEffect" presetClass="entr" presetID="22" presetSubtype="8">
                                  <p:stCondLst>
                                    <p:cond delay="0"/>
                                  </p:stCondLst>
                                  <p:childTnLst>
                                    <p:set>
                                      <p:cBhvr>
                                        <p:cTn dur="1" fill="hold" id="70">
                                          <p:stCondLst>
                                            <p:cond delay="0"/>
                                          </p:stCondLst>
                                        </p:cTn>
                                        <p:tgtEl>
                                          <p:spTgt spid="56"/>
                                        </p:tgtEl>
                                        <p:attrNameLst>
                                          <p:attrName>style.visibility</p:attrName>
                                        </p:attrNameLst>
                                      </p:cBhvr>
                                      <p:to>
                                        <p:strVal val="visible"/>
                                      </p:to>
                                    </p:set>
                                    <p:animEffect filter="wipe(left)" transition="in">
                                      <p:cBhvr>
                                        <p:cTn dur="500" id="71"/>
                                        <p:tgtEl>
                                          <p:spTgt spid="56"/>
                                        </p:tgtEl>
                                      </p:cBhvr>
                                    </p:animEffect>
                                  </p:childTnLst>
                                </p:cTn>
                              </p:par>
                            </p:childTnLst>
                          </p:cTn>
                        </p:par>
                        <p:par>
                          <p:cTn fill="hold" id="72" nodeType="afterGroup">
                            <p:stCondLst>
                              <p:cond delay="9000"/>
                            </p:stCondLst>
                            <p:childTnLst>
                              <p:par>
                                <p:cTn fill="hold" grpId="0" id="73" nodeType="afterEffect" presetClass="entr" presetID="22" presetSubtype="8">
                                  <p:stCondLst>
                                    <p:cond delay="0"/>
                                  </p:stCondLst>
                                  <p:childTnLst>
                                    <p:set>
                                      <p:cBhvr>
                                        <p:cTn dur="1" fill="hold" id="74">
                                          <p:stCondLst>
                                            <p:cond delay="0"/>
                                          </p:stCondLst>
                                        </p:cTn>
                                        <p:tgtEl>
                                          <p:spTgt spid="57"/>
                                        </p:tgtEl>
                                        <p:attrNameLst>
                                          <p:attrName>style.visibility</p:attrName>
                                        </p:attrNameLst>
                                      </p:cBhvr>
                                      <p:to>
                                        <p:strVal val="visible"/>
                                      </p:to>
                                    </p:set>
                                    <p:animEffect filter="wipe(left)" transition="in">
                                      <p:cBhvr>
                                        <p:cTn dur="500" id="75"/>
                                        <p:tgtEl>
                                          <p:spTgt spid="57"/>
                                        </p:tgtEl>
                                      </p:cBhvr>
                                    </p:animEffect>
                                  </p:childTnLst>
                                </p:cTn>
                              </p:par>
                            </p:childTnLst>
                          </p:cTn>
                        </p:par>
                        <p:par>
                          <p:cTn fill="hold" id="76" nodeType="afterGroup">
                            <p:stCondLst>
                              <p:cond delay="9500"/>
                            </p:stCondLst>
                            <p:childTnLst>
                              <p:par>
                                <p:cTn fill="hold" grpId="0" id="77" nodeType="afterEffect" presetClass="entr" presetID="22" presetSubtype="8">
                                  <p:stCondLst>
                                    <p:cond delay="0"/>
                                  </p:stCondLst>
                                  <p:childTnLst>
                                    <p:set>
                                      <p:cBhvr>
                                        <p:cTn dur="1" fill="hold" id="78">
                                          <p:stCondLst>
                                            <p:cond delay="0"/>
                                          </p:stCondLst>
                                        </p:cTn>
                                        <p:tgtEl>
                                          <p:spTgt spid="58"/>
                                        </p:tgtEl>
                                        <p:attrNameLst>
                                          <p:attrName>style.visibility</p:attrName>
                                        </p:attrNameLst>
                                      </p:cBhvr>
                                      <p:to>
                                        <p:strVal val="visible"/>
                                      </p:to>
                                    </p:set>
                                    <p:animEffect filter="wipe(left)" transition="in">
                                      <p:cBhvr>
                                        <p:cTn dur="500" id="79"/>
                                        <p:tgtEl>
                                          <p:spTgt spid="58"/>
                                        </p:tgtEl>
                                      </p:cBhvr>
                                    </p:animEffect>
                                  </p:childTnLst>
                                </p:cTn>
                              </p:par>
                            </p:childTnLst>
                          </p:cTn>
                        </p:par>
                        <p:par>
                          <p:cTn fill="hold" id="80" nodeType="afterGroup">
                            <p:stCondLst>
                              <p:cond delay="10000"/>
                            </p:stCondLst>
                            <p:childTnLst>
                              <p:par>
                                <p:cTn fill="hold" grpId="0" id="81" nodeType="afterEffect" presetClass="entr" presetID="2" presetSubtype="2">
                                  <p:stCondLst>
                                    <p:cond delay="0"/>
                                  </p:stCondLst>
                                  <p:childTnLst>
                                    <p:set>
                                      <p:cBhvr>
                                        <p:cTn dur="1" fill="hold" id="82">
                                          <p:stCondLst>
                                            <p:cond delay="0"/>
                                          </p:stCondLst>
                                        </p:cTn>
                                        <p:tgtEl>
                                          <p:spTgt spid="59"/>
                                        </p:tgtEl>
                                        <p:attrNameLst>
                                          <p:attrName>style.visibility</p:attrName>
                                        </p:attrNameLst>
                                      </p:cBhvr>
                                      <p:to>
                                        <p:strVal val="visible"/>
                                      </p:to>
                                    </p:set>
                                    <p:anim calcmode="lin" valueType="num">
                                      <p:cBhvr additive="base">
                                        <p:cTn dur="500" fill="hold" id="83"/>
                                        <p:tgtEl>
                                          <p:spTgt spid="59"/>
                                        </p:tgtEl>
                                        <p:attrNameLst>
                                          <p:attrName>ppt_x</p:attrName>
                                        </p:attrNameLst>
                                      </p:cBhvr>
                                      <p:tavLst>
                                        <p:tav tm="0">
                                          <p:val>
                                            <p:strVal val="1+#ppt_w/2"/>
                                          </p:val>
                                        </p:tav>
                                        <p:tav tm="100000">
                                          <p:val>
                                            <p:strVal val="#ppt_x"/>
                                          </p:val>
                                        </p:tav>
                                      </p:tavLst>
                                    </p:anim>
                                    <p:anim calcmode="lin" valueType="num">
                                      <p:cBhvr additive="base">
                                        <p:cTn dur="500" fill="hold" id="84"/>
                                        <p:tgtEl>
                                          <p:spTgt spid="59"/>
                                        </p:tgtEl>
                                        <p:attrNameLst>
                                          <p:attrName>ppt_y</p:attrName>
                                        </p:attrNameLst>
                                      </p:cBhvr>
                                      <p:tavLst>
                                        <p:tav tm="0">
                                          <p:val>
                                            <p:strVal val="#ppt_y"/>
                                          </p:val>
                                        </p:tav>
                                        <p:tav tm="100000">
                                          <p:val>
                                            <p:strVal val="#ppt_y"/>
                                          </p:val>
                                        </p:tav>
                                      </p:tavLst>
                                    </p:anim>
                                  </p:childTnLst>
                                </p:cTn>
                              </p:par>
                            </p:childTnLst>
                          </p:cTn>
                        </p:par>
                        <p:par>
                          <p:cTn fill="hold" id="85" nodeType="afterGroup">
                            <p:stCondLst>
                              <p:cond delay="10500"/>
                            </p:stCondLst>
                            <p:childTnLst>
                              <p:par>
                                <p:cTn fill="hold" grpId="0" id="86" nodeType="afterEffect" presetClass="entr" presetID="2" presetSubtype="2">
                                  <p:stCondLst>
                                    <p:cond delay="0"/>
                                  </p:stCondLst>
                                  <p:childTnLst>
                                    <p:set>
                                      <p:cBhvr>
                                        <p:cTn dur="1" fill="hold" id="87">
                                          <p:stCondLst>
                                            <p:cond delay="0"/>
                                          </p:stCondLst>
                                        </p:cTn>
                                        <p:tgtEl>
                                          <p:spTgt spid="60"/>
                                        </p:tgtEl>
                                        <p:attrNameLst>
                                          <p:attrName>style.visibility</p:attrName>
                                        </p:attrNameLst>
                                      </p:cBhvr>
                                      <p:to>
                                        <p:strVal val="visible"/>
                                      </p:to>
                                    </p:set>
                                    <p:anim calcmode="lin" valueType="num">
                                      <p:cBhvr additive="base">
                                        <p:cTn dur="500" fill="hold" id="88"/>
                                        <p:tgtEl>
                                          <p:spTgt spid="60"/>
                                        </p:tgtEl>
                                        <p:attrNameLst>
                                          <p:attrName>ppt_x</p:attrName>
                                        </p:attrNameLst>
                                      </p:cBhvr>
                                      <p:tavLst>
                                        <p:tav tm="0">
                                          <p:val>
                                            <p:strVal val="1+#ppt_w/2"/>
                                          </p:val>
                                        </p:tav>
                                        <p:tav tm="100000">
                                          <p:val>
                                            <p:strVal val="#ppt_x"/>
                                          </p:val>
                                        </p:tav>
                                      </p:tavLst>
                                    </p:anim>
                                    <p:anim calcmode="lin" valueType="num">
                                      <p:cBhvr additive="base">
                                        <p:cTn dur="500" fill="hold" id="89"/>
                                        <p:tgtEl>
                                          <p:spTgt spid="60"/>
                                        </p:tgtEl>
                                        <p:attrNameLst>
                                          <p:attrName>ppt_y</p:attrName>
                                        </p:attrNameLst>
                                      </p:cBhvr>
                                      <p:tavLst>
                                        <p:tav tm="0">
                                          <p:val>
                                            <p:strVal val="#ppt_y"/>
                                          </p:val>
                                        </p:tav>
                                        <p:tav tm="100000">
                                          <p:val>
                                            <p:strVal val="#ppt_y"/>
                                          </p:val>
                                        </p:tav>
                                      </p:tavLst>
                                    </p:anim>
                                  </p:childTnLst>
                                </p:cTn>
                              </p:par>
                            </p:childTnLst>
                          </p:cTn>
                        </p:par>
                        <p:par>
                          <p:cTn fill="hold" id="90" nodeType="afterGroup">
                            <p:stCondLst>
                              <p:cond delay="11000"/>
                            </p:stCondLst>
                            <p:childTnLst>
                              <p:par>
                                <p:cTn fill="hold" grpId="0" id="91" nodeType="afterEffect" presetClass="entr" presetID="2" presetSubtype="2">
                                  <p:stCondLst>
                                    <p:cond delay="0"/>
                                  </p:stCondLst>
                                  <p:childTnLst>
                                    <p:set>
                                      <p:cBhvr>
                                        <p:cTn dur="1" fill="hold" id="92">
                                          <p:stCondLst>
                                            <p:cond delay="0"/>
                                          </p:stCondLst>
                                        </p:cTn>
                                        <p:tgtEl>
                                          <p:spTgt spid="61"/>
                                        </p:tgtEl>
                                        <p:attrNameLst>
                                          <p:attrName>style.visibility</p:attrName>
                                        </p:attrNameLst>
                                      </p:cBhvr>
                                      <p:to>
                                        <p:strVal val="visible"/>
                                      </p:to>
                                    </p:set>
                                    <p:anim calcmode="lin" valueType="num">
                                      <p:cBhvr additive="base">
                                        <p:cTn dur="500" fill="hold" id="93"/>
                                        <p:tgtEl>
                                          <p:spTgt spid="61"/>
                                        </p:tgtEl>
                                        <p:attrNameLst>
                                          <p:attrName>ppt_x</p:attrName>
                                        </p:attrNameLst>
                                      </p:cBhvr>
                                      <p:tavLst>
                                        <p:tav tm="0">
                                          <p:val>
                                            <p:strVal val="1+#ppt_w/2"/>
                                          </p:val>
                                        </p:tav>
                                        <p:tav tm="100000">
                                          <p:val>
                                            <p:strVal val="#ppt_x"/>
                                          </p:val>
                                        </p:tav>
                                      </p:tavLst>
                                    </p:anim>
                                    <p:anim calcmode="lin" valueType="num">
                                      <p:cBhvr additive="base">
                                        <p:cTn dur="500" fill="hold" id="94"/>
                                        <p:tgtEl>
                                          <p:spTgt spid="61"/>
                                        </p:tgtEl>
                                        <p:attrNameLst>
                                          <p:attrName>ppt_y</p:attrName>
                                        </p:attrNameLst>
                                      </p:cBhvr>
                                      <p:tavLst>
                                        <p:tav tm="0">
                                          <p:val>
                                            <p:strVal val="#ppt_y"/>
                                          </p:val>
                                        </p:tav>
                                        <p:tav tm="100000">
                                          <p:val>
                                            <p:strVal val="#ppt_y"/>
                                          </p:val>
                                        </p:tav>
                                      </p:tavLst>
                                    </p:anim>
                                  </p:childTnLst>
                                </p:cTn>
                              </p:par>
                            </p:childTnLst>
                          </p:cTn>
                        </p:par>
                        <p:par>
                          <p:cTn fill="hold" id="95" nodeType="afterGroup">
                            <p:stCondLst>
                              <p:cond delay="11500"/>
                            </p:stCondLst>
                            <p:childTnLst>
                              <p:par>
                                <p:cTn fill="hold" grpId="0" id="96" nodeType="afterEffect" presetClass="entr" presetID="2" presetSubtype="2">
                                  <p:stCondLst>
                                    <p:cond delay="0"/>
                                  </p:stCondLst>
                                  <p:childTnLst>
                                    <p:set>
                                      <p:cBhvr>
                                        <p:cTn dur="1" fill="hold" id="97">
                                          <p:stCondLst>
                                            <p:cond delay="0"/>
                                          </p:stCondLst>
                                        </p:cTn>
                                        <p:tgtEl>
                                          <p:spTgt spid="62"/>
                                        </p:tgtEl>
                                        <p:attrNameLst>
                                          <p:attrName>style.visibility</p:attrName>
                                        </p:attrNameLst>
                                      </p:cBhvr>
                                      <p:to>
                                        <p:strVal val="visible"/>
                                      </p:to>
                                    </p:set>
                                    <p:anim calcmode="lin" valueType="num">
                                      <p:cBhvr additive="base">
                                        <p:cTn dur="500" fill="hold" id="98"/>
                                        <p:tgtEl>
                                          <p:spTgt spid="62"/>
                                        </p:tgtEl>
                                        <p:attrNameLst>
                                          <p:attrName>ppt_x</p:attrName>
                                        </p:attrNameLst>
                                      </p:cBhvr>
                                      <p:tavLst>
                                        <p:tav tm="0">
                                          <p:val>
                                            <p:strVal val="1+#ppt_w/2"/>
                                          </p:val>
                                        </p:tav>
                                        <p:tav tm="100000">
                                          <p:val>
                                            <p:strVal val="#ppt_x"/>
                                          </p:val>
                                        </p:tav>
                                      </p:tavLst>
                                    </p:anim>
                                    <p:anim calcmode="lin" valueType="num">
                                      <p:cBhvr additive="base">
                                        <p:cTn dur="500" fill="hold" id="99"/>
                                        <p:tgtEl>
                                          <p:spTgt spid="62"/>
                                        </p:tgtEl>
                                        <p:attrNameLst>
                                          <p:attrName>ppt_y</p:attrName>
                                        </p:attrNameLst>
                                      </p:cBhvr>
                                      <p:tavLst>
                                        <p:tav tm="0">
                                          <p:val>
                                            <p:strVal val="#ppt_y"/>
                                          </p:val>
                                        </p:tav>
                                        <p:tav tm="100000">
                                          <p:val>
                                            <p:strVal val="#ppt_y"/>
                                          </p:val>
                                        </p:tav>
                                      </p:tavLst>
                                    </p:anim>
                                  </p:childTnLst>
                                </p:cTn>
                              </p:par>
                              <p:par>
                                <p:cTn fill="hold" id="100" nodeType="withEffect" presetClass="entr" presetID="31" presetSubtype="0">
                                  <p:stCondLst>
                                    <p:cond delay="1000"/>
                                  </p:stCondLst>
                                  <p:childTnLst>
                                    <p:set>
                                      <p:cBhvr>
                                        <p:cTn dur="1" fill="hold" id="101">
                                          <p:stCondLst>
                                            <p:cond delay="0"/>
                                          </p:stCondLst>
                                        </p:cTn>
                                        <p:tgtEl>
                                          <p:spTgt spid="63"/>
                                        </p:tgtEl>
                                        <p:attrNameLst>
                                          <p:attrName>style.visibility</p:attrName>
                                        </p:attrNameLst>
                                      </p:cBhvr>
                                      <p:to>
                                        <p:strVal val="visible"/>
                                      </p:to>
                                    </p:set>
                                    <p:anim calcmode="lin" valueType="num">
                                      <p:cBhvr>
                                        <p:cTn dur="1000" fill="hold" id="102"/>
                                        <p:tgtEl>
                                          <p:spTgt spid="63"/>
                                        </p:tgtEl>
                                        <p:attrNameLst>
                                          <p:attrName>ppt_w</p:attrName>
                                        </p:attrNameLst>
                                      </p:cBhvr>
                                      <p:tavLst>
                                        <p:tav tm="0">
                                          <p:val>
                                            <p:fltVal val="0"/>
                                          </p:val>
                                        </p:tav>
                                        <p:tav tm="100000">
                                          <p:val>
                                            <p:strVal val="#ppt_w"/>
                                          </p:val>
                                        </p:tav>
                                      </p:tavLst>
                                    </p:anim>
                                    <p:anim calcmode="lin" valueType="num">
                                      <p:cBhvr>
                                        <p:cTn dur="1000" fill="hold" id="103"/>
                                        <p:tgtEl>
                                          <p:spTgt spid="63"/>
                                        </p:tgtEl>
                                        <p:attrNameLst>
                                          <p:attrName>ppt_h</p:attrName>
                                        </p:attrNameLst>
                                      </p:cBhvr>
                                      <p:tavLst>
                                        <p:tav tm="0">
                                          <p:val>
                                            <p:fltVal val="0"/>
                                          </p:val>
                                        </p:tav>
                                        <p:tav tm="100000">
                                          <p:val>
                                            <p:strVal val="#ppt_h"/>
                                          </p:val>
                                        </p:tav>
                                      </p:tavLst>
                                    </p:anim>
                                    <p:anim calcmode="lin" valueType="num">
                                      <p:cBhvr>
                                        <p:cTn dur="1000" fill="hold" id="104"/>
                                        <p:tgtEl>
                                          <p:spTgt spid="63"/>
                                        </p:tgtEl>
                                        <p:attrNameLst>
                                          <p:attrName>style.rotation</p:attrName>
                                        </p:attrNameLst>
                                      </p:cBhvr>
                                      <p:tavLst>
                                        <p:tav tm="0">
                                          <p:val>
                                            <p:fltVal val="90"/>
                                          </p:val>
                                        </p:tav>
                                        <p:tav tm="100000">
                                          <p:val>
                                            <p:fltVal val="0"/>
                                          </p:val>
                                        </p:tav>
                                      </p:tavLst>
                                    </p:anim>
                                    <p:animEffect filter="fade" transition="in">
                                      <p:cBhvr>
                                        <p:cTn dur="1000" id="105"/>
                                        <p:tgtEl>
                                          <p:spTgt spid="63"/>
                                        </p:tgtEl>
                                      </p:cBhvr>
                                    </p:animEffect>
                                  </p:childTnLst>
                                </p:cTn>
                              </p:par>
                              <p:par>
                                <p:cTn fill="hold" id="106" nodeType="withEffect" presetClass="entr" presetID="31" presetSubtype="0">
                                  <p:stCondLst>
                                    <p:cond delay="1000"/>
                                  </p:stCondLst>
                                  <p:childTnLst>
                                    <p:set>
                                      <p:cBhvr>
                                        <p:cTn dur="1" fill="hold" id="107">
                                          <p:stCondLst>
                                            <p:cond delay="0"/>
                                          </p:stCondLst>
                                        </p:cTn>
                                        <p:tgtEl>
                                          <p:spTgt spid="64"/>
                                        </p:tgtEl>
                                        <p:attrNameLst>
                                          <p:attrName>style.visibility</p:attrName>
                                        </p:attrNameLst>
                                      </p:cBhvr>
                                      <p:to>
                                        <p:strVal val="visible"/>
                                      </p:to>
                                    </p:set>
                                    <p:anim calcmode="lin" valueType="num">
                                      <p:cBhvr>
                                        <p:cTn dur="1000" fill="hold" id="108"/>
                                        <p:tgtEl>
                                          <p:spTgt spid="64"/>
                                        </p:tgtEl>
                                        <p:attrNameLst>
                                          <p:attrName>ppt_w</p:attrName>
                                        </p:attrNameLst>
                                      </p:cBhvr>
                                      <p:tavLst>
                                        <p:tav tm="0">
                                          <p:val>
                                            <p:fltVal val="0"/>
                                          </p:val>
                                        </p:tav>
                                        <p:tav tm="100000">
                                          <p:val>
                                            <p:strVal val="#ppt_w"/>
                                          </p:val>
                                        </p:tav>
                                      </p:tavLst>
                                    </p:anim>
                                    <p:anim calcmode="lin" valueType="num">
                                      <p:cBhvr>
                                        <p:cTn dur="1000" fill="hold" id="109"/>
                                        <p:tgtEl>
                                          <p:spTgt spid="64"/>
                                        </p:tgtEl>
                                        <p:attrNameLst>
                                          <p:attrName>ppt_h</p:attrName>
                                        </p:attrNameLst>
                                      </p:cBhvr>
                                      <p:tavLst>
                                        <p:tav tm="0">
                                          <p:val>
                                            <p:fltVal val="0"/>
                                          </p:val>
                                        </p:tav>
                                        <p:tav tm="100000">
                                          <p:val>
                                            <p:strVal val="#ppt_h"/>
                                          </p:val>
                                        </p:tav>
                                      </p:tavLst>
                                    </p:anim>
                                    <p:anim calcmode="lin" valueType="num">
                                      <p:cBhvr>
                                        <p:cTn dur="1000" fill="hold" id="110"/>
                                        <p:tgtEl>
                                          <p:spTgt spid="64"/>
                                        </p:tgtEl>
                                        <p:attrNameLst>
                                          <p:attrName>style.rotation</p:attrName>
                                        </p:attrNameLst>
                                      </p:cBhvr>
                                      <p:tavLst>
                                        <p:tav tm="0">
                                          <p:val>
                                            <p:fltVal val="90"/>
                                          </p:val>
                                        </p:tav>
                                        <p:tav tm="100000">
                                          <p:val>
                                            <p:fltVal val="0"/>
                                          </p:val>
                                        </p:tav>
                                      </p:tavLst>
                                    </p:anim>
                                    <p:animEffect filter="fade" transition="in">
                                      <p:cBhvr>
                                        <p:cTn dur="1000" id="111"/>
                                        <p:tgtEl>
                                          <p:spTgt spid="64"/>
                                        </p:tgtEl>
                                      </p:cBhvr>
                                    </p:animEffect>
                                  </p:childTnLst>
                                </p:cTn>
                              </p:par>
                              <p:par>
                                <p:cTn fill="hold" id="112" nodeType="withEffect" presetClass="entr" presetID="31" presetSubtype="0">
                                  <p:stCondLst>
                                    <p:cond delay="1000"/>
                                  </p:stCondLst>
                                  <p:childTnLst>
                                    <p:set>
                                      <p:cBhvr>
                                        <p:cTn dur="1" fill="hold" id="113">
                                          <p:stCondLst>
                                            <p:cond delay="0"/>
                                          </p:stCondLst>
                                        </p:cTn>
                                        <p:tgtEl>
                                          <p:spTgt spid="65"/>
                                        </p:tgtEl>
                                        <p:attrNameLst>
                                          <p:attrName>style.visibility</p:attrName>
                                        </p:attrNameLst>
                                      </p:cBhvr>
                                      <p:to>
                                        <p:strVal val="visible"/>
                                      </p:to>
                                    </p:set>
                                    <p:anim calcmode="lin" valueType="num">
                                      <p:cBhvr>
                                        <p:cTn dur="1000" fill="hold" id="114"/>
                                        <p:tgtEl>
                                          <p:spTgt spid="65"/>
                                        </p:tgtEl>
                                        <p:attrNameLst>
                                          <p:attrName>ppt_w</p:attrName>
                                        </p:attrNameLst>
                                      </p:cBhvr>
                                      <p:tavLst>
                                        <p:tav tm="0">
                                          <p:val>
                                            <p:fltVal val="0"/>
                                          </p:val>
                                        </p:tav>
                                        <p:tav tm="100000">
                                          <p:val>
                                            <p:strVal val="#ppt_w"/>
                                          </p:val>
                                        </p:tav>
                                      </p:tavLst>
                                    </p:anim>
                                    <p:anim calcmode="lin" valueType="num">
                                      <p:cBhvr>
                                        <p:cTn dur="1000" fill="hold" id="115"/>
                                        <p:tgtEl>
                                          <p:spTgt spid="65"/>
                                        </p:tgtEl>
                                        <p:attrNameLst>
                                          <p:attrName>ppt_h</p:attrName>
                                        </p:attrNameLst>
                                      </p:cBhvr>
                                      <p:tavLst>
                                        <p:tav tm="0">
                                          <p:val>
                                            <p:fltVal val="0"/>
                                          </p:val>
                                        </p:tav>
                                        <p:tav tm="100000">
                                          <p:val>
                                            <p:strVal val="#ppt_h"/>
                                          </p:val>
                                        </p:tav>
                                      </p:tavLst>
                                    </p:anim>
                                    <p:anim calcmode="lin" valueType="num">
                                      <p:cBhvr>
                                        <p:cTn dur="1000" fill="hold" id="116"/>
                                        <p:tgtEl>
                                          <p:spTgt spid="65"/>
                                        </p:tgtEl>
                                        <p:attrNameLst>
                                          <p:attrName>style.rotation</p:attrName>
                                        </p:attrNameLst>
                                      </p:cBhvr>
                                      <p:tavLst>
                                        <p:tav tm="0">
                                          <p:val>
                                            <p:fltVal val="90"/>
                                          </p:val>
                                        </p:tav>
                                        <p:tav tm="100000">
                                          <p:val>
                                            <p:fltVal val="0"/>
                                          </p:val>
                                        </p:tav>
                                      </p:tavLst>
                                    </p:anim>
                                    <p:animEffect filter="fade" transition="in">
                                      <p:cBhvr>
                                        <p:cTn dur="1000" id="117"/>
                                        <p:tgtEl>
                                          <p:spTgt spid="65"/>
                                        </p:tgtEl>
                                      </p:cBhvr>
                                    </p:animEffect>
                                  </p:childTnLst>
                                </p:cTn>
                              </p:par>
                              <p:par>
                                <p:cTn fill="hold" id="118" nodeType="withEffect" presetClass="entr" presetID="31" presetSubtype="0">
                                  <p:stCondLst>
                                    <p:cond delay="1000"/>
                                  </p:stCondLst>
                                  <p:childTnLst>
                                    <p:set>
                                      <p:cBhvr>
                                        <p:cTn dur="1" fill="hold" id="119">
                                          <p:stCondLst>
                                            <p:cond delay="0"/>
                                          </p:stCondLst>
                                        </p:cTn>
                                        <p:tgtEl>
                                          <p:spTgt spid="66"/>
                                        </p:tgtEl>
                                        <p:attrNameLst>
                                          <p:attrName>style.visibility</p:attrName>
                                        </p:attrNameLst>
                                      </p:cBhvr>
                                      <p:to>
                                        <p:strVal val="visible"/>
                                      </p:to>
                                    </p:set>
                                    <p:anim calcmode="lin" valueType="num">
                                      <p:cBhvr>
                                        <p:cTn dur="1000" fill="hold" id="120"/>
                                        <p:tgtEl>
                                          <p:spTgt spid="66"/>
                                        </p:tgtEl>
                                        <p:attrNameLst>
                                          <p:attrName>ppt_w</p:attrName>
                                        </p:attrNameLst>
                                      </p:cBhvr>
                                      <p:tavLst>
                                        <p:tav tm="0">
                                          <p:val>
                                            <p:fltVal val="0"/>
                                          </p:val>
                                        </p:tav>
                                        <p:tav tm="100000">
                                          <p:val>
                                            <p:strVal val="#ppt_w"/>
                                          </p:val>
                                        </p:tav>
                                      </p:tavLst>
                                    </p:anim>
                                    <p:anim calcmode="lin" valueType="num">
                                      <p:cBhvr>
                                        <p:cTn dur="1000" fill="hold" id="121"/>
                                        <p:tgtEl>
                                          <p:spTgt spid="66"/>
                                        </p:tgtEl>
                                        <p:attrNameLst>
                                          <p:attrName>ppt_h</p:attrName>
                                        </p:attrNameLst>
                                      </p:cBhvr>
                                      <p:tavLst>
                                        <p:tav tm="0">
                                          <p:val>
                                            <p:fltVal val="0"/>
                                          </p:val>
                                        </p:tav>
                                        <p:tav tm="100000">
                                          <p:val>
                                            <p:strVal val="#ppt_h"/>
                                          </p:val>
                                        </p:tav>
                                      </p:tavLst>
                                    </p:anim>
                                    <p:anim calcmode="lin" valueType="num">
                                      <p:cBhvr>
                                        <p:cTn dur="1000" fill="hold" id="122"/>
                                        <p:tgtEl>
                                          <p:spTgt spid="66"/>
                                        </p:tgtEl>
                                        <p:attrNameLst>
                                          <p:attrName>style.rotation</p:attrName>
                                        </p:attrNameLst>
                                      </p:cBhvr>
                                      <p:tavLst>
                                        <p:tav tm="0">
                                          <p:val>
                                            <p:fltVal val="90"/>
                                          </p:val>
                                        </p:tav>
                                        <p:tav tm="100000">
                                          <p:val>
                                            <p:fltVal val="0"/>
                                          </p:val>
                                        </p:tav>
                                      </p:tavLst>
                                    </p:anim>
                                    <p:animEffect filter="fade" transition="in">
                                      <p:cBhvr>
                                        <p:cTn dur="1000" id="123"/>
                                        <p:tgtEl>
                                          <p:spTgt spid="6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4"/>
      <p:bldP grpId="0" spid="55"/>
      <p:bldP grpId="0" spid="56"/>
      <p:bldP grpId="0" spid="57"/>
      <p:bldP grpId="0" spid="58"/>
      <p:bldP grpId="0" spid="59"/>
      <p:bldP grpId="0" spid="60"/>
      <p:bldP grpId="0" spid="61"/>
      <p:bldP grpId="0" spid="62"/>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3" name="组合 12">
            <a:extLst>
              <a:ext uri="{FF2B5EF4-FFF2-40B4-BE49-F238E27FC236}">
                <a16:creationId xmlns:a16="http://schemas.microsoft.com/office/drawing/2014/main" id="{33BCB1FF-0A01-4EF4-A218-453189B01433}"/>
              </a:ext>
            </a:extLst>
          </p:cNvPr>
          <p:cNvGrpSpPr/>
          <p:nvPr/>
        </p:nvGrpSpPr>
        <p:grpSpPr>
          <a:xfrm>
            <a:off x="-19811" y="3586734"/>
            <a:ext cx="7913796" cy="3345574"/>
            <a:chOff x="-16275" y="2464532"/>
            <a:chExt cx="6472597" cy="2736304"/>
          </a:xfrm>
        </p:grpSpPr>
        <p:pic>
          <p:nvPicPr>
            <p:cNvPr id="3" name="图片 2">
              <a:extLst>
                <a:ext uri="{FF2B5EF4-FFF2-40B4-BE49-F238E27FC236}">
                  <a16:creationId xmlns:a16="http://schemas.microsoft.com/office/drawing/2014/main" id="{77D2580D-A122-4781-8CF4-100B867C1516}"/>
                </a:ext>
              </a:extLst>
            </p:cNvPr>
            <p:cNvPicPr>
              <a:picLocks noChangeAspect="1"/>
            </p:cNvPicPr>
            <p:nvPr/>
          </p:nvPicPr>
          <p:blipFill>
            <a:blip r:embed="rId2">
              <a:extLst>
                <a:ext uri="{28A0092B-C50C-407E-A947-70E740481C1C}">
                  <a14:useLocalDpi val="0"/>
                </a:ext>
              </a:extLst>
            </a:blip>
            <a:srcRect b="43093"/>
            <a:stretch>
              <a:fillRect/>
            </a:stretch>
          </p:blipFill>
          <p:spPr>
            <a:xfrm flipH="1">
              <a:off x="3059832" y="3724672"/>
              <a:ext cx="3396490" cy="1476164"/>
            </a:xfrm>
            <a:prstGeom prst="rect">
              <a:avLst/>
            </a:prstGeom>
          </p:spPr>
        </p:pic>
        <p:pic>
          <p:nvPicPr>
            <p:cNvPr id="5" name="图片 4">
              <a:extLst>
                <a:ext uri="{FF2B5EF4-FFF2-40B4-BE49-F238E27FC236}">
                  <a16:creationId xmlns:a16="http://schemas.microsoft.com/office/drawing/2014/main" id="{85FF6CFF-FB4F-44B7-9612-3FB6BEEDE307}"/>
                </a:ext>
              </a:extLst>
            </p:cNvPr>
            <p:cNvPicPr>
              <a:picLocks noChangeAspect="1"/>
            </p:cNvPicPr>
            <p:nvPr/>
          </p:nvPicPr>
          <p:blipFill>
            <a:blip r:embed="rId3">
              <a:extLst>
                <a:ext uri="{28A0092B-C50C-407E-A947-70E740481C1C}">
                  <a14:useLocalDpi val="0"/>
                </a:ext>
              </a:extLst>
            </a:blip>
            <a:stretch>
              <a:fillRect/>
            </a:stretch>
          </p:blipFill>
          <p:spPr>
            <a:xfrm flipV="1" rot="10800000">
              <a:off x="-16275" y="2464532"/>
              <a:ext cx="4260586" cy="2736304"/>
            </a:xfrm>
            <a:prstGeom prst="rect">
              <a:avLst/>
            </a:prstGeom>
          </p:spPr>
        </p:pic>
        <p:sp>
          <p:nvSpPr>
            <p:cNvPr id="6" name="等腰三角形 5">
              <a:extLst>
                <a:ext uri="{FF2B5EF4-FFF2-40B4-BE49-F238E27FC236}">
                  <a16:creationId xmlns:a16="http://schemas.microsoft.com/office/drawing/2014/main" id="{B402C234-25B4-4135-B19E-C4F30F2E4DC8}"/>
                </a:ext>
              </a:extLst>
            </p:cNvPr>
            <p:cNvSpPr/>
            <p:nvPr/>
          </p:nvSpPr>
          <p:spPr>
            <a:xfrm>
              <a:off x="5544108" y="4659034"/>
              <a:ext cx="791507" cy="4860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prstTxWarp prst="textNoShape">
                <a:avLst/>
              </a:prstTxWarp>
              <a:noAutofit/>
            </a:bodyPr>
            <a:lstStyle/>
            <a:p>
              <a:pPr algn="ctr"/>
              <a:endParaRPr altLang="en-US" lang="zh-CN" sz="2399"/>
            </a:p>
          </p:txBody>
        </p:sp>
      </p:grpSp>
      <p:grpSp>
        <p:nvGrpSpPr>
          <p:cNvPr id="14" name="组合 13">
            <a:extLst>
              <a:ext uri="{FF2B5EF4-FFF2-40B4-BE49-F238E27FC236}">
                <a16:creationId xmlns:a16="http://schemas.microsoft.com/office/drawing/2014/main" id="{C441CCF2-53B9-48E8-AAF5-6B8F3D56FE97}"/>
              </a:ext>
            </a:extLst>
          </p:cNvPr>
          <p:cNvGrpSpPr/>
          <p:nvPr/>
        </p:nvGrpSpPr>
        <p:grpSpPr>
          <a:xfrm>
            <a:off x="7824045" y="0"/>
            <a:ext cx="5230580" cy="1762491"/>
            <a:chOff x="5868434" y="0"/>
            <a:chExt cx="3924146" cy="1322276"/>
          </a:xfrm>
        </p:grpSpPr>
        <p:pic>
          <p:nvPicPr>
            <p:cNvPr id="4" name="图片 3">
              <a:extLst>
                <a:ext uri="{FF2B5EF4-FFF2-40B4-BE49-F238E27FC236}">
                  <a16:creationId xmlns:a16="http://schemas.microsoft.com/office/drawing/2014/main" id="{E29D0EA9-27D1-466F-A4A2-1A64C5284F0F}"/>
                </a:ext>
              </a:extLst>
            </p:cNvPr>
            <p:cNvPicPr>
              <a:picLocks noChangeAspect="1"/>
            </p:cNvPicPr>
            <p:nvPr/>
          </p:nvPicPr>
          <p:blipFill>
            <a:blip r:embed="rId4">
              <a:extLst>
                <a:ext uri="{28A0092B-C50C-407E-A947-70E740481C1C}">
                  <a14:useLocalDpi val="0"/>
                </a:ext>
              </a:extLst>
            </a:blip>
            <a:srcRect b="50000"/>
            <a:stretch>
              <a:fillRect/>
            </a:stretch>
          </p:blipFill>
          <p:spPr>
            <a:xfrm flipH="1" flipV="1">
              <a:off x="6264188" y="0"/>
              <a:ext cx="3528392" cy="1322276"/>
            </a:xfrm>
            <a:prstGeom prst="rect">
              <a:avLst/>
            </a:prstGeom>
          </p:spPr>
        </p:pic>
        <p:sp>
          <p:nvSpPr>
            <p:cNvPr id="7" name="等腰三角形 6">
              <a:extLst>
                <a:ext uri="{FF2B5EF4-FFF2-40B4-BE49-F238E27FC236}">
                  <a16:creationId xmlns:a16="http://schemas.microsoft.com/office/drawing/2014/main" id="{8884CC67-D6B0-47E0-A1FC-CCD4BF2ED8FD}"/>
                </a:ext>
              </a:extLst>
            </p:cNvPr>
            <p:cNvSpPr/>
            <p:nvPr/>
          </p:nvSpPr>
          <p:spPr>
            <a:xfrm flipV="1">
              <a:off x="8367183" y="661138"/>
              <a:ext cx="791507" cy="46805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prstTxWarp prst="textNoShape">
                <a:avLst/>
              </a:prstTxWarp>
              <a:noAutofit/>
            </a:bodyPr>
            <a:lstStyle/>
            <a:p>
              <a:pPr algn="ctr"/>
              <a:endParaRPr altLang="en-US" lang="zh-CN" sz="2399"/>
            </a:p>
          </p:txBody>
        </p:sp>
        <p:sp>
          <p:nvSpPr>
            <p:cNvPr id="8" name="等腰三角形 7">
              <a:extLst>
                <a:ext uri="{FF2B5EF4-FFF2-40B4-BE49-F238E27FC236}">
                  <a16:creationId xmlns:a16="http://schemas.microsoft.com/office/drawing/2014/main" id="{5BAB9835-5A5B-4620-8F23-1433F13B647B}"/>
                </a:ext>
              </a:extLst>
            </p:cNvPr>
            <p:cNvSpPr/>
            <p:nvPr/>
          </p:nvSpPr>
          <p:spPr>
            <a:xfrm flipV="1">
              <a:off x="5868434" y="0"/>
              <a:ext cx="791507" cy="46805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prstTxWarp prst="textNoShape">
                <a:avLst/>
              </a:prstTxWarp>
              <a:noAutofit/>
            </a:bodyPr>
            <a:lstStyle/>
            <a:p>
              <a:pPr algn="ctr"/>
              <a:endParaRPr altLang="en-US" lang="zh-CN" sz="2399"/>
            </a:p>
          </p:txBody>
        </p:sp>
      </p:grpSp>
      <p:sp>
        <p:nvSpPr>
          <p:cNvPr id="9" name="TextBox 5">
            <a:extLst>
              <a:ext uri="{FF2B5EF4-FFF2-40B4-BE49-F238E27FC236}">
                <a16:creationId xmlns:a16="http://schemas.microsoft.com/office/drawing/2014/main" id="{24B593F5-0826-4E2E-9C94-7F2BB8E54620}"/>
              </a:ext>
            </a:extLst>
          </p:cNvPr>
          <p:cNvSpPr txBox="1"/>
          <p:nvPr/>
        </p:nvSpPr>
        <p:spPr>
          <a:xfrm>
            <a:off x="4889500" y="2096939"/>
            <a:ext cx="6680200" cy="1219126"/>
          </a:xfrm>
          <a:prstGeom prst="rect">
            <a:avLst/>
          </a:prstGeom>
          <a:noFill/>
        </p:spPr>
        <p:txBody>
          <a:bodyPr bIns="60923" lIns="121845" rIns="121845" tIns="60923" wrap="square">
            <a:spAutoFit/>
          </a:bodyP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defTabSz="912813" fontAlgn="base" indent="-228600" marL="2514600">
              <a:spcBef>
                <a:spcPct val="0"/>
              </a:spcBef>
              <a:spcAft>
                <a:spcPct val="0"/>
              </a:spcAft>
              <a:defRPr>
                <a:solidFill>
                  <a:schemeClr val="tx1"/>
                </a:solidFill>
                <a:latin charset="0" pitchFamily="34" typeface="Calibri"/>
              </a:defRPr>
            </a:lvl6pPr>
            <a:lvl7pPr defTabSz="912813" fontAlgn="base" indent="-228600" marL="2971800">
              <a:spcBef>
                <a:spcPct val="0"/>
              </a:spcBef>
              <a:spcAft>
                <a:spcPct val="0"/>
              </a:spcAft>
              <a:defRPr>
                <a:solidFill>
                  <a:schemeClr val="tx1"/>
                </a:solidFill>
                <a:latin charset="0" pitchFamily="34" typeface="Calibri"/>
              </a:defRPr>
            </a:lvl7pPr>
            <a:lvl8pPr defTabSz="912813" fontAlgn="base" indent="-228600" marL="3429000">
              <a:spcBef>
                <a:spcPct val="0"/>
              </a:spcBef>
              <a:spcAft>
                <a:spcPct val="0"/>
              </a:spcAft>
              <a:defRPr>
                <a:solidFill>
                  <a:schemeClr val="tx1"/>
                </a:solidFill>
                <a:latin charset="0" pitchFamily="34" typeface="Calibri"/>
              </a:defRPr>
            </a:lvl8pPr>
            <a:lvl9pPr defTabSz="912813" fontAlgn="base" indent="-228600" marL="3886200">
              <a:spcBef>
                <a:spcPct val="0"/>
              </a:spcBef>
              <a:spcAft>
                <a:spcPct val="0"/>
              </a:spcAft>
              <a:defRPr>
                <a:solidFill>
                  <a:schemeClr val="tx1"/>
                </a:solidFill>
                <a:latin charset="0" pitchFamily="34" typeface="Calibri"/>
              </a:defRPr>
            </a:lvl9pPr>
          </a:lstStyle>
          <a:p>
            <a:pPr eaLnBrk="1" hangingPunct="1">
              <a:lnSpc>
                <a:spcPct val="150000"/>
              </a:lnSpc>
            </a:pPr>
            <a:r>
              <a:rPr altLang="en-US" lang="zh-CN" sz="4800">
                <a:solidFill>
                  <a:schemeClr val="accent1"/>
                </a:solidFill>
                <a:latin charset="-122" pitchFamily="34" typeface="微软雅黑"/>
                <a:ea charset="-122" pitchFamily="34" typeface="微软雅黑"/>
                <a:cs charset="0" pitchFamily="34" typeface="Clear Sans Light"/>
              </a:rPr>
              <a:t>演讲完毕 谢谢您的聆听</a:t>
            </a:r>
          </a:p>
        </p:txBody>
      </p:sp>
      <p:sp>
        <p:nvSpPr>
          <p:cNvPr id="10" name="矩形 9">
            <a:extLst>
              <a:ext uri="{FF2B5EF4-FFF2-40B4-BE49-F238E27FC236}">
                <a16:creationId xmlns:a16="http://schemas.microsoft.com/office/drawing/2014/main" id="{62E0A091-0815-4AB6-ABD7-303D68BFA8D3}"/>
              </a:ext>
            </a:extLst>
          </p:cNvPr>
          <p:cNvSpPr/>
          <p:nvPr/>
        </p:nvSpPr>
        <p:spPr>
          <a:xfrm>
            <a:off x="7251698" y="3683000"/>
            <a:ext cx="3721558" cy="274320"/>
          </a:xfrm>
          <a:prstGeom prst="rect">
            <a:avLst/>
          </a:prstGeom>
          <a:solidFill>
            <a:schemeClr val="accent3"/>
          </a:solidFill>
          <a:ln>
            <a:noFill/>
          </a:ln>
        </p:spPr>
        <p:txBody>
          <a:bodyPr wrap="square">
            <a:spAutoFit/>
          </a:bodyPr>
          <a:lstStyle/>
          <a:p>
            <a:pPr algn="dist"/>
            <a:r>
              <a:rPr altLang="en-US" lang="zh-CN" sz="1200">
                <a:solidFill>
                  <a:schemeClr val="bg1"/>
                </a:solidFill>
              </a:rPr>
              <a:t>汇报人：优页PPT           时间：2018X月X日</a:t>
            </a:r>
          </a:p>
        </p:txBody>
      </p:sp>
      <p:sp>
        <p:nvSpPr>
          <p:cNvPr id="11" name="TextBox 7">
            <a:extLst>
              <a:ext uri="{FF2B5EF4-FFF2-40B4-BE49-F238E27FC236}">
                <a16:creationId xmlns:a16="http://schemas.microsoft.com/office/drawing/2014/main" id="{D19FEFD8-1287-483D-94F5-91DC49D44CCF}"/>
              </a:ext>
            </a:extLst>
          </p:cNvPr>
          <p:cNvSpPr>
            <a:spLocks noChangeArrowheads="1"/>
          </p:cNvSpPr>
          <p:nvPr/>
        </p:nvSpPr>
        <p:spPr bwMode="auto">
          <a:xfrm>
            <a:off x="5032592" y="3272328"/>
            <a:ext cx="6041807"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dist">
              <a:defRPr/>
            </a:pPr>
            <a:r>
              <a:rPr altLang="en-US" lang="zh-CN" sz="1600">
                <a:solidFill>
                  <a:schemeClr val="tx1">
                    <a:lumMod val="75000"/>
                    <a:lumOff val="25000"/>
                  </a:schemeClr>
                </a:solidFill>
                <a:latin charset="-122" pitchFamily="34" typeface="微软雅黑"/>
                <a:ea charset="-122" pitchFamily="34" typeface="微软雅黑"/>
                <a:sym charset="-122" pitchFamily="34" typeface="微软雅黑"/>
              </a:rPr>
              <a:t>适用于工作总结、工作计划、数据分析、宣传策划、数据分析等</a:t>
            </a:r>
          </a:p>
        </p:txBody>
      </p:sp>
      <p:sp>
        <p:nvSpPr>
          <p:cNvPr id="12" name="TextBox 5">
            <a:extLst>
              <a:ext uri="{FF2B5EF4-FFF2-40B4-BE49-F238E27FC236}">
                <a16:creationId xmlns:a16="http://schemas.microsoft.com/office/drawing/2014/main" id="{9D9FC040-8516-4BAE-BBAD-43EC3F1663E4}"/>
              </a:ext>
            </a:extLst>
          </p:cNvPr>
          <p:cNvSpPr txBox="1"/>
          <p:nvPr/>
        </p:nvSpPr>
        <p:spPr>
          <a:xfrm>
            <a:off x="2671037" y="1487369"/>
            <a:ext cx="2434800" cy="5379646"/>
          </a:xfrm>
          <a:prstGeom prst="rect">
            <a:avLst/>
          </a:prstGeom>
          <a:noFill/>
        </p:spPr>
        <p:txBody>
          <a:bodyPr bIns="60923" lIns="121845" rIns="121845" tIns="60923" wrap="square">
            <a:spAutoFit/>
          </a:bodyP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defTabSz="912813" fontAlgn="base" indent="-228600" marL="2514600">
              <a:spcBef>
                <a:spcPct val="0"/>
              </a:spcBef>
              <a:spcAft>
                <a:spcPct val="0"/>
              </a:spcAft>
              <a:defRPr>
                <a:solidFill>
                  <a:schemeClr val="tx1"/>
                </a:solidFill>
                <a:latin charset="0" pitchFamily="34" typeface="Calibri"/>
              </a:defRPr>
            </a:lvl6pPr>
            <a:lvl7pPr defTabSz="912813" fontAlgn="base" indent="-228600" marL="2971800">
              <a:spcBef>
                <a:spcPct val="0"/>
              </a:spcBef>
              <a:spcAft>
                <a:spcPct val="0"/>
              </a:spcAft>
              <a:defRPr>
                <a:solidFill>
                  <a:schemeClr val="tx1"/>
                </a:solidFill>
                <a:latin charset="0" pitchFamily="34" typeface="Calibri"/>
              </a:defRPr>
            </a:lvl7pPr>
            <a:lvl8pPr defTabSz="912813" fontAlgn="base" indent="-228600" marL="3429000">
              <a:spcBef>
                <a:spcPct val="0"/>
              </a:spcBef>
              <a:spcAft>
                <a:spcPct val="0"/>
              </a:spcAft>
              <a:defRPr>
                <a:solidFill>
                  <a:schemeClr val="tx1"/>
                </a:solidFill>
                <a:latin charset="0" pitchFamily="34" typeface="Calibri"/>
              </a:defRPr>
            </a:lvl8pPr>
            <a:lvl9pPr defTabSz="912813" fontAlgn="base" indent="-228600" marL="3886200">
              <a:spcBef>
                <a:spcPct val="0"/>
              </a:spcBef>
              <a:spcAft>
                <a:spcPct val="0"/>
              </a:spcAft>
              <a:defRPr>
                <a:solidFill>
                  <a:schemeClr val="tx1"/>
                </a:solidFill>
                <a:latin charset="0" pitchFamily="34" typeface="Calibri"/>
              </a:defRPr>
            </a:lvl9pPr>
          </a:lstStyle>
          <a:p>
            <a:pPr eaLnBrk="1" hangingPunct="1">
              <a:lnSpc>
                <a:spcPct val="150000"/>
              </a:lnSpc>
            </a:pPr>
            <a:r>
              <a:rPr altLang="zh-CN" lang="en-US" smtClean="0" sz="11500">
                <a:solidFill>
                  <a:schemeClr val="accent1"/>
                </a:solidFill>
                <a:latin charset="0" panose="020b0503020202020204" pitchFamily="34" typeface="Agency FB"/>
                <a:ea charset="-122" panose="02010800040101010101" pitchFamily="2" typeface="华文琥珀"/>
                <a:cs charset="0" pitchFamily="34" typeface="Clear Sans Light"/>
              </a:rPr>
              <a:t>2019</a:t>
            </a:r>
          </a:p>
        </p:txBody>
      </p:sp>
    </p:spTree>
    <p:extLst>
      <p:ext uri="{BB962C8B-B14F-4D97-AF65-F5344CB8AC3E}">
        <p14:creationId val="3596311518"/>
      </p:ext>
    </p:extLst>
  </p:cSld>
  <p:clrMapOvr>
    <a:masterClrMapping/>
  </p:clrMapOvr>
  <mc:AlternateContent>
    <mc:Choice Requires="p14">
      <p:transition p14:dur="2000" spd="slow">
        <p14:prism isContent="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500" fill="hold" id="7"/>
                                        <p:tgtEl>
                                          <p:spTgt spid="13"/>
                                        </p:tgtEl>
                                        <p:attrNameLst>
                                          <p:attrName>ppt_x</p:attrName>
                                        </p:attrNameLst>
                                      </p:cBhvr>
                                      <p:tavLst>
                                        <p:tav tm="0">
                                          <p:val>
                                            <p:strVal val="#ppt_x"/>
                                          </p:val>
                                        </p:tav>
                                        <p:tav tm="100000">
                                          <p:val>
                                            <p:strVal val="#ppt_x"/>
                                          </p:val>
                                        </p:tav>
                                      </p:tavLst>
                                    </p:anim>
                                    <p:anim calcmode="lin" valueType="num">
                                      <p:cBhvr additive="base">
                                        <p:cTn dur="500" fill="hold" id="8"/>
                                        <p:tgtEl>
                                          <p:spTgt spid="13"/>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1">
                                  <p:stCondLst>
                                    <p:cond delay="0"/>
                                  </p:stCondLst>
                                  <p:childTnLst>
                                    <p:set>
                                      <p:cBhvr>
                                        <p:cTn dur="1" fill="hold" id="11">
                                          <p:stCondLst>
                                            <p:cond delay="0"/>
                                          </p:stCondLst>
                                        </p:cTn>
                                        <p:tgtEl>
                                          <p:spTgt spid="14"/>
                                        </p:tgtEl>
                                        <p:attrNameLst>
                                          <p:attrName>style.visibility</p:attrName>
                                        </p:attrNameLst>
                                      </p:cBhvr>
                                      <p:to>
                                        <p:strVal val="visible"/>
                                      </p:to>
                                    </p:set>
                                    <p:anim calcmode="lin" valueType="num">
                                      <p:cBhvr additive="base">
                                        <p:cTn dur="500" fill="hold" id="12"/>
                                        <p:tgtEl>
                                          <p:spTgt spid="14"/>
                                        </p:tgtEl>
                                        <p:attrNameLst>
                                          <p:attrName>ppt_x</p:attrName>
                                        </p:attrNameLst>
                                      </p:cBhvr>
                                      <p:tavLst>
                                        <p:tav tm="0">
                                          <p:val>
                                            <p:strVal val="#ppt_x"/>
                                          </p:val>
                                        </p:tav>
                                        <p:tav tm="100000">
                                          <p:val>
                                            <p:strVal val="#ppt_x"/>
                                          </p:val>
                                        </p:tav>
                                      </p:tavLst>
                                    </p:anim>
                                    <p:anim calcmode="lin" valueType="num">
                                      <p:cBhvr additive="base">
                                        <p:cTn dur="500" fill="hold" id="13"/>
                                        <p:tgtEl>
                                          <p:spTgt spid="14"/>
                                        </p:tgtEl>
                                        <p:attrNameLst>
                                          <p:attrName>ppt_y</p:attrName>
                                        </p:attrNameLst>
                                      </p:cBhvr>
                                      <p:tavLst>
                                        <p:tav tm="0">
                                          <p:val>
                                            <p:strVal val="0-#ppt_h/2"/>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52" presetSubtype="0">
                                  <p:stCondLst>
                                    <p:cond delay="0"/>
                                  </p:stCondLst>
                                  <p:childTnLst>
                                    <p:set>
                                      <p:cBhvr>
                                        <p:cTn dur="1" fill="hold" id="16">
                                          <p:stCondLst>
                                            <p:cond delay="0"/>
                                          </p:stCondLst>
                                        </p:cTn>
                                        <p:tgtEl>
                                          <p:spTgt spid="12">
                                            <p:txEl>
                                              <p:pRg end="0" st="0"/>
                                            </p:txEl>
                                          </p:spTgt>
                                        </p:tgtEl>
                                        <p:attrNameLst>
                                          <p:attrName>style.visibility</p:attrName>
                                        </p:attrNameLst>
                                      </p:cBhvr>
                                      <p:to>
                                        <p:strVal val="visible"/>
                                      </p:to>
                                    </p:set>
                                    <p:animScale>
                                      <p:cBhvr>
                                        <p:cTn decel="50000" dur="1000" fill="hold" id="17">
                                          <p:stCondLst>
                                            <p:cond delay="0"/>
                                          </p:stCondLst>
                                        </p:cTn>
                                        <p:tgtEl>
                                          <p:spTgt spid="12">
                                            <p:txEl>
                                              <p:pRg end="0" st="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8">
                                          <p:stCondLst>
                                            <p:cond delay="0"/>
                                          </p:stCondLst>
                                        </p:cTn>
                                        <p:tgtEl>
                                          <p:spTgt spid="12">
                                            <p:txEl>
                                              <p:pRg end="0" st="0"/>
                                            </p:txEl>
                                          </p:spTgt>
                                        </p:tgtEl>
                                        <p:attrNameLst>
                                          <p:attrName>ppt_x</p:attrName>
                                          <p:attrName>ppt_y</p:attrName>
                                        </p:attrNameLst>
                                      </p:cBhvr>
                                    </p:animMotion>
                                    <p:animEffect filter="fade" transition="in">
                                      <p:cBhvr>
                                        <p:cTn dur="1000" id="19"/>
                                        <p:tgtEl>
                                          <p:spTgt spid="12">
                                            <p:txEl>
                                              <p:pRg end="0" st="0"/>
                                            </p:txEl>
                                          </p:spTgt>
                                        </p:tgtEl>
                                      </p:cBhvr>
                                    </p:animEffect>
                                  </p:childTnLst>
                                </p:cTn>
                              </p:par>
                            </p:childTnLst>
                          </p:cTn>
                        </p:par>
                        <p:par>
                          <p:cTn fill="hold" id="20" nodeType="afterGroup">
                            <p:stCondLst>
                              <p:cond delay="2000"/>
                            </p:stCondLst>
                            <p:childTnLst>
                              <p:par>
                                <p:cTn fill="hold" grpId="0" id="21" nodeType="afterEffect" presetClass="entr" presetID="52" presetSubtype="0">
                                  <p:stCondLst>
                                    <p:cond delay="0"/>
                                  </p:stCondLst>
                                  <p:childTnLst>
                                    <p:set>
                                      <p:cBhvr>
                                        <p:cTn dur="1" fill="hold" id="22">
                                          <p:stCondLst>
                                            <p:cond delay="0"/>
                                          </p:stCondLst>
                                        </p:cTn>
                                        <p:tgtEl>
                                          <p:spTgt spid="9">
                                            <p:txEl>
                                              <p:pRg end="0" st="0"/>
                                            </p:txEl>
                                          </p:spTgt>
                                        </p:tgtEl>
                                        <p:attrNameLst>
                                          <p:attrName>style.visibility</p:attrName>
                                        </p:attrNameLst>
                                      </p:cBhvr>
                                      <p:to>
                                        <p:strVal val="visible"/>
                                      </p:to>
                                    </p:set>
                                    <p:animScale>
                                      <p:cBhvr>
                                        <p:cTn decel="50000" dur="1000" fill="hold" id="23">
                                          <p:stCondLst>
                                            <p:cond delay="0"/>
                                          </p:stCondLst>
                                        </p:cTn>
                                        <p:tgtEl>
                                          <p:spTgt spid="9">
                                            <p:txEl>
                                              <p:pRg end="0" st="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4">
                                          <p:stCondLst>
                                            <p:cond delay="0"/>
                                          </p:stCondLst>
                                        </p:cTn>
                                        <p:tgtEl>
                                          <p:spTgt spid="9">
                                            <p:txEl>
                                              <p:pRg end="0" st="0"/>
                                            </p:txEl>
                                          </p:spTgt>
                                        </p:tgtEl>
                                        <p:attrNameLst>
                                          <p:attrName>ppt_x</p:attrName>
                                          <p:attrName>ppt_y</p:attrName>
                                        </p:attrNameLst>
                                      </p:cBhvr>
                                    </p:animMotion>
                                    <p:animEffect filter="fade" transition="in">
                                      <p:cBhvr>
                                        <p:cTn dur="1000" id="25"/>
                                        <p:tgtEl>
                                          <p:spTgt spid="9">
                                            <p:txEl>
                                              <p:pRg end="0" st="0"/>
                                            </p:txEl>
                                          </p:spTgt>
                                        </p:tgtEl>
                                      </p:cBhvr>
                                    </p:animEffect>
                                  </p:childTnLst>
                                </p:cTn>
                              </p:par>
                            </p:childTnLst>
                          </p:cTn>
                        </p:par>
                        <p:par>
                          <p:cTn fill="hold" id="26" nodeType="afterGroup">
                            <p:stCondLst>
                              <p:cond delay="3000"/>
                            </p:stCondLst>
                            <p:childTnLst>
                              <p:par>
                                <p:cTn fill="hold" grpId="0" id="27" nodeType="afterEffect" presetClass="entr" presetID="52" presetSubtype="0">
                                  <p:stCondLst>
                                    <p:cond delay="0"/>
                                  </p:stCondLst>
                                  <p:iterate type="lt">
                                    <p:tmPct val="10000"/>
                                  </p:iterate>
                                  <p:childTnLst>
                                    <p:set>
                                      <p:cBhvr>
                                        <p:cTn dur="1" fill="hold" id="28">
                                          <p:stCondLst>
                                            <p:cond delay="0"/>
                                          </p:stCondLst>
                                        </p:cTn>
                                        <p:tgtEl>
                                          <p:spTgt spid="11"/>
                                        </p:tgtEl>
                                        <p:attrNameLst>
                                          <p:attrName>style.visibility</p:attrName>
                                        </p:attrNameLst>
                                      </p:cBhvr>
                                      <p:to>
                                        <p:strVal val="visible"/>
                                      </p:to>
                                    </p:set>
                                    <p:animScale>
                                      <p:cBhvr>
                                        <p:cTn decel="50000" dur="500" fill="hold" id="29">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30">
                                          <p:stCondLst>
                                            <p:cond delay="0"/>
                                          </p:stCondLst>
                                        </p:cTn>
                                        <p:tgtEl>
                                          <p:spTgt spid="11"/>
                                        </p:tgtEl>
                                        <p:attrNameLst>
                                          <p:attrName>ppt_x</p:attrName>
                                          <p:attrName>ppt_y</p:attrName>
                                        </p:attrNameLst>
                                      </p:cBhvr>
                                    </p:animMotion>
                                    <p:animEffect filter="fade" transition="in">
                                      <p:cBhvr>
                                        <p:cTn dur="500" id="31"/>
                                        <p:tgtEl>
                                          <p:spTgt spid="11"/>
                                        </p:tgtEl>
                                      </p:cBhvr>
                                    </p:animEffect>
                                  </p:childTnLst>
                                </p:cTn>
                              </p:par>
                            </p:childTnLst>
                          </p:cTn>
                        </p:par>
                        <p:par>
                          <p:cTn fill="hold" id="32" nodeType="afterGroup">
                            <p:stCondLst>
                              <p:cond delay="3500"/>
                            </p:stCondLst>
                            <p:childTnLst>
                              <p:par>
                                <p:cTn fill="hold" grpId="0" id="33" nodeType="afterEffect" presetClass="entr" presetID="10" presetSubtype="0">
                                  <p:stCondLst>
                                    <p:cond delay="0"/>
                                  </p:stCondLst>
                                  <p:childTnLst>
                                    <p:set>
                                      <p:cBhvr>
                                        <p:cTn dur="1" fill="hold" id="34">
                                          <p:stCondLst>
                                            <p:cond delay="0"/>
                                          </p:stCondLst>
                                        </p:cTn>
                                        <p:tgtEl>
                                          <p:spTgt spid="10"/>
                                        </p:tgtEl>
                                        <p:attrNameLst>
                                          <p:attrName>style.visibility</p:attrName>
                                        </p:attrNameLst>
                                      </p:cBhvr>
                                      <p:to>
                                        <p:strVal val="visible"/>
                                      </p:to>
                                    </p:set>
                                    <p:animEffect filter="fade" transition="in">
                                      <p:cBhvr>
                                        <p:cTn dur="500" id="35"/>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9"/>
      <p:bldP grpId="0" spid="10"/>
      <p:bldP grpId="0" spid="11"/>
      <p:bldP build="p" grpId="0" spid="12"/>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B12576AE-22D0-4C92-B346-09B70DFAB68C}"/>
              </a:ext>
            </a:extLst>
          </p:cNvPr>
          <p:cNvGrpSpPr/>
          <p:nvPr/>
        </p:nvGrpSpPr>
        <p:grpSpPr>
          <a:xfrm flipH="1">
            <a:off x="4368342" y="3253750"/>
            <a:ext cx="7965748" cy="3647280"/>
            <a:chOff x="-16275" y="2464532"/>
            <a:chExt cx="6472597" cy="2736304"/>
          </a:xfrm>
        </p:grpSpPr>
        <p:pic>
          <p:nvPicPr>
            <p:cNvPr id="3" name="图片 2">
              <a:extLst>
                <a:ext uri="{FF2B5EF4-FFF2-40B4-BE49-F238E27FC236}">
                  <a16:creationId xmlns:a16="http://schemas.microsoft.com/office/drawing/2014/main" id="{1879D8C0-FCA8-4EF1-9200-5175FECFBCED}"/>
                </a:ext>
              </a:extLst>
            </p:cNvPr>
            <p:cNvPicPr>
              <a:picLocks noChangeAspect="1"/>
            </p:cNvPicPr>
            <p:nvPr/>
          </p:nvPicPr>
          <p:blipFill>
            <a:blip r:embed="rId2">
              <a:extLst>
                <a:ext uri="{28A0092B-C50C-407E-A947-70E740481C1C}">
                  <a14:useLocalDpi val="0"/>
                </a:ext>
              </a:extLst>
            </a:blip>
            <a:srcRect b="43093"/>
            <a:stretch>
              <a:fillRect/>
            </a:stretch>
          </p:blipFill>
          <p:spPr>
            <a:xfrm flipH="1">
              <a:off x="3059832" y="3724672"/>
              <a:ext cx="3396490" cy="1476164"/>
            </a:xfrm>
            <a:prstGeom prst="rect">
              <a:avLst/>
            </a:prstGeom>
          </p:spPr>
        </p:pic>
        <p:pic>
          <p:nvPicPr>
            <p:cNvPr id="4" name="图片 3">
              <a:extLst>
                <a:ext uri="{FF2B5EF4-FFF2-40B4-BE49-F238E27FC236}">
                  <a16:creationId xmlns:a16="http://schemas.microsoft.com/office/drawing/2014/main" id="{F5AA8ED8-F849-41C5-A3DA-6EEFAF26FF0C}"/>
                </a:ext>
              </a:extLst>
            </p:cNvPr>
            <p:cNvPicPr>
              <a:picLocks noChangeAspect="1"/>
            </p:cNvPicPr>
            <p:nvPr/>
          </p:nvPicPr>
          <p:blipFill>
            <a:blip r:embed="rId3">
              <a:extLst>
                <a:ext uri="{28A0092B-C50C-407E-A947-70E740481C1C}">
                  <a14:useLocalDpi val="0"/>
                </a:ext>
              </a:extLst>
            </a:blip>
            <a:stretch>
              <a:fillRect/>
            </a:stretch>
          </p:blipFill>
          <p:spPr>
            <a:xfrm flipV="1" rot="10800000">
              <a:off x="-16275" y="2464532"/>
              <a:ext cx="4260586" cy="2736304"/>
            </a:xfrm>
            <a:prstGeom prst="rect">
              <a:avLst/>
            </a:prstGeom>
          </p:spPr>
        </p:pic>
        <p:sp>
          <p:nvSpPr>
            <p:cNvPr id="5" name="等腰三角形 4">
              <a:extLst>
                <a:ext uri="{FF2B5EF4-FFF2-40B4-BE49-F238E27FC236}">
                  <a16:creationId xmlns:a16="http://schemas.microsoft.com/office/drawing/2014/main" id="{C0F7ED83-839E-4F68-A972-81B96D6CC1BA}"/>
                </a:ext>
              </a:extLst>
            </p:cNvPr>
            <p:cNvSpPr/>
            <p:nvPr/>
          </p:nvSpPr>
          <p:spPr>
            <a:xfrm>
              <a:off x="5544108" y="4659034"/>
              <a:ext cx="791507" cy="4860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prstTxWarp prst="textNoShape">
                <a:avLst/>
              </a:prstTxWarp>
              <a:noAutofit/>
            </a:bodyPr>
            <a:lstStyle/>
            <a:p>
              <a:pPr algn="ctr"/>
              <a:endParaRPr altLang="en-US" lang="zh-CN" sz="2399"/>
            </a:p>
          </p:txBody>
        </p:sp>
      </p:grpSp>
      <p:sp>
        <p:nvSpPr>
          <p:cNvPr id="10" name="Text Placeholder 3">
            <a:extLst>
              <a:ext uri="{FF2B5EF4-FFF2-40B4-BE49-F238E27FC236}">
                <a16:creationId xmlns:a16="http://schemas.microsoft.com/office/drawing/2014/main" id="{09F46A30-17B7-4E15-8D54-59FA5E914290}"/>
              </a:ext>
            </a:extLst>
          </p:cNvPr>
          <p:cNvSpPr txBox="1"/>
          <p:nvPr/>
        </p:nvSpPr>
        <p:spPr>
          <a:xfrm>
            <a:off x="2469861" y="2194746"/>
            <a:ext cx="1457325" cy="1746961"/>
          </a:xfrm>
          <a:prstGeom prst="rect">
            <a:avLst/>
          </a:prstGeom>
        </p:spPr>
        <p:txBody>
          <a:bodyPr anchor="ctr" bIns="0" lIns="0" rIns="0" tIns="0" wrap="none">
            <a:spAutoFit/>
          </a:bodyPr>
          <a:lstStyle>
            <a:lvl1pPr algn="ctr" indent="0" marL="0">
              <a:buNone/>
              <a:defRPr b="1" baseline="0" sz="2800">
                <a:solidFill>
                  <a:schemeClr val="tx2">
                    <a:lumMod val="60000"/>
                    <a:lumOff val="40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spcBef>
                <a:spcPct val="20000"/>
              </a:spcBef>
              <a:defRPr/>
            </a:pPr>
            <a:r>
              <a:rPr lang="en-US" sz="11463">
                <a:solidFill>
                  <a:schemeClr val="accent1"/>
                </a:solidFill>
                <a:latin charset="-122" panose="02010601030101010101" pitchFamily="2" typeface="方正姚体"/>
                <a:ea charset="-122" panose="02010601030101010101" pitchFamily="2" typeface="方正姚体"/>
                <a:cs charset="0" panose="020b0604020202020204" pitchFamily="34" typeface="Arial"/>
              </a:rPr>
              <a:t>01</a:t>
            </a:r>
          </a:p>
        </p:txBody>
      </p:sp>
      <p:sp>
        <p:nvSpPr>
          <p:cNvPr id="11" name="文本框 10">
            <a:extLst>
              <a:ext uri="{FF2B5EF4-FFF2-40B4-BE49-F238E27FC236}">
                <a16:creationId xmlns:a16="http://schemas.microsoft.com/office/drawing/2014/main" id="{0CFF755E-4A00-43C1-BF67-35BD74B50749}"/>
              </a:ext>
            </a:extLst>
          </p:cNvPr>
          <p:cNvSpPr txBox="1"/>
          <p:nvPr/>
        </p:nvSpPr>
        <p:spPr>
          <a:xfrm>
            <a:off x="3961471" y="2963825"/>
            <a:ext cx="3341029" cy="883892"/>
          </a:xfrm>
          <a:prstGeom prst="rect">
            <a:avLst/>
          </a:prstGeom>
          <a:noFill/>
        </p:spPr>
        <p:txBody>
          <a:bodyPr bIns="45706" lIns="91412" rIns="91412" rtlCol="0" tIns="45706" wrap="square">
            <a:spAutoFit/>
          </a:bodyPr>
          <a:lstStyle/>
          <a:p>
            <a:pPr algn="dist">
              <a:lnSpc>
                <a:spcPct val="130000"/>
              </a:lnSpc>
            </a:pPr>
            <a:r>
              <a:rPr altLang="en-US" lang="zh-CN" sz="4000">
                <a:solidFill>
                  <a:schemeClr val="accent1"/>
                </a:solidFill>
                <a:latin typeface="微软雅黑"/>
                <a:ea typeface="微软雅黑"/>
              </a:rPr>
              <a:t>年度工作概述</a:t>
            </a:r>
          </a:p>
        </p:txBody>
      </p:sp>
      <p:cxnSp>
        <p:nvCxnSpPr>
          <p:cNvPr id="12" name="Straight Connector 13">
            <a:extLst>
              <a:ext uri="{FF2B5EF4-FFF2-40B4-BE49-F238E27FC236}">
                <a16:creationId xmlns:a16="http://schemas.microsoft.com/office/drawing/2014/main" id="{636AF9E6-3605-4777-92E2-21823906F3D5}"/>
              </a:ext>
            </a:extLst>
          </p:cNvPr>
          <p:cNvCxnSpPr/>
          <p:nvPr/>
        </p:nvCxnSpPr>
        <p:spPr>
          <a:xfrm flipH="1">
            <a:off x="1885" y="4110075"/>
            <a:ext cx="6329992" cy="0"/>
          </a:xfrm>
          <a:prstGeom prst="line">
            <a:avLst/>
          </a:prstGeom>
          <a:ln cap="sq" w="19050">
            <a:solidFill>
              <a:schemeClr val="accent3"/>
            </a:solidFill>
            <a:prstDash val="solid"/>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407135269"/>
      </p:ext>
    </p:extLst>
  </p:cSld>
  <p:clrMapOvr>
    <a:masterClrMapping/>
  </p:clrMapOvr>
  <mc:AlternateContent>
    <mc:Choice Requires="p14">
      <p:transition p14:dur="2000" spd="slow">
        <p14:prism isContent="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8">
                                  <p:stCondLst>
                                    <p:cond delay="0"/>
                                  </p:stCondLst>
                                  <p:childTnLst>
                                    <p:set>
                                      <p:cBhvr>
                                        <p:cTn dur="1" fill="hold" id="11">
                                          <p:stCondLst>
                                            <p:cond delay="0"/>
                                          </p:stCondLst>
                                        </p:cTn>
                                        <p:tgtEl>
                                          <p:spTgt spid="12"/>
                                        </p:tgtEl>
                                        <p:attrNameLst>
                                          <p:attrName>style.visibility</p:attrName>
                                        </p:attrNameLst>
                                      </p:cBhvr>
                                      <p:to>
                                        <p:strVal val="visible"/>
                                      </p:to>
                                    </p:set>
                                    <p:anim calcmode="lin" valueType="num">
                                      <p:cBhvr additive="base">
                                        <p:cTn dur="500" fill="hold" id="12"/>
                                        <p:tgtEl>
                                          <p:spTgt spid="12"/>
                                        </p:tgtEl>
                                        <p:attrNameLst>
                                          <p:attrName>ppt_x</p:attrName>
                                        </p:attrNameLst>
                                      </p:cBhvr>
                                      <p:tavLst>
                                        <p:tav tm="0">
                                          <p:val>
                                            <p:strVal val="0-#ppt_w/2"/>
                                          </p:val>
                                        </p:tav>
                                        <p:tav tm="100000">
                                          <p:val>
                                            <p:strVal val="#ppt_x"/>
                                          </p:val>
                                        </p:tav>
                                      </p:tavLst>
                                    </p:anim>
                                    <p:anim calcmode="lin" valueType="num">
                                      <p:cBhvr additive="base">
                                        <p:cTn dur="500" fill="hold" id="13"/>
                                        <p:tgtEl>
                                          <p:spTgt spid="12"/>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8">
                                  <p:stCondLst>
                                    <p:cond delay="0"/>
                                  </p:stCondLst>
                                  <p:childTnLst>
                                    <p:set>
                                      <p:cBhvr>
                                        <p:cTn dur="1" fill="hold" id="16">
                                          <p:stCondLst>
                                            <p:cond delay="0"/>
                                          </p:stCondLst>
                                        </p:cTn>
                                        <p:tgtEl>
                                          <p:spTgt spid="10"/>
                                        </p:tgtEl>
                                        <p:attrNameLst>
                                          <p:attrName>style.visibility</p:attrName>
                                        </p:attrNameLst>
                                      </p:cBhvr>
                                      <p:to>
                                        <p:strVal val="visible"/>
                                      </p:to>
                                    </p:set>
                                    <p:anim calcmode="lin" valueType="num">
                                      <p:cBhvr additive="base">
                                        <p:cTn dur="500" fill="hold" id="17"/>
                                        <p:tgtEl>
                                          <p:spTgt spid="10"/>
                                        </p:tgtEl>
                                        <p:attrNameLst>
                                          <p:attrName>ppt_x</p:attrName>
                                        </p:attrNameLst>
                                      </p:cBhvr>
                                      <p:tavLst>
                                        <p:tav tm="0">
                                          <p:val>
                                            <p:strVal val="0-#ppt_w/2"/>
                                          </p:val>
                                        </p:tav>
                                        <p:tav tm="100000">
                                          <p:val>
                                            <p:strVal val="#ppt_x"/>
                                          </p:val>
                                        </p:tav>
                                      </p:tavLst>
                                    </p:anim>
                                    <p:anim calcmode="lin" valueType="num">
                                      <p:cBhvr additive="base">
                                        <p:cTn dur="500" fill="hold" id="18"/>
                                        <p:tgtEl>
                                          <p:spTgt spid="10"/>
                                        </p:tgtEl>
                                        <p:attrNameLst>
                                          <p:attrName>ppt_y</p:attrName>
                                        </p:attrNameLst>
                                      </p:cBhvr>
                                      <p:tavLst>
                                        <p:tav tm="0">
                                          <p:val>
                                            <p:strVal val="#ppt_y"/>
                                          </p:val>
                                        </p:tav>
                                        <p:tav tm="100000">
                                          <p:val>
                                            <p:strVal val="#ppt_y"/>
                                          </p:val>
                                        </p:tav>
                                      </p:tavLst>
                                    </p:anim>
                                  </p:childTnLst>
                                </p:cTn>
                              </p:par>
                              <p:par>
                                <p:cTn fill="hold" grpId="0" id="19" nodeType="withEffect" presetClass="entr" presetID="2" presetSubtype="2">
                                  <p:stCondLst>
                                    <p:cond delay="0"/>
                                  </p:stCondLst>
                                  <p:childTnLst>
                                    <p:set>
                                      <p:cBhvr>
                                        <p:cTn dur="1" fill="hold" id="20">
                                          <p:stCondLst>
                                            <p:cond delay="0"/>
                                          </p:stCondLst>
                                        </p:cTn>
                                        <p:tgtEl>
                                          <p:spTgt spid="11"/>
                                        </p:tgtEl>
                                        <p:attrNameLst>
                                          <p:attrName>style.visibility</p:attrName>
                                        </p:attrNameLst>
                                      </p:cBhvr>
                                      <p:to>
                                        <p:strVal val="visible"/>
                                      </p:to>
                                    </p:set>
                                    <p:anim calcmode="lin" valueType="num">
                                      <p:cBhvr additive="base">
                                        <p:cTn dur="500" fill="hold" id="21"/>
                                        <p:tgtEl>
                                          <p:spTgt spid="11"/>
                                        </p:tgtEl>
                                        <p:attrNameLst>
                                          <p:attrName>ppt_x</p:attrName>
                                        </p:attrNameLst>
                                      </p:cBhvr>
                                      <p:tavLst>
                                        <p:tav tm="0">
                                          <p:val>
                                            <p:strVal val="1+#ppt_w/2"/>
                                          </p:val>
                                        </p:tav>
                                        <p:tav tm="100000">
                                          <p:val>
                                            <p:strVal val="#ppt_x"/>
                                          </p:val>
                                        </p:tav>
                                      </p:tavLst>
                                    </p:anim>
                                    <p:anim calcmode="lin" valueType="num">
                                      <p:cBhvr additive="base">
                                        <p:cTn dur="500" fill="hold" id="22"/>
                                        <p:tgtEl>
                                          <p:spTgt spid="11"/>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1500"/>
                            </p:stCondLst>
                            <p:childTnLst>
                              <p:par>
                                <p:cTn fill="hold" grpId="1" id="24" nodeType="afterEffect" presetClass="emph" presetID="26" presetSubtype="0">
                                  <p:stCondLst>
                                    <p:cond delay="0"/>
                                  </p:stCondLst>
                                  <p:childTnLst>
                                    <p:animEffect filter="fade" transition="out">
                                      <p:cBhvr>
                                        <p:cTn dur="500" id="25" tmFilter="0, 0; .2, .5; .8, .5; 1, 0"/>
                                        <p:tgtEl>
                                          <p:spTgt spid="11"/>
                                        </p:tgtEl>
                                      </p:cBhvr>
                                    </p:animEffect>
                                    <p:animScale>
                                      <p:cBhvr>
                                        <p:cTn autoRev="1" dur="250" fill="hold" id="26"/>
                                        <p:tgtEl>
                                          <p:spTgt spid="11"/>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1" spid="11"/>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10" name="Diagram 9"/>
          <p:cNvGraphicFramePr/>
          <p:nvPr>
            <p:extLst/>
          </p:nvPr>
        </p:nvGraphicFramePr>
        <p:xfrm>
          <a:off x="763646" y="1803902"/>
          <a:ext cx="1929804" cy="2539216"/>
        </p:xfrm>
        <a:graphic>
          <a:graphicData uri="http://schemas.openxmlformats.org/drawingml/2006/diagram">
            <dgm:relIds xmlns:dgm="http://schemas.openxmlformats.org/drawingml/2006/diagram" r:cs="rId6" r:dm="rId3" r:lo="rId4" r:qs="rId5"/>
          </a:graphicData>
        </a:graphic>
      </p:graphicFrame>
      <p:sp>
        <p:nvSpPr>
          <p:cNvPr id="13" name="Rectangle 12"/>
          <p:cNvSpPr/>
          <p:nvPr/>
        </p:nvSpPr>
        <p:spPr>
          <a:xfrm>
            <a:off x="2369018" y="3327431"/>
            <a:ext cx="1797180" cy="5078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399">
              <a:latin charset="-122" pitchFamily="34" typeface="微软雅黑"/>
              <a:ea charset="-122" pitchFamily="34" typeface="微软雅黑"/>
              <a:sym charset="-122" pitchFamily="34" typeface="微软雅黑"/>
            </a:endParaRPr>
          </a:p>
        </p:txBody>
      </p:sp>
      <p:sp>
        <p:nvSpPr>
          <p:cNvPr id="14" name="TextBox 13"/>
          <p:cNvSpPr txBox="1"/>
          <p:nvPr/>
        </p:nvSpPr>
        <p:spPr>
          <a:xfrm>
            <a:off x="2682123" y="3362434"/>
            <a:ext cx="1484073" cy="375818"/>
          </a:xfrm>
          <a:prstGeom prst="rect">
            <a:avLst/>
          </a:prstGeom>
          <a:noFill/>
        </p:spPr>
        <p:txBody>
          <a:bodyPr rtlCol="0" wrap="square">
            <a:spAutoFit/>
          </a:bodyPr>
          <a:lstStyle/>
          <a:p>
            <a:r>
              <a:rPr altLang="en-US" lang="zh-CN" sz="1866">
                <a:solidFill>
                  <a:schemeClr val="bg1"/>
                </a:solidFill>
                <a:latin charset="0" panose="020b0604020202020204" pitchFamily="34" typeface="Arial"/>
                <a:ea charset="-122" pitchFamily="34" typeface="微软雅黑"/>
                <a:cs charset="0" panose="020b0606030504020204" pitchFamily="34" typeface="Open Sans"/>
                <a:sym charset="0" panose="020b0604020202020204" pitchFamily="34" typeface="Arial"/>
              </a:rPr>
              <a:t>添加标题</a:t>
            </a:r>
          </a:p>
        </p:txBody>
      </p:sp>
      <p:graphicFrame>
        <p:nvGraphicFramePr>
          <p:cNvPr id="16" name="Diagram 15"/>
          <p:cNvGraphicFramePr/>
          <p:nvPr>
            <p:extLst/>
          </p:nvPr>
        </p:nvGraphicFramePr>
        <p:xfrm>
          <a:off x="4420117" y="1803902"/>
          <a:ext cx="1929804" cy="2539216"/>
        </p:xfrm>
        <a:graphic>
          <a:graphicData uri="http://schemas.openxmlformats.org/drawingml/2006/diagram">
            <dgm:relIds xmlns:dgm="http://schemas.openxmlformats.org/drawingml/2006/diagram" r:cs="rId11" r:dm="rId8" r:lo="rId9" r:qs="rId10"/>
          </a:graphicData>
        </a:graphic>
      </p:graphicFrame>
      <p:sp>
        <p:nvSpPr>
          <p:cNvPr id="17" name="Rectangle 16"/>
          <p:cNvSpPr/>
          <p:nvPr/>
        </p:nvSpPr>
        <p:spPr>
          <a:xfrm>
            <a:off x="6025489" y="3327431"/>
            <a:ext cx="1797180" cy="5078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399">
              <a:latin charset="-122" pitchFamily="34" typeface="微软雅黑"/>
              <a:ea charset="-122" pitchFamily="34" typeface="微软雅黑"/>
              <a:sym charset="-122" pitchFamily="34" typeface="微软雅黑"/>
            </a:endParaRPr>
          </a:p>
        </p:txBody>
      </p:sp>
      <p:sp>
        <p:nvSpPr>
          <p:cNvPr id="18" name="TextBox 17"/>
          <p:cNvSpPr txBox="1"/>
          <p:nvPr/>
        </p:nvSpPr>
        <p:spPr>
          <a:xfrm>
            <a:off x="6338594" y="3362434"/>
            <a:ext cx="1484073" cy="375818"/>
          </a:xfrm>
          <a:prstGeom prst="rect">
            <a:avLst/>
          </a:prstGeom>
          <a:noFill/>
        </p:spPr>
        <p:txBody>
          <a:bodyPr rtlCol="0" wrap="square">
            <a:spAutoFit/>
          </a:bodyPr>
          <a:lstStyle/>
          <a:p>
            <a:r>
              <a:rPr altLang="en-US" lang="zh-CN" sz="1866">
                <a:solidFill>
                  <a:schemeClr val="bg1"/>
                </a:solidFill>
                <a:latin charset="0" panose="020b0604020202020204" pitchFamily="34" typeface="Arial"/>
                <a:ea charset="-122" pitchFamily="34" typeface="微软雅黑"/>
                <a:cs charset="0" panose="020b0606030504020204" pitchFamily="34" typeface="Open Sans"/>
                <a:sym charset="0" panose="020b0604020202020204" pitchFamily="34" typeface="Arial"/>
              </a:rPr>
              <a:t>添加标题</a:t>
            </a:r>
          </a:p>
        </p:txBody>
      </p:sp>
      <p:graphicFrame>
        <p:nvGraphicFramePr>
          <p:cNvPr id="20" name="Diagram 19"/>
          <p:cNvGraphicFramePr/>
          <p:nvPr>
            <p:extLst>
              <p:ext uri="{D42A27DB-BD31-4B8C-83A1-F6EECF244321}">
                <p14:modId val="3005209975"/>
              </p:ext>
            </p:extLst>
          </p:nvPr>
        </p:nvGraphicFramePr>
        <p:xfrm>
          <a:off x="8076589" y="1803902"/>
          <a:ext cx="1929804" cy="2539216"/>
        </p:xfrm>
        <a:graphic>
          <a:graphicData uri="http://schemas.openxmlformats.org/drawingml/2006/diagram">
            <dgm:relIds xmlns:dgm="http://schemas.openxmlformats.org/drawingml/2006/diagram" r:cs="rId16" r:dm="rId13" r:lo="rId14" r:qs="rId15"/>
          </a:graphicData>
        </a:graphic>
      </p:graphicFrame>
      <p:sp>
        <p:nvSpPr>
          <p:cNvPr id="21" name="Rectangle 20"/>
          <p:cNvSpPr/>
          <p:nvPr/>
        </p:nvSpPr>
        <p:spPr>
          <a:xfrm>
            <a:off x="9681961" y="3327431"/>
            <a:ext cx="1797180" cy="5078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399">
              <a:latin charset="-122" pitchFamily="34" typeface="微软雅黑"/>
              <a:ea charset="-122" pitchFamily="34" typeface="微软雅黑"/>
              <a:sym charset="-122" pitchFamily="34" typeface="微软雅黑"/>
            </a:endParaRPr>
          </a:p>
        </p:txBody>
      </p:sp>
      <p:sp>
        <p:nvSpPr>
          <p:cNvPr id="22" name="TextBox 21"/>
          <p:cNvSpPr txBox="1"/>
          <p:nvPr/>
        </p:nvSpPr>
        <p:spPr>
          <a:xfrm>
            <a:off x="9995064" y="3362434"/>
            <a:ext cx="1484073" cy="375818"/>
          </a:xfrm>
          <a:prstGeom prst="rect">
            <a:avLst/>
          </a:prstGeom>
          <a:noFill/>
        </p:spPr>
        <p:txBody>
          <a:bodyPr rtlCol="0" wrap="square">
            <a:spAutoFit/>
          </a:bodyPr>
          <a:lstStyle/>
          <a:p>
            <a:r>
              <a:rPr altLang="en-US" lang="zh-CN" sz="1866">
                <a:solidFill>
                  <a:schemeClr val="bg1"/>
                </a:solidFill>
                <a:latin charset="0" panose="020b0604020202020204" pitchFamily="34" typeface="Arial"/>
                <a:ea charset="-122" pitchFamily="34" typeface="微软雅黑"/>
                <a:cs charset="0" panose="020b0606030504020204" pitchFamily="34" typeface="Open Sans"/>
                <a:sym charset="0" panose="020b0604020202020204" pitchFamily="34" typeface="Arial"/>
              </a:rPr>
              <a:t>添加标题</a:t>
            </a:r>
          </a:p>
        </p:txBody>
      </p:sp>
      <p:sp>
        <p:nvSpPr>
          <p:cNvPr id="24" name="Rectangle 23"/>
          <p:cNvSpPr/>
          <p:nvPr/>
        </p:nvSpPr>
        <p:spPr>
          <a:xfrm>
            <a:off x="662077" y="4774547"/>
            <a:ext cx="10867846" cy="822503"/>
          </a:xfrm>
          <a:prstGeom prst="rect">
            <a:avLst/>
          </a:prstGeom>
        </p:spPr>
        <p:txBody>
          <a:bodyPr wrap="square">
            <a:spAutoFit/>
          </a:bodyPr>
          <a:lstStyle/>
          <a:p>
            <a:pPr algn="ctr">
              <a:lnSpc>
                <a:spcPct val="150000"/>
              </a:lnSpc>
            </a:pPr>
            <a:r>
              <a:rPr lang="en-US" sz="1066">
                <a:solidFill>
                  <a:schemeClr val="bg1">
                    <a:lumMod val="65000"/>
                  </a:schemeClr>
                </a:solidFill>
                <a:latin charset="-122" pitchFamily="34" typeface="微软雅黑"/>
                <a:ea charset="-122" pitchFamily="34" typeface="微软雅黑"/>
                <a:sym charset="-122" pitchFamily="34" typeface="微软雅黑"/>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popularised in the 1960s with the release of Letraset sheets contain.</a:t>
            </a:r>
          </a:p>
        </p:txBody>
      </p:sp>
      <p:cxnSp>
        <p:nvCxnSpPr>
          <p:cNvPr id="25" name="Straight Connector 24"/>
          <p:cNvCxnSpPr/>
          <p:nvPr/>
        </p:nvCxnSpPr>
        <p:spPr>
          <a:xfrm>
            <a:off x="814430" y="4749392"/>
            <a:ext cx="10563140" cy="0"/>
          </a:xfrm>
          <a:prstGeom prst="line">
            <a:avLst/>
          </a:prstGeom>
          <a:ln w="12700">
            <a:solidFill>
              <a:schemeClr val="bg1">
                <a:lumMod val="85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209146664"/>
      </p:ext>
    </p:extLst>
  </p:cSld>
  <p:clrMapOvr>
    <a:masterClrMapping/>
  </p:clrMapOvr>
  <mc:AlternateContent>
    <mc:Choice Requires="p14">
      <p:transition p14:dur="1600"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500" fill="hold" id="7"/>
                                        <p:tgtEl>
                                          <p:spTgt spid="10"/>
                                        </p:tgtEl>
                                        <p:attrNameLst>
                                          <p:attrName>ppt_w</p:attrName>
                                        </p:attrNameLst>
                                      </p:cBhvr>
                                      <p:tavLst>
                                        <p:tav tm="0">
                                          <p:val>
                                            <p:fltVal val="0"/>
                                          </p:val>
                                        </p:tav>
                                        <p:tav tm="100000">
                                          <p:val>
                                            <p:strVal val="#ppt_w"/>
                                          </p:val>
                                        </p:tav>
                                      </p:tavLst>
                                    </p:anim>
                                    <p:anim calcmode="lin" valueType="num">
                                      <p:cBhvr>
                                        <p:cTn dur="500" fill="hold" id="8"/>
                                        <p:tgtEl>
                                          <p:spTgt spid="10"/>
                                        </p:tgtEl>
                                        <p:attrNameLst>
                                          <p:attrName>ppt_h</p:attrName>
                                        </p:attrNameLst>
                                      </p:cBhvr>
                                      <p:tavLst>
                                        <p:tav tm="0">
                                          <p:val>
                                            <p:fltVal val="0"/>
                                          </p:val>
                                        </p:tav>
                                        <p:tav tm="100000">
                                          <p:val>
                                            <p:strVal val="#ppt_h"/>
                                          </p:val>
                                        </p:tav>
                                      </p:tavLst>
                                    </p:anim>
                                    <p:animEffect filter="fade" transition="in">
                                      <p:cBhvr>
                                        <p:cTn dur="500" id="9"/>
                                        <p:tgtEl>
                                          <p:spTgt spid="10"/>
                                        </p:tgtEl>
                                      </p:cBhvr>
                                    </p:animEffect>
                                  </p:childTnLst>
                                </p:cTn>
                              </p:par>
                            </p:childTnLst>
                          </p:cTn>
                        </p:par>
                        <p:par>
                          <p:cTn fill="hold" id="10" nodeType="afterGroup">
                            <p:stCondLst>
                              <p:cond delay="500"/>
                            </p:stCondLst>
                            <p:childTnLst>
                              <p:par>
                                <p:cTn fill="hold" grpId="0" id="11" nodeType="afterEffect" presetClass="entr" presetID="22" presetSubtype="8">
                                  <p:stCondLst>
                                    <p:cond delay="0"/>
                                  </p:stCondLst>
                                  <p:childTnLst>
                                    <p:set>
                                      <p:cBhvr>
                                        <p:cTn dur="1" fill="hold" id="12">
                                          <p:stCondLst>
                                            <p:cond delay="0"/>
                                          </p:stCondLst>
                                        </p:cTn>
                                        <p:tgtEl>
                                          <p:spTgt spid="13"/>
                                        </p:tgtEl>
                                        <p:attrNameLst>
                                          <p:attrName>style.visibility</p:attrName>
                                        </p:attrNameLst>
                                      </p:cBhvr>
                                      <p:to>
                                        <p:strVal val="visible"/>
                                      </p:to>
                                    </p:set>
                                    <p:animEffect filter="wipe(left)" transition="in">
                                      <p:cBhvr>
                                        <p:cTn dur="500" id="13"/>
                                        <p:tgtEl>
                                          <p:spTgt spid="13"/>
                                        </p:tgtEl>
                                      </p:cBhvr>
                                    </p:animEffect>
                                  </p:childTnLst>
                                </p:cTn>
                              </p:par>
                            </p:childTnLst>
                          </p:cTn>
                        </p:par>
                        <p:par>
                          <p:cTn fill="hold" id="14" nodeType="afterGroup">
                            <p:stCondLst>
                              <p:cond delay="1000"/>
                            </p:stCondLst>
                            <p:childTnLst>
                              <p:par>
                                <p:cTn fill="hold" grpId="0" id="15" nodeType="afterEffect" presetClass="entr" presetID="37" presetSubtype="0">
                                  <p:stCondLst>
                                    <p:cond delay="0"/>
                                  </p:stCondLst>
                                  <p:childTnLst>
                                    <p:set>
                                      <p:cBhvr>
                                        <p:cTn dur="1" fill="hold" id="16">
                                          <p:stCondLst>
                                            <p:cond delay="0"/>
                                          </p:stCondLst>
                                        </p:cTn>
                                        <p:tgtEl>
                                          <p:spTgt spid="14"/>
                                        </p:tgtEl>
                                        <p:attrNameLst>
                                          <p:attrName>style.visibility</p:attrName>
                                        </p:attrNameLst>
                                      </p:cBhvr>
                                      <p:to>
                                        <p:strVal val="visible"/>
                                      </p:to>
                                    </p:set>
                                    <p:animEffect filter="fade" transition="in">
                                      <p:cBhvr>
                                        <p:cTn dur="750" id="17"/>
                                        <p:tgtEl>
                                          <p:spTgt spid="14"/>
                                        </p:tgtEl>
                                      </p:cBhvr>
                                    </p:animEffect>
                                    <p:anim calcmode="lin" valueType="num">
                                      <p:cBhvr>
                                        <p:cTn dur="750" fill="hold" id="18"/>
                                        <p:tgtEl>
                                          <p:spTgt spid="14"/>
                                        </p:tgtEl>
                                        <p:attrNameLst>
                                          <p:attrName>ppt_x</p:attrName>
                                        </p:attrNameLst>
                                      </p:cBhvr>
                                      <p:tavLst>
                                        <p:tav tm="0">
                                          <p:val>
                                            <p:strVal val="#ppt_x"/>
                                          </p:val>
                                        </p:tav>
                                        <p:tav tm="100000">
                                          <p:val>
                                            <p:strVal val="#ppt_x"/>
                                          </p:val>
                                        </p:tav>
                                      </p:tavLst>
                                    </p:anim>
                                    <p:anim calcmode="lin" valueType="num">
                                      <p:cBhvr>
                                        <p:cTn decel="100000" dur="675" fill="hold" id="19"/>
                                        <p:tgtEl>
                                          <p:spTgt spid="14"/>
                                        </p:tgtEl>
                                        <p:attrNameLst>
                                          <p:attrName>ppt_y</p:attrName>
                                        </p:attrNameLst>
                                      </p:cBhvr>
                                      <p:tavLst>
                                        <p:tav tm="0">
                                          <p:val>
                                            <p:strVal val="#ppt_y+1"/>
                                          </p:val>
                                        </p:tav>
                                        <p:tav tm="100000">
                                          <p:val>
                                            <p:strVal val="#ppt_y-.03"/>
                                          </p:val>
                                        </p:tav>
                                      </p:tavLst>
                                    </p:anim>
                                    <p:anim calcmode="lin" valueType="num">
                                      <p:cBhvr>
                                        <p:cTn accel="100000" dur="75" fill="hold" id="20">
                                          <p:stCondLst>
                                            <p:cond delay="675"/>
                                          </p:stCondLst>
                                        </p:cTn>
                                        <p:tgtEl>
                                          <p:spTgt spid="14"/>
                                        </p:tgtEl>
                                        <p:attrNameLst>
                                          <p:attrName>ppt_y</p:attrName>
                                        </p:attrNameLst>
                                      </p:cBhvr>
                                      <p:tavLst>
                                        <p:tav tm="0">
                                          <p:val>
                                            <p:strVal val="#ppt_y-.03"/>
                                          </p:val>
                                        </p:tav>
                                        <p:tav tm="100000">
                                          <p:val>
                                            <p:strVal val="#ppt_y"/>
                                          </p:val>
                                        </p:tav>
                                      </p:tavLst>
                                    </p:anim>
                                  </p:childTnLst>
                                </p:cTn>
                              </p:par>
                            </p:childTnLst>
                          </p:cTn>
                        </p:par>
                        <p:par>
                          <p:cTn fill="hold" id="21" nodeType="afterGroup">
                            <p:stCondLst>
                              <p:cond delay="1750"/>
                            </p:stCondLst>
                            <p:childTnLst>
                              <p:par>
                                <p:cTn fill="hold" grpId="0" id="22" nodeType="afterEffect" presetClass="entr" presetID="53" presetSubtype="0">
                                  <p:stCondLst>
                                    <p:cond delay="0"/>
                                  </p:stCondLst>
                                  <p:childTnLst>
                                    <p:set>
                                      <p:cBhvr>
                                        <p:cTn dur="1" fill="hold" id="23">
                                          <p:stCondLst>
                                            <p:cond delay="0"/>
                                          </p:stCondLst>
                                        </p:cTn>
                                        <p:tgtEl>
                                          <p:spTgt spid="16"/>
                                        </p:tgtEl>
                                        <p:attrNameLst>
                                          <p:attrName>style.visibility</p:attrName>
                                        </p:attrNameLst>
                                      </p:cBhvr>
                                      <p:to>
                                        <p:strVal val="visible"/>
                                      </p:to>
                                    </p:set>
                                    <p:anim calcmode="lin" valueType="num">
                                      <p:cBhvr>
                                        <p:cTn dur="500" fill="hold" id="24"/>
                                        <p:tgtEl>
                                          <p:spTgt spid="16"/>
                                        </p:tgtEl>
                                        <p:attrNameLst>
                                          <p:attrName>ppt_w</p:attrName>
                                        </p:attrNameLst>
                                      </p:cBhvr>
                                      <p:tavLst>
                                        <p:tav tm="0">
                                          <p:val>
                                            <p:fltVal val="0"/>
                                          </p:val>
                                        </p:tav>
                                        <p:tav tm="100000">
                                          <p:val>
                                            <p:strVal val="#ppt_w"/>
                                          </p:val>
                                        </p:tav>
                                      </p:tavLst>
                                    </p:anim>
                                    <p:anim calcmode="lin" valueType="num">
                                      <p:cBhvr>
                                        <p:cTn dur="500" fill="hold" id="25"/>
                                        <p:tgtEl>
                                          <p:spTgt spid="16"/>
                                        </p:tgtEl>
                                        <p:attrNameLst>
                                          <p:attrName>ppt_h</p:attrName>
                                        </p:attrNameLst>
                                      </p:cBhvr>
                                      <p:tavLst>
                                        <p:tav tm="0">
                                          <p:val>
                                            <p:fltVal val="0"/>
                                          </p:val>
                                        </p:tav>
                                        <p:tav tm="100000">
                                          <p:val>
                                            <p:strVal val="#ppt_h"/>
                                          </p:val>
                                        </p:tav>
                                      </p:tavLst>
                                    </p:anim>
                                    <p:animEffect filter="fade" transition="in">
                                      <p:cBhvr>
                                        <p:cTn dur="500" id="26"/>
                                        <p:tgtEl>
                                          <p:spTgt spid="16"/>
                                        </p:tgtEl>
                                      </p:cBhvr>
                                    </p:animEffect>
                                  </p:childTnLst>
                                </p:cTn>
                              </p:par>
                            </p:childTnLst>
                          </p:cTn>
                        </p:par>
                        <p:par>
                          <p:cTn fill="hold" id="27" nodeType="afterGroup">
                            <p:stCondLst>
                              <p:cond delay="2250"/>
                            </p:stCondLst>
                            <p:childTnLst>
                              <p:par>
                                <p:cTn fill="hold" grpId="0" id="28" nodeType="afterEffect" presetClass="entr" presetID="22" presetSubtype="8">
                                  <p:stCondLst>
                                    <p:cond delay="0"/>
                                  </p:stCondLst>
                                  <p:childTnLst>
                                    <p:set>
                                      <p:cBhvr>
                                        <p:cTn dur="1" fill="hold" id="29">
                                          <p:stCondLst>
                                            <p:cond delay="0"/>
                                          </p:stCondLst>
                                        </p:cTn>
                                        <p:tgtEl>
                                          <p:spTgt spid="17"/>
                                        </p:tgtEl>
                                        <p:attrNameLst>
                                          <p:attrName>style.visibility</p:attrName>
                                        </p:attrNameLst>
                                      </p:cBhvr>
                                      <p:to>
                                        <p:strVal val="visible"/>
                                      </p:to>
                                    </p:set>
                                    <p:animEffect filter="wipe(left)" transition="in">
                                      <p:cBhvr>
                                        <p:cTn dur="500" id="30"/>
                                        <p:tgtEl>
                                          <p:spTgt spid="17"/>
                                        </p:tgtEl>
                                      </p:cBhvr>
                                    </p:animEffect>
                                  </p:childTnLst>
                                </p:cTn>
                              </p:par>
                            </p:childTnLst>
                          </p:cTn>
                        </p:par>
                        <p:par>
                          <p:cTn fill="hold" id="31" nodeType="afterGroup">
                            <p:stCondLst>
                              <p:cond delay="2750"/>
                            </p:stCondLst>
                            <p:childTnLst>
                              <p:par>
                                <p:cTn fill="hold" grpId="0" id="32" nodeType="afterEffect" presetClass="entr" presetID="37" presetSubtype="0">
                                  <p:stCondLst>
                                    <p:cond delay="0"/>
                                  </p:stCondLst>
                                  <p:childTnLst>
                                    <p:set>
                                      <p:cBhvr>
                                        <p:cTn dur="1" fill="hold" id="33">
                                          <p:stCondLst>
                                            <p:cond delay="0"/>
                                          </p:stCondLst>
                                        </p:cTn>
                                        <p:tgtEl>
                                          <p:spTgt spid="18"/>
                                        </p:tgtEl>
                                        <p:attrNameLst>
                                          <p:attrName>style.visibility</p:attrName>
                                        </p:attrNameLst>
                                      </p:cBhvr>
                                      <p:to>
                                        <p:strVal val="visible"/>
                                      </p:to>
                                    </p:set>
                                    <p:animEffect filter="fade" transition="in">
                                      <p:cBhvr>
                                        <p:cTn dur="750" id="34"/>
                                        <p:tgtEl>
                                          <p:spTgt spid="18"/>
                                        </p:tgtEl>
                                      </p:cBhvr>
                                    </p:animEffect>
                                    <p:anim calcmode="lin" valueType="num">
                                      <p:cBhvr>
                                        <p:cTn dur="750" fill="hold" id="35"/>
                                        <p:tgtEl>
                                          <p:spTgt spid="18"/>
                                        </p:tgtEl>
                                        <p:attrNameLst>
                                          <p:attrName>ppt_x</p:attrName>
                                        </p:attrNameLst>
                                      </p:cBhvr>
                                      <p:tavLst>
                                        <p:tav tm="0">
                                          <p:val>
                                            <p:strVal val="#ppt_x"/>
                                          </p:val>
                                        </p:tav>
                                        <p:tav tm="100000">
                                          <p:val>
                                            <p:strVal val="#ppt_x"/>
                                          </p:val>
                                        </p:tav>
                                      </p:tavLst>
                                    </p:anim>
                                    <p:anim calcmode="lin" valueType="num">
                                      <p:cBhvr>
                                        <p:cTn decel="100000" dur="675" fill="hold" id="36"/>
                                        <p:tgtEl>
                                          <p:spTgt spid="18"/>
                                        </p:tgtEl>
                                        <p:attrNameLst>
                                          <p:attrName>ppt_y</p:attrName>
                                        </p:attrNameLst>
                                      </p:cBhvr>
                                      <p:tavLst>
                                        <p:tav tm="0">
                                          <p:val>
                                            <p:strVal val="#ppt_y+1"/>
                                          </p:val>
                                        </p:tav>
                                        <p:tav tm="100000">
                                          <p:val>
                                            <p:strVal val="#ppt_y-.03"/>
                                          </p:val>
                                        </p:tav>
                                      </p:tavLst>
                                    </p:anim>
                                    <p:anim calcmode="lin" valueType="num">
                                      <p:cBhvr>
                                        <p:cTn accel="100000" dur="75" fill="hold" id="37">
                                          <p:stCondLst>
                                            <p:cond delay="675"/>
                                          </p:stCondLst>
                                        </p:cTn>
                                        <p:tgtEl>
                                          <p:spTgt spid="18"/>
                                        </p:tgtEl>
                                        <p:attrNameLst>
                                          <p:attrName>ppt_y</p:attrName>
                                        </p:attrNameLst>
                                      </p:cBhvr>
                                      <p:tavLst>
                                        <p:tav tm="0">
                                          <p:val>
                                            <p:strVal val="#ppt_y-.03"/>
                                          </p:val>
                                        </p:tav>
                                        <p:tav tm="100000">
                                          <p:val>
                                            <p:strVal val="#ppt_y"/>
                                          </p:val>
                                        </p:tav>
                                      </p:tavLst>
                                    </p:anim>
                                  </p:childTnLst>
                                </p:cTn>
                              </p:par>
                            </p:childTnLst>
                          </p:cTn>
                        </p:par>
                        <p:par>
                          <p:cTn fill="hold" id="38" nodeType="afterGroup">
                            <p:stCondLst>
                              <p:cond delay="3500"/>
                            </p:stCondLst>
                            <p:childTnLst>
                              <p:par>
                                <p:cTn fill="hold" grpId="0" id="39" nodeType="afterEffect" presetClass="entr" presetID="53" presetSubtype="0">
                                  <p:stCondLst>
                                    <p:cond delay="0"/>
                                  </p:stCondLst>
                                  <p:childTnLst>
                                    <p:set>
                                      <p:cBhvr>
                                        <p:cTn dur="1" fill="hold" id="40">
                                          <p:stCondLst>
                                            <p:cond delay="0"/>
                                          </p:stCondLst>
                                        </p:cTn>
                                        <p:tgtEl>
                                          <p:spTgt spid="20"/>
                                        </p:tgtEl>
                                        <p:attrNameLst>
                                          <p:attrName>style.visibility</p:attrName>
                                        </p:attrNameLst>
                                      </p:cBhvr>
                                      <p:to>
                                        <p:strVal val="visible"/>
                                      </p:to>
                                    </p:set>
                                    <p:anim calcmode="lin" valueType="num">
                                      <p:cBhvr>
                                        <p:cTn dur="500" fill="hold" id="41"/>
                                        <p:tgtEl>
                                          <p:spTgt spid="20"/>
                                        </p:tgtEl>
                                        <p:attrNameLst>
                                          <p:attrName>ppt_w</p:attrName>
                                        </p:attrNameLst>
                                      </p:cBhvr>
                                      <p:tavLst>
                                        <p:tav tm="0">
                                          <p:val>
                                            <p:fltVal val="0"/>
                                          </p:val>
                                        </p:tav>
                                        <p:tav tm="100000">
                                          <p:val>
                                            <p:strVal val="#ppt_w"/>
                                          </p:val>
                                        </p:tav>
                                      </p:tavLst>
                                    </p:anim>
                                    <p:anim calcmode="lin" valueType="num">
                                      <p:cBhvr>
                                        <p:cTn dur="500" fill="hold" id="42"/>
                                        <p:tgtEl>
                                          <p:spTgt spid="20"/>
                                        </p:tgtEl>
                                        <p:attrNameLst>
                                          <p:attrName>ppt_h</p:attrName>
                                        </p:attrNameLst>
                                      </p:cBhvr>
                                      <p:tavLst>
                                        <p:tav tm="0">
                                          <p:val>
                                            <p:fltVal val="0"/>
                                          </p:val>
                                        </p:tav>
                                        <p:tav tm="100000">
                                          <p:val>
                                            <p:strVal val="#ppt_h"/>
                                          </p:val>
                                        </p:tav>
                                      </p:tavLst>
                                    </p:anim>
                                    <p:animEffect filter="fade" transition="in">
                                      <p:cBhvr>
                                        <p:cTn dur="500" id="43"/>
                                        <p:tgtEl>
                                          <p:spTgt spid="20"/>
                                        </p:tgtEl>
                                      </p:cBhvr>
                                    </p:animEffect>
                                  </p:childTnLst>
                                </p:cTn>
                              </p:par>
                            </p:childTnLst>
                          </p:cTn>
                        </p:par>
                        <p:par>
                          <p:cTn fill="hold" id="44" nodeType="afterGroup">
                            <p:stCondLst>
                              <p:cond delay="4000"/>
                            </p:stCondLst>
                            <p:childTnLst>
                              <p:par>
                                <p:cTn fill="hold" grpId="0" id="45" nodeType="afterEffect" presetClass="entr" presetID="22" presetSubtype="8">
                                  <p:stCondLst>
                                    <p:cond delay="0"/>
                                  </p:stCondLst>
                                  <p:childTnLst>
                                    <p:set>
                                      <p:cBhvr>
                                        <p:cTn dur="1" fill="hold" id="46">
                                          <p:stCondLst>
                                            <p:cond delay="0"/>
                                          </p:stCondLst>
                                        </p:cTn>
                                        <p:tgtEl>
                                          <p:spTgt spid="21"/>
                                        </p:tgtEl>
                                        <p:attrNameLst>
                                          <p:attrName>style.visibility</p:attrName>
                                        </p:attrNameLst>
                                      </p:cBhvr>
                                      <p:to>
                                        <p:strVal val="visible"/>
                                      </p:to>
                                    </p:set>
                                    <p:animEffect filter="wipe(left)" transition="in">
                                      <p:cBhvr>
                                        <p:cTn dur="500" id="47"/>
                                        <p:tgtEl>
                                          <p:spTgt spid="21"/>
                                        </p:tgtEl>
                                      </p:cBhvr>
                                    </p:animEffect>
                                  </p:childTnLst>
                                </p:cTn>
                              </p:par>
                            </p:childTnLst>
                          </p:cTn>
                        </p:par>
                        <p:par>
                          <p:cTn fill="hold" id="48" nodeType="afterGroup">
                            <p:stCondLst>
                              <p:cond delay="4500"/>
                            </p:stCondLst>
                            <p:childTnLst>
                              <p:par>
                                <p:cTn fill="hold" grpId="0" id="49" nodeType="afterEffect" presetClass="entr" presetID="37" presetSubtype="0">
                                  <p:stCondLst>
                                    <p:cond delay="0"/>
                                  </p:stCondLst>
                                  <p:childTnLst>
                                    <p:set>
                                      <p:cBhvr>
                                        <p:cTn dur="1" fill="hold" id="50">
                                          <p:stCondLst>
                                            <p:cond delay="0"/>
                                          </p:stCondLst>
                                        </p:cTn>
                                        <p:tgtEl>
                                          <p:spTgt spid="22"/>
                                        </p:tgtEl>
                                        <p:attrNameLst>
                                          <p:attrName>style.visibility</p:attrName>
                                        </p:attrNameLst>
                                      </p:cBhvr>
                                      <p:to>
                                        <p:strVal val="visible"/>
                                      </p:to>
                                    </p:set>
                                    <p:animEffect filter="fade" transition="in">
                                      <p:cBhvr>
                                        <p:cTn dur="750" id="51"/>
                                        <p:tgtEl>
                                          <p:spTgt spid="22"/>
                                        </p:tgtEl>
                                      </p:cBhvr>
                                    </p:animEffect>
                                    <p:anim calcmode="lin" valueType="num">
                                      <p:cBhvr>
                                        <p:cTn dur="750" fill="hold" id="52"/>
                                        <p:tgtEl>
                                          <p:spTgt spid="22"/>
                                        </p:tgtEl>
                                        <p:attrNameLst>
                                          <p:attrName>ppt_x</p:attrName>
                                        </p:attrNameLst>
                                      </p:cBhvr>
                                      <p:tavLst>
                                        <p:tav tm="0">
                                          <p:val>
                                            <p:strVal val="#ppt_x"/>
                                          </p:val>
                                        </p:tav>
                                        <p:tav tm="100000">
                                          <p:val>
                                            <p:strVal val="#ppt_x"/>
                                          </p:val>
                                        </p:tav>
                                      </p:tavLst>
                                    </p:anim>
                                    <p:anim calcmode="lin" valueType="num">
                                      <p:cBhvr>
                                        <p:cTn decel="100000" dur="675" fill="hold" id="53"/>
                                        <p:tgtEl>
                                          <p:spTgt spid="22"/>
                                        </p:tgtEl>
                                        <p:attrNameLst>
                                          <p:attrName>ppt_y</p:attrName>
                                        </p:attrNameLst>
                                      </p:cBhvr>
                                      <p:tavLst>
                                        <p:tav tm="0">
                                          <p:val>
                                            <p:strVal val="#ppt_y+1"/>
                                          </p:val>
                                        </p:tav>
                                        <p:tav tm="100000">
                                          <p:val>
                                            <p:strVal val="#ppt_y-.03"/>
                                          </p:val>
                                        </p:tav>
                                      </p:tavLst>
                                    </p:anim>
                                    <p:anim calcmode="lin" valueType="num">
                                      <p:cBhvr>
                                        <p:cTn accel="100000" dur="75" fill="hold" id="54">
                                          <p:stCondLst>
                                            <p:cond delay="675"/>
                                          </p:stCondLst>
                                        </p:cTn>
                                        <p:tgtEl>
                                          <p:spTgt spid="22"/>
                                        </p:tgtEl>
                                        <p:attrNameLst>
                                          <p:attrName>ppt_y</p:attrName>
                                        </p:attrNameLst>
                                      </p:cBhvr>
                                      <p:tavLst>
                                        <p:tav tm="0">
                                          <p:val>
                                            <p:strVal val="#ppt_y-.03"/>
                                          </p:val>
                                        </p:tav>
                                        <p:tav tm="100000">
                                          <p:val>
                                            <p:strVal val="#ppt_y"/>
                                          </p:val>
                                        </p:tav>
                                      </p:tavLst>
                                    </p:anim>
                                  </p:childTnLst>
                                </p:cTn>
                              </p:par>
                            </p:childTnLst>
                          </p:cTn>
                        </p:par>
                        <p:par>
                          <p:cTn fill="hold" id="55" nodeType="afterGroup">
                            <p:stCondLst>
                              <p:cond delay="5250"/>
                            </p:stCondLst>
                            <p:childTnLst>
                              <p:par>
                                <p:cTn fill="hold" id="56" nodeType="afterEffect" presetClass="entr" presetID="16" presetSubtype="37">
                                  <p:stCondLst>
                                    <p:cond delay="0"/>
                                  </p:stCondLst>
                                  <p:childTnLst>
                                    <p:set>
                                      <p:cBhvr>
                                        <p:cTn dur="1" fill="hold" id="57">
                                          <p:stCondLst>
                                            <p:cond delay="0"/>
                                          </p:stCondLst>
                                        </p:cTn>
                                        <p:tgtEl>
                                          <p:spTgt spid="25"/>
                                        </p:tgtEl>
                                        <p:attrNameLst>
                                          <p:attrName>style.visibility</p:attrName>
                                        </p:attrNameLst>
                                      </p:cBhvr>
                                      <p:to>
                                        <p:strVal val="visible"/>
                                      </p:to>
                                    </p:set>
                                    <p:animEffect filter="barn(outVertical)" transition="in">
                                      <p:cBhvr>
                                        <p:cTn dur="500" id="58"/>
                                        <p:tgtEl>
                                          <p:spTgt spid="25"/>
                                        </p:tgtEl>
                                      </p:cBhvr>
                                    </p:animEffect>
                                  </p:childTnLst>
                                </p:cTn>
                              </p:par>
                            </p:childTnLst>
                          </p:cTn>
                        </p:par>
                        <p:par>
                          <p:cTn fill="hold" id="59" nodeType="afterGroup">
                            <p:stCondLst>
                              <p:cond delay="5750"/>
                            </p:stCondLst>
                            <p:childTnLst>
                              <p:par>
                                <p:cTn fill="hold" grpId="0" id="60" nodeType="afterEffect" presetClass="entr" presetID="10" presetSubtype="0">
                                  <p:stCondLst>
                                    <p:cond delay="0"/>
                                  </p:stCondLst>
                                  <p:childTnLst>
                                    <p:set>
                                      <p:cBhvr>
                                        <p:cTn dur="1" fill="hold" id="61">
                                          <p:stCondLst>
                                            <p:cond delay="0"/>
                                          </p:stCondLst>
                                        </p:cTn>
                                        <p:tgtEl>
                                          <p:spTgt spid="24"/>
                                        </p:tgtEl>
                                        <p:attrNameLst>
                                          <p:attrName>style.visibility</p:attrName>
                                        </p:attrNameLst>
                                      </p:cBhvr>
                                      <p:to>
                                        <p:strVal val="visible"/>
                                      </p:to>
                                    </p:set>
                                    <p:animEffect filter="fade" transition="in">
                                      <p:cBhvr>
                                        <p:cTn dur="500" id="62"/>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7"/>
      <p:bldP grpId="0" spid="18"/>
      <p:bldP grpId="0" spid="21"/>
      <p:bldP grpId="0" spid="22"/>
      <p:bldP grpId="0" spid="24"/>
      <p:bldGraphic grpId="0" spid="10">
        <p:bldAsOne/>
      </p:bldGraphic>
      <p:bldGraphic grpId="0" spid="16">
        <p:bldAsOne/>
      </p:bldGraphic>
      <p:bldGraphic grpId="0" spid="20">
        <p:bldAsOne/>
      </p:bldGraphic>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id="7" name="文本框 18"/>
          <p:cNvSpPr>
            <a:spLocks noChangeArrowheads="1"/>
          </p:cNvSpPr>
          <p:nvPr/>
        </p:nvSpPr>
        <p:spPr bwMode="auto">
          <a:xfrm>
            <a:off x="6604656" y="1965559"/>
            <a:ext cx="3840424" cy="4571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6" lIns="91412" rIns="91412" tIns="45706" wrap="none">
            <a:spAutoFit/>
          </a:bodyPr>
          <a:lstStyle>
            <a:lvl1pPr>
              <a:defRPr>
                <a:solidFill>
                  <a:schemeClr val="tx1"/>
                </a:solidFill>
                <a:latin charset="0" pitchFamily="34" typeface="Calibri"/>
                <a:ea charset="-122" panose="02010600030101010101" pitchFamily="2" typeface="SimSun"/>
              </a:defRPr>
            </a:lvl1pPr>
            <a:lvl2pPr indent="-285750" marL="742950">
              <a:defRPr>
                <a:solidFill>
                  <a:schemeClr val="tx1"/>
                </a:solidFill>
                <a:latin charset="0" pitchFamily="34" typeface="Calibri"/>
                <a:ea charset="-122" panose="02010600030101010101" pitchFamily="2" typeface="SimSun"/>
              </a:defRPr>
            </a:lvl2pPr>
            <a:lvl3pPr indent="-228600" marL="1143000">
              <a:defRPr>
                <a:solidFill>
                  <a:schemeClr val="tx1"/>
                </a:solidFill>
                <a:latin charset="0" pitchFamily="34" typeface="Calibri"/>
                <a:ea charset="-122" panose="02010600030101010101" pitchFamily="2" typeface="SimSun"/>
              </a:defRPr>
            </a:lvl3pPr>
            <a:lvl4pPr indent="-228600" marL="1600200">
              <a:defRPr>
                <a:solidFill>
                  <a:schemeClr val="tx1"/>
                </a:solidFill>
                <a:latin charset="0" pitchFamily="34" typeface="Calibri"/>
                <a:ea charset="-122" panose="02010600030101010101" pitchFamily="2" typeface="SimSun"/>
              </a:defRPr>
            </a:lvl4pPr>
            <a:lvl5pPr indent="-228600" marL="2057400">
              <a:defRPr>
                <a:solidFill>
                  <a:schemeClr val="tx1"/>
                </a:solidFill>
                <a:latin charset="0" pitchFamily="34" typeface="Calibri"/>
                <a:ea charset="-122" panose="02010600030101010101" pitchFamily="2" typeface="SimSun"/>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SimSun"/>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SimSun"/>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SimSun"/>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SimSun"/>
              </a:defRPr>
            </a:lvl9pPr>
          </a:lstStyle>
          <a:p>
            <a:r>
              <a:rPr altLang="en-US" lang="zh-CN" sz="1200">
                <a:solidFill>
                  <a:schemeClr val="bg1">
                    <a:lumMod val="65000"/>
                  </a:schemeClr>
                </a:solidFill>
                <a:latin charset="-122" pitchFamily="34" typeface="微软雅黑"/>
                <a:ea charset="-122" pitchFamily="34" typeface="微软雅黑"/>
              </a:rPr>
              <a:t>这里输入您的主要叙述内容这里输入您的主要叙述内容</a:t>
            </a:r>
          </a:p>
          <a:p>
            <a:r>
              <a:rPr altLang="en-US" lang="zh-CN" sz="1200">
                <a:solidFill>
                  <a:schemeClr val="bg1">
                    <a:lumMod val="65000"/>
                  </a:schemeClr>
                </a:solidFill>
                <a:latin charset="-122" pitchFamily="34" typeface="微软雅黑"/>
                <a:ea charset="-122" pitchFamily="34" typeface="微软雅黑"/>
              </a:rPr>
              <a:t>这里输入您的主要叙述内容这里输入您的主要叙述内容</a:t>
            </a:r>
          </a:p>
        </p:txBody>
      </p:sp>
      <p:sp>
        <p:nvSpPr>
          <p:cNvPr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id="8" name="文本框 18"/>
          <p:cNvSpPr>
            <a:spLocks noChangeArrowheads="1"/>
          </p:cNvSpPr>
          <p:nvPr/>
        </p:nvSpPr>
        <p:spPr bwMode="auto">
          <a:xfrm>
            <a:off x="6670652" y="2975897"/>
            <a:ext cx="3840424" cy="4571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6" lIns="91412" rIns="91412" tIns="45706" wrap="none">
            <a:spAutoFit/>
          </a:bodyPr>
          <a:lstStyle>
            <a:lvl1pPr>
              <a:defRPr>
                <a:solidFill>
                  <a:schemeClr val="tx1"/>
                </a:solidFill>
                <a:latin charset="0" pitchFamily="34" typeface="Calibri"/>
                <a:ea charset="-122" panose="02010600030101010101" pitchFamily="2" typeface="SimSun"/>
              </a:defRPr>
            </a:lvl1pPr>
            <a:lvl2pPr indent="-285750" marL="742950">
              <a:defRPr>
                <a:solidFill>
                  <a:schemeClr val="tx1"/>
                </a:solidFill>
                <a:latin charset="0" pitchFamily="34" typeface="Calibri"/>
                <a:ea charset="-122" panose="02010600030101010101" pitchFamily="2" typeface="SimSun"/>
              </a:defRPr>
            </a:lvl2pPr>
            <a:lvl3pPr indent="-228600" marL="1143000">
              <a:defRPr>
                <a:solidFill>
                  <a:schemeClr val="tx1"/>
                </a:solidFill>
                <a:latin charset="0" pitchFamily="34" typeface="Calibri"/>
                <a:ea charset="-122" panose="02010600030101010101" pitchFamily="2" typeface="SimSun"/>
              </a:defRPr>
            </a:lvl3pPr>
            <a:lvl4pPr indent="-228600" marL="1600200">
              <a:defRPr>
                <a:solidFill>
                  <a:schemeClr val="tx1"/>
                </a:solidFill>
                <a:latin charset="0" pitchFamily="34" typeface="Calibri"/>
                <a:ea charset="-122" panose="02010600030101010101" pitchFamily="2" typeface="SimSun"/>
              </a:defRPr>
            </a:lvl4pPr>
            <a:lvl5pPr indent="-228600" marL="2057400">
              <a:defRPr>
                <a:solidFill>
                  <a:schemeClr val="tx1"/>
                </a:solidFill>
                <a:latin charset="0" pitchFamily="34" typeface="Calibri"/>
                <a:ea charset="-122" panose="02010600030101010101" pitchFamily="2" typeface="SimSun"/>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SimSun"/>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SimSun"/>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SimSun"/>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SimSun"/>
              </a:defRPr>
            </a:lvl9pPr>
          </a:lstStyle>
          <a:p>
            <a:r>
              <a:rPr altLang="en-US" lang="zh-CN" sz="1200">
                <a:solidFill>
                  <a:schemeClr val="bg1">
                    <a:lumMod val="65000"/>
                  </a:schemeClr>
                </a:solidFill>
                <a:latin charset="-122" pitchFamily="34" typeface="微软雅黑"/>
                <a:ea charset="-122" pitchFamily="34" typeface="微软雅黑"/>
              </a:rPr>
              <a:t>这里输入您的主要叙述内容这里输入您的主要叙述内容</a:t>
            </a:r>
          </a:p>
          <a:p>
            <a:r>
              <a:rPr altLang="en-US" lang="zh-CN" sz="1200">
                <a:solidFill>
                  <a:schemeClr val="bg1">
                    <a:lumMod val="65000"/>
                  </a:schemeClr>
                </a:solidFill>
                <a:latin charset="-122" pitchFamily="34" typeface="微软雅黑"/>
                <a:ea charset="-122" pitchFamily="34" typeface="微软雅黑"/>
              </a:rPr>
              <a:t>这里输入您的主要叙述内容这里输入您的主要叙述内容</a:t>
            </a:r>
          </a:p>
        </p:txBody>
      </p:sp>
      <p:sp>
        <p:nvSpPr>
          <p:cNvPr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id="9" name="文本框 18"/>
          <p:cNvSpPr>
            <a:spLocks noChangeArrowheads="1"/>
          </p:cNvSpPr>
          <p:nvPr/>
        </p:nvSpPr>
        <p:spPr bwMode="auto">
          <a:xfrm>
            <a:off x="6682815" y="4029157"/>
            <a:ext cx="3840424" cy="4571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6" lIns="91412" rIns="91412" tIns="45706" wrap="none">
            <a:spAutoFit/>
          </a:bodyPr>
          <a:lstStyle>
            <a:lvl1pPr>
              <a:defRPr>
                <a:solidFill>
                  <a:schemeClr val="tx1"/>
                </a:solidFill>
                <a:latin charset="0" pitchFamily="34" typeface="Calibri"/>
                <a:ea charset="-122" panose="02010600030101010101" pitchFamily="2" typeface="SimSun"/>
              </a:defRPr>
            </a:lvl1pPr>
            <a:lvl2pPr indent="-285750" marL="742950">
              <a:defRPr>
                <a:solidFill>
                  <a:schemeClr val="tx1"/>
                </a:solidFill>
                <a:latin charset="0" pitchFamily="34" typeface="Calibri"/>
                <a:ea charset="-122" panose="02010600030101010101" pitchFamily="2" typeface="SimSun"/>
              </a:defRPr>
            </a:lvl2pPr>
            <a:lvl3pPr indent="-228600" marL="1143000">
              <a:defRPr>
                <a:solidFill>
                  <a:schemeClr val="tx1"/>
                </a:solidFill>
                <a:latin charset="0" pitchFamily="34" typeface="Calibri"/>
                <a:ea charset="-122" panose="02010600030101010101" pitchFamily="2" typeface="SimSun"/>
              </a:defRPr>
            </a:lvl3pPr>
            <a:lvl4pPr indent="-228600" marL="1600200">
              <a:defRPr>
                <a:solidFill>
                  <a:schemeClr val="tx1"/>
                </a:solidFill>
                <a:latin charset="0" pitchFamily="34" typeface="Calibri"/>
                <a:ea charset="-122" panose="02010600030101010101" pitchFamily="2" typeface="SimSun"/>
              </a:defRPr>
            </a:lvl4pPr>
            <a:lvl5pPr indent="-228600" marL="2057400">
              <a:defRPr>
                <a:solidFill>
                  <a:schemeClr val="tx1"/>
                </a:solidFill>
                <a:latin charset="0" pitchFamily="34" typeface="Calibri"/>
                <a:ea charset="-122" panose="02010600030101010101" pitchFamily="2" typeface="SimSun"/>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SimSun"/>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SimSun"/>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SimSun"/>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SimSun"/>
              </a:defRPr>
            </a:lvl9pPr>
          </a:lstStyle>
          <a:p>
            <a:r>
              <a:rPr altLang="en-US" lang="zh-CN" sz="1200">
                <a:solidFill>
                  <a:schemeClr val="bg1">
                    <a:lumMod val="65000"/>
                  </a:schemeClr>
                </a:solidFill>
                <a:latin charset="-122" pitchFamily="34" typeface="微软雅黑"/>
                <a:ea charset="-122" pitchFamily="34" typeface="微软雅黑"/>
              </a:rPr>
              <a:t>这里输入您的主要叙述内容这里输入您的主要叙述内容</a:t>
            </a:r>
          </a:p>
          <a:p>
            <a:r>
              <a:rPr altLang="en-US" lang="zh-CN" sz="1200">
                <a:solidFill>
                  <a:schemeClr val="bg1">
                    <a:lumMod val="65000"/>
                  </a:schemeClr>
                </a:solidFill>
                <a:latin charset="-122" pitchFamily="34" typeface="微软雅黑"/>
                <a:ea charset="-122" pitchFamily="34" typeface="微软雅黑"/>
              </a:rPr>
              <a:t>这里输入您的主要叙述内容这里输入您的主要叙述内容</a:t>
            </a:r>
          </a:p>
        </p:txBody>
      </p:sp>
      <p:sp>
        <p:nvSpPr>
          <p:cNvPr descr="e7d195523061f1c0deeec63e560781cfd59afb0ea006f2a87ABB68BF51EA6619813959095094C18C62A12F549504892A4AAA8C1554C6663626E05CA27F281A14E6983772AFC3FB97135759321DEA3D709AACD122C08E6ED11152287138C3ABBD9FE3097DBFFF43ED48AFD97A215A5FC38CCECA07F04C5F44216147602EB0EB762C85458D56ABB1BF27D2E1C1867E529D" id="12" name="文本框 18"/>
          <p:cNvSpPr>
            <a:spLocks noChangeArrowheads="1"/>
          </p:cNvSpPr>
          <p:nvPr/>
        </p:nvSpPr>
        <p:spPr bwMode="auto">
          <a:xfrm>
            <a:off x="6682814" y="5093706"/>
            <a:ext cx="3840424" cy="4571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6" lIns="91412" rIns="91412" tIns="45706" wrap="none">
            <a:spAutoFit/>
          </a:bodyPr>
          <a:lstStyle>
            <a:lvl1pPr>
              <a:defRPr>
                <a:solidFill>
                  <a:schemeClr val="tx1"/>
                </a:solidFill>
                <a:latin charset="0" pitchFamily="34" typeface="Calibri"/>
                <a:ea charset="-122" panose="02010600030101010101" pitchFamily="2" typeface="SimSun"/>
              </a:defRPr>
            </a:lvl1pPr>
            <a:lvl2pPr indent="-285750" marL="742950">
              <a:defRPr>
                <a:solidFill>
                  <a:schemeClr val="tx1"/>
                </a:solidFill>
                <a:latin charset="0" pitchFamily="34" typeface="Calibri"/>
                <a:ea charset="-122" panose="02010600030101010101" pitchFamily="2" typeface="SimSun"/>
              </a:defRPr>
            </a:lvl2pPr>
            <a:lvl3pPr indent="-228600" marL="1143000">
              <a:defRPr>
                <a:solidFill>
                  <a:schemeClr val="tx1"/>
                </a:solidFill>
                <a:latin charset="0" pitchFamily="34" typeface="Calibri"/>
                <a:ea charset="-122" panose="02010600030101010101" pitchFamily="2" typeface="SimSun"/>
              </a:defRPr>
            </a:lvl3pPr>
            <a:lvl4pPr indent="-228600" marL="1600200">
              <a:defRPr>
                <a:solidFill>
                  <a:schemeClr val="tx1"/>
                </a:solidFill>
                <a:latin charset="0" pitchFamily="34" typeface="Calibri"/>
                <a:ea charset="-122" panose="02010600030101010101" pitchFamily="2" typeface="SimSun"/>
              </a:defRPr>
            </a:lvl4pPr>
            <a:lvl5pPr indent="-228600" marL="2057400">
              <a:defRPr>
                <a:solidFill>
                  <a:schemeClr val="tx1"/>
                </a:solidFill>
                <a:latin charset="0" pitchFamily="34" typeface="Calibri"/>
                <a:ea charset="-122" panose="02010600030101010101" pitchFamily="2" typeface="SimSun"/>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SimSun"/>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SimSun"/>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SimSun"/>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SimSun"/>
              </a:defRPr>
            </a:lvl9pPr>
          </a:lstStyle>
          <a:p>
            <a:r>
              <a:rPr altLang="en-US" lang="zh-CN" sz="1200">
                <a:solidFill>
                  <a:schemeClr val="bg1">
                    <a:lumMod val="65000"/>
                  </a:schemeClr>
                </a:solidFill>
                <a:latin charset="-122" pitchFamily="34" typeface="微软雅黑"/>
                <a:ea charset="-122" pitchFamily="34" typeface="微软雅黑"/>
              </a:rPr>
              <a:t>这里输入您的主要叙述内容这里输入您的主要叙述内容</a:t>
            </a:r>
          </a:p>
          <a:p>
            <a:r>
              <a:rPr altLang="en-US" lang="zh-CN" sz="1200">
                <a:solidFill>
                  <a:schemeClr val="bg1">
                    <a:lumMod val="65000"/>
                  </a:schemeClr>
                </a:solidFill>
                <a:latin charset="-122" pitchFamily="34" typeface="微软雅黑"/>
                <a:ea charset="-122" pitchFamily="34" typeface="微软雅黑"/>
              </a:rPr>
              <a:t>这里输入您的主要叙述内容这里输入您的主要叙述内容</a:t>
            </a:r>
          </a:p>
        </p:txBody>
      </p:sp>
      <p:grpSp>
        <p:nvGrpSpPr>
          <p:cNvPr id="2" name="组合 12"/>
          <p:cNvGrpSpPr/>
          <p:nvPr/>
        </p:nvGrpSpPr>
        <p:grpSpPr>
          <a:xfrm>
            <a:off x="5634083" y="5074975"/>
            <a:ext cx="674400" cy="674608"/>
            <a:chOff x="5633937" y="5416673"/>
            <a:chExt cx="674608" cy="674608"/>
          </a:xfrm>
        </p:grpSpPr>
        <p:sp>
          <p:nvSpPr>
            <p:cNvPr id="14" name="椭圆 13"/>
            <p:cNvSpPr>
              <a:spLocks noChangeAspect="1"/>
            </p:cNvSpPr>
            <p:nvPr/>
          </p:nvSpPr>
          <p:spPr>
            <a:xfrm>
              <a:off x="5633937" y="5416673"/>
              <a:ext cx="674608" cy="674608"/>
            </a:xfrm>
            <a:prstGeom prst="ellipse">
              <a:avLst/>
            </a:prstGeom>
            <a:solidFill>
              <a:schemeClr val="accent4"/>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sp>
          <p:nvSpPr>
            <p:cNvPr id="15" name="文本框 14"/>
            <p:cNvSpPr txBox="1"/>
            <p:nvPr/>
          </p:nvSpPr>
          <p:spPr>
            <a:xfrm>
              <a:off x="5639260" y="5492368"/>
              <a:ext cx="538646" cy="518008"/>
            </a:xfrm>
            <a:prstGeom prst="rect">
              <a:avLst/>
            </a:prstGeom>
            <a:noFill/>
            <a:effectLst/>
          </p:spPr>
          <p:txBody>
            <a:bodyPr rtlCol="0" wrap="none">
              <a:spAutoFit/>
            </a:bodyPr>
            <a:lstStyle/>
            <a:p>
              <a:r>
                <a:rPr altLang="zh-CN" b="1" lang="en-US" sz="2799">
                  <a:solidFill>
                    <a:schemeClr val="bg1"/>
                  </a:solidFill>
                  <a:latin charset="-122" panose="02000000000000000000" pitchFamily="2" typeface="方正兰亭超细黑简体"/>
                  <a:ea charset="-122" panose="02000000000000000000" pitchFamily="2" typeface="方正兰亭超细黑简体"/>
                </a:rPr>
                <a:t>04</a:t>
              </a:r>
            </a:p>
          </p:txBody>
        </p:sp>
      </p:grpSp>
      <p:grpSp>
        <p:nvGrpSpPr>
          <p:cNvPr id="3" name="组合 15"/>
          <p:cNvGrpSpPr/>
          <p:nvPr/>
        </p:nvGrpSpPr>
        <p:grpSpPr>
          <a:xfrm>
            <a:off x="5634074" y="4011725"/>
            <a:ext cx="674399" cy="674607"/>
            <a:chOff x="5633937" y="4353425"/>
            <a:chExt cx="674608" cy="674608"/>
          </a:xfrm>
        </p:grpSpPr>
        <p:sp>
          <p:nvSpPr>
            <p:cNvPr id="17" name="椭圆 16"/>
            <p:cNvSpPr>
              <a:spLocks noChangeAspect="1"/>
            </p:cNvSpPr>
            <p:nvPr/>
          </p:nvSpPr>
          <p:spPr>
            <a:xfrm>
              <a:off x="5633937" y="4353425"/>
              <a:ext cx="674608" cy="674608"/>
            </a:xfrm>
            <a:prstGeom prst="ellipse">
              <a:avLst/>
            </a:prstGeom>
            <a:solidFill>
              <a:schemeClr val="accent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sp>
          <p:nvSpPr>
            <p:cNvPr id="18" name="文本框 17"/>
            <p:cNvSpPr txBox="1"/>
            <p:nvPr/>
          </p:nvSpPr>
          <p:spPr>
            <a:xfrm>
              <a:off x="5652084" y="4435508"/>
              <a:ext cx="538647" cy="518008"/>
            </a:xfrm>
            <a:prstGeom prst="rect">
              <a:avLst/>
            </a:prstGeom>
            <a:noFill/>
            <a:effectLst/>
          </p:spPr>
          <p:txBody>
            <a:bodyPr rtlCol="0" wrap="none">
              <a:spAutoFit/>
            </a:bodyPr>
            <a:lstStyle/>
            <a:p>
              <a:r>
                <a:rPr altLang="zh-CN" b="1" lang="en-US" sz="2799">
                  <a:solidFill>
                    <a:srgbClr val="FDFDFD"/>
                  </a:solidFill>
                  <a:latin charset="-122" panose="02000000000000000000" pitchFamily="2" typeface="方正兰亭超细黑简体"/>
                  <a:ea charset="-122" panose="02000000000000000000" pitchFamily="2" typeface="方正兰亭超细黑简体"/>
                </a:rPr>
                <a:t>03</a:t>
              </a:r>
            </a:p>
          </p:txBody>
        </p:sp>
      </p:grpSp>
      <p:grpSp>
        <p:nvGrpSpPr>
          <p:cNvPr id="4" name="组合 19"/>
          <p:cNvGrpSpPr/>
          <p:nvPr/>
        </p:nvGrpSpPr>
        <p:grpSpPr>
          <a:xfrm>
            <a:off x="5636707" y="2950257"/>
            <a:ext cx="674400" cy="674608"/>
            <a:chOff x="5636562" y="3291956"/>
            <a:chExt cx="674608" cy="674608"/>
          </a:xfrm>
        </p:grpSpPr>
        <p:sp>
          <p:nvSpPr>
            <p:cNvPr id="22" name="椭圆 21"/>
            <p:cNvSpPr>
              <a:spLocks noChangeAspect="1"/>
            </p:cNvSpPr>
            <p:nvPr/>
          </p:nvSpPr>
          <p:spPr>
            <a:xfrm>
              <a:off x="5636562" y="3291956"/>
              <a:ext cx="674608" cy="674608"/>
            </a:xfrm>
            <a:prstGeom prst="ellipse">
              <a:avLst/>
            </a:prstGeom>
            <a:solidFill>
              <a:schemeClr val="accent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sp>
          <p:nvSpPr>
            <p:cNvPr id="23" name="文本框 22"/>
            <p:cNvSpPr txBox="1"/>
            <p:nvPr/>
          </p:nvSpPr>
          <p:spPr>
            <a:xfrm>
              <a:off x="5652083" y="3368179"/>
              <a:ext cx="538646" cy="518008"/>
            </a:xfrm>
            <a:prstGeom prst="rect">
              <a:avLst/>
            </a:prstGeom>
            <a:noFill/>
            <a:effectLst/>
          </p:spPr>
          <p:txBody>
            <a:bodyPr rtlCol="0" wrap="none">
              <a:spAutoFit/>
            </a:bodyPr>
            <a:lstStyle/>
            <a:p>
              <a:r>
                <a:rPr altLang="zh-CN" b="1" lang="en-US" sz="2799">
                  <a:solidFill>
                    <a:schemeClr val="bg1"/>
                  </a:solidFill>
                  <a:latin charset="-122" panose="02000000000000000000" pitchFamily="2" typeface="方正兰亭超细黑简体"/>
                  <a:ea charset="-122" panose="02000000000000000000" pitchFamily="2" typeface="方正兰亭超细黑简体"/>
                </a:rPr>
                <a:t>02</a:t>
              </a:r>
            </a:p>
          </p:txBody>
        </p:sp>
      </p:grpSp>
      <p:grpSp>
        <p:nvGrpSpPr>
          <p:cNvPr id="5" name="组合 23"/>
          <p:cNvGrpSpPr/>
          <p:nvPr/>
        </p:nvGrpSpPr>
        <p:grpSpPr>
          <a:xfrm>
            <a:off x="5634075" y="1941294"/>
            <a:ext cx="674399" cy="674608"/>
            <a:chOff x="5633937" y="2282993"/>
            <a:chExt cx="674608" cy="674608"/>
          </a:xfrm>
        </p:grpSpPr>
        <p:sp>
          <p:nvSpPr>
            <p:cNvPr id="25" name="椭圆 24"/>
            <p:cNvSpPr>
              <a:spLocks noChangeAspect="1"/>
            </p:cNvSpPr>
            <p:nvPr/>
          </p:nvSpPr>
          <p:spPr>
            <a:xfrm>
              <a:off x="5633937" y="2282993"/>
              <a:ext cx="674608" cy="674608"/>
            </a:xfrm>
            <a:prstGeom prst="ellipse">
              <a:avLst/>
            </a:prstGeom>
            <a:solidFill>
              <a:schemeClr val="accent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sp>
          <p:nvSpPr>
            <p:cNvPr id="26" name="文本框 25"/>
            <p:cNvSpPr txBox="1"/>
            <p:nvPr/>
          </p:nvSpPr>
          <p:spPr>
            <a:xfrm>
              <a:off x="5659008" y="2352156"/>
              <a:ext cx="538647" cy="518008"/>
            </a:xfrm>
            <a:prstGeom prst="rect">
              <a:avLst/>
            </a:prstGeom>
            <a:noFill/>
            <a:effectLst/>
          </p:spPr>
          <p:txBody>
            <a:bodyPr rtlCol="0" wrap="none">
              <a:spAutoFit/>
            </a:bodyPr>
            <a:lstStyle/>
            <a:p>
              <a:r>
                <a:rPr altLang="zh-CN" b="1" lang="en-US" sz="2799">
                  <a:solidFill>
                    <a:srgbClr val="FDFDFD"/>
                  </a:solidFill>
                  <a:latin charset="-122" panose="02000000000000000000" pitchFamily="2" typeface="方正兰亭超细黑简体"/>
                  <a:ea charset="-122" panose="02000000000000000000" pitchFamily="2" typeface="方正兰亭超细黑简体"/>
                </a:rPr>
                <a:t>01</a:t>
              </a:r>
            </a:p>
          </p:txBody>
        </p:sp>
      </p:grpSp>
      <p:grpSp>
        <p:nvGrpSpPr>
          <p:cNvPr id="13" name="组合 26"/>
          <p:cNvGrpSpPr/>
          <p:nvPr/>
        </p:nvGrpSpPr>
        <p:grpSpPr>
          <a:xfrm>
            <a:off x="362437" y="2481944"/>
            <a:ext cx="4693597" cy="1160963"/>
            <a:chOff x="360667" y="2155840"/>
            <a:chExt cx="4695045" cy="1873220"/>
          </a:xfrm>
        </p:grpSpPr>
        <p:sp>
          <p:nvSpPr>
            <p:cNvPr id="28" name="任意多边形 27"/>
            <p:cNvSpPr/>
            <p:nvPr/>
          </p:nvSpPr>
          <p:spPr>
            <a:xfrm>
              <a:off x="360667" y="2155840"/>
              <a:ext cx="4695045" cy="1873220"/>
            </a:xfrm>
            <a:custGeom>
              <a:gdLst>
                <a:gd fmla="*/ 1628463 w 4008766" name="connsiteX0"/>
                <a:gd fmla="*/ 0 h 1599410" name="connsiteY0"/>
                <a:gd fmla="*/ 1646822 w 4008766" name="connsiteX1"/>
                <a:gd fmla="*/ 0 h 1599410" name="connsiteY1"/>
                <a:gd fmla="*/ 3601835 w 4008766" name="connsiteX2"/>
                <a:gd fmla="*/ 0 h 1599410" name="connsiteY2"/>
                <a:gd fmla="*/ 4008766 w 4008766" name="connsiteX3"/>
                <a:gd fmla="*/ 406932 h 1599410" name="connsiteY3"/>
                <a:gd fmla="*/ 3601835 w 4008766" name="connsiteX4"/>
                <a:gd fmla="*/ 813863 h 1599410" name="connsiteY4"/>
                <a:gd fmla="*/ 3067145 w 4008766" name="connsiteX5"/>
                <a:gd fmla="*/ 813863 h 1599410" name="connsiteY5"/>
                <a:gd fmla="*/ 3067145 w 4008766" name="connsiteX6"/>
                <a:gd fmla="*/ 813864 h 1599410" name="connsiteY6"/>
                <a:gd fmla="*/ 1210565 w 4008766" name="connsiteX7"/>
                <a:gd fmla="*/ 813864 h 1599410" name="connsiteY7"/>
                <a:gd fmla="*/ 1210539 w 4008766" name="connsiteX8"/>
                <a:gd fmla="*/ 813855 h 1599410" name="connsiteY8"/>
                <a:gd fmla="*/ 931442 w 4008766" name="connsiteX9"/>
                <a:gd fmla="*/ 771659 h 1599410" name="connsiteY9"/>
                <a:gd fmla="*/ 11958 w 4008766" name="connsiteX10"/>
                <a:gd fmla="*/ 1521060 h 1599410" name="connsiteY10"/>
                <a:gd fmla="*/ 0 w 4008766" name="connsiteX11"/>
                <a:gd fmla="*/ 1599410 h 1599410" name="connsiteY11"/>
                <a:gd fmla="*/ 5994 w 4008766" name="connsiteX12"/>
                <a:gd fmla="*/ 1480707 h 1599410" name="connsiteY12"/>
                <a:gd fmla="*/ 1488592 w 4008766" name="connsiteX13"/>
                <a:gd fmla="*/ 7492 h 1599410" name="connsiteY13"/>
                <a:gd fmla="*/ 1628463 w 4008766" name="connsiteX14"/>
                <a:gd fmla="*/ 869 h 1599410" name="connsiteY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1599410" w="4008766">
                  <a:moveTo>
                    <a:pt x="1628463" y="0"/>
                  </a:moveTo>
                  <a:lnTo>
                    <a:pt x="1646822" y="0"/>
                  </a:lnTo>
                  <a:lnTo>
                    <a:pt x="3601835" y="0"/>
                  </a:lnTo>
                  <a:lnTo>
                    <a:pt x="4008766" y="406932"/>
                  </a:lnTo>
                  <a:lnTo>
                    <a:pt x="3601835" y="813863"/>
                  </a:lnTo>
                  <a:lnTo>
                    <a:pt x="3067145" y="813863"/>
                  </a:lnTo>
                  <a:lnTo>
                    <a:pt x="3067145" y="813864"/>
                  </a:lnTo>
                  <a:lnTo>
                    <a:pt x="1210565" y="813864"/>
                  </a:lnTo>
                  <a:lnTo>
                    <a:pt x="1210539" y="813855"/>
                  </a:lnTo>
                  <a:cubicBezTo>
                    <a:pt x="1122372" y="786432"/>
                    <a:pt x="1028632" y="771659"/>
                    <a:pt x="931442" y="771659"/>
                  </a:cubicBezTo>
                  <a:cubicBezTo>
                    <a:pt x="477888" y="771659"/>
                    <a:pt x="99475" y="1093378"/>
                    <a:pt x="11958" y="1521060"/>
                  </a:cubicBezTo>
                  <a:lnTo>
                    <a:pt x="0" y="1599410"/>
                  </a:lnTo>
                  <a:lnTo>
                    <a:pt x="5994" y="1480707"/>
                  </a:lnTo>
                  <a:cubicBezTo>
                    <a:pt x="85178" y="700997"/>
                    <a:pt x="707462" y="81841"/>
                    <a:pt x="1488592" y="7492"/>
                  </a:cubicBezTo>
                  <a:lnTo>
                    <a:pt x="1628463" y="869"/>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p>
          </p:txBody>
        </p:sp>
        <p:sp>
          <p:nvSpPr>
            <p:cNvPr id="29" name="TextBox 20"/>
            <p:cNvSpPr txBox="1"/>
            <p:nvPr/>
          </p:nvSpPr>
          <p:spPr>
            <a:xfrm>
              <a:off x="2773337" y="2344502"/>
              <a:ext cx="1199250" cy="639089"/>
            </a:xfrm>
            <a:prstGeom prst="rect">
              <a:avLst/>
            </a:prstGeom>
            <a:noFill/>
          </p:spPr>
          <p:txBody>
            <a:bodyPr rtlCol="0" wrap="none">
              <a:spAutoFit/>
            </a:bodyPr>
            <a:lstStyle/>
            <a:p>
              <a:r>
                <a:rPr altLang="en-US" lang="zh-CN" sz="1999">
                  <a:solidFill>
                    <a:srgbClr val="FDFDFD"/>
                  </a:solidFill>
                  <a:latin charset="-122" pitchFamily="34" typeface="微软雅黑"/>
                  <a:ea charset="-122" pitchFamily="34" typeface="微软雅黑"/>
                </a:rPr>
                <a:t>紧扣大纲</a:t>
              </a:r>
            </a:p>
          </p:txBody>
        </p:sp>
      </p:grpSp>
      <p:grpSp>
        <p:nvGrpSpPr>
          <p:cNvPr id="16" name="组合 29"/>
          <p:cNvGrpSpPr/>
          <p:nvPr/>
        </p:nvGrpSpPr>
        <p:grpSpPr>
          <a:xfrm>
            <a:off x="1671610" y="3078852"/>
            <a:ext cx="3417368" cy="653524"/>
            <a:chOff x="1670244" y="3109033"/>
            <a:chExt cx="3418422" cy="1054464"/>
          </a:xfrm>
          <a:solidFill>
            <a:schemeClr val="accent1"/>
          </a:solidFill>
        </p:grpSpPr>
        <p:sp>
          <p:nvSpPr>
            <p:cNvPr id="31" name="五边形 30"/>
            <p:cNvSpPr/>
            <p:nvPr/>
          </p:nvSpPr>
          <p:spPr>
            <a:xfrm>
              <a:off x="1670244" y="3109033"/>
              <a:ext cx="3418422" cy="1054464"/>
            </a:xfrm>
            <a:prstGeom prst="homePlat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p>
          </p:txBody>
        </p:sp>
        <p:sp>
          <p:nvSpPr>
            <p:cNvPr id="32" name="TextBox 20"/>
            <p:cNvSpPr txBox="1"/>
            <p:nvPr/>
          </p:nvSpPr>
          <p:spPr>
            <a:xfrm>
              <a:off x="2795581" y="3368180"/>
              <a:ext cx="1199250" cy="639089"/>
            </a:xfrm>
            <a:prstGeom prst="rect">
              <a:avLst/>
            </a:prstGeom>
            <a:grpFill/>
          </p:spPr>
          <p:txBody>
            <a:bodyPr rtlCol="0" wrap="none">
              <a:spAutoFit/>
            </a:bodyPr>
            <a:lstStyle/>
            <a:p>
              <a:r>
                <a:rPr altLang="en-US" lang="zh-CN" sz="1999">
                  <a:solidFill>
                    <a:srgbClr val="FDFDFD"/>
                  </a:solidFill>
                  <a:latin charset="-122" pitchFamily="34" typeface="微软雅黑"/>
                  <a:ea charset="-122" pitchFamily="34" typeface="微软雅黑"/>
                </a:rPr>
                <a:t>紧贴专业</a:t>
              </a:r>
            </a:p>
          </p:txBody>
        </p:sp>
      </p:grpSp>
      <p:grpSp>
        <p:nvGrpSpPr>
          <p:cNvPr id="20" name="组合 32"/>
          <p:cNvGrpSpPr/>
          <p:nvPr/>
        </p:nvGrpSpPr>
        <p:grpSpPr>
          <a:xfrm>
            <a:off x="1671610" y="3729568"/>
            <a:ext cx="3417368" cy="653524"/>
            <a:chOff x="1670244" y="4163497"/>
            <a:chExt cx="3418422" cy="1054464"/>
          </a:xfrm>
          <a:solidFill>
            <a:schemeClr val="accent3"/>
          </a:solidFill>
        </p:grpSpPr>
        <p:sp>
          <p:nvSpPr>
            <p:cNvPr id="34" name="五边形 33"/>
            <p:cNvSpPr/>
            <p:nvPr/>
          </p:nvSpPr>
          <p:spPr>
            <a:xfrm>
              <a:off x="1670244" y="4163497"/>
              <a:ext cx="3418422" cy="1054464"/>
            </a:xfrm>
            <a:prstGeom prst="homePlat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p>
          </p:txBody>
        </p:sp>
        <p:sp>
          <p:nvSpPr>
            <p:cNvPr id="35" name="TextBox 20"/>
            <p:cNvSpPr txBox="1"/>
            <p:nvPr/>
          </p:nvSpPr>
          <p:spPr>
            <a:xfrm>
              <a:off x="2773335" y="4443256"/>
              <a:ext cx="1199250" cy="639089"/>
            </a:xfrm>
            <a:prstGeom prst="rect">
              <a:avLst/>
            </a:prstGeom>
            <a:grpFill/>
          </p:spPr>
          <p:txBody>
            <a:bodyPr rtlCol="0" wrap="none">
              <a:spAutoFit/>
            </a:bodyPr>
            <a:lstStyle/>
            <a:p>
              <a:r>
                <a:rPr altLang="en-US" lang="zh-CN" sz="1999">
                  <a:solidFill>
                    <a:srgbClr val="FDFDFD"/>
                  </a:solidFill>
                  <a:latin charset="-122" pitchFamily="34" typeface="微软雅黑"/>
                  <a:ea charset="-122" pitchFamily="34" typeface="微软雅黑"/>
                </a:rPr>
                <a:t>灵活应用</a:t>
              </a:r>
            </a:p>
          </p:txBody>
        </p:sp>
      </p:grpSp>
      <p:grpSp>
        <p:nvGrpSpPr>
          <p:cNvPr id="24" name="组合 35"/>
          <p:cNvGrpSpPr/>
          <p:nvPr/>
        </p:nvGrpSpPr>
        <p:grpSpPr>
          <a:xfrm>
            <a:off x="357976" y="3814818"/>
            <a:ext cx="4698058" cy="1160963"/>
            <a:chOff x="356204" y="4296217"/>
            <a:chExt cx="4699508" cy="1873220"/>
          </a:xfrm>
          <a:solidFill>
            <a:schemeClr val="accent4"/>
          </a:solidFill>
        </p:grpSpPr>
        <p:sp>
          <p:nvSpPr>
            <p:cNvPr id="37" name="任意多边形 36"/>
            <p:cNvSpPr/>
            <p:nvPr/>
          </p:nvSpPr>
          <p:spPr>
            <a:xfrm flipV="1">
              <a:off x="356204" y="4296217"/>
              <a:ext cx="4699508" cy="1873220"/>
            </a:xfrm>
            <a:custGeom>
              <a:gdLst>
                <a:gd fmla="*/ 0 w 4012577" name="connsiteX0"/>
                <a:gd fmla="*/ 1599410 h 1599410" name="connsiteY0"/>
                <a:gd fmla="*/ 11958 w 4012577" name="connsiteX1"/>
                <a:gd fmla="*/ 1521060 h 1599410" name="connsiteY1"/>
                <a:gd fmla="*/ 931442 w 4012577" name="connsiteX2"/>
                <a:gd fmla="*/ 771659 h 1599410" name="connsiteY2"/>
                <a:gd fmla="*/ 1210539 w 4012577" name="connsiteX3"/>
                <a:gd fmla="*/ 813855 h 1599410" name="connsiteY3"/>
                <a:gd fmla="*/ 1210565 w 4012577" name="connsiteX4"/>
                <a:gd fmla="*/ 813864 h 1599410" name="connsiteY4"/>
                <a:gd fmla="*/ 1576005 w 4012577" name="connsiteX5"/>
                <a:gd fmla="*/ 813864 h 1599410" name="connsiteY5"/>
                <a:gd fmla="*/ 3067145 w 4012577" name="connsiteX6"/>
                <a:gd fmla="*/ 813864 h 1599410" name="connsiteY6"/>
                <a:gd fmla="*/ 3605646 w 4012577" name="connsiteX7"/>
                <a:gd fmla="*/ 813864 h 1599410" name="connsiteY7"/>
                <a:gd fmla="*/ 4012577 w 4012577" name="connsiteX8"/>
                <a:gd fmla="*/ 406933 h 1599410" name="connsiteY8"/>
                <a:gd fmla="*/ 3605646 w 4012577" name="connsiteX9"/>
                <a:gd fmla="*/ 1 h 1599410" name="connsiteY9"/>
                <a:gd fmla="*/ 1646838 w 4012577" name="connsiteX10"/>
                <a:gd fmla="*/ 1 h 1599410" name="connsiteY10"/>
                <a:gd fmla="*/ 1646822 w 4012577" name="connsiteX11"/>
                <a:gd fmla="*/ 0 h 1599410" name="connsiteY11"/>
                <a:gd fmla="*/ 1646801 w 4012577" name="connsiteX12"/>
                <a:gd fmla="*/ 1 h 1599410" name="connsiteY12"/>
                <a:gd fmla="*/ 1576005 w 4012577" name="connsiteX13"/>
                <a:gd fmla="*/ 1 h 1599410" name="connsiteY13"/>
                <a:gd fmla="*/ 1576005 w 4012577" name="connsiteX14"/>
                <a:gd fmla="*/ 3353 h 1599410" name="connsiteY14"/>
                <a:gd fmla="*/ 1488592 w 4012577" name="connsiteX15"/>
                <a:gd fmla="*/ 7492 h 1599410" name="connsiteY15"/>
                <a:gd fmla="*/ 5994 w 4012577" name="connsiteX16"/>
                <a:gd fmla="*/ 1480707 h 159941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1599410" w="4012577">
                  <a:moveTo>
                    <a:pt x="0" y="1599410"/>
                  </a:moveTo>
                  <a:lnTo>
                    <a:pt x="11958" y="1521060"/>
                  </a:lnTo>
                  <a:cubicBezTo>
                    <a:pt x="99475" y="1093378"/>
                    <a:pt x="477888" y="771659"/>
                    <a:pt x="931442" y="771659"/>
                  </a:cubicBezTo>
                  <a:cubicBezTo>
                    <a:pt x="1028632" y="771659"/>
                    <a:pt x="1122372" y="786432"/>
                    <a:pt x="1210539" y="813855"/>
                  </a:cubicBezTo>
                  <a:lnTo>
                    <a:pt x="1210565" y="813864"/>
                  </a:lnTo>
                  <a:lnTo>
                    <a:pt x="1576005" y="813864"/>
                  </a:lnTo>
                  <a:lnTo>
                    <a:pt x="3067145" y="813864"/>
                  </a:lnTo>
                  <a:lnTo>
                    <a:pt x="3605646" y="813864"/>
                  </a:lnTo>
                  <a:lnTo>
                    <a:pt x="4012577" y="406933"/>
                  </a:lnTo>
                  <a:lnTo>
                    <a:pt x="3605646" y="1"/>
                  </a:lnTo>
                  <a:lnTo>
                    <a:pt x="1646838" y="1"/>
                  </a:lnTo>
                  <a:lnTo>
                    <a:pt x="1646822" y="0"/>
                  </a:lnTo>
                  <a:lnTo>
                    <a:pt x="1646801" y="1"/>
                  </a:lnTo>
                  <a:lnTo>
                    <a:pt x="1576005" y="1"/>
                  </a:lnTo>
                  <a:lnTo>
                    <a:pt x="1576005" y="3353"/>
                  </a:lnTo>
                  <a:lnTo>
                    <a:pt x="1488592" y="7492"/>
                  </a:lnTo>
                  <a:cubicBezTo>
                    <a:pt x="707462" y="81841"/>
                    <a:pt x="85178" y="700997"/>
                    <a:pt x="5994" y="1480707"/>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p>
          </p:txBody>
        </p:sp>
        <p:sp>
          <p:nvSpPr>
            <p:cNvPr id="38" name="TextBox 20"/>
            <p:cNvSpPr txBox="1"/>
            <p:nvPr/>
          </p:nvSpPr>
          <p:spPr>
            <a:xfrm>
              <a:off x="2773335" y="5461588"/>
              <a:ext cx="1199250" cy="639089"/>
            </a:xfrm>
            <a:prstGeom prst="rect">
              <a:avLst/>
            </a:prstGeom>
            <a:grpFill/>
          </p:spPr>
          <p:txBody>
            <a:bodyPr rtlCol="0" wrap="none">
              <a:spAutoFit/>
            </a:bodyPr>
            <a:lstStyle/>
            <a:p>
              <a:r>
                <a:rPr altLang="en-US" lang="zh-CN" sz="1999">
                  <a:solidFill>
                    <a:srgbClr val="FDFDFD"/>
                  </a:solidFill>
                  <a:latin charset="-122" pitchFamily="34" typeface="微软雅黑"/>
                  <a:ea charset="-122" pitchFamily="34" typeface="微软雅黑"/>
                </a:rPr>
                <a:t>因材施教</a:t>
              </a:r>
            </a:p>
          </p:txBody>
        </p:sp>
      </p:grpSp>
      <p:grpSp>
        <p:nvGrpSpPr>
          <p:cNvPr id="27" name="组合 38"/>
          <p:cNvGrpSpPr/>
          <p:nvPr/>
        </p:nvGrpSpPr>
        <p:grpSpPr>
          <a:xfrm>
            <a:off x="346161" y="2790704"/>
            <a:ext cx="1857915" cy="1858488"/>
            <a:chOff x="342034" y="3025096"/>
            <a:chExt cx="2276802" cy="2276802"/>
          </a:xfrm>
        </p:grpSpPr>
        <p:sp>
          <p:nvSpPr>
            <p:cNvPr id="40" name="椭圆 39"/>
            <p:cNvSpPr>
              <a:spLocks noChangeAspect="1"/>
            </p:cNvSpPr>
            <p:nvPr/>
          </p:nvSpPr>
          <p:spPr>
            <a:xfrm>
              <a:off x="342034" y="3025096"/>
              <a:ext cx="2276802" cy="2276802"/>
            </a:xfrm>
            <a:prstGeom prst="ellipse">
              <a:avLst/>
            </a:prstGeom>
            <a:gradFill>
              <a:gsLst>
                <a:gs pos="0">
                  <a:srgbClr val="E2E2E2"/>
                </a:gs>
                <a:gs pos="100000">
                  <a:schemeClr val="bg1"/>
                </a:gs>
              </a:gsLst>
              <a:lin ang="36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399"/>
            </a:p>
          </p:txBody>
        </p:sp>
        <p:sp>
          <p:nvSpPr>
            <p:cNvPr id="41" name="文本框 40"/>
            <p:cNvSpPr txBox="1"/>
            <p:nvPr/>
          </p:nvSpPr>
          <p:spPr>
            <a:xfrm>
              <a:off x="656688" y="3777918"/>
              <a:ext cx="1297983" cy="609771"/>
            </a:xfrm>
            <a:prstGeom prst="rect">
              <a:avLst/>
            </a:prstGeom>
            <a:noFill/>
          </p:spPr>
          <p:txBody>
            <a:bodyPr rtlCol="0" wrap="none">
              <a:spAutoFit/>
            </a:bodyPr>
            <a:lstStyle/>
            <a:p>
              <a:r>
                <a:rPr altLang="en-US" lang="zh-CN" sz="2666">
                  <a:solidFill>
                    <a:schemeClr val="accent4"/>
                  </a:solidFill>
                  <a:latin charset="-122" panose="020b0503020204020204" pitchFamily="34" typeface="Microsoft YaHei"/>
                  <a:ea charset="-122" panose="020b0503020204020204" pitchFamily="34" typeface="Microsoft YaHei"/>
                </a:rPr>
                <a:t>特  点</a:t>
              </a:r>
            </a:p>
          </p:txBody>
        </p:sp>
      </p:grpSp>
    </p:spTree>
    <p:extLst>
      <p:ext uri="{BB962C8B-B14F-4D97-AF65-F5344CB8AC3E}">
        <p14:creationId val="1394746864"/>
      </p:ext>
    </p:extLst>
  </p:cSld>
  <p:clrMapOvr>
    <a:masterClrMapping/>
  </p:clrMapOvr>
  <mc:AlternateContent>
    <mc:Choice Requires="p14">
      <p:transition p14:dur="1600"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1" presetSubtype="1">
                                  <p:stCondLst>
                                    <p:cond delay="0"/>
                                  </p:stCondLst>
                                  <p:childTnLst>
                                    <p:set>
                                      <p:cBhvr>
                                        <p:cTn dur="1" fill="hold" id="6">
                                          <p:stCondLst>
                                            <p:cond delay="0"/>
                                          </p:stCondLst>
                                        </p:cTn>
                                        <p:tgtEl>
                                          <p:spTgt spid="27"/>
                                        </p:tgtEl>
                                        <p:attrNameLst>
                                          <p:attrName>style.visibility</p:attrName>
                                        </p:attrNameLst>
                                      </p:cBhvr>
                                      <p:to>
                                        <p:strVal val="visible"/>
                                      </p:to>
                                    </p:set>
                                    <p:animEffect filter="wheel(1)" transition="in">
                                      <p:cBhvr>
                                        <p:cTn dur="1250" id="7"/>
                                        <p:tgtEl>
                                          <p:spTgt spid="27"/>
                                        </p:tgtEl>
                                      </p:cBhvr>
                                    </p:animEffect>
                                  </p:childTnLst>
                                </p:cTn>
                              </p:par>
                            </p:childTnLst>
                          </p:cTn>
                        </p:par>
                        <p:par>
                          <p:cTn fill="hold" id="8" nodeType="afterGroup">
                            <p:stCondLst>
                              <p:cond delay="1250"/>
                            </p:stCondLst>
                            <p:childTnLst>
                              <p:par>
                                <p:cTn fill="hold" id="9" nodeType="afterEffect" presetClass="entr" presetID="22" presetSubtype="8">
                                  <p:stCondLst>
                                    <p:cond delay="0"/>
                                  </p:stCondLst>
                                  <p:childTnLst>
                                    <p:set>
                                      <p:cBhvr>
                                        <p:cTn dur="1" fill="hold" id="10">
                                          <p:stCondLst>
                                            <p:cond delay="0"/>
                                          </p:stCondLst>
                                        </p:cTn>
                                        <p:tgtEl>
                                          <p:spTgt spid="13"/>
                                        </p:tgtEl>
                                        <p:attrNameLst>
                                          <p:attrName>style.visibility</p:attrName>
                                        </p:attrNameLst>
                                      </p:cBhvr>
                                      <p:to>
                                        <p:strVal val="visible"/>
                                      </p:to>
                                    </p:set>
                                    <p:animEffect filter="wipe(left)" transition="in">
                                      <p:cBhvr>
                                        <p:cTn dur="500" id="11"/>
                                        <p:tgtEl>
                                          <p:spTgt spid="13"/>
                                        </p:tgtEl>
                                      </p:cBhvr>
                                    </p:animEffect>
                                  </p:childTnLst>
                                </p:cTn>
                              </p:par>
                            </p:childTnLst>
                          </p:cTn>
                        </p:par>
                        <p:par>
                          <p:cTn fill="hold" id="12" nodeType="afterGroup">
                            <p:stCondLst>
                              <p:cond delay="1750"/>
                            </p:stCondLst>
                            <p:childTnLst>
                              <p:par>
                                <p:cTn fill="hold" id="13" nodeType="afterEffect" presetClass="entr" presetID="22" presetSubtype="8">
                                  <p:stCondLst>
                                    <p:cond delay="0"/>
                                  </p:stCondLst>
                                  <p:childTnLst>
                                    <p:set>
                                      <p:cBhvr>
                                        <p:cTn dur="1" fill="hold" id="14">
                                          <p:stCondLst>
                                            <p:cond delay="0"/>
                                          </p:stCondLst>
                                        </p:cTn>
                                        <p:tgtEl>
                                          <p:spTgt spid="16"/>
                                        </p:tgtEl>
                                        <p:attrNameLst>
                                          <p:attrName>style.visibility</p:attrName>
                                        </p:attrNameLst>
                                      </p:cBhvr>
                                      <p:to>
                                        <p:strVal val="visible"/>
                                      </p:to>
                                    </p:set>
                                    <p:animEffect filter="wipe(left)" transition="in">
                                      <p:cBhvr>
                                        <p:cTn dur="500" id="15"/>
                                        <p:tgtEl>
                                          <p:spTgt spid="16"/>
                                        </p:tgtEl>
                                      </p:cBhvr>
                                    </p:animEffect>
                                  </p:childTnLst>
                                </p:cTn>
                              </p:par>
                            </p:childTnLst>
                          </p:cTn>
                        </p:par>
                        <p:par>
                          <p:cTn fill="hold" id="16" nodeType="afterGroup">
                            <p:stCondLst>
                              <p:cond delay="2250"/>
                            </p:stCondLst>
                            <p:childTnLst>
                              <p:par>
                                <p:cTn fill="hold" id="17" nodeType="afterEffect" presetClass="entr" presetID="22" presetSubtype="8">
                                  <p:stCondLst>
                                    <p:cond delay="0"/>
                                  </p:stCondLst>
                                  <p:childTnLst>
                                    <p:set>
                                      <p:cBhvr>
                                        <p:cTn dur="1" fill="hold" id="18">
                                          <p:stCondLst>
                                            <p:cond delay="0"/>
                                          </p:stCondLst>
                                        </p:cTn>
                                        <p:tgtEl>
                                          <p:spTgt spid="20"/>
                                        </p:tgtEl>
                                        <p:attrNameLst>
                                          <p:attrName>style.visibility</p:attrName>
                                        </p:attrNameLst>
                                      </p:cBhvr>
                                      <p:to>
                                        <p:strVal val="visible"/>
                                      </p:to>
                                    </p:set>
                                    <p:animEffect filter="wipe(left)" transition="in">
                                      <p:cBhvr>
                                        <p:cTn dur="500" id="19"/>
                                        <p:tgtEl>
                                          <p:spTgt spid="20"/>
                                        </p:tgtEl>
                                      </p:cBhvr>
                                    </p:animEffect>
                                  </p:childTnLst>
                                </p:cTn>
                              </p:par>
                            </p:childTnLst>
                          </p:cTn>
                        </p:par>
                        <p:par>
                          <p:cTn fill="hold" id="20" nodeType="afterGroup">
                            <p:stCondLst>
                              <p:cond delay="2750"/>
                            </p:stCondLst>
                            <p:childTnLst>
                              <p:par>
                                <p:cTn fill="hold" id="21" nodeType="afterEffect" presetClass="entr" presetID="22" presetSubtype="8">
                                  <p:stCondLst>
                                    <p:cond delay="0"/>
                                  </p:stCondLst>
                                  <p:childTnLst>
                                    <p:set>
                                      <p:cBhvr>
                                        <p:cTn dur="1" fill="hold" id="22">
                                          <p:stCondLst>
                                            <p:cond delay="0"/>
                                          </p:stCondLst>
                                        </p:cTn>
                                        <p:tgtEl>
                                          <p:spTgt spid="24"/>
                                        </p:tgtEl>
                                        <p:attrNameLst>
                                          <p:attrName>style.visibility</p:attrName>
                                        </p:attrNameLst>
                                      </p:cBhvr>
                                      <p:to>
                                        <p:strVal val="visible"/>
                                      </p:to>
                                    </p:set>
                                    <p:animEffect filter="wipe(left)" transition="in">
                                      <p:cBhvr>
                                        <p:cTn dur="500" id="23"/>
                                        <p:tgtEl>
                                          <p:spTgt spid="24"/>
                                        </p:tgtEl>
                                      </p:cBhvr>
                                    </p:animEffect>
                                  </p:childTnLst>
                                </p:cTn>
                              </p:par>
                            </p:childTnLst>
                          </p:cTn>
                        </p:par>
                        <p:par>
                          <p:cTn fill="hold" id="24" nodeType="afterGroup">
                            <p:stCondLst>
                              <p:cond delay="3250"/>
                            </p:stCondLst>
                            <p:childTnLst>
                              <p:par>
                                <p:cTn fill="hold" id="25" nodeType="afterEffect" presetClass="entr" presetID="10" presetSubtype="0">
                                  <p:stCondLst>
                                    <p:cond delay="0"/>
                                  </p:stCondLst>
                                  <p:childTnLst>
                                    <p:set>
                                      <p:cBhvr>
                                        <p:cTn dur="1" fill="hold" id="26">
                                          <p:stCondLst>
                                            <p:cond delay="0"/>
                                          </p:stCondLst>
                                        </p:cTn>
                                        <p:tgtEl>
                                          <p:spTgt spid="5"/>
                                        </p:tgtEl>
                                        <p:attrNameLst>
                                          <p:attrName>style.visibility</p:attrName>
                                        </p:attrNameLst>
                                      </p:cBhvr>
                                      <p:to>
                                        <p:strVal val="visible"/>
                                      </p:to>
                                    </p:set>
                                    <p:animEffect filter="fade" transition="in">
                                      <p:cBhvr>
                                        <p:cTn dur="500" id="27"/>
                                        <p:tgtEl>
                                          <p:spTgt spid="5"/>
                                        </p:tgtEl>
                                      </p:cBhvr>
                                    </p:animEffect>
                                  </p:childTnLst>
                                </p:cTn>
                              </p:par>
                              <p:par>
                                <p:cTn fill="hold" id="28" nodeType="withEffect" presetClass="entr" presetID="10" presetSubtype="0">
                                  <p:stCondLst>
                                    <p:cond delay="250"/>
                                  </p:stCondLst>
                                  <p:childTnLst>
                                    <p:set>
                                      <p:cBhvr>
                                        <p:cTn dur="1" fill="hold" id="29">
                                          <p:stCondLst>
                                            <p:cond delay="0"/>
                                          </p:stCondLst>
                                        </p:cTn>
                                        <p:tgtEl>
                                          <p:spTgt spid="4"/>
                                        </p:tgtEl>
                                        <p:attrNameLst>
                                          <p:attrName>style.visibility</p:attrName>
                                        </p:attrNameLst>
                                      </p:cBhvr>
                                      <p:to>
                                        <p:strVal val="visible"/>
                                      </p:to>
                                    </p:set>
                                    <p:animEffect filter="fade" transition="in">
                                      <p:cBhvr>
                                        <p:cTn dur="500" id="30"/>
                                        <p:tgtEl>
                                          <p:spTgt spid="4"/>
                                        </p:tgtEl>
                                      </p:cBhvr>
                                    </p:animEffect>
                                  </p:childTnLst>
                                </p:cTn>
                              </p:par>
                              <p:par>
                                <p:cTn fill="hold" id="31" nodeType="withEffect" presetClass="entr" presetID="10" presetSubtype="0">
                                  <p:stCondLst>
                                    <p:cond delay="500"/>
                                  </p:stCondLst>
                                  <p:childTnLst>
                                    <p:set>
                                      <p:cBhvr>
                                        <p:cTn dur="1" fill="hold" id="32">
                                          <p:stCondLst>
                                            <p:cond delay="0"/>
                                          </p:stCondLst>
                                        </p:cTn>
                                        <p:tgtEl>
                                          <p:spTgt spid="3"/>
                                        </p:tgtEl>
                                        <p:attrNameLst>
                                          <p:attrName>style.visibility</p:attrName>
                                        </p:attrNameLst>
                                      </p:cBhvr>
                                      <p:to>
                                        <p:strVal val="visible"/>
                                      </p:to>
                                    </p:set>
                                    <p:animEffect filter="fade" transition="in">
                                      <p:cBhvr>
                                        <p:cTn dur="500" id="33"/>
                                        <p:tgtEl>
                                          <p:spTgt spid="3"/>
                                        </p:tgtEl>
                                      </p:cBhvr>
                                    </p:animEffect>
                                  </p:childTnLst>
                                </p:cTn>
                              </p:par>
                              <p:par>
                                <p:cTn fill="hold" id="34" nodeType="withEffect" presetClass="entr" presetID="10" presetSubtype="0">
                                  <p:stCondLst>
                                    <p:cond delay="750"/>
                                  </p:stCondLst>
                                  <p:childTnLst>
                                    <p:set>
                                      <p:cBhvr>
                                        <p:cTn dur="1" fill="hold" id="35">
                                          <p:stCondLst>
                                            <p:cond delay="0"/>
                                          </p:stCondLst>
                                        </p:cTn>
                                        <p:tgtEl>
                                          <p:spTgt spid="2"/>
                                        </p:tgtEl>
                                        <p:attrNameLst>
                                          <p:attrName>style.visibility</p:attrName>
                                        </p:attrNameLst>
                                      </p:cBhvr>
                                      <p:to>
                                        <p:strVal val="visible"/>
                                      </p:to>
                                    </p:set>
                                    <p:animEffect filter="fade" transition="in">
                                      <p:cBhvr>
                                        <p:cTn dur="500" id="36"/>
                                        <p:tgtEl>
                                          <p:spTgt spid="2"/>
                                        </p:tgtEl>
                                      </p:cBhvr>
                                    </p:animEffect>
                                  </p:childTnLst>
                                </p:cTn>
                              </p:par>
                            </p:childTnLst>
                          </p:cTn>
                        </p:par>
                        <p:par>
                          <p:cTn fill="hold" id="37" nodeType="afterGroup">
                            <p:stCondLst>
                              <p:cond delay="4500"/>
                            </p:stCondLst>
                            <p:childTnLst>
                              <p:par>
                                <p:cTn fill="hold" grpId="0" id="38" nodeType="afterEffect" presetClass="entr" presetID="22" presetSubtype="8">
                                  <p:stCondLst>
                                    <p:cond delay="0"/>
                                  </p:stCondLst>
                                  <p:childTnLst>
                                    <p:set>
                                      <p:cBhvr>
                                        <p:cTn dur="1" fill="hold" id="39">
                                          <p:stCondLst>
                                            <p:cond delay="0"/>
                                          </p:stCondLst>
                                        </p:cTn>
                                        <p:tgtEl>
                                          <p:spTgt spid="7"/>
                                        </p:tgtEl>
                                        <p:attrNameLst>
                                          <p:attrName>style.visibility</p:attrName>
                                        </p:attrNameLst>
                                      </p:cBhvr>
                                      <p:to>
                                        <p:strVal val="visible"/>
                                      </p:to>
                                    </p:set>
                                    <p:animEffect filter="wipe(left)" transition="in">
                                      <p:cBhvr>
                                        <p:cTn dur="500" id="40"/>
                                        <p:tgtEl>
                                          <p:spTgt spid="7"/>
                                        </p:tgtEl>
                                      </p:cBhvr>
                                    </p:animEffect>
                                  </p:childTnLst>
                                </p:cTn>
                              </p:par>
                            </p:childTnLst>
                          </p:cTn>
                        </p:par>
                        <p:par>
                          <p:cTn fill="hold" id="41" nodeType="afterGroup">
                            <p:stCondLst>
                              <p:cond delay="5000"/>
                            </p:stCondLst>
                            <p:childTnLst>
                              <p:par>
                                <p:cTn fill="hold" grpId="0" id="42" nodeType="afterEffect" presetClass="entr" presetID="22" presetSubtype="8">
                                  <p:stCondLst>
                                    <p:cond delay="0"/>
                                  </p:stCondLst>
                                  <p:childTnLst>
                                    <p:set>
                                      <p:cBhvr>
                                        <p:cTn dur="1" fill="hold" id="43">
                                          <p:stCondLst>
                                            <p:cond delay="0"/>
                                          </p:stCondLst>
                                        </p:cTn>
                                        <p:tgtEl>
                                          <p:spTgt spid="8"/>
                                        </p:tgtEl>
                                        <p:attrNameLst>
                                          <p:attrName>style.visibility</p:attrName>
                                        </p:attrNameLst>
                                      </p:cBhvr>
                                      <p:to>
                                        <p:strVal val="visible"/>
                                      </p:to>
                                    </p:set>
                                    <p:animEffect filter="wipe(left)" transition="in">
                                      <p:cBhvr>
                                        <p:cTn dur="500" id="44"/>
                                        <p:tgtEl>
                                          <p:spTgt spid="8"/>
                                        </p:tgtEl>
                                      </p:cBhvr>
                                    </p:animEffect>
                                  </p:childTnLst>
                                </p:cTn>
                              </p:par>
                            </p:childTnLst>
                          </p:cTn>
                        </p:par>
                        <p:par>
                          <p:cTn fill="hold" id="45" nodeType="afterGroup">
                            <p:stCondLst>
                              <p:cond delay="5500"/>
                            </p:stCondLst>
                            <p:childTnLst>
                              <p:par>
                                <p:cTn fill="hold" grpId="0" id="46" nodeType="afterEffect" presetClass="entr" presetID="22" presetSubtype="8">
                                  <p:stCondLst>
                                    <p:cond delay="0"/>
                                  </p:stCondLst>
                                  <p:childTnLst>
                                    <p:set>
                                      <p:cBhvr>
                                        <p:cTn dur="1" fill="hold" id="47">
                                          <p:stCondLst>
                                            <p:cond delay="0"/>
                                          </p:stCondLst>
                                        </p:cTn>
                                        <p:tgtEl>
                                          <p:spTgt spid="9"/>
                                        </p:tgtEl>
                                        <p:attrNameLst>
                                          <p:attrName>style.visibility</p:attrName>
                                        </p:attrNameLst>
                                      </p:cBhvr>
                                      <p:to>
                                        <p:strVal val="visible"/>
                                      </p:to>
                                    </p:set>
                                    <p:animEffect filter="wipe(left)" transition="in">
                                      <p:cBhvr>
                                        <p:cTn dur="500" id="48"/>
                                        <p:tgtEl>
                                          <p:spTgt spid="9"/>
                                        </p:tgtEl>
                                      </p:cBhvr>
                                    </p:animEffect>
                                  </p:childTnLst>
                                </p:cTn>
                              </p:par>
                            </p:childTnLst>
                          </p:cTn>
                        </p:par>
                        <p:par>
                          <p:cTn fill="hold" id="49" nodeType="afterGroup">
                            <p:stCondLst>
                              <p:cond delay="6000"/>
                            </p:stCondLst>
                            <p:childTnLst>
                              <p:par>
                                <p:cTn fill="hold" grpId="0" id="50" nodeType="afterEffect" presetClass="entr" presetID="22" presetSubtype="8">
                                  <p:stCondLst>
                                    <p:cond delay="0"/>
                                  </p:stCondLst>
                                  <p:childTnLst>
                                    <p:set>
                                      <p:cBhvr>
                                        <p:cTn dur="1" fill="hold" id="51">
                                          <p:stCondLst>
                                            <p:cond delay="0"/>
                                          </p:stCondLst>
                                        </p:cTn>
                                        <p:tgtEl>
                                          <p:spTgt spid="12"/>
                                        </p:tgtEl>
                                        <p:attrNameLst>
                                          <p:attrName>style.visibility</p:attrName>
                                        </p:attrNameLst>
                                      </p:cBhvr>
                                      <p:to>
                                        <p:strVal val="visible"/>
                                      </p:to>
                                    </p:set>
                                    <p:animEffect filter="wipe(left)" transition="in">
                                      <p:cBhvr>
                                        <p:cTn dur="500" id="52"/>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2"/>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170" name="平行四边形 14"/>
          <p:cNvSpPr>
            <a:spLocks noChangeArrowheads="1"/>
          </p:cNvSpPr>
          <p:nvPr/>
        </p:nvSpPr>
        <p:spPr bwMode="auto">
          <a:xfrm rot="10800000">
            <a:off x="3817056" y="4906426"/>
            <a:ext cx="7533538" cy="393557"/>
          </a:xfrm>
          <a:prstGeom prst="parallelogram">
            <a:avLst>
              <a:gd fmla="val 190171" name="adj"/>
            </a:avLst>
          </a:prstGeom>
          <a:solidFill>
            <a:srgbClr val="D8D8D8"/>
          </a:solidFill>
          <a:ln w="12700">
            <a:solidFill>
              <a:srgbClr val="F2F2F2"/>
            </a:solidFill>
            <a:miter lim="800000"/>
          </a:ln>
        </p:spPr>
        <p:txBody>
          <a:bodyPr anchor="ctr" bIns="45705" lIns="91408" rIns="91408" tIns="45705"/>
          <a:lstStyle/>
          <a:p>
            <a:pPr algn="ctr"/>
            <a:endParaRPr altLang="zh-CN" lang="zh-CN" sz="2399">
              <a:solidFill>
                <a:srgbClr val="FFFFFF"/>
              </a:solidFill>
              <a:latin charset="-122" pitchFamily="2" typeface="宋体"/>
              <a:sym charset="-122" pitchFamily="2" typeface="宋体"/>
            </a:endParaRPr>
          </a:p>
        </p:txBody>
      </p:sp>
      <p:sp>
        <p:nvSpPr>
          <p:cNvPr id="7171" name="上箭头 16"/>
          <p:cNvSpPr>
            <a:spLocks noChangeArrowheads="1"/>
          </p:cNvSpPr>
          <p:nvPr/>
        </p:nvSpPr>
        <p:spPr bwMode="auto">
          <a:xfrm>
            <a:off x="7756013" y="2511759"/>
            <a:ext cx="1031556" cy="2497818"/>
          </a:xfrm>
          <a:prstGeom prst="upArrow">
            <a:avLst>
              <a:gd fmla="val 50000" name="adj1"/>
              <a:gd fmla="val 49911" name="adj2"/>
            </a:avLst>
          </a:prstGeom>
          <a:solidFill>
            <a:schemeClr val="accent1"/>
          </a:solidFill>
          <a:ln w="12700">
            <a:solidFill>
              <a:srgbClr val="F2F2F2"/>
            </a:solidFill>
            <a:miter lim="800000"/>
          </a:ln>
        </p:spPr>
        <p:txBody>
          <a:bodyPr anchor="ctr" bIns="45705" lIns="91408" rIns="91408" tIns="45705"/>
          <a:lstStyle/>
          <a:p>
            <a:pPr algn="ctr"/>
            <a:endParaRPr altLang="zh-CN" lang="zh-CN" sz="2399">
              <a:solidFill>
                <a:srgbClr val="FFFFFF"/>
              </a:solidFill>
              <a:latin charset="-122" pitchFamily="2" typeface="宋体"/>
              <a:sym charset="-122" pitchFamily="2" typeface="宋体"/>
            </a:endParaRPr>
          </a:p>
        </p:txBody>
      </p:sp>
      <p:sp>
        <p:nvSpPr>
          <p:cNvPr id="7172" name="上箭头 19"/>
          <p:cNvSpPr>
            <a:spLocks noChangeArrowheads="1"/>
          </p:cNvSpPr>
          <p:nvPr/>
        </p:nvSpPr>
        <p:spPr bwMode="auto">
          <a:xfrm>
            <a:off x="9230348" y="1975380"/>
            <a:ext cx="1029969" cy="3035784"/>
          </a:xfrm>
          <a:prstGeom prst="upArrow">
            <a:avLst>
              <a:gd fmla="val 50000" name="adj1"/>
              <a:gd fmla="val 50000" name="adj2"/>
            </a:avLst>
          </a:prstGeom>
          <a:solidFill>
            <a:schemeClr val="accent2"/>
          </a:solidFill>
          <a:ln w="12700">
            <a:solidFill>
              <a:srgbClr val="F2F2F2"/>
            </a:solidFill>
            <a:miter lim="800000"/>
          </a:ln>
        </p:spPr>
        <p:txBody>
          <a:bodyPr anchor="ctr" bIns="45705" lIns="91408" rIns="91408" tIns="45705"/>
          <a:lstStyle/>
          <a:p>
            <a:pPr algn="ctr"/>
            <a:endParaRPr altLang="zh-CN" lang="zh-CN" sz="2399">
              <a:solidFill>
                <a:srgbClr val="FFFFFF"/>
              </a:solidFill>
              <a:latin charset="-122" pitchFamily="2" typeface="宋体"/>
              <a:sym charset="-122" pitchFamily="2" typeface="宋体"/>
            </a:endParaRPr>
          </a:p>
        </p:txBody>
      </p:sp>
      <p:sp>
        <p:nvSpPr>
          <p:cNvPr id="7173" name="上箭头 20"/>
          <p:cNvSpPr>
            <a:spLocks noChangeArrowheads="1"/>
          </p:cNvSpPr>
          <p:nvPr/>
        </p:nvSpPr>
        <p:spPr bwMode="auto">
          <a:xfrm>
            <a:off x="4708955" y="3643235"/>
            <a:ext cx="1029970" cy="1366341"/>
          </a:xfrm>
          <a:prstGeom prst="upArrow">
            <a:avLst>
              <a:gd fmla="val 50000" name="adj1"/>
              <a:gd fmla="val 49977" name="adj2"/>
            </a:avLst>
          </a:prstGeom>
          <a:solidFill>
            <a:schemeClr val="accent1"/>
          </a:solidFill>
          <a:ln w="12700">
            <a:solidFill>
              <a:srgbClr val="F2F2F2"/>
            </a:solidFill>
            <a:miter lim="800000"/>
          </a:ln>
        </p:spPr>
        <p:txBody>
          <a:bodyPr anchor="ctr" bIns="45705" lIns="91408" rIns="91408" tIns="45705"/>
          <a:lstStyle/>
          <a:p>
            <a:pPr algn="ctr"/>
            <a:endParaRPr altLang="zh-CN" lang="zh-CN" sz="2399">
              <a:solidFill>
                <a:srgbClr val="FFFFFF"/>
              </a:solidFill>
              <a:latin charset="-122" pitchFamily="2" typeface="宋体"/>
              <a:sym charset="-122" pitchFamily="2" typeface="宋体"/>
            </a:endParaRPr>
          </a:p>
        </p:txBody>
      </p:sp>
      <p:sp>
        <p:nvSpPr>
          <p:cNvPr id="7174" name="上箭头 21"/>
          <p:cNvSpPr>
            <a:spLocks noChangeArrowheads="1"/>
          </p:cNvSpPr>
          <p:nvPr/>
        </p:nvSpPr>
        <p:spPr bwMode="auto">
          <a:xfrm>
            <a:off x="6283269" y="2840253"/>
            <a:ext cx="1029970" cy="2237561"/>
          </a:xfrm>
          <a:prstGeom prst="upArrow">
            <a:avLst>
              <a:gd fmla="val 50000" name="adj1"/>
              <a:gd fmla="val 49999" name="adj2"/>
            </a:avLst>
          </a:prstGeom>
          <a:solidFill>
            <a:schemeClr val="accent2"/>
          </a:solidFill>
          <a:ln w="12700">
            <a:solidFill>
              <a:srgbClr val="F2F2F2"/>
            </a:solidFill>
            <a:miter lim="800000"/>
          </a:ln>
        </p:spPr>
        <p:txBody>
          <a:bodyPr anchor="ctr" bIns="45705" lIns="91408" rIns="91408" tIns="45705"/>
          <a:lstStyle/>
          <a:p>
            <a:pPr algn="ctr"/>
            <a:endParaRPr altLang="zh-CN" lang="zh-CN" sz="2399">
              <a:solidFill>
                <a:srgbClr val="FFFFFF"/>
              </a:solidFill>
              <a:latin charset="-122" pitchFamily="2" typeface="宋体"/>
              <a:sym charset="-122" pitchFamily="2" typeface="宋体"/>
            </a:endParaRPr>
          </a:p>
        </p:txBody>
      </p:sp>
      <p:sp>
        <p:nvSpPr>
          <p:cNvPr id="7176" name="文本框 23"/>
          <p:cNvSpPr>
            <a:spLocks noChangeArrowheads="1"/>
          </p:cNvSpPr>
          <p:nvPr/>
        </p:nvSpPr>
        <p:spPr bwMode="auto">
          <a:xfrm>
            <a:off x="4810522" y="3170332"/>
            <a:ext cx="1029970" cy="3802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5" lIns="91408" rIns="91408" tIns="45705">
            <a:spAutoFit/>
          </a:bodyPr>
          <a:lstStyle/>
          <a:p>
            <a:r>
              <a:rPr altLang="en-US" lang="zh-CN" sz="1895">
                <a:solidFill>
                  <a:schemeClr val="bg1">
                    <a:lumMod val="50000"/>
                  </a:schemeClr>
                </a:solidFill>
                <a:latin charset="-122" pitchFamily="34" typeface="微软雅黑"/>
                <a:ea charset="-122" pitchFamily="34" typeface="微软雅黑"/>
                <a:sym charset="-122" pitchFamily="34" typeface="微软雅黑"/>
              </a:rPr>
              <a:t>一般</a:t>
            </a:r>
          </a:p>
        </p:txBody>
      </p:sp>
      <p:sp>
        <p:nvSpPr>
          <p:cNvPr id="7177" name="文本框 24"/>
          <p:cNvSpPr>
            <a:spLocks noChangeArrowheads="1"/>
          </p:cNvSpPr>
          <p:nvPr/>
        </p:nvSpPr>
        <p:spPr bwMode="auto">
          <a:xfrm>
            <a:off x="6405466" y="2378456"/>
            <a:ext cx="755418" cy="3802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5" lIns="91408" rIns="91408" tIns="45705">
            <a:spAutoFit/>
          </a:bodyPr>
          <a:lstStyle/>
          <a:p>
            <a:r>
              <a:rPr altLang="en-US" lang="zh-CN" sz="1895">
                <a:solidFill>
                  <a:schemeClr val="bg1">
                    <a:lumMod val="50000"/>
                  </a:schemeClr>
                </a:solidFill>
                <a:latin charset="-122" pitchFamily="34" typeface="微软雅黑"/>
                <a:ea charset="-122" pitchFamily="34" typeface="微软雅黑"/>
                <a:sym charset="-122" pitchFamily="34" typeface="微软雅黑"/>
              </a:rPr>
              <a:t>中等</a:t>
            </a:r>
          </a:p>
        </p:txBody>
      </p:sp>
      <p:sp>
        <p:nvSpPr>
          <p:cNvPr id="7178" name="文本框 25"/>
          <p:cNvSpPr>
            <a:spLocks noChangeArrowheads="1"/>
          </p:cNvSpPr>
          <p:nvPr/>
        </p:nvSpPr>
        <p:spPr bwMode="auto">
          <a:xfrm>
            <a:off x="7894081" y="2018226"/>
            <a:ext cx="755418" cy="3802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5" lIns="91408" rIns="91408" tIns="45705">
            <a:spAutoFit/>
          </a:bodyPr>
          <a:lstStyle/>
          <a:p>
            <a:r>
              <a:rPr altLang="en-US" lang="zh-CN" sz="1895">
                <a:solidFill>
                  <a:schemeClr val="bg1">
                    <a:lumMod val="50000"/>
                  </a:schemeClr>
                </a:solidFill>
                <a:latin charset="-122" pitchFamily="34" typeface="微软雅黑"/>
                <a:ea charset="-122" pitchFamily="34" typeface="微软雅黑"/>
                <a:sym charset="-122" pitchFamily="34" typeface="微软雅黑"/>
              </a:rPr>
              <a:t>较好</a:t>
            </a:r>
          </a:p>
        </p:txBody>
      </p:sp>
      <p:sp>
        <p:nvSpPr>
          <p:cNvPr id="7179" name="文本框 26"/>
          <p:cNvSpPr>
            <a:spLocks noChangeArrowheads="1"/>
          </p:cNvSpPr>
          <p:nvPr/>
        </p:nvSpPr>
        <p:spPr bwMode="auto">
          <a:xfrm>
            <a:off x="9230347" y="1481845"/>
            <a:ext cx="1066471" cy="3802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5" lIns="91408" rIns="91408" tIns="45705">
            <a:spAutoFit/>
          </a:bodyPr>
          <a:lstStyle/>
          <a:p>
            <a:r>
              <a:rPr altLang="en-US" lang="zh-CN" sz="1895">
                <a:solidFill>
                  <a:schemeClr val="bg1">
                    <a:lumMod val="50000"/>
                  </a:schemeClr>
                </a:solidFill>
                <a:latin charset="-122" pitchFamily="34" typeface="微软雅黑"/>
                <a:ea charset="-122" pitchFamily="34" typeface="微软雅黑"/>
                <a:sym charset="-122" pitchFamily="34" typeface="微软雅黑"/>
              </a:rPr>
              <a:t>前景好</a:t>
            </a:r>
          </a:p>
        </p:txBody>
      </p:sp>
      <p:sp>
        <p:nvSpPr>
          <p:cNvPr id="7180" name="文本框 28"/>
          <p:cNvSpPr>
            <a:spLocks noChangeArrowheads="1"/>
          </p:cNvSpPr>
          <p:nvPr/>
        </p:nvSpPr>
        <p:spPr bwMode="auto">
          <a:xfrm>
            <a:off x="1057245" y="2511758"/>
            <a:ext cx="3489834" cy="6112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5" lIns="91408" rIns="91408" tIns="45705">
            <a:spAutoFit/>
          </a:bodyPr>
          <a:lstStyle/>
          <a:p>
            <a:r>
              <a:rPr altLang="en-US" lang="zh-CN" sz="1137">
                <a:solidFill>
                  <a:schemeClr val="bg1">
                    <a:lumMod val="50000"/>
                  </a:schemeClr>
                </a:solidFill>
                <a:latin charset="-122" pitchFamily="34" typeface="微软雅黑"/>
                <a:ea charset="-122" pitchFamily="34" typeface="微软雅黑"/>
                <a:sym charset="-122" pitchFamily="34" typeface="微软雅黑"/>
              </a:rPr>
              <a:t>请在这里输入第一个分析要点请在这里输入第一个分析要点请在这里输入第一个分析要点请在这里输入第一个分析要点</a:t>
            </a:r>
          </a:p>
        </p:txBody>
      </p:sp>
      <p:grpSp>
        <p:nvGrpSpPr>
          <p:cNvPr id="2" name="组合 29"/>
          <p:cNvGrpSpPr/>
          <p:nvPr/>
        </p:nvGrpSpPr>
        <p:grpSpPr>
          <a:xfrm>
            <a:off x="757301" y="2199136"/>
            <a:ext cx="569737" cy="809332"/>
            <a:chExt cx="570354" cy="809083"/>
          </a:xfrm>
        </p:grpSpPr>
        <p:sp>
          <p:nvSpPr>
            <p:cNvPr id="7192" name="文本框 30"/>
            <p:cNvSpPr>
              <a:spLocks noChangeArrowheads="1"/>
            </p:cNvSpPr>
            <p:nvPr/>
          </p:nvSpPr>
          <p:spPr bwMode="auto">
            <a:xfrm>
              <a:off x="0" y="0"/>
              <a:ext cx="570354" cy="6110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3411">
                  <a:solidFill>
                    <a:schemeClr val="bg1">
                      <a:lumMod val="50000"/>
                    </a:schemeClr>
                  </a:solidFill>
                  <a:latin charset="-122" pitchFamily="2" typeface="微软雅黑 Light"/>
                  <a:ea charset="-122" pitchFamily="2" typeface="微软雅黑 Light"/>
                  <a:sym charset="-122" pitchFamily="2" typeface="微软雅黑 Light"/>
                </a:rPr>
                <a:t>1</a:t>
              </a:r>
            </a:p>
          </p:txBody>
        </p:sp>
        <p:sp>
          <p:nvSpPr>
            <p:cNvPr id="7193" name="直角三角形 31"/>
            <p:cNvSpPr>
              <a:spLocks noChangeArrowheads="1"/>
            </p:cNvSpPr>
            <p:nvPr/>
          </p:nvSpPr>
          <p:spPr bwMode="auto">
            <a:xfrm rot="-5559855">
              <a:off x="155637" y="454384"/>
              <a:ext cx="200467" cy="161249"/>
            </a:xfrm>
            <a:prstGeom prst="rtTriangle">
              <a:avLst/>
            </a:prstGeom>
            <a:solidFill>
              <a:srgbClr val="E4E4E4"/>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sz="1137">
                <a:solidFill>
                  <a:schemeClr val="bg1">
                    <a:lumMod val="50000"/>
                  </a:schemeClr>
                </a:solidFill>
                <a:latin charset="-122" pitchFamily="2" typeface="宋体"/>
                <a:sym charset="-122" pitchFamily="2" typeface="宋体"/>
              </a:endParaRPr>
            </a:p>
          </p:txBody>
        </p:sp>
        <p:sp>
          <p:nvSpPr>
            <p:cNvPr id="7194" name="直接连接符 32"/>
            <p:cNvSpPr>
              <a:spLocks noChangeShapeType="1"/>
            </p:cNvSpPr>
            <p:nvPr/>
          </p:nvSpPr>
          <p:spPr bwMode="auto">
            <a:xfrm flipH="1">
              <a:off x="49654" y="110840"/>
              <a:ext cx="520700" cy="698243"/>
            </a:xfrm>
            <a:prstGeom prst="line">
              <a:avLst/>
            </a:prstGeom>
            <a:noFill/>
            <a:ln w="6350">
              <a:solidFill>
                <a:srgbClr val="262626"/>
              </a:solidFill>
              <a:round/>
            </a:ln>
            <a:extLst>
              <a:ext uri="{909E8E84-426E-40DD-AFC4-6F175D3DCCD1}">
                <a14:hiddenFill>
                  <a:noFill/>
                </a14:hiddenFill>
              </a:ext>
            </a:extLst>
          </p:spPr>
          <p:txBody>
            <a:bodyPr/>
            <a:lstStyle/>
            <a:p>
              <a:endParaRPr altLang="en-US" lang="zh-CN" sz="1137">
                <a:solidFill>
                  <a:schemeClr val="bg1">
                    <a:lumMod val="50000"/>
                  </a:schemeClr>
                </a:solidFill>
              </a:endParaRPr>
            </a:p>
          </p:txBody>
        </p:sp>
      </p:grpSp>
      <p:grpSp>
        <p:nvGrpSpPr>
          <p:cNvPr id="3" name="组合 33"/>
          <p:cNvGrpSpPr/>
          <p:nvPr/>
        </p:nvGrpSpPr>
        <p:grpSpPr>
          <a:xfrm>
            <a:off x="528769" y="3798754"/>
            <a:ext cx="834768" cy="850588"/>
            <a:chExt cx="836459" cy="850698"/>
          </a:xfrm>
        </p:grpSpPr>
        <p:grpSp>
          <p:nvGrpSpPr>
            <p:cNvPr id="4" name="组合 34"/>
            <p:cNvGrpSpPr/>
            <p:nvPr/>
          </p:nvGrpSpPr>
          <p:grpSpPr>
            <a:xfrm>
              <a:off x="0" y="0"/>
              <a:ext cx="836459" cy="850698"/>
              <a:chExt cx="836459" cy="850698"/>
            </a:xfrm>
          </p:grpSpPr>
          <p:sp>
            <p:nvSpPr>
              <p:cNvPr id="7190" name="文本框 36"/>
              <p:cNvSpPr>
                <a:spLocks noChangeArrowheads="1"/>
              </p:cNvSpPr>
              <p:nvPr/>
            </p:nvSpPr>
            <p:spPr bwMode="auto">
              <a:xfrm>
                <a:off x="61610" y="0"/>
                <a:ext cx="570354" cy="61135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r>
                  <a:rPr altLang="zh-CN" lang="en-US" sz="3411">
                    <a:solidFill>
                      <a:schemeClr val="bg1">
                        <a:lumMod val="50000"/>
                      </a:schemeClr>
                    </a:solidFill>
                    <a:latin charset="-122" pitchFamily="2" typeface="微软雅黑 Light"/>
                    <a:ea charset="-122" pitchFamily="2" typeface="微软雅黑 Light"/>
                    <a:sym charset="-122" pitchFamily="2" typeface="微软雅黑 Light"/>
                  </a:rPr>
                  <a:t>2</a:t>
                </a:r>
              </a:p>
            </p:txBody>
          </p:sp>
          <p:sp>
            <p:nvSpPr>
              <p:cNvPr id="7191" name="直角三角形 37"/>
              <p:cNvSpPr>
                <a:spLocks noChangeArrowheads="1"/>
              </p:cNvSpPr>
              <p:nvPr/>
            </p:nvSpPr>
            <p:spPr bwMode="auto">
              <a:xfrm rot="-5249366">
                <a:off x="11832" y="26070"/>
                <a:ext cx="812796" cy="836459"/>
              </a:xfrm>
              <a:prstGeom prst="rtTriangle">
                <a:avLst/>
              </a:prstGeom>
              <a:solidFill>
                <a:srgbClr val="EAEAEA"/>
              </a:solidFill>
              <a:ln>
                <a:noFill/>
              </a:ln>
              <a:extLst>
                <a:ext uri="{91240B29-F687-4F45-9708-019B960494DF}">
                  <a14:hiddenLine w="9525">
                    <a:solidFill>
                      <a:srgbClr val="000000"/>
                    </a:solidFill>
                    <a:miter lim="800000"/>
                    <a:headEnd/>
                    <a:tailEnd/>
                  </a14:hiddenLine>
                </a:ext>
              </a:extLst>
            </p:spPr>
            <p:txBody>
              <a:bodyPr anchor="ctr"/>
              <a:lstStyle/>
              <a:p>
                <a:pPr algn="ctr"/>
                <a:endParaRPr altLang="zh-CN" lang="zh-CN" sz="1137">
                  <a:solidFill>
                    <a:schemeClr val="bg1">
                      <a:lumMod val="50000"/>
                    </a:schemeClr>
                  </a:solidFill>
                  <a:latin charset="-122" pitchFamily="2" typeface="宋体"/>
                  <a:sym charset="-122" pitchFamily="2" typeface="宋体"/>
                </a:endParaRPr>
              </a:p>
            </p:txBody>
          </p:sp>
        </p:grpSp>
        <p:sp>
          <p:nvSpPr>
            <p:cNvPr id="7189" name="直接连接符 35"/>
            <p:cNvSpPr>
              <a:spLocks noChangeShapeType="1"/>
            </p:cNvSpPr>
            <p:nvPr/>
          </p:nvSpPr>
          <p:spPr bwMode="auto">
            <a:xfrm flipH="1">
              <a:off x="131686" y="63552"/>
              <a:ext cx="520700" cy="698243"/>
            </a:xfrm>
            <a:prstGeom prst="line">
              <a:avLst/>
            </a:prstGeom>
            <a:noFill/>
            <a:ln w="6350">
              <a:solidFill>
                <a:srgbClr val="262626"/>
              </a:solidFill>
              <a:round/>
            </a:ln>
            <a:extLst>
              <a:ext uri="{909E8E84-426E-40DD-AFC4-6F175D3DCCD1}">
                <a14:hiddenFill>
                  <a:noFill/>
                </a14:hiddenFill>
              </a:ext>
            </a:extLst>
          </p:spPr>
          <p:txBody>
            <a:bodyPr/>
            <a:lstStyle/>
            <a:p>
              <a:endParaRPr altLang="en-US" lang="zh-CN" sz="1137">
                <a:solidFill>
                  <a:schemeClr val="bg1">
                    <a:lumMod val="50000"/>
                  </a:schemeClr>
                </a:solidFill>
              </a:endParaRPr>
            </a:p>
          </p:txBody>
        </p:sp>
      </p:grpSp>
      <p:sp>
        <p:nvSpPr>
          <p:cNvPr id="7183" name="文本框 38"/>
          <p:cNvSpPr>
            <a:spLocks noChangeArrowheads="1"/>
          </p:cNvSpPr>
          <p:nvPr/>
        </p:nvSpPr>
        <p:spPr bwMode="auto">
          <a:xfrm>
            <a:off x="993764" y="4149464"/>
            <a:ext cx="3597751" cy="6112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5" lIns="91408" rIns="91408" tIns="45705">
            <a:spAutoFit/>
          </a:bodyPr>
          <a:lstStyle/>
          <a:p>
            <a:r>
              <a:rPr altLang="en-US" lang="zh-CN" sz="1137">
                <a:solidFill>
                  <a:schemeClr val="bg1">
                    <a:lumMod val="50000"/>
                  </a:schemeClr>
                </a:solidFill>
                <a:latin charset="-122" pitchFamily="34" typeface="微软雅黑"/>
                <a:ea charset="-122" pitchFamily="34" typeface="微软雅黑"/>
                <a:sym charset="-122" pitchFamily="34" typeface="微软雅黑"/>
              </a:rPr>
              <a:t>请在这里输入第二个分析要点请在这里输入第二个分析要点请在这里输入第二个分析要点请在这里输入第二个分析要点</a:t>
            </a:r>
          </a:p>
        </p:txBody>
      </p:sp>
      <p:sp>
        <p:nvSpPr>
          <p:cNvPr id="7184" name="文本框 39"/>
          <p:cNvSpPr>
            <a:spLocks noChangeArrowheads="1"/>
          </p:cNvSpPr>
          <p:nvPr/>
        </p:nvSpPr>
        <p:spPr bwMode="auto">
          <a:xfrm>
            <a:off x="4810522" y="5436460"/>
            <a:ext cx="1029970" cy="2937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5" lIns="91408" rIns="91408" tIns="45705">
            <a:spAutoFit/>
          </a:bodyPr>
          <a:lstStyle/>
          <a:p>
            <a:r>
              <a:rPr altLang="en-US" b="1" lang="zh-CN" sz="1328">
                <a:solidFill>
                  <a:schemeClr val="bg1">
                    <a:lumMod val="50000"/>
                  </a:schemeClr>
                </a:solidFill>
                <a:latin charset="-122" pitchFamily="34" typeface="微软雅黑"/>
                <a:ea charset="-122" pitchFamily="34" typeface="微软雅黑"/>
                <a:sym charset="-122" pitchFamily="34" typeface="微软雅黑"/>
              </a:rPr>
              <a:t>趋势1</a:t>
            </a:r>
          </a:p>
        </p:txBody>
      </p:sp>
      <p:sp>
        <p:nvSpPr>
          <p:cNvPr id="7185" name="文本框 40"/>
          <p:cNvSpPr>
            <a:spLocks noChangeArrowheads="1"/>
          </p:cNvSpPr>
          <p:nvPr/>
        </p:nvSpPr>
        <p:spPr bwMode="auto">
          <a:xfrm>
            <a:off x="6353096" y="5436460"/>
            <a:ext cx="1029970" cy="2937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5" lIns="91408" rIns="91408" tIns="45705">
            <a:spAutoFit/>
          </a:bodyPr>
          <a:lstStyle/>
          <a:p>
            <a:r>
              <a:rPr altLang="en-US" b="1" lang="zh-CN" sz="1328">
                <a:solidFill>
                  <a:schemeClr val="bg1">
                    <a:lumMod val="50000"/>
                  </a:schemeClr>
                </a:solidFill>
                <a:latin charset="-122" pitchFamily="34" typeface="微软雅黑"/>
                <a:ea charset="-122" pitchFamily="34" typeface="微软雅黑"/>
                <a:sym charset="-122" pitchFamily="34" typeface="微软雅黑"/>
              </a:rPr>
              <a:t>趋势2</a:t>
            </a:r>
          </a:p>
        </p:txBody>
      </p:sp>
      <p:sp>
        <p:nvSpPr>
          <p:cNvPr id="7186" name="文本框 41"/>
          <p:cNvSpPr>
            <a:spLocks noChangeArrowheads="1"/>
          </p:cNvSpPr>
          <p:nvPr/>
        </p:nvSpPr>
        <p:spPr bwMode="auto">
          <a:xfrm>
            <a:off x="7894086" y="5436460"/>
            <a:ext cx="1029969" cy="2937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5" lIns="91408" rIns="91408" tIns="45705">
            <a:spAutoFit/>
          </a:bodyPr>
          <a:lstStyle/>
          <a:p>
            <a:r>
              <a:rPr altLang="en-US" b="1" lang="zh-CN" sz="1328">
                <a:solidFill>
                  <a:schemeClr val="bg1">
                    <a:lumMod val="50000"/>
                  </a:schemeClr>
                </a:solidFill>
                <a:latin charset="-122" pitchFamily="34" typeface="微软雅黑"/>
                <a:ea charset="-122" pitchFamily="34" typeface="微软雅黑"/>
                <a:sym charset="-122" pitchFamily="34" typeface="微软雅黑"/>
              </a:rPr>
              <a:t>趋势3</a:t>
            </a:r>
          </a:p>
        </p:txBody>
      </p:sp>
      <p:sp>
        <p:nvSpPr>
          <p:cNvPr id="7187" name="文本框 42"/>
          <p:cNvSpPr>
            <a:spLocks noChangeArrowheads="1"/>
          </p:cNvSpPr>
          <p:nvPr/>
        </p:nvSpPr>
        <p:spPr bwMode="auto">
          <a:xfrm>
            <a:off x="9371589" y="5436460"/>
            <a:ext cx="1031556" cy="2937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05" lIns="91408" rIns="91408" tIns="45705">
            <a:spAutoFit/>
          </a:bodyPr>
          <a:lstStyle/>
          <a:p>
            <a:r>
              <a:rPr altLang="en-US" b="1" lang="zh-CN" sz="1328">
                <a:solidFill>
                  <a:schemeClr val="bg1">
                    <a:lumMod val="50000"/>
                  </a:schemeClr>
                </a:solidFill>
                <a:latin charset="-122" pitchFamily="34" typeface="微软雅黑"/>
                <a:ea charset="-122" pitchFamily="34" typeface="微软雅黑"/>
                <a:sym charset="-122" pitchFamily="34" typeface="微软雅黑"/>
              </a:rPr>
              <a:t>趋势4</a:t>
            </a:r>
          </a:p>
        </p:txBody>
      </p:sp>
    </p:spTree>
    <p:extLst>
      <p:ext uri="{BB962C8B-B14F-4D97-AF65-F5344CB8AC3E}">
        <p14:creationId val="768368380"/>
      </p:ext>
    </p:extLst>
  </p:cSld>
  <p:clrMapOvr>
    <a:masterClrMapping/>
  </p:clrMapOvr>
  <mc:AlternateContent>
    <mc:Choice Requires="p14">
      <p:transition p14:dur="1600"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21">
                                  <p:stCondLst>
                                    <p:cond delay="0"/>
                                  </p:stCondLst>
                                  <p:childTnLst>
                                    <p:set>
                                      <p:cBhvr>
                                        <p:cTn dur="1" fill="hold" id="6">
                                          <p:stCondLst>
                                            <p:cond delay="0"/>
                                          </p:stCondLst>
                                        </p:cTn>
                                        <p:tgtEl>
                                          <p:spTgt spid="7170"/>
                                        </p:tgtEl>
                                        <p:attrNameLst>
                                          <p:attrName>style.visibility</p:attrName>
                                        </p:attrNameLst>
                                      </p:cBhvr>
                                      <p:to>
                                        <p:strVal val="visible"/>
                                      </p:to>
                                    </p:set>
                                    <p:animEffect filter="barn(inVertical)" transition="in">
                                      <p:cBhvr>
                                        <p:cTn dur="500" id="7"/>
                                        <p:tgtEl>
                                          <p:spTgt spid="7170"/>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7184"/>
                                        </p:tgtEl>
                                        <p:attrNameLst>
                                          <p:attrName>style.visibility</p:attrName>
                                        </p:attrNameLst>
                                      </p:cBhvr>
                                      <p:to>
                                        <p:strVal val="visible"/>
                                      </p:to>
                                    </p:set>
                                    <p:animEffect filter="wipe(down)" transition="in">
                                      <p:cBhvr>
                                        <p:cTn dur="500" id="10"/>
                                        <p:tgtEl>
                                          <p:spTgt spid="7184"/>
                                        </p:tgtEl>
                                      </p:cBhvr>
                                    </p:animEffect>
                                  </p:childTnLst>
                                </p:cTn>
                              </p:par>
                              <p:par>
                                <p:cTn fill="hold" grpId="0" id="11" nodeType="withEffect" presetClass="entr" presetID="22" presetSubtype="4">
                                  <p:stCondLst>
                                    <p:cond delay="0"/>
                                  </p:stCondLst>
                                  <p:childTnLst>
                                    <p:set>
                                      <p:cBhvr>
                                        <p:cTn dur="1" fill="hold" id="12">
                                          <p:stCondLst>
                                            <p:cond delay="0"/>
                                          </p:stCondLst>
                                        </p:cTn>
                                        <p:tgtEl>
                                          <p:spTgt spid="7185"/>
                                        </p:tgtEl>
                                        <p:attrNameLst>
                                          <p:attrName>style.visibility</p:attrName>
                                        </p:attrNameLst>
                                      </p:cBhvr>
                                      <p:to>
                                        <p:strVal val="visible"/>
                                      </p:to>
                                    </p:set>
                                    <p:animEffect filter="wipe(down)" transition="in">
                                      <p:cBhvr>
                                        <p:cTn dur="500" id="13"/>
                                        <p:tgtEl>
                                          <p:spTgt spid="7185"/>
                                        </p:tgtEl>
                                      </p:cBhvr>
                                    </p:animEffect>
                                  </p:childTnLst>
                                </p:cTn>
                              </p:par>
                              <p:par>
                                <p:cTn fill="hold" grpId="0" id="14" nodeType="withEffect" presetClass="entr" presetID="22" presetSubtype="4">
                                  <p:stCondLst>
                                    <p:cond delay="0"/>
                                  </p:stCondLst>
                                  <p:childTnLst>
                                    <p:set>
                                      <p:cBhvr>
                                        <p:cTn dur="1" fill="hold" id="15">
                                          <p:stCondLst>
                                            <p:cond delay="0"/>
                                          </p:stCondLst>
                                        </p:cTn>
                                        <p:tgtEl>
                                          <p:spTgt spid="7186"/>
                                        </p:tgtEl>
                                        <p:attrNameLst>
                                          <p:attrName>style.visibility</p:attrName>
                                        </p:attrNameLst>
                                      </p:cBhvr>
                                      <p:to>
                                        <p:strVal val="visible"/>
                                      </p:to>
                                    </p:set>
                                    <p:animEffect filter="wipe(down)" transition="in">
                                      <p:cBhvr>
                                        <p:cTn dur="500" id="16"/>
                                        <p:tgtEl>
                                          <p:spTgt spid="7186"/>
                                        </p:tgtEl>
                                      </p:cBhvr>
                                    </p:animEffect>
                                  </p:childTnLst>
                                </p:cTn>
                              </p:par>
                              <p:par>
                                <p:cTn fill="hold" grpId="0" id="17" nodeType="withEffect" presetClass="entr" presetID="22" presetSubtype="4">
                                  <p:stCondLst>
                                    <p:cond delay="0"/>
                                  </p:stCondLst>
                                  <p:childTnLst>
                                    <p:set>
                                      <p:cBhvr>
                                        <p:cTn dur="1" fill="hold" id="18">
                                          <p:stCondLst>
                                            <p:cond delay="0"/>
                                          </p:stCondLst>
                                        </p:cTn>
                                        <p:tgtEl>
                                          <p:spTgt spid="7187"/>
                                        </p:tgtEl>
                                        <p:attrNameLst>
                                          <p:attrName>style.visibility</p:attrName>
                                        </p:attrNameLst>
                                      </p:cBhvr>
                                      <p:to>
                                        <p:strVal val="visible"/>
                                      </p:to>
                                    </p:set>
                                    <p:animEffect filter="wipe(down)" transition="in">
                                      <p:cBhvr>
                                        <p:cTn dur="500" id="19"/>
                                        <p:tgtEl>
                                          <p:spTgt spid="7187"/>
                                        </p:tgtEl>
                                      </p:cBhvr>
                                    </p:animEffect>
                                  </p:childTnLst>
                                </p:cTn>
                              </p:par>
                            </p:childTnLst>
                          </p:cTn>
                        </p:par>
                        <p:par>
                          <p:cTn fill="hold" id="20" nodeType="afterGroup">
                            <p:stCondLst>
                              <p:cond delay="500"/>
                            </p:stCondLst>
                            <p:childTnLst>
                              <p:par>
                                <p:cTn fill="hold" grpId="0" id="21" nodeType="afterEffect" presetClass="entr" presetID="22" presetSubtype="4">
                                  <p:stCondLst>
                                    <p:cond delay="0"/>
                                  </p:stCondLst>
                                  <p:childTnLst>
                                    <p:set>
                                      <p:cBhvr>
                                        <p:cTn dur="1" fill="hold" id="22">
                                          <p:stCondLst>
                                            <p:cond delay="0"/>
                                          </p:stCondLst>
                                        </p:cTn>
                                        <p:tgtEl>
                                          <p:spTgt spid="7173"/>
                                        </p:tgtEl>
                                        <p:attrNameLst>
                                          <p:attrName>style.visibility</p:attrName>
                                        </p:attrNameLst>
                                      </p:cBhvr>
                                      <p:to>
                                        <p:strVal val="visible"/>
                                      </p:to>
                                    </p:set>
                                    <p:animEffect filter="wipe(down)" transition="in">
                                      <p:cBhvr>
                                        <p:cTn dur="500" id="23"/>
                                        <p:tgtEl>
                                          <p:spTgt spid="7173"/>
                                        </p:tgtEl>
                                      </p:cBhvr>
                                    </p:animEffect>
                                  </p:childTnLst>
                                </p:cTn>
                              </p:par>
                            </p:childTnLst>
                          </p:cTn>
                        </p:par>
                        <p:par>
                          <p:cTn fill="hold" id="24" nodeType="afterGroup">
                            <p:stCondLst>
                              <p:cond delay="1000"/>
                            </p:stCondLst>
                            <p:childTnLst>
                              <p:par>
                                <p:cTn fill="hold" grpId="0" id="25" nodeType="afterEffect" presetClass="entr" presetID="42" presetSubtype="0">
                                  <p:stCondLst>
                                    <p:cond delay="0"/>
                                  </p:stCondLst>
                                  <p:childTnLst>
                                    <p:set>
                                      <p:cBhvr>
                                        <p:cTn dur="1" fill="hold" id="26">
                                          <p:stCondLst>
                                            <p:cond delay="0"/>
                                          </p:stCondLst>
                                        </p:cTn>
                                        <p:tgtEl>
                                          <p:spTgt spid="7176"/>
                                        </p:tgtEl>
                                        <p:attrNameLst>
                                          <p:attrName>style.visibility</p:attrName>
                                        </p:attrNameLst>
                                      </p:cBhvr>
                                      <p:to>
                                        <p:strVal val="visible"/>
                                      </p:to>
                                    </p:set>
                                    <p:animEffect filter="fade" transition="in">
                                      <p:cBhvr>
                                        <p:cTn dur="1000" id="27"/>
                                        <p:tgtEl>
                                          <p:spTgt spid="7176"/>
                                        </p:tgtEl>
                                      </p:cBhvr>
                                    </p:animEffect>
                                    <p:anim calcmode="lin" valueType="num">
                                      <p:cBhvr>
                                        <p:cTn dur="1000" fill="hold" id="28"/>
                                        <p:tgtEl>
                                          <p:spTgt spid="7176"/>
                                        </p:tgtEl>
                                        <p:attrNameLst>
                                          <p:attrName>ppt_x</p:attrName>
                                        </p:attrNameLst>
                                      </p:cBhvr>
                                      <p:tavLst>
                                        <p:tav tm="0">
                                          <p:val>
                                            <p:strVal val="#ppt_x"/>
                                          </p:val>
                                        </p:tav>
                                        <p:tav tm="100000">
                                          <p:val>
                                            <p:strVal val="#ppt_x"/>
                                          </p:val>
                                        </p:tav>
                                      </p:tavLst>
                                    </p:anim>
                                    <p:anim calcmode="lin" valueType="num">
                                      <p:cBhvr>
                                        <p:cTn dur="1000" fill="hold" id="29"/>
                                        <p:tgtEl>
                                          <p:spTgt spid="7176"/>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2000"/>
                            </p:stCondLst>
                            <p:childTnLst>
                              <p:par>
                                <p:cTn fill="hold" grpId="0" id="31" nodeType="afterEffect" presetClass="entr" presetID="22" presetSubtype="4">
                                  <p:stCondLst>
                                    <p:cond delay="0"/>
                                  </p:stCondLst>
                                  <p:childTnLst>
                                    <p:set>
                                      <p:cBhvr>
                                        <p:cTn dur="1" fill="hold" id="32">
                                          <p:stCondLst>
                                            <p:cond delay="0"/>
                                          </p:stCondLst>
                                        </p:cTn>
                                        <p:tgtEl>
                                          <p:spTgt spid="7174"/>
                                        </p:tgtEl>
                                        <p:attrNameLst>
                                          <p:attrName>style.visibility</p:attrName>
                                        </p:attrNameLst>
                                      </p:cBhvr>
                                      <p:to>
                                        <p:strVal val="visible"/>
                                      </p:to>
                                    </p:set>
                                    <p:animEffect filter="wipe(down)" transition="in">
                                      <p:cBhvr>
                                        <p:cTn dur="500" id="33"/>
                                        <p:tgtEl>
                                          <p:spTgt spid="7174"/>
                                        </p:tgtEl>
                                      </p:cBhvr>
                                    </p:animEffect>
                                  </p:childTnLst>
                                </p:cTn>
                              </p:par>
                            </p:childTnLst>
                          </p:cTn>
                        </p:par>
                        <p:par>
                          <p:cTn fill="hold" id="34" nodeType="afterGroup">
                            <p:stCondLst>
                              <p:cond delay="2500"/>
                            </p:stCondLst>
                            <p:childTnLst>
                              <p:par>
                                <p:cTn fill="hold" grpId="0" id="35" nodeType="afterEffect" presetClass="entr" presetID="42" presetSubtype="0">
                                  <p:stCondLst>
                                    <p:cond delay="0"/>
                                  </p:stCondLst>
                                  <p:childTnLst>
                                    <p:set>
                                      <p:cBhvr>
                                        <p:cTn dur="1" fill="hold" id="36">
                                          <p:stCondLst>
                                            <p:cond delay="0"/>
                                          </p:stCondLst>
                                        </p:cTn>
                                        <p:tgtEl>
                                          <p:spTgt spid="7177"/>
                                        </p:tgtEl>
                                        <p:attrNameLst>
                                          <p:attrName>style.visibility</p:attrName>
                                        </p:attrNameLst>
                                      </p:cBhvr>
                                      <p:to>
                                        <p:strVal val="visible"/>
                                      </p:to>
                                    </p:set>
                                    <p:animEffect filter="fade" transition="in">
                                      <p:cBhvr>
                                        <p:cTn dur="1000" id="37"/>
                                        <p:tgtEl>
                                          <p:spTgt spid="7177"/>
                                        </p:tgtEl>
                                      </p:cBhvr>
                                    </p:animEffect>
                                    <p:anim calcmode="lin" valueType="num">
                                      <p:cBhvr>
                                        <p:cTn dur="1000" fill="hold" id="38"/>
                                        <p:tgtEl>
                                          <p:spTgt spid="7177"/>
                                        </p:tgtEl>
                                        <p:attrNameLst>
                                          <p:attrName>ppt_x</p:attrName>
                                        </p:attrNameLst>
                                      </p:cBhvr>
                                      <p:tavLst>
                                        <p:tav tm="0">
                                          <p:val>
                                            <p:strVal val="#ppt_x"/>
                                          </p:val>
                                        </p:tav>
                                        <p:tav tm="100000">
                                          <p:val>
                                            <p:strVal val="#ppt_x"/>
                                          </p:val>
                                        </p:tav>
                                      </p:tavLst>
                                    </p:anim>
                                    <p:anim calcmode="lin" valueType="num">
                                      <p:cBhvr>
                                        <p:cTn dur="1000" fill="hold" id="39"/>
                                        <p:tgtEl>
                                          <p:spTgt spid="7177"/>
                                        </p:tgtEl>
                                        <p:attrNameLst>
                                          <p:attrName>ppt_y</p:attrName>
                                        </p:attrNameLst>
                                      </p:cBhvr>
                                      <p:tavLst>
                                        <p:tav tm="0">
                                          <p:val>
                                            <p:strVal val="#ppt_y+.1"/>
                                          </p:val>
                                        </p:tav>
                                        <p:tav tm="100000">
                                          <p:val>
                                            <p:strVal val="#ppt_y"/>
                                          </p:val>
                                        </p:tav>
                                      </p:tavLst>
                                    </p:anim>
                                  </p:childTnLst>
                                </p:cTn>
                              </p:par>
                            </p:childTnLst>
                          </p:cTn>
                        </p:par>
                        <p:par>
                          <p:cTn fill="hold" id="40" nodeType="afterGroup">
                            <p:stCondLst>
                              <p:cond delay="3500"/>
                            </p:stCondLst>
                            <p:childTnLst>
                              <p:par>
                                <p:cTn fill="hold" grpId="0" id="41" nodeType="afterEffect" presetClass="entr" presetID="22" presetSubtype="4">
                                  <p:stCondLst>
                                    <p:cond delay="0"/>
                                  </p:stCondLst>
                                  <p:childTnLst>
                                    <p:set>
                                      <p:cBhvr>
                                        <p:cTn dur="1" fill="hold" id="42">
                                          <p:stCondLst>
                                            <p:cond delay="0"/>
                                          </p:stCondLst>
                                        </p:cTn>
                                        <p:tgtEl>
                                          <p:spTgt spid="7171"/>
                                        </p:tgtEl>
                                        <p:attrNameLst>
                                          <p:attrName>style.visibility</p:attrName>
                                        </p:attrNameLst>
                                      </p:cBhvr>
                                      <p:to>
                                        <p:strVal val="visible"/>
                                      </p:to>
                                    </p:set>
                                    <p:animEffect filter="wipe(down)" transition="in">
                                      <p:cBhvr>
                                        <p:cTn dur="500" id="43"/>
                                        <p:tgtEl>
                                          <p:spTgt spid="7171"/>
                                        </p:tgtEl>
                                      </p:cBhvr>
                                    </p:animEffect>
                                  </p:childTnLst>
                                </p:cTn>
                              </p:par>
                            </p:childTnLst>
                          </p:cTn>
                        </p:par>
                        <p:par>
                          <p:cTn fill="hold" id="44" nodeType="afterGroup">
                            <p:stCondLst>
                              <p:cond delay="4000"/>
                            </p:stCondLst>
                            <p:childTnLst>
                              <p:par>
                                <p:cTn fill="hold" grpId="0" id="45" nodeType="afterEffect" presetClass="entr" presetID="42" presetSubtype="0">
                                  <p:stCondLst>
                                    <p:cond delay="0"/>
                                  </p:stCondLst>
                                  <p:childTnLst>
                                    <p:set>
                                      <p:cBhvr>
                                        <p:cTn dur="1" fill="hold" id="46">
                                          <p:stCondLst>
                                            <p:cond delay="0"/>
                                          </p:stCondLst>
                                        </p:cTn>
                                        <p:tgtEl>
                                          <p:spTgt spid="7178"/>
                                        </p:tgtEl>
                                        <p:attrNameLst>
                                          <p:attrName>style.visibility</p:attrName>
                                        </p:attrNameLst>
                                      </p:cBhvr>
                                      <p:to>
                                        <p:strVal val="visible"/>
                                      </p:to>
                                    </p:set>
                                    <p:animEffect filter="fade" transition="in">
                                      <p:cBhvr>
                                        <p:cTn dur="1000" id="47"/>
                                        <p:tgtEl>
                                          <p:spTgt spid="7178"/>
                                        </p:tgtEl>
                                      </p:cBhvr>
                                    </p:animEffect>
                                    <p:anim calcmode="lin" valueType="num">
                                      <p:cBhvr>
                                        <p:cTn dur="1000" fill="hold" id="48"/>
                                        <p:tgtEl>
                                          <p:spTgt spid="7178"/>
                                        </p:tgtEl>
                                        <p:attrNameLst>
                                          <p:attrName>ppt_x</p:attrName>
                                        </p:attrNameLst>
                                      </p:cBhvr>
                                      <p:tavLst>
                                        <p:tav tm="0">
                                          <p:val>
                                            <p:strVal val="#ppt_x"/>
                                          </p:val>
                                        </p:tav>
                                        <p:tav tm="100000">
                                          <p:val>
                                            <p:strVal val="#ppt_x"/>
                                          </p:val>
                                        </p:tav>
                                      </p:tavLst>
                                    </p:anim>
                                    <p:anim calcmode="lin" valueType="num">
                                      <p:cBhvr>
                                        <p:cTn dur="1000" fill="hold" id="49"/>
                                        <p:tgtEl>
                                          <p:spTgt spid="7178"/>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5000"/>
                            </p:stCondLst>
                            <p:childTnLst>
                              <p:par>
                                <p:cTn fill="hold" grpId="0" id="51" nodeType="afterEffect" presetClass="entr" presetID="22" presetSubtype="4">
                                  <p:stCondLst>
                                    <p:cond delay="0"/>
                                  </p:stCondLst>
                                  <p:childTnLst>
                                    <p:set>
                                      <p:cBhvr>
                                        <p:cTn dur="1" fill="hold" id="52">
                                          <p:stCondLst>
                                            <p:cond delay="0"/>
                                          </p:stCondLst>
                                        </p:cTn>
                                        <p:tgtEl>
                                          <p:spTgt spid="7172"/>
                                        </p:tgtEl>
                                        <p:attrNameLst>
                                          <p:attrName>style.visibility</p:attrName>
                                        </p:attrNameLst>
                                      </p:cBhvr>
                                      <p:to>
                                        <p:strVal val="visible"/>
                                      </p:to>
                                    </p:set>
                                    <p:animEffect filter="wipe(down)" transition="in">
                                      <p:cBhvr>
                                        <p:cTn dur="500" id="53"/>
                                        <p:tgtEl>
                                          <p:spTgt spid="7172"/>
                                        </p:tgtEl>
                                      </p:cBhvr>
                                    </p:animEffect>
                                  </p:childTnLst>
                                </p:cTn>
                              </p:par>
                            </p:childTnLst>
                          </p:cTn>
                        </p:par>
                        <p:par>
                          <p:cTn fill="hold" id="54" nodeType="afterGroup">
                            <p:stCondLst>
                              <p:cond delay="5500"/>
                            </p:stCondLst>
                            <p:childTnLst>
                              <p:par>
                                <p:cTn fill="hold" grpId="0" id="55" nodeType="afterEffect" presetClass="entr" presetID="42" presetSubtype="0">
                                  <p:stCondLst>
                                    <p:cond delay="0"/>
                                  </p:stCondLst>
                                  <p:childTnLst>
                                    <p:set>
                                      <p:cBhvr>
                                        <p:cTn dur="1" fill="hold" id="56">
                                          <p:stCondLst>
                                            <p:cond delay="0"/>
                                          </p:stCondLst>
                                        </p:cTn>
                                        <p:tgtEl>
                                          <p:spTgt spid="7179"/>
                                        </p:tgtEl>
                                        <p:attrNameLst>
                                          <p:attrName>style.visibility</p:attrName>
                                        </p:attrNameLst>
                                      </p:cBhvr>
                                      <p:to>
                                        <p:strVal val="visible"/>
                                      </p:to>
                                    </p:set>
                                    <p:animEffect filter="fade" transition="in">
                                      <p:cBhvr>
                                        <p:cTn dur="1000" id="57"/>
                                        <p:tgtEl>
                                          <p:spTgt spid="7179"/>
                                        </p:tgtEl>
                                      </p:cBhvr>
                                    </p:animEffect>
                                    <p:anim calcmode="lin" valueType="num">
                                      <p:cBhvr>
                                        <p:cTn dur="1000" fill="hold" id="58"/>
                                        <p:tgtEl>
                                          <p:spTgt spid="7179"/>
                                        </p:tgtEl>
                                        <p:attrNameLst>
                                          <p:attrName>ppt_x</p:attrName>
                                        </p:attrNameLst>
                                      </p:cBhvr>
                                      <p:tavLst>
                                        <p:tav tm="0">
                                          <p:val>
                                            <p:strVal val="#ppt_x"/>
                                          </p:val>
                                        </p:tav>
                                        <p:tav tm="100000">
                                          <p:val>
                                            <p:strVal val="#ppt_x"/>
                                          </p:val>
                                        </p:tav>
                                      </p:tavLst>
                                    </p:anim>
                                    <p:anim calcmode="lin" valueType="num">
                                      <p:cBhvr>
                                        <p:cTn dur="1000" fill="hold" id="59"/>
                                        <p:tgtEl>
                                          <p:spTgt spid="7179"/>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6500"/>
                            </p:stCondLst>
                            <p:childTnLst>
                              <p:par>
                                <p:cTn fill="hold" grpId="0" id="61" nodeType="afterEffect" presetClass="entr" presetID="22" presetSubtype="4">
                                  <p:stCondLst>
                                    <p:cond delay="0"/>
                                  </p:stCondLst>
                                  <p:childTnLst>
                                    <p:set>
                                      <p:cBhvr>
                                        <p:cTn dur="1" fill="hold" id="62">
                                          <p:stCondLst>
                                            <p:cond delay="0"/>
                                          </p:stCondLst>
                                        </p:cTn>
                                        <p:tgtEl>
                                          <p:spTgt spid="7180"/>
                                        </p:tgtEl>
                                        <p:attrNameLst>
                                          <p:attrName>style.visibility</p:attrName>
                                        </p:attrNameLst>
                                      </p:cBhvr>
                                      <p:to>
                                        <p:strVal val="visible"/>
                                      </p:to>
                                    </p:set>
                                    <p:animEffect filter="wipe(down)" transition="in">
                                      <p:cBhvr>
                                        <p:cTn dur="500" id="63"/>
                                        <p:tgtEl>
                                          <p:spTgt spid="7180"/>
                                        </p:tgtEl>
                                      </p:cBhvr>
                                    </p:animEffect>
                                  </p:childTnLst>
                                </p:cTn>
                              </p:par>
                            </p:childTnLst>
                          </p:cTn>
                        </p:par>
                        <p:par>
                          <p:cTn fill="hold" id="64" nodeType="afterGroup">
                            <p:stCondLst>
                              <p:cond delay="7000"/>
                            </p:stCondLst>
                            <p:childTnLst>
                              <p:par>
                                <p:cTn fill="hold" id="65" nodeType="afterEffect" presetClass="entr" presetID="22" presetSubtype="4">
                                  <p:stCondLst>
                                    <p:cond delay="0"/>
                                  </p:stCondLst>
                                  <p:childTnLst>
                                    <p:set>
                                      <p:cBhvr>
                                        <p:cTn dur="1" fill="hold" id="66">
                                          <p:stCondLst>
                                            <p:cond delay="0"/>
                                          </p:stCondLst>
                                        </p:cTn>
                                        <p:tgtEl>
                                          <p:spTgt spid="2"/>
                                        </p:tgtEl>
                                        <p:attrNameLst>
                                          <p:attrName>style.visibility</p:attrName>
                                        </p:attrNameLst>
                                      </p:cBhvr>
                                      <p:to>
                                        <p:strVal val="visible"/>
                                      </p:to>
                                    </p:set>
                                    <p:animEffect filter="wipe(down)" transition="in">
                                      <p:cBhvr>
                                        <p:cTn dur="500" id="67"/>
                                        <p:tgtEl>
                                          <p:spTgt spid="2"/>
                                        </p:tgtEl>
                                      </p:cBhvr>
                                    </p:animEffect>
                                  </p:childTnLst>
                                </p:cTn>
                              </p:par>
                            </p:childTnLst>
                          </p:cTn>
                        </p:par>
                        <p:par>
                          <p:cTn fill="hold" id="68" nodeType="afterGroup">
                            <p:stCondLst>
                              <p:cond delay="7500"/>
                            </p:stCondLst>
                            <p:childTnLst>
                              <p:par>
                                <p:cTn fill="hold" id="69" nodeType="afterEffect" presetClass="entr" presetID="22" presetSubtype="4">
                                  <p:stCondLst>
                                    <p:cond delay="0"/>
                                  </p:stCondLst>
                                  <p:childTnLst>
                                    <p:set>
                                      <p:cBhvr>
                                        <p:cTn dur="1" fill="hold" id="70">
                                          <p:stCondLst>
                                            <p:cond delay="0"/>
                                          </p:stCondLst>
                                        </p:cTn>
                                        <p:tgtEl>
                                          <p:spTgt spid="3"/>
                                        </p:tgtEl>
                                        <p:attrNameLst>
                                          <p:attrName>style.visibility</p:attrName>
                                        </p:attrNameLst>
                                      </p:cBhvr>
                                      <p:to>
                                        <p:strVal val="visible"/>
                                      </p:to>
                                    </p:set>
                                    <p:animEffect filter="wipe(down)" transition="in">
                                      <p:cBhvr>
                                        <p:cTn dur="500" id="71"/>
                                        <p:tgtEl>
                                          <p:spTgt spid="3"/>
                                        </p:tgtEl>
                                      </p:cBhvr>
                                    </p:animEffect>
                                  </p:childTnLst>
                                </p:cTn>
                              </p:par>
                            </p:childTnLst>
                          </p:cTn>
                        </p:par>
                        <p:par>
                          <p:cTn fill="hold" id="72" nodeType="afterGroup">
                            <p:stCondLst>
                              <p:cond delay="8000"/>
                            </p:stCondLst>
                            <p:childTnLst>
                              <p:par>
                                <p:cTn fill="hold" grpId="0" id="73" nodeType="afterEffect" presetClass="entr" presetID="22" presetSubtype="4">
                                  <p:stCondLst>
                                    <p:cond delay="0"/>
                                  </p:stCondLst>
                                  <p:childTnLst>
                                    <p:set>
                                      <p:cBhvr>
                                        <p:cTn dur="1" fill="hold" id="74">
                                          <p:stCondLst>
                                            <p:cond delay="0"/>
                                          </p:stCondLst>
                                        </p:cTn>
                                        <p:tgtEl>
                                          <p:spTgt spid="7183"/>
                                        </p:tgtEl>
                                        <p:attrNameLst>
                                          <p:attrName>style.visibility</p:attrName>
                                        </p:attrNameLst>
                                      </p:cBhvr>
                                      <p:to>
                                        <p:strVal val="visible"/>
                                      </p:to>
                                    </p:set>
                                    <p:animEffect filter="wipe(down)" transition="in">
                                      <p:cBhvr>
                                        <p:cTn dur="500" id="75"/>
                                        <p:tgtEl>
                                          <p:spTgt spid="718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170"/>
      <p:bldP grpId="0" spid="7171"/>
      <p:bldP grpId="0" spid="7172"/>
      <p:bldP grpId="0" spid="7173"/>
      <p:bldP grpId="0" spid="7174"/>
      <p:bldP grpId="0" spid="7176"/>
      <p:bldP grpId="0" spid="7177"/>
      <p:bldP grpId="0" spid="7178"/>
      <p:bldP grpId="0" spid="7179"/>
      <p:bldP grpId="0" spid="7180"/>
      <p:bldP grpId="0" spid="7183"/>
      <p:bldP grpId="0" spid="7184"/>
      <p:bldP grpId="0" spid="7185"/>
      <p:bldP grpId="0" spid="7186"/>
      <p:bldP grpId="0" spid="718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1"/>
          <p:cNvGrpSpPr/>
          <p:nvPr/>
        </p:nvGrpSpPr>
        <p:grpSpPr>
          <a:xfrm>
            <a:off x="4218697" y="1430956"/>
            <a:ext cx="3826866" cy="4616612"/>
            <a:chExt cx="7656017" cy="9235797"/>
          </a:xfrm>
        </p:grpSpPr>
        <p:sp>
          <p:nvSpPr>
            <p:cNvPr id="36866" name="AutoShape 2"/>
            <p:cNvSpPr/>
            <p:nvPr/>
          </p:nvSpPr>
          <p:spPr bwMode="auto">
            <a:xfrm>
              <a:off x="0" y="0"/>
              <a:ext cx="7656017" cy="8765911"/>
            </a:xfrm>
            <a:custGeom>
              <a:gdLst>
                <a:gd fmla="*/ 3828009 w 21478" name="T0"/>
                <a:gd fmla="*/ 4418202 h 21513" name="T1"/>
                <a:gd fmla="*/ 3828009 w 21478" name="T2"/>
                <a:gd fmla="*/ 4418202 h 21513" name="T3"/>
                <a:gd fmla="*/ 3828009 w 21478" name="T4"/>
                <a:gd fmla="*/ 4418202 h 21513" name="T5"/>
                <a:gd fmla="*/ 3828009 w 21478" name="T6"/>
                <a:gd fmla="*/ 4418202 h 21513"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513" w="21478">
                  <a:moveTo>
                    <a:pt x="4795" y="18732"/>
                  </a:moveTo>
                  <a:cubicBezTo>
                    <a:pt x="5386" y="17487"/>
                    <a:pt x="5279" y="16073"/>
                    <a:pt x="4506" y="14906"/>
                  </a:cubicBezTo>
                  <a:cubicBezTo>
                    <a:pt x="4367" y="14697"/>
                    <a:pt x="4208" y="14498"/>
                    <a:pt x="4030" y="14313"/>
                  </a:cubicBezTo>
                  <a:cubicBezTo>
                    <a:pt x="2650" y="13526"/>
                    <a:pt x="1575" y="12439"/>
                    <a:pt x="880" y="11191"/>
                  </a:cubicBezTo>
                  <a:cubicBezTo>
                    <a:pt x="213" y="9996"/>
                    <a:pt x="-106" y="8647"/>
                    <a:pt x="31" y="7270"/>
                  </a:cubicBezTo>
                  <a:cubicBezTo>
                    <a:pt x="144" y="6136"/>
                    <a:pt x="577" y="5045"/>
                    <a:pt x="1292" y="4093"/>
                  </a:cubicBezTo>
                  <a:cubicBezTo>
                    <a:pt x="2009" y="3076"/>
                    <a:pt x="2975" y="2221"/>
                    <a:pt x="4111" y="1584"/>
                  </a:cubicBezTo>
                  <a:cubicBezTo>
                    <a:pt x="5290" y="922"/>
                    <a:pt x="6632" y="507"/>
                    <a:pt x="8023" y="261"/>
                  </a:cubicBezTo>
                  <a:cubicBezTo>
                    <a:pt x="9991" y="-87"/>
                    <a:pt x="12019" y="-87"/>
                    <a:pt x="13988" y="259"/>
                  </a:cubicBezTo>
                  <a:cubicBezTo>
                    <a:pt x="14807" y="409"/>
                    <a:pt x="15607" y="623"/>
                    <a:pt x="16382" y="898"/>
                  </a:cubicBezTo>
                  <a:cubicBezTo>
                    <a:pt x="17093" y="1150"/>
                    <a:pt x="17776" y="1446"/>
                    <a:pt x="18449" y="1768"/>
                  </a:cubicBezTo>
                  <a:cubicBezTo>
                    <a:pt x="19172" y="2114"/>
                    <a:pt x="19730" y="2635"/>
                    <a:pt x="20130" y="3083"/>
                  </a:cubicBezTo>
                  <a:cubicBezTo>
                    <a:pt x="20410" y="3396"/>
                    <a:pt x="20510" y="3769"/>
                    <a:pt x="20175" y="3950"/>
                  </a:cubicBezTo>
                  <a:cubicBezTo>
                    <a:pt x="20089" y="3996"/>
                    <a:pt x="19988" y="4007"/>
                    <a:pt x="19892" y="4021"/>
                  </a:cubicBezTo>
                  <a:cubicBezTo>
                    <a:pt x="19766" y="4040"/>
                    <a:pt x="19642" y="4067"/>
                    <a:pt x="19518" y="4103"/>
                  </a:cubicBezTo>
                  <a:cubicBezTo>
                    <a:pt x="19362" y="4131"/>
                    <a:pt x="19241" y="4238"/>
                    <a:pt x="19211" y="4374"/>
                  </a:cubicBezTo>
                  <a:cubicBezTo>
                    <a:pt x="19169" y="4558"/>
                    <a:pt x="19301" y="4725"/>
                    <a:pt x="19407" y="4888"/>
                  </a:cubicBezTo>
                  <a:cubicBezTo>
                    <a:pt x="19711" y="5354"/>
                    <a:pt x="19813" y="5853"/>
                    <a:pt x="19873" y="6355"/>
                  </a:cubicBezTo>
                  <a:cubicBezTo>
                    <a:pt x="19936" y="6893"/>
                    <a:pt x="19957" y="7452"/>
                    <a:pt x="19868" y="8014"/>
                  </a:cubicBezTo>
                  <a:cubicBezTo>
                    <a:pt x="19773" y="8618"/>
                    <a:pt x="19552" y="9232"/>
                    <a:pt x="19558" y="9842"/>
                  </a:cubicBezTo>
                  <a:cubicBezTo>
                    <a:pt x="19566" y="10497"/>
                    <a:pt x="19841" y="11132"/>
                    <a:pt x="20363" y="11601"/>
                  </a:cubicBezTo>
                  <a:cubicBezTo>
                    <a:pt x="20589" y="11804"/>
                    <a:pt x="20856" y="11968"/>
                    <a:pt x="21101" y="12154"/>
                  </a:cubicBezTo>
                  <a:cubicBezTo>
                    <a:pt x="21288" y="12296"/>
                    <a:pt x="21464" y="12458"/>
                    <a:pt x="21477" y="12666"/>
                  </a:cubicBezTo>
                  <a:cubicBezTo>
                    <a:pt x="21493" y="12926"/>
                    <a:pt x="21258" y="13131"/>
                    <a:pt x="21002" y="13295"/>
                  </a:cubicBezTo>
                  <a:cubicBezTo>
                    <a:pt x="20866" y="13381"/>
                    <a:pt x="20726" y="13462"/>
                    <a:pt x="20580" y="13535"/>
                  </a:cubicBezTo>
                  <a:cubicBezTo>
                    <a:pt x="20330" y="13543"/>
                    <a:pt x="20109" y="13661"/>
                    <a:pt x="19985" y="13842"/>
                  </a:cubicBezTo>
                  <a:cubicBezTo>
                    <a:pt x="19944" y="13902"/>
                    <a:pt x="19914" y="13969"/>
                    <a:pt x="19905" y="14041"/>
                  </a:cubicBezTo>
                  <a:cubicBezTo>
                    <a:pt x="19890" y="14168"/>
                    <a:pt x="19946" y="14294"/>
                    <a:pt x="20056" y="14377"/>
                  </a:cubicBezTo>
                  <a:cubicBezTo>
                    <a:pt x="20132" y="14531"/>
                    <a:pt x="20196" y="14684"/>
                    <a:pt x="20250" y="14838"/>
                  </a:cubicBezTo>
                  <a:cubicBezTo>
                    <a:pt x="20286" y="14941"/>
                    <a:pt x="20320" y="15054"/>
                    <a:pt x="20267" y="15160"/>
                  </a:cubicBezTo>
                  <a:cubicBezTo>
                    <a:pt x="20198" y="15294"/>
                    <a:pt x="19995" y="15356"/>
                    <a:pt x="19971" y="15506"/>
                  </a:cubicBezTo>
                  <a:cubicBezTo>
                    <a:pt x="19958" y="15585"/>
                    <a:pt x="20003" y="15663"/>
                    <a:pt x="20084" y="15700"/>
                  </a:cubicBezTo>
                  <a:cubicBezTo>
                    <a:pt x="20379" y="16058"/>
                    <a:pt x="20033" y="16550"/>
                    <a:pt x="19534" y="16481"/>
                  </a:cubicBezTo>
                  <a:cubicBezTo>
                    <a:pt x="19476" y="16473"/>
                    <a:pt x="19419" y="16454"/>
                    <a:pt x="19369" y="16427"/>
                  </a:cubicBezTo>
                  <a:cubicBezTo>
                    <a:pt x="20003" y="17092"/>
                    <a:pt x="19736" y="18103"/>
                    <a:pt x="18832" y="18456"/>
                  </a:cubicBezTo>
                  <a:cubicBezTo>
                    <a:pt x="18439" y="18609"/>
                    <a:pt x="17996" y="18585"/>
                    <a:pt x="17568" y="18545"/>
                  </a:cubicBezTo>
                  <a:cubicBezTo>
                    <a:pt x="16762" y="18471"/>
                    <a:pt x="15909" y="18366"/>
                    <a:pt x="15220" y="18742"/>
                  </a:cubicBezTo>
                  <a:cubicBezTo>
                    <a:pt x="15072" y="18823"/>
                    <a:pt x="14940" y="18925"/>
                    <a:pt x="14828" y="19042"/>
                  </a:cubicBezTo>
                  <a:cubicBezTo>
                    <a:pt x="14395" y="19484"/>
                    <a:pt x="14095" y="20013"/>
                    <a:pt x="13956" y="20581"/>
                  </a:cubicBezTo>
                  <a:cubicBezTo>
                    <a:pt x="13881" y="20887"/>
                    <a:pt x="13855" y="21200"/>
                    <a:pt x="13876" y="21513"/>
                  </a:cubicBezTo>
                  <a:lnTo>
                    <a:pt x="4795" y="18732"/>
                  </a:lnTo>
                  <a:close/>
                </a:path>
              </a:pathLst>
            </a:custGeom>
            <a:solidFill>
              <a:schemeClr val="bg1">
                <a:lumMod val="85000"/>
              </a:schemeClr>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pPr>
                <a:lnSpc>
                  <a:spcPct val="120000"/>
                </a:lnSpc>
              </a:pPr>
              <a:endParaRPr altLang="en-US" lang="zh-CN" sz="2399">
                <a:latin charset="0" panose="020b0604020202020204" pitchFamily="34" typeface="Arial"/>
                <a:ea charset="-122" pitchFamily="34" typeface="微软雅黑"/>
                <a:sym charset="0" panose="020b0604020202020204" pitchFamily="34" typeface="Arial"/>
              </a:endParaRPr>
            </a:p>
          </p:txBody>
        </p:sp>
        <p:sp>
          <p:nvSpPr>
            <p:cNvPr id="36867" name="AutoShape 3"/>
            <p:cNvSpPr/>
            <p:nvPr/>
          </p:nvSpPr>
          <p:spPr bwMode="auto">
            <a:xfrm>
              <a:off x="1007998" y="7537223"/>
              <a:ext cx="4163742" cy="1698574"/>
            </a:xfrm>
            <a:custGeom>
              <a:gdLst>
                <a:gd fmla="*/ 2081871 w 21600" name="T0"/>
                <a:gd fmla="*/ 849287 h 21600" name="T1"/>
                <a:gd fmla="*/ 2081871 w 21600" name="T2"/>
                <a:gd fmla="*/ 849287 h 21600" name="T3"/>
                <a:gd fmla="*/ 2081871 w 21600" name="T4"/>
                <a:gd fmla="*/ 849287 h 21600" name="T5"/>
                <a:gd fmla="*/ 2081871 w 21600" name="T6"/>
                <a:gd fmla="*/ 849287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0" y="14895"/>
                  </a:moveTo>
                  <a:lnTo>
                    <a:pt x="2391" y="0"/>
                  </a:lnTo>
                  <a:lnTo>
                    <a:pt x="21599" y="11351"/>
                  </a:lnTo>
                  <a:lnTo>
                    <a:pt x="20383" y="21600"/>
                  </a:lnTo>
                  <a:lnTo>
                    <a:pt x="0" y="14895"/>
                  </a:lnTo>
                  <a:close/>
                </a:path>
              </a:pathLst>
            </a:custGeom>
            <a:solidFill>
              <a:schemeClr val="tx1">
                <a:lumMod val="50000"/>
                <a:lumOff val="50000"/>
              </a:schemeClr>
            </a:solidFill>
            <a:ln>
              <a:noFill/>
            </a:ln>
            <a:effectLst/>
            <a:extLs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pPr>
                <a:lnSpc>
                  <a:spcPct val="120000"/>
                </a:lnSpc>
              </a:pPr>
              <a:endParaRPr altLang="en-US" lang="zh-CN" sz="2399">
                <a:latin charset="0" panose="020b0604020202020204" pitchFamily="34" typeface="Arial"/>
                <a:ea charset="-122" pitchFamily="34" typeface="微软雅黑"/>
                <a:sym charset="0" panose="020b0604020202020204" pitchFamily="34" typeface="Arial"/>
              </a:endParaRPr>
            </a:p>
          </p:txBody>
        </p:sp>
      </p:grpSp>
      <p:sp>
        <p:nvSpPr>
          <p:cNvPr id="36869" name="AutoShape 5"/>
          <p:cNvSpPr/>
          <p:nvPr/>
        </p:nvSpPr>
        <p:spPr bwMode="auto">
          <a:xfrm>
            <a:off x="4424203" y="1672183"/>
            <a:ext cx="3145281" cy="2175791"/>
          </a:xfrm>
          <a:custGeom>
            <a:gdLst>
              <a:gd fmla="*/ 3146278 w 21369" name="T0"/>
              <a:gd fmla="*/ 2203287 h 21420" name="T1"/>
              <a:gd fmla="*/ 3146278 w 21369" name="T2"/>
              <a:gd fmla="*/ 2203287 h 21420" name="T3"/>
              <a:gd fmla="*/ 3146278 w 21369" name="T4"/>
              <a:gd fmla="*/ 2203287 h 21420" name="T5"/>
              <a:gd fmla="*/ 3146278 w 21369" name="T6"/>
              <a:gd fmla="*/ 2203287 h 2142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420" w="21369">
                <a:moveTo>
                  <a:pt x="854" y="9342"/>
                </a:moveTo>
                <a:cubicBezTo>
                  <a:pt x="739" y="8499"/>
                  <a:pt x="917" y="7629"/>
                  <a:pt x="1329" y="7011"/>
                </a:cubicBezTo>
                <a:cubicBezTo>
                  <a:pt x="1715" y="6433"/>
                  <a:pt x="2265" y="6148"/>
                  <a:pt x="2663" y="5586"/>
                </a:cubicBezTo>
                <a:cubicBezTo>
                  <a:pt x="3053" y="5036"/>
                  <a:pt x="3257" y="4276"/>
                  <a:pt x="3613" y="3683"/>
                </a:cubicBezTo>
                <a:cubicBezTo>
                  <a:pt x="4190" y="2719"/>
                  <a:pt x="5085" y="2283"/>
                  <a:pt x="5949" y="2546"/>
                </a:cubicBezTo>
                <a:cubicBezTo>
                  <a:pt x="6187" y="2041"/>
                  <a:pt x="6521" y="1648"/>
                  <a:pt x="6911" y="1414"/>
                </a:cubicBezTo>
                <a:cubicBezTo>
                  <a:pt x="7330" y="1164"/>
                  <a:pt x="7792" y="1109"/>
                  <a:pt x="8234" y="1258"/>
                </a:cubicBezTo>
                <a:cubicBezTo>
                  <a:pt x="8595" y="737"/>
                  <a:pt x="9054" y="382"/>
                  <a:pt x="9554" y="238"/>
                </a:cubicBezTo>
                <a:cubicBezTo>
                  <a:pt x="10166" y="61"/>
                  <a:pt x="10802" y="207"/>
                  <a:pt x="11346" y="649"/>
                </a:cubicBezTo>
                <a:cubicBezTo>
                  <a:pt x="12074" y="66"/>
                  <a:pt x="12920" y="-132"/>
                  <a:pt x="13738" y="87"/>
                </a:cubicBezTo>
                <a:cubicBezTo>
                  <a:pt x="14549" y="304"/>
                  <a:pt x="15282" y="918"/>
                  <a:pt x="15816" y="1825"/>
                </a:cubicBezTo>
                <a:cubicBezTo>
                  <a:pt x="16356" y="1598"/>
                  <a:pt x="16937" y="1688"/>
                  <a:pt x="17431" y="2076"/>
                </a:cubicBezTo>
                <a:cubicBezTo>
                  <a:pt x="17904" y="2447"/>
                  <a:pt x="18262" y="3062"/>
                  <a:pt x="18433" y="3799"/>
                </a:cubicBezTo>
                <a:cubicBezTo>
                  <a:pt x="19006" y="3937"/>
                  <a:pt x="19522" y="4382"/>
                  <a:pt x="19878" y="5045"/>
                </a:cubicBezTo>
                <a:cubicBezTo>
                  <a:pt x="20226" y="5694"/>
                  <a:pt x="20396" y="6505"/>
                  <a:pt x="20354" y="7323"/>
                </a:cubicBezTo>
                <a:cubicBezTo>
                  <a:pt x="20829" y="7823"/>
                  <a:pt x="21165" y="8550"/>
                  <a:pt x="21301" y="9375"/>
                </a:cubicBezTo>
                <a:cubicBezTo>
                  <a:pt x="21459" y="10333"/>
                  <a:pt x="21336" y="11343"/>
                  <a:pt x="20962" y="12167"/>
                </a:cubicBezTo>
                <a:cubicBezTo>
                  <a:pt x="21068" y="13766"/>
                  <a:pt x="20604" y="15334"/>
                  <a:pt x="19729" y="16328"/>
                </a:cubicBezTo>
                <a:cubicBezTo>
                  <a:pt x="18952" y="17211"/>
                  <a:pt x="17937" y="17535"/>
                  <a:pt x="16974" y="17207"/>
                </a:cubicBezTo>
                <a:cubicBezTo>
                  <a:pt x="16598" y="17607"/>
                  <a:pt x="16137" y="17806"/>
                  <a:pt x="15670" y="17770"/>
                </a:cubicBezTo>
                <a:cubicBezTo>
                  <a:pt x="15156" y="17731"/>
                  <a:pt x="14671" y="17411"/>
                  <a:pt x="14314" y="16875"/>
                </a:cubicBezTo>
                <a:cubicBezTo>
                  <a:pt x="14139" y="17038"/>
                  <a:pt x="13933" y="17121"/>
                  <a:pt x="13725" y="17116"/>
                </a:cubicBezTo>
                <a:cubicBezTo>
                  <a:pt x="13513" y="17111"/>
                  <a:pt x="13308" y="17014"/>
                  <a:pt x="13135" y="16839"/>
                </a:cubicBezTo>
                <a:cubicBezTo>
                  <a:pt x="12764" y="17306"/>
                  <a:pt x="12328" y="17653"/>
                  <a:pt x="11857" y="17857"/>
                </a:cubicBezTo>
                <a:cubicBezTo>
                  <a:pt x="11381" y="18062"/>
                  <a:pt x="10882" y="18115"/>
                  <a:pt x="10391" y="18214"/>
                </a:cubicBezTo>
                <a:cubicBezTo>
                  <a:pt x="9937" y="18306"/>
                  <a:pt x="9489" y="18437"/>
                  <a:pt x="9074" y="18713"/>
                </a:cubicBezTo>
                <a:cubicBezTo>
                  <a:pt x="8662" y="18986"/>
                  <a:pt x="8298" y="19393"/>
                  <a:pt x="7930" y="19779"/>
                </a:cubicBezTo>
                <a:cubicBezTo>
                  <a:pt x="7500" y="20232"/>
                  <a:pt x="7056" y="20663"/>
                  <a:pt x="6566" y="20949"/>
                </a:cubicBezTo>
                <a:cubicBezTo>
                  <a:pt x="6057" y="21246"/>
                  <a:pt x="5513" y="21379"/>
                  <a:pt x="4961" y="21412"/>
                </a:cubicBezTo>
                <a:cubicBezTo>
                  <a:pt x="4052" y="21468"/>
                  <a:pt x="3137" y="21246"/>
                  <a:pt x="2342" y="20607"/>
                </a:cubicBezTo>
                <a:cubicBezTo>
                  <a:pt x="685" y="19276"/>
                  <a:pt x="-141" y="16498"/>
                  <a:pt x="331" y="13846"/>
                </a:cubicBezTo>
                <a:cubicBezTo>
                  <a:pt x="29" y="13087"/>
                  <a:pt x="-72" y="12195"/>
                  <a:pt x="49" y="11337"/>
                </a:cubicBezTo>
                <a:cubicBezTo>
                  <a:pt x="158" y="10563"/>
                  <a:pt x="441" y="9861"/>
                  <a:pt x="854" y="9342"/>
                </a:cubicBezTo>
                <a:close/>
              </a:path>
            </a:pathLst>
          </a:custGeom>
          <a:solidFill>
            <a:srgbClr val="EDEDED"/>
          </a:solidFill>
          <a:ln cap="flat" cmpd="sng" w="165100">
            <a:solidFill>
              <a:srgbClr val="FFFFFF"/>
            </a:solidFill>
            <a:prstDash val="solid"/>
            <a:miter lim="0"/>
          </a:ln>
          <a:effectLst/>
          <a:extLst>
            <a:ext uri="{AF507438-7753-43E0-B8FC-AC1667EBCBE1}">
              <a14:hiddenEffects>
                <a:effectLst>
                  <a:outerShdw algn="ctr" blurRad="63500" dir="2700000" dist="38099" rotWithShape="0">
                    <a:srgbClr val="000000">
                      <a:alpha val="74997"/>
                    </a:srgbClr>
                  </a:outerShdw>
                </a:effectLst>
              </a14:hiddenEffects>
            </a:ext>
          </a:extLst>
        </p:spPr>
        <p:txBody>
          <a:bodyPr anchor="ctr" bIns="0" lIns="0" rIns="0" tIns="0"/>
          <a:lstStyle/>
          <a:p>
            <a:pPr>
              <a:lnSpc>
                <a:spcPct val="120000"/>
              </a:lnSpc>
            </a:pPr>
            <a:endParaRPr altLang="en-US" lang="zh-CN" sz="2399">
              <a:latin charset="0" panose="020b0604020202020204" pitchFamily="34" typeface="Arial"/>
              <a:ea charset="-122" pitchFamily="34" typeface="微软雅黑"/>
              <a:sym charset="0" panose="020b0604020202020204" pitchFamily="34" typeface="Arial"/>
            </a:endParaRPr>
          </a:p>
        </p:txBody>
      </p:sp>
      <p:sp>
        <p:nvSpPr>
          <p:cNvPr id="36870" name="AutoShape 6"/>
          <p:cNvSpPr/>
          <p:nvPr/>
        </p:nvSpPr>
        <p:spPr bwMode="auto">
          <a:xfrm>
            <a:off x="5409681" y="1878494"/>
            <a:ext cx="1273506" cy="70542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1079" y="21"/>
                </a:moveTo>
                <a:lnTo>
                  <a:pt x="21600" y="21"/>
                </a:lnTo>
                <a:lnTo>
                  <a:pt x="21600" y="21600"/>
                </a:lnTo>
                <a:lnTo>
                  <a:pt x="0" y="21600"/>
                </a:lnTo>
                <a:lnTo>
                  <a:pt x="0" y="0"/>
                </a:lnTo>
                <a:lnTo>
                  <a:pt x="11079" y="21"/>
                </a:lnTo>
                <a:close/>
              </a:path>
            </a:pathLst>
          </a:custGeom>
          <a:solidFill>
            <a:schemeClr val="accent4"/>
          </a:solidFill>
          <a:ln cap="flat" cmpd="sng" w="50800">
            <a:solidFill>
              <a:srgbClr val="FFFFFF"/>
            </a:solidFill>
            <a:prstDash val="solid"/>
            <a:miter lim="0"/>
          </a:ln>
          <a:effectLst/>
          <a:extLst/>
        </p:spPr>
        <p:txBody>
          <a:bodyPr anchor="ctr" bIns="0" lIns="0" rIns="0" tIns="0"/>
          <a:lstStyle/>
          <a:p>
            <a:pPr defTabSz="228503">
              <a:lnSpc>
                <a:spcPct val="120000"/>
              </a:lnSpc>
              <a:defRPr/>
            </a:pPr>
            <a:endParaRPr lang="es-ES" sz="666">
              <a:solidFill>
                <a:srgbClr val="000000"/>
              </a:solidFill>
              <a:latin charset="0" panose="020b0604020202020204" pitchFamily="34" typeface="Arial"/>
              <a:ea charset="-122" pitchFamily="34" typeface="微软雅黑"/>
              <a:sym charset="0" panose="020b0604020202020204" pitchFamily="34" typeface="Arial"/>
            </a:endParaRPr>
          </a:p>
        </p:txBody>
      </p:sp>
      <p:sp>
        <p:nvSpPr>
          <p:cNvPr id="36871" name="AutoShape 7"/>
          <p:cNvSpPr/>
          <p:nvPr/>
        </p:nvSpPr>
        <p:spPr bwMode="auto">
          <a:xfrm>
            <a:off x="4725716" y="2566463"/>
            <a:ext cx="1273506" cy="672892"/>
          </a:xfrm>
          <a:custGeom>
            <a:gdLst>
              <a:gd fmla="*/ 2147483647 w 21600" name="T0"/>
              <a:gd fmla="*/ 2147483647 h 21600" name="T1"/>
              <a:gd fmla="*/ 2147483647 w 21600" name="T2"/>
              <a:gd fmla="*/ 2147483647 h 21600" name="T3"/>
              <a:gd fmla="*/ 2147483647 w 21600" name="T4"/>
              <a:gd fmla="*/ 2147483647 h 21600" name="T5"/>
              <a:gd fmla="*/ 2147483647 w 21600" name="T6"/>
              <a:gd fmla="*/ 2147483647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1079" y="21"/>
                </a:moveTo>
                <a:lnTo>
                  <a:pt x="21600" y="21"/>
                </a:lnTo>
                <a:lnTo>
                  <a:pt x="21600" y="21600"/>
                </a:lnTo>
                <a:lnTo>
                  <a:pt x="0" y="21600"/>
                </a:lnTo>
                <a:lnTo>
                  <a:pt x="0" y="0"/>
                </a:lnTo>
                <a:lnTo>
                  <a:pt x="11079" y="21"/>
                </a:lnTo>
                <a:close/>
              </a:path>
            </a:pathLst>
          </a:custGeom>
          <a:solidFill>
            <a:schemeClr val="accent2"/>
          </a:solidFill>
          <a:ln cap="flat" cmpd="sng" w="50800">
            <a:solidFill>
              <a:srgbClr val="FFFFFF"/>
            </a:solidFill>
            <a:prstDash val="solid"/>
            <a:miter lim="0"/>
          </a:ln>
        </p:spPr>
        <p:txBody>
          <a:bodyPr anchor="ctr" bIns="0" lIns="0" rIns="0" tIns="0"/>
          <a:lstStyle/>
          <a:p>
            <a:pPr>
              <a:lnSpc>
                <a:spcPct val="120000"/>
              </a:lnSpc>
            </a:pPr>
            <a:endParaRPr altLang="en-US" lang="zh-CN" sz="2399">
              <a:latin charset="0" panose="020b0604020202020204" pitchFamily="34" typeface="Arial"/>
              <a:ea charset="-122" pitchFamily="34" typeface="微软雅黑"/>
              <a:sym charset="0" panose="020b0604020202020204" pitchFamily="34" typeface="Arial"/>
            </a:endParaRPr>
          </a:p>
        </p:txBody>
      </p:sp>
      <p:sp>
        <p:nvSpPr>
          <p:cNvPr id="36872" name="AutoShape 8"/>
          <p:cNvSpPr/>
          <p:nvPr/>
        </p:nvSpPr>
        <p:spPr bwMode="auto">
          <a:xfrm>
            <a:off x="4944715" y="3063194"/>
            <a:ext cx="536380" cy="791918"/>
          </a:xfrm>
          <a:custGeom>
            <a:gdLst>
              <a:gd fmla="*/ 10800 w 21600" name="T0"/>
              <a:gd fmla="*/ 10770 h 21540" name="T1"/>
              <a:gd fmla="*/ 10800 w 21600" name="T2"/>
              <a:gd fmla="*/ 10770 h 21540" name="T3"/>
              <a:gd fmla="*/ 10800 w 21600" name="T4"/>
              <a:gd fmla="*/ 10770 h 21540" name="T5"/>
              <a:gd fmla="*/ 10800 w 21600" name="T6"/>
              <a:gd fmla="*/ 10770 h 21540" name="T7"/>
            </a:gdLst>
            <a:cxnLst>
              <a:cxn ang="0">
                <a:pos x="T0" y="T1"/>
              </a:cxn>
              <a:cxn ang="0">
                <a:pos x="T2" y="T3"/>
              </a:cxn>
              <a:cxn ang="0">
                <a:pos x="T4" y="T5"/>
              </a:cxn>
              <a:cxn ang="0">
                <a:pos x="T6" y="T7"/>
              </a:cxn>
            </a:cxnLst>
            <a:rect b="b" l="0" r="r" t="0"/>
            <a:pathLst>
              <a:path h="21540" w="21600">
                <a:moveTo>
                  <a:pt x="225" y="0"/>
                </a:moveTo>
                <a:lnTo>
                  <a:pt x="0" y="21037"/>
                </a:lnTo>
                <a:cubicBezTo>
                  <a:pt x="2786" y="21453"/>
                  <a:pt x="5671" y="21599"/>
                  <a:pt x="8551" y="21517"/>
                </a:cubicBezTo>
                <a:cubicBezTo>
                  <a:pt x="11828" y="21424"/>
                  <a:pt x="15063" y="21051"/>
                  <a:pt x="18082" y="20227"/>
                </a:cubicBezTo>
                <a:cubicBezTo>
                  <a:pt x="19301" y="19894"/>
                  <a:pt x="20462" y="19476"/>
                  <a:pt x="21599" y="19027"/>
                </a:cubicBezTo>
                <a:lnTo>
                  <a:pt x="21599" y="0"/>
                </a:lnTo>
                <a:lnTo>
                  <a:pt x="225" y="0"/>
                </a:lnTo>
                <a:close/>
              </a:path>
            </a:pathLst>
          </a:custGeom>
          <a:solidFill>
            <a:schemeClr val="accent5"/>
          </a:solidFill>
          <a:ln cap="flat" cmpd="sng" w="50800">
            <a:solidFill>
              <a:srgbClr val="FFFFFF"/>
            </a:solidFill>
            <a:prstDash val="solid"/>
            <a:miter lim="0"/>
          </a:ln>
          <a:effectLst/>
          <a:extLst/>
        </p:spPr>
        <p:txBody>
          <a:bodyPr anchor="ctr" bIns="0" lIns="0" rIns="0" tIns="0"/>
          <a:lstStyle/>
          <a:p>
            <a:pPr defTabSz="228503">
              <a:lnSpc>
                <a:spcPct val="120000"/>
              </a:lnSpc>
              <a:defRPr/>
            </a:pPr>
            <a:endParaRPr lang="es-ES" sz="666">
              <a:solidFill>
                <a:srgbClr val="000000"/>
              </a:solidFill>
              <a:latin charset="0" panose="020b0604020202020204" pitchFamily="34" typeface="Arial"/>
              <a:ea charset="-122" pitchFamily="34" typeface="微软雅黑"/>
              <a:sym charset="0" panose="020b0604020202020204" pitchFamily="34" typeface="Arial"/>
            </a:endParaRPr>
          </a:p>
        </p:txBody>
      </p:sp>
      <p:sp>
        <p:nvSpPr>
          <p:cNvPr id="36873" name="AutoShape 9"/>
          <p:cNvSpPr/>
          <p:nvPr/>
        </p:nvSpPr>
        <p:spPr bwMode="auto">
          <a:xfrm>
            <a:off x="6521321" y="2556939"/>
            <a:ext cx="772831" cy="925226"/>
          </a:xfrm>
          <a:custGeom>
            <a:gdLst>
              <a:gd fmla="*/ 10549 w 21098" name="T0"/>
              <a:gd fmla="*/ 10762 h 21524" name="T1"/>
              <a:gd fmla="*/ 10549 w 21098" name="T2"/>
              <a:gd fmla="*/ 10762 h 21524" name="T3"/>
              <a:gd fmla="*/ 10549 w 21098" name="T4"/>
              <a:gd fmla="*/ 10762 h 21524" name="T5"/>
              <a:gd fmla="*/ 10549 w 21098" name="T6"/>
              <a:gd fmla="*/ 10762 h 21524" name="T7"/>
            </a:gdLst>
            <a:cxnLst>
              <a:cxn ang="0">
                <a:pos x="T0" y="T1"/>
              </a:cxn>
              <a:cxn ang="0">
                <a:pos x="T2" y="T3"/>
              </a:cxn>
              <a:cxn ang="0">
                <a:pos x="T4" y="T5"/>
              </a:cxn>
              <a:cxn ang="0">
                <a:pos x="T6" y="T7"/>
              </a:cxn>
            </a:cxnLst>
            <a:rect b="b" l="0" r="r" t="0"/>
            <a:pathLst>
              <a:path h="21524" w="21098">
                <a:moveTo>
                  <a:pt x="0" y="0"/>
                </a:moveTo>
                <a:lnTo>
                  <a:pt x="0" y="19579"/>
                </a:lnTo>
                <a:cubicBezTo>
                  <a:pt x="71" y="19551"/>
                  <a:pt x="141" y="19520"/>
                  <a:pt x="211" y="19488"/>
                </a:cubicBezTo>
                <a:cubicBezTo>
                  <a:pt x="280" y="19457"/>
                  <a:pt x="349" y="19424"/>
                  <a:pt x="416" y="19388"/>
                </a:cubicBezTo>
                <a:cubicBezTo>
                  <a:pt x="1853" y="20660"/>
                  <a:pt x="3804" y="21420"/>
                  <a:pt x="5874" y="21514"/>
                </a:cubicBezTo>
                <a:cubicBezTo>
                  <a:pt x="7755" y="21599"/>
                  <a:pt x="9613" y="21127"/>
                  <a:pt x="11132" y="20178"/>
                </a:cubicBezTo>
                <a:cubicBezTo>
                  <a:pt x="11717" y="20296"/>
                  <a:pt x="12307" y="20374"/>
                  <a:pt x="12897" y="20418"/>
                </a:cubicBezTo>
                <a:cubicBezTo>
                  <a:pt x="13488" y="20462"/>
                  <a:pt x="14079" y="20471"/>
                  <a:pt x="14667" y="20451"/>
                </a:cubicBezTo>
                <a:cubicBezTo>
                  <a:pt x="18222" y="18458"/>
                  <a:pt x="20548" y="15220"/>
                  <a:pt x="21011" y="11618"/>
                </a:cubicBezTo>
                <a:cubicBezTo>
                  <a:pt x="21600" y="7042"/>
                  <a:pt x="19155" y="2566"/>
                  <a:pt x="14667" y="0"/>
                </a:cubicBezTo>
                <a:lnTo>
                  <a:pt x="0" y="0"/>
                </a:lnTo>
                <a:close/>
              </a:path>
            </a:pathLst>
          </a:custGeom>
          <a:solidFill>
            <a:schemeClr val="accent3"/>
          </a:solidFill>
          <a:ln cap="flat" cmpd="sng" w="50800">
            <a:solidFill>
              <a:srgbClr val="FFFFFF"/>
            </a:solidFill>
            <a:prstDash val="solid"/>
            <a:miter lim="0"/>
          </a:ln>
          <a:effectLst/>
          <a:extLst/>
        </p:spPr>
        <p:txBody>
          <a:bodyPr anchor="ctr" bIns="0" lIns="0" rIns="0" tIns="0"/>
          <a:lstStyle/>
          <a:p>
            <a:pPr>
              <a:lnSpc>
                <a:spcPct val="120000"/>
              </a:lnSpc>
              <a:defRPr/>
            </a:pPr>
            <a:endParaRPr lang="es-ES" sz="2799">
              <a:effectLst>
                <a:outerShdw algn="tl" blurRad="38100" dir="2700000" dist="38100">
                  <a:srgbClr val="000000"/>
                </a:outerShdw>
              </a:effectLst>
              <a:latin charset="0" panose="020b0604020202020204" pitchFamily="34" typeface="Arial"/>
              <a:ea charset="-122" pitchFamily="34" typeface="微软雅黑"/>
              <a:cs charset="0" typeface="Gill Sans"/>
              <a:sym charset="0" panose="020b0604020202020204" pitchFamily="34" typeface="Arial"/>
            </a:endParaRPr>
          </a:p>
        </p:txBody>
      </p:sp>
      <p:sp>
        <p:nvSpPr>
          <p:cNvPr id="36874" name="AutoShape 10"/>
          <p:cNvSpPr/>
          <p:nvPr/>
        </p:nvSpPr>
        <p:spPr bwMode="auto">
          <a:xfrm>
            <a:off x="4454355" y="3063196"/>
            <a:ext cx="654605" cy="774461"/>
          </a:xfrm>
          <a:custGeom>
            <a:gdLst>
              <a:gd fmla="+- 0 11100 1478" name="T0"/>
              <a:gd fmla="*/ T0 w 19245" name="T1"/>
              <a:gd fmla="*/ 10800 h 21600" name="T2"/>
              <a:gd fmla="+- 0 11100 1478" name="T3"/>
              <a:gd fmla="*/ T3 w 19245" name="T4"/>
              <a:gd fmla="*/ 10800 h 21600" name="T5"/>
              <a:gd fmla="+- 0 11100 1478" name="T6"/>
              <a:gd fmla="*/ T6 w 19245" name="T7"/>
              <a:gd fmla="*/ 10800 h 21600" name="T8"/>
              <a:gd fmla="+- 0 11100 1478" name="T9"/>
              <a:gd fmla="*/ T9 w 19245" name="T10"/>
              <a:gd fmla="*/ 10800 h 21600" name="T11"/>
            </a:gdLst>
            <a:cxnLst>
              <a:cxn ang="0">
                <a:pos x="T1" y="T2"/>
              </a:cxn>
              <a:cxn ang="0">
                <a:pos x="T4" y="T5"/>
              </a:cxn>
              <a:cxn ang="0">
                <a:pos x="T7" y="T8"/>
              </a:cxn>
              <a:cxn ang="0">
                <a:pos x="T10" y="T11"/>
              </a:cxn>
            </a:cxnLst>
            <a:rect b="b" l="0" r="r" t="0"/>
            <a:pathLst>
              <a:path h="21600" w="19245">
                <a:moveTo>
                  <a:pt x="298" y="0"/>
                </a:moveTo>
                <a:cubicBezTo>
                  <a:pt x="387" y="168"/>
                  <a:pt x="471" y="339"/>
                  <a:pt x="571" y="503"/>
                </a:cubicBezTo>
                <a:cubicBezTo>
                  <a:pt x="-1478" y="8064"/>
                  <a:pt x="2108" y="15983"/>
                  <a:pt x="9303" y="19782"/>
                </a:cubicBezTo>
                <a:cubicBezTo>
                  <a:pt x="10930" y="20641"/>
                  <a:pt x="12677" y="21227"/>
                  <a:pt x="14478" y="21599"/>
                </a:cubicBezTo>
                <a:lnTo>
                  <a:pt x="14478" y="15716"/>
                </a:lnTo>
                <a:lnTo>
                  <a:pt x="15432" y="15716"/>
                </a:lnTo>
                <a:cubicBezTo>
                  <a:pt x="15685" y="16323"/>
                  <a:pt x="16305" y="16721"/>
                  <a:pt x="16994" y="16718"/>
                </a:cubicBezTo>
                <a:cubicBezTo>
                  <a:pt x="19586" y="16704"/>
                  <a:pt x="20121" y="13233"/>
                  <a:pt x="17633" y="12515"/>
                </a:cubicBezTo>
                <a:cubicBezTo>
                  <a:pt x="16668" y="12236"/>
                  <a:pt x="15651" y="12775"/>
                  <a:pt x="15401" y="13702"/>
                </a:cubicBezTo>
                <a:lnTo>
                  <a:pt x="14484" y="13702"/>
                </a:lnTo>
                <a:lnTo>
                  <a:pt x="14648" y="0"/>
                </a:lnTo>
                <a:lnTo>
                  <a:pt x="298" y="0"/>
                </a:lnTo>
                <a:close/>
              </a:path>
            </a:pathLst>
          </a:custGeom>
          <a:solidFill>
            <a:schemeClr val="accent3"/>
          </a:solidFill>
          <a:ln cap="flat" cmpd="sng" w="50800">
            <a:solidFill>
              <a:srgbClr val="FFFFFF"/>
            </a:solidFill>
            <a:prstDash val="solid"/>
            <a:miter lim="0"/>
          </a:ln>
          <a:effectLst/>
          <a:extLst/>
        </p:spPr>
        <p:txBody>
          <a:bodyPr anchor="ctr" bIns="0" lIns="0" rIns="0" tIns="0"/>
          <a:lstStyle/>
          <a:p>
            <a:pPr defTabSz="228503">
              <a:lnSpc>
                <a:spcPct val="120000"/>
              </a:lnSpc>
              <a:defRPr/>
            </a:pPr>
            <a:endParaRPr lang="es-ES" sz="666">
              <a:solidFill>
                <a:srgbClr val="000000"/>
              </a:solidFill>
              <a:latin charset="0" panose="020b0604020202020204" pitchFamily="34" typeface="Arial"/>
              <a:ea charset="-122" pitchFamily="34" typeface="微软雅黑"/>
              <a:sym charset="0" panose="020b0604020202020204" pitchFamily="34" typeface="Arial"/>
            </a:endParaRPr>
          </a:p>
        </p:txBody>
      </p:sp>
      <p:sp>
        <p:nvSpPr>
          <p:cNvPr id="36875" name="AutoShape 11"/>
          <p:cNvSpPr/>
          <p:nvPr/>
        </p:nvSpPr>
        <p:spPr bwMode="auto">
          <a:xfrm>
            <a:off x="5478714" y="3063196"/>
            <a:ext cx="1041816" cy="70145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19" y="0"/>
                </a:moveTo>
                <a:lnTo>
                  <a:pt x="0" y="21600"/>
                </a:lnTo>
                <a:cubicBezTo>
                  <a:pt x="830" y="20884"/>
                  <a:pt x="1631" y="20081"/>
                  <a:pt x="2411" y="19235"/>
                </a:cubicBezTo>
                <a:cubicBezTo>
                  <a:pt x="3534" y="18019"/>
                  <a:pt x="4646" y="16740"/>
                  <a:pt x="5908" y="15878"/>
                </a:cubicBezTo>
                <a:cubicBezTo>
                  <a:pt x="7178" y="15011"/>
                  <a:pt x="8544" y="14597"/>
                  <a:pt x="9932" y="14308"/>
                </a:cubicBezTo>
                <a:cubicBezTo>
                  <a:pt x="11435" y="13995"/>
                  <a:pt x="12961" y="13826"/>
                  <a:pt x="14416" y="13180"/>
                </a:cubicBezTo>
                <a:cubicBezTo>
                  <a:pt x="15859" y="12539"/>
                  <a:pt x="17193" y="11446"/>
                  <a:pt x="18328" y="9974"/>
                </a:cubicBezTo>
                <a:cubicBezTo>
                  <a:pt x="18856" y="10526"/>
                  <a:pt x="19483" y="10831"/>
                  <a:pt x="20129" y="10848"/>
                </a:cubicBezTo>
                <a:cubicBezTo>
                  <a:pt x="20639" y="10862"/>
                  <a:pt x="21143" y="10686"/>
                  <a:pt x="21599" y="10357"/>
                </a:cubicBezTo>
                <a:lnTo>
                  <a:pt x="21599" y="70"/>
                </a:lnTo>
                <a:lnTo>
                  <a:pt x="6249" y="70"/>
                </a:lnTo>
                <a:lnTo>
                  <a:pt x="6249" y="836"/>
                </a:lnTo>
                <a:cubicBezTo>
                  <a:pt x="6743" y="810"/>
                  <a:pt x="7181" y="1297"/>
                  <a:pt x="7306" y="2007"/>
                </a:cubicBezTo>
                <a:cubicBezTo>
                  <a:pt x="7889" y="5320"/>
                  <a:pt x="4046" y="6081"/>
                  <a:pt x="3878" y="2666"/>
                </a:cubicBezTo>
                <a:cubicBezTo>
                  <a:pt x="3837" y="1841"/>
                  <a:pt x="4186" y="1084"/>
                  <a:pt x="4717" y="836"/>
                </a:cubicBezTo>
                <a:lnTo>
                  <a:pt x="4717" y="0"/>
                </a:lnTo>
                <a:lnTo>
                  <a:pt x="119" y="0"/>
                </a:lnTo>
                <a:close/>
              </a:path>
            </a:pathLst>
          </a:custGeom>
          <a:solidFill>
            <a:schemeClr val="accent6"/>
          </a:solidFill>
          <a:ln cap="flat" cmpd="sng" w="50800">
            <a:solidFill>
              <a:srgbClr val="FFFFFF"/>
            </a:solidFill>
            <a:prstDash val="solid"/>
            <a:miter lim="0"/>
          </a:ln>
          <a:effectLst/>
          <a:extLst/>
        </p:spPr>
        <p:txBody>
          <a:bodyPr anchor="ctr" bIns="0" lIns="0" rIns="0" tIns="0"/>
          <a:lstStyle/>
          <a:p>
            <a:pPr defTabSz="228503">
              <a:lnSpc>
                <a:spcPct val="120000"/>
              </a:lnSpc>
              <a:defRPr/>
            </a:pPr>
            <a:endParaRPr lang="es-ES" sz="666">
              <a:solidFill>
                <a:srgbClr val="000000"/>
              </a:solidFill>
              <a:latin charset="0" panose="020b0604020202020204" pitchFamily="34" typeface="Arial"/>
              <a:ea charset="-122" pitchFamily="34" typeface="微软雅黑"/>
              <a:sym charset="0" panose="020b0604020202020204" pitchFamily="34" typeface="Arial"/>
            </a:endParaRPr>
          </a:p>
        </p:txBody>
      </p:sp>
      <p:sp>
        <p:nvSpPr>
          <p:cNvPr id="36876" name="AutoShape 12"/>
          <p:cNvSpPr/>
          <p:nvPr/>
        </p:nvSpPr>
        <p:spPr bwMode="auto">
          <a:xfrm>
            <a:off x="7060081" y="2556144"/>
            <a:ext cx="517336" cy="879998"/>
          </a:xfrm>
          <a:custGeom>
            <a:gdLst>
              <a:gd fmla="*/ 10528 w 21057" name="T0"/>
              <a:gd fmla="*/ 10800 h 21600" name="T1"/>
              <a:gd fmla="*/ 10528 w 21057" name="T2"/>
              <a:gd fmla="*/ 10800 h 21600" name="T3"/>
              <a:gd fmla="*/ 10528 w 21057" name="T4"/>
              <a:gd fmla="*/ 10800 h 21600" name="T5"/>
              <a:gd fmla="*/ 10528 w 21057" name="T6"/>
              <a:gd fmla="*/ 10800 h 21600" name="T7"/>
            </a:gdLst>
            <a:cxnLst>
              <a:cxn ang="0">
                <a:pos x="T0" y="T1"/>
              </a:cxn>
              <a:cxn ang="0">
                <a:pos x="T2" y="T3"/>
              </a:cxn>
              <a:cxn ang="0">
                <a:pos x="T4" y="T5"/>
              </a:cxn>
              <a:cxn ang="0">
                <a:pos x="T6" y="T7"/>
              </a:cxn>
            </a:cxnLst>
            <a:rect b="b" l="0" r="r" t="0"/>
            <a:pathLst>
              <a:path h="21600" w="21057">
                <a:moveTo>
                  <a:pt x="0" y="0"/>
                </a:moveTo>
                <a:lnTo>
                  <a:pt x="0" y="12797"/>
                </a:lnTo>
                <a:lnTo>
                  <a:pt x="1211" y="12797"/>
                </a:lnTo>
                <a:cubicBezTo>
                  <a:pt x="1615" y="12109"/>
                  <a:pt x="2745" y="11677"/>
                  <a:pt x="3949" y="11748"/>
                </a:cubicBezTo>
                <a:cubicBezTo>
                  <a:pt x="7422" y="11952"/>
                  <a:pt x="8077" y="14818"/>
                  <a:pt x="4876" y="15575"/>
                </a:cubicBezTo>
                <a:cubicBezTo>
                  <a:pt x="3239" y="15962"/>
                  <a:pt x="1434" y="15323"/>
                  <a:pt x="1197" y="14272"/>
                </a:cubicBezTo>
                <a:lnTo>
                  <a:pt x="7" y="14272"/>
                </a:lnTo>
                <a:lnTo>
                  <a:pt x="7" y="21600"/>
                </a:lnTo>
                <a:cubicBezTo>
                  <a:pt x="4044" y="21494"/>
                  <a:pt x="7976" y="20651"/>
                  <a:pt x="11220" y="19110"/>
                </a:cubicBezTo>
                <a:cubicBezTo>
                  <a:pt x="16471" y="16615"/>
                  <a:pt x="19258" y="12682"/>
                  <a:pt x="18620" y="8669"/>
                </a:cubicBezTo>
                <a:cubicBezTo>
                  <a:pt x="20865" y="6602"/>
                  <a:pt x="21600" y="4068"/>
                  <a:pt x="20652" y="1664"/>
                </a:cubicBezTo>
                <a:cubicBezTo>
                  <a:pt x="20424" y="1087"/>
                  <a:pt x="20095" y="532"/>
                  <a:pt x="19689" y="0"/>
                </a:cubicBezTo>
                <a:lnTo>
                  <a:pt x="0" y="0"/>
                </a:lnTo>
                <a:close/>
              </a:path>
            </a:pathLst>
          </a:custGeom>
          <a:solidFill>
            <a:schemeClr val="accent4"/>
          </a:solidFill>
          <a:ln cap="flat" cmpd="sng" w="50800">
            <a:solidFill>
              <a:srgbClr val="FFFFFF"/>
            </a:solidFill>
            <a:prstDash val="solid"/>
            <a:miter lim="0"/>
          </a:ln>
          <a:effectLst/>
          <a:extLst/>
        </p:spPr>
        <p:txBody>
          <a:bodyPr anchor="ctr" bIns="0" lIns="0" rIns="0" tIns="0"/>
          <a:lstStyle/>
          <a:p>
            <a:pPr defTabSz="228503">
              <a:lnSpc>
                <a:spcPct val="120000"/>
              </a:lnSpc>
              <a:defRPr/>
            </a:pPr>
            <a:endParaRPr lang="es-ES" sz="666">
              <a:solidFill>
                <a:srgbClr val="000000"/>
              </a:solidFill>
              <a:latin charset="0" panose="020b0604020202020204" pitchFamily="34" typeface="Arial"/>
              <a:ea charset="-122" pitchFamily="34" typeface="微软雅黑"/>
              <a:sym charset="0" panose="020b0604020202020204" pitchFamily="34" typeface="Arial"/>
            </a:endParaRPr>
          </a:p>
        </p:txBody>
      </p:sp>
      <p:sp>
        <p:nvSpPr>
          <p:cNvPr id="36877" name="AutoShape 13"/>
          <p:cNvSpPr/>
          <p:nvPr/>
        </p:nvSpPr>
        <p:spPr bwMode="auto">
          <a:xfrm>
            <a:off x="6527667" y="1699954"/>
            <a:ext cx="1015631" cy="1032351"/>
          </a:xfrm>
          <a:custGeom>
            <a:gdLst>
              <a:gd fmla="*/ 2147483647 w 21600" name="T0"/>
              <a:gd fmla="*/ 2147483647 h 20867" name="T1"/>
              <a:gd fmla="*/ 2147483647 w 21600" name="T2"/>
              <a:gd fmla="*/ 2147483647 h 20867" name="T3"/>
              <a:gd fmla="*/ 2147483647 w 21600" name="T4"/>
              <a:gd fmla="*/ 2147483647 h 20867" name="T5"/>
              <a:gd fmla="*/ 2147483647 w 21600" name="T6"/>
              <a:gd fmla="*/ 2147483647 h 20867"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0867" w="21600">
                <a:moveTo>
                  <a:pt x="0" y="0"/>
                </a:moveTo>
                <a:lnTo>
                  <a:pt x="0" y="11817"/>
                </a:lnTo>
                <a:lnTo>
                  <a:pt x="670" y="11817"/>
                </a:lnTo>
                <a:cubicBezTo>
                  <a:pt x="819" y="11277"/>
                  <a:pt x="1371" y="10930"/>
                  <a:pt x="1950" y="11016"/>
                </a:cubicBezTo>
                <a:cubicBezTo>
                  <a:pt x="4049" y="11329"/>
                  <a:pt x="3427" y="14545"/>
                  <a:pt x="1381" y="14002"/>
                </a:cubicBezTo>
                <a:cubicBezTo>
                  <a:pt x="862" y="13865"/>
                  <a:pt x="548" y="13365"/>
                  <a:pt x="662" y="12865"/>
                </a:cubicBezTo>
                <a:lnTo>
                  <a:pt x="14" y="12865"/>
                </a:lnTo>
                <a:lnTo>
                  <a:pt x="14" y="17431"/>
                </a:lnTo>
                <a:lnTo>
                  <a:pt x="4560" y="17431"/>
                </a:lnTo>
                <a:lnTo>
                  <a:pt x="4519" y="17892"/>
                </a:lnTo>
                <a:cubicBezTo>
                  <a:pt x="3847" y="18062"/>
                  <a:pt x="3415" y="18686"/>
                  <a:pt x="3518" y="19341"/>
                </a:cubicBezTo>
                <a:cubicBezTo>
                  <a:pt x="3870" y="21600"/>
                  <a:pt x="7330" y="21227"/>
                  <a:pt x="7181" y="19036"/>
                </a:cubicBezTo>
                <a:cubicBezTo>
                  <a:pt x="7141" y="18444"/>
                  <a:pt x="6652" y="17971"/>
                  <a:pt x="6031" y="17920"/>
                </a:cubicBezTo>
                <a:lnTo>
                  <a:pt x="6031" y="17417"/>
                </a:lnTo>
                <a:lnTo>
                  <a:pt x="21599" y="17417"/>
                </a:lnTo>
                <a:cubicBezTo>
                  <a:pt x="21051" y="16284"/>
                  <a:pt x="20211" y="15291"/>
                  <a:pt x="19139" y="14548"/>
                </a:cubicBezTo>
                <a:cubicBezTo>
                  <a:pt x="19268" y="12857"/>
                  <a:pt x="18737" y="11181"/>
                  <a:pt x="17646" y="9840"/>
                </a:cubicBezTo>
                <a:cubicBezTo>
                  <a:pt x="16531" y="8469"/>
                  <a:pt x="14912" y="7550"/>
                  <a:pt x="13115" y="7265"/>
                </a:cubicBezTo>
                <a:cubicBezTo>
                  <a:pt x="12579" y="5742"/>
                  <a:pt x="11460" y="4468"/>
                  <a:pt x="9977" y="3701"/>
                </a:cubicBezTo>
                <a:cubicBezTo>
                  <a:pt x="8426" y="2900"/>
                  <a:pt x="6604" y="2714"/>
                  <a:pt x="4910" y="3184"/>
                </a:cubicBezTo>
                <a:cubicBezTo>
                  <a:pt x="3598" y="1712"/>
                  <a:pt x="1898" y="621"/>
                  <a:pt x="0" y="0"/>
                </a:cubicBezTo>
                <a:close/>
              </a:path>
            </a:pathLst>
          </a:custGeom>
          <a:solidFill>
            <a:schemeClr val="accent2"/>
          </a:solidFill>
          <a:ln cap="flat" cmpd="sng" w="50800">
            <a:solidFill>
              <a:srgbClr val="FFFFFF"/>
            </a:solidFill>
            <a:prstDash val="solid"/>
            <a:miter lim="0"/>
          </a:ln>
        </p:spPr>
        <p:txBody>
          <a:bodyPr anchor="ctr" bIns="0" lIns="0" rIns="0" tIns="0"/>
          <a:lstStyle/>
          <a:p>
            <a:pPr>
              <a:lnSpc>
                <a:spcPct val="120000"/>
              </a:lnSpc>
            </a:pPr>
            <a:endParaRPr altLang="en-US" lang="zh-CN" sz="2399">
              <a:latin charset="0" panose="020b0604020202020204" pitchFamily="34" typeface="Arial"/>
              <a:ea charset="-122" pitchFamily="34" typeface="微软雅黑"/>
              <a:sym charset="0" panose="020b0604020202020204" pitchFamily="34" typeface="Arial"/>
            </a:endParaRPr>
          </a:p>
        </p:txBody>
      </p:sp>
      <p:sp>
        <p:nvSpPr>
          <p:cNvPr id="36878" name="AutoShape 14"/>
          <p:cNvSpPr/>
          <p:nvPr/>
        </p:nvSpPr>
        <p:spPr bwMode="auto">
          <a:xfrm>
            <a:off x="5483473" y="1665834"/>
            <a:ext cx="1046576" cy="380089"/>
          </a:xfrm>
          <a:custGeom>
            <a:gdLst>
              <a:gd fmla="*/ 10800 w 21600" name="T0"/>
              <a:gd fmla="+- 0 10826 52" name="T1"/>
              <a:gd fmla="*/ 10826 h 21548" name="T2"/>
              <a:gd fmla="*/ 10800 w 21600" name="T3"/>
              <a:gd fmla="+- 0 10826 52" name="T4"/>
              <a:gd fmla="*/ 10826 h 21548" name="T5"/>
              <a:gd fmla="*/ 10800 w 21600" name="T6"/>
              <a:gd fmla="+- 0 10826 52" name="T7"/>
              <a:gd fmla="*/ 10826 h 21548" name="T8"/>
              <a:gd fmla="*/ 10800 w 21600" name="T9"/>
              <a:gd fmla="+- 0 10826 52" name="T10"/>
              <a:gd fmla="*/ 10826 h 21548" name="T11"/>
            </a:gdLst>
            <a:cxnLst>
              <a:cxn ang="0">
                <a:pos x="T0" y="T2"/>
              </a:cxn>
              <a:cxn ang="0">
                <a:pos x="T3" y="T5"/>
              </a:cxn>
              <a:cxn ang="0">
                <a:pos x="T6" y="T8"/>
              </a:cxn>
              <a:cxn ang="0">
                <a:pos x="T9" y="T11"/>
              </a:cxn>
            </a:cxnLst>
            <a:rect b="b" l="0" r="r" t="0"/>
            <a:pathLst>
              <a:path h="21548" w="21600">
                <a:moveTo>
                  <a:pt x="18114" y="1"/>
                </a:moveTo>
                <a:cubicBezTo>
                  <a:pt x="16234" y="-52"/>
                  <a:pt x="14371" y="1231"/>
                  <a:pt x="12709" y="3763"/>
                </a:cubicBezTo>
                <a:cubicBezTo>
                  <a:pt x="11053" y="1199"/>
                  <a:pt x="9116" y="356"/>
                  <a:pt x="7253" y="1381"/>
                </a:cubicBezTo>
                <a:cubicBezTo>
                  <a:pt x="5729" y="2218"/>
                  <a:pt x="4331" y="4271"/>
                  <a:pt x="3232" y="7286"/>
                </a:cubicBezTo>
                <a:cubicBezTo>
                  <a:pt x="2161" y="6599"/>
                  <a:pt x="1053" y="6697"/>
                  <a:pt x="0" y="7484"/>
                </a:cubicBezTo>
                <a:lnTo>
                  <a:pt x="79" y="21468"/>
                </a:lnTo>
                <a:lnTo>
                  <a:pt x="14111" y="21468"/>
                </a:lnTo>
                <a:lnTo>
                  <a:pt x="14111" y="19979"/>
                </a:lnTo>
                <a:cubicBezTo>
                  <a:pt x="13390" y="19807"/>
                  <a:pt x="12932" y="17727"/>
                  <a:pt x="13193" y="15821"/>
                </a:cubicBezTo>
                <a:cubicBezTo>
                  <a:pt x="13768" y="11625"/>
                  <a:pt x="15974" y="13190"/>
                  <a:pt x="15786" y="17597"/>
                </a:cubicBezTo>
                <a:cubicBezTo>
                  <a:pt x="15736" y="18755"/>
                  <a:pt x="15433" y="19690"/>
                  <a:pt x="15030" y="19940"/>
                </a:cubicBezTo>
                <a:lnTo>
                  <a:pt x="15030" y="21548"/>
                </a:lnTo>
                <a:lnTo>
                  <a:pt x="21599" y="21548"/>
                </a:lnTo>
                <a:lnTo>
                  <a:pt x="21599" y="1698"/>
                </a:lnTo>
                <a:cubicBezTo>
                  <a:pt x="21078" y="1198"/>
                  <a:pt x="20543" y="787"/>
                  <a:pt x="19994" y="507"/>
                </a:cubicBezTo>
                <a:cubicBezTo>
                  <a:pt x="19371" y="190"/>
                  <a:pt x="18741" y="19"/>
                  <a:pt x="18114" y="1"/>
                </a:cubicBezTo>
                <a:close/>
              </a:path>
            </a:pathLst>
          </a:custGeom>
          <a:solidFill>
            <a:schemeClr val="accent5"/>
          </a:solidFill>
          <a:ln cap="flat" cmpd="sng" w="50800">
            <a:solidFill>
              <a:srgbClr val="FFFFFF"/>
            </a:solidFill>
            <a:prstDash val="solid"/>
            <a:miter lim="0"/>
          </a:ln>
          <a:effectLst/>
          <a:extLst/>
        </p:spPr>
        <p:txBody>
          <a:bodyPr anchor="ctr" bIns="0" lIns="0" rIns="0" tIns="0"/>
          <a:lstStyle/>
          <a:p>
            <a:pPr defTabSz="228503">
              <a:lnSpc>
                <a:spcPct val="120000"/>
              </a:lnSpc>
              <a:defRPr/>
            </a:pPr>
            <a:endParaRPr lang="es-ES" sz="666">
              <a:solidFill>
                <a:srgbClr val="000000"/>
              </a:solidFill>
              <a:latin charset="0" panose="020b0604020202020204" pitchFamily="34" typeface="Arial"/>
              <a:ea charset="-122" pitchFamily="34" typeface="微软雅黑"/>
              <a:sym charset="0" panose="020b0604020202020204" pitchFamily="34" typeface="Arial"/>
            </a:endParaRPr>
          </a:p>
        </p:txBody>
      </p:sp>
      <p:sp>
        <p:nvSpPr>
          <p:cNvPr id="36879" name="AutoShape 15"/>
          <p:cNvSpPr/>
          <p:nvPr/>
        </p:nvSpPr>
        <p:spPr bwMode="auto">
          <a:xfrm>
            <a:off x="4948682" y="1797556"/>
            <a:ext cx="726017" cy="767319"/>
          </a:xfrm>
          <a:custGeom>
            <a:gdLst>
              <a:gd fmla="*/ 10375 w 20750" name="T0"/>
              <a:gd fmla="*/ 10800 h 21600" name="T1"/>
              <a:gd fmla="*/ 10375 w 20750" name="T2"/>
              <a:gd fmla="*/ 10800 h 21600" name="T3"/>
              <a:gd fmla="*/ 10375 w 20750" name="T4"/>
              <a:gd fmla="*/ 10800 h 21600" name="T5"/>
              <a:gd fmla="*/ 10375 w 20750" name="T6"/>
              <a:gd fmla="*/ 10800 h 21600" name="T7"/>
            </a:gdLst>
            <a:cxnLst>
              <a:cxn ang="0">
                <a:pos x="T0" y="T1"/>
              </a:cxn>
              <a:cxn ang="0">
                <a:pos x="T2" y="T3"/>
              </a:cxn>
              <a:cxn ang="0">
                <a:pos x="T4" y="T5"/>
              </a:cxn>
              <a:cxn ang="0">
                <a:pos x="T6" y="T7"/>
              </a:cxn>
            </a:cxnLst>
            <a:rect b="b" l="0" r="r" t="0"/>
            <a:pathLst>
              <a:path h="21600" w="20750">
                <a:moveTo>
                  <a:pt x="15273" y="0"/>
                </a:moveTo>
                <a:cubicBezTo>
                  <a:pt x="14905" y="99"/>
                  <a:pt x="14536" y="205"/>
                  <a:pt x="14181" y="350"/>
                </a:cubicBezTo>
                <a:cubicBezTo>
                  <a:pt x="12534" y="1022"/>
                  <a:pt x="11127" y="2153"/>
                  <a:pt x="10127" y="3606"/>
                </a:cubicBezTo>
                <a:cubicBezTo>
                  <a:pt x="6480" y="2851"/>
                  <a:pt x="2703" y="4107"/>
                  <a:pt x="265" y="6882"/>
                </a:cubicBezTo>
                <a:cubicBezTo>
                  <a:pt x="177" y="6983"/>
                  <a:pt x="109" y="7099"/>
                  <a:pt x="25" y="7203"/>
                </a:cubicBezTo>
                <a:lnTo>
                  <a:pt x="0" y="21599"/>
                </a:lnTo>
                <a:lnTo>
                  <a:pt x="15464" y="21599"/>
                </a:lnTo>
                <a:lnTo>
                  <a:pt x="15464" y="15916"/>
                </a:lnTo>
                <a:lnTo>
                  <a:pt x="16611" y="15916"/>
                </a:lnTo>
                <a:cubicBezTo>
                  <a:pt x="16866" y="16752"/>
                  <a:pt x="17696" y="17283"/>
                  <a:pt x="18576" y="17179"/>
                </a:cubicBezTo>
                <a:cubicBezTo>
                  <a:pt x="21599" y="16820"/>
                  <a:pt x="21384" y="12524"/>
                  <a:pt x="18455" y="12433"/>
                </a:cubicBezTo>
                <a:cubicBezTo>
                  <a:pt x="17642" y="12407"/>
                  <a:pt x="16924" y="12957"/>
                  <a:pt x="16752" y="13740"/>
                </a:cubicBezTo>
                <a:lnTo>
                  <a:pt x="15399" y="13740"/>
                </a:lnTo>
                <a:lnTo>
                  <a:pt x="15273" y="0"/>
                </a:lnTo>
                <a:close/>
              </a:path>
            </a:pathLst>
          </a:custGeom>
          <a:solidFill>
            <a:schemeClr val="accent3"/>
          </a:solidFill>
          <a:ln cap="flat" cmpd="sng" w="50800">
            <a:solidFill>
              <a:srgbClr val="FFFFFF"/>
            </a:solidFill>
            <a:prstDash val="solid"/>
            <a:miter lim="0"/>
          </a:ln>
          <a:effectLst/>
          <a:extLst/>
        </p:spPr>
        <p:txBody>
          <a:bodyPr anchor="ctr" bIns="0" lIns="0" rIns="0" tIns="0"/>
          <a:lstStyle/>
          <a:p>
            <a:pPr defTabSz="228503">
              <a:lnSpc>
                <a:spcPct val="120000"/>
              </a:lnSpc>
              <a:defRPr/>
            </a:pPr>
            <a:endParaRPr lang="es-ES" sz="666">
              <a:solidFill>
                <a:srgbClr val="000000"/>
              </a:solidFill>
              <a:latin charset="0" panose="020b0604020202020204" pitchFamily="34" typeface="Arial"/>
              <a:ea charset="-122" pitchFamily="34" typeface="微软雅黑"/>
              <a:sym charset="0" panose="020b0604020202020204" pitchFamily="34" typeface="Arial"/>
            </a:endParaRPr>
          </a:p>
        </p:txBody>
      </p:sp>
      <p:sp>
        <p:nvSpPr>
          <p:cNvPr id="36880" name="AutoShape 16"/>
          <p:cNvSpPr/>
          <p:nvPr/>
        </p:nvSpPr>
        <p:spPr bwMode="auto">
          <a:xfrm>
            <a:off x="4424994" y="2052271"/>
            <a:ext cx="526859" cy="1010132"/>
          </a:xfrm>
          <a:custGeom>
            <a:gdLst>
              <a:gd fmla="*/ 2147483647 w 21231" name="T0"/>
              <a:gd fmla="*/ 2147483647 h 21600" name="T1"/>
              <a:gd fmla="*/ 2147483647 w 21231" name="T2"/>
              <a:gd fmla="*/ 2147483647 h 21600" name="T3"/>
              <a:gd fmla="*/ 2147483647 w 21231" name="T4"/>
              <a:gd fmla="*/ 2147483647 h 21600" name="T5"/>
              <a:gd fmla="*/ 2147483647 w 21231" name="T6"/>
              <a:gd fmla="*/ 2147483647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231">
                <a:moveTo>
                  <a:pt x="21181" y="0"/>
                </a:moveTo>
                <a:cubicBezTo>
                  <a:pt x="19265" y="1262"/>
                  <a:pt x="18032" y="2803"/>
                  <a:pt x="15842" y="3940"/>
                </a:cubicBezTo>
                <a:cubicBezTo>
                  <a:pt x="13475" y="5169"/>
                  <a:pt x="10204" y="5789"/>
                  <a:pt x="7911" y="7053"/>
                </a:cubicBezTo>
                <a:cubicBezTo>
                  <a:pt x="5460" y="8404"/>
                  <a:pt x="4397" y="10308"/>
                  <a:pt x="5079" y="12152"/>
                </a:cubicBezTo>
                <a:cubicBezTo>
                  <a:pt x="2622" y="13286"/>
                  <a:pt x="938" y="14819"/>
                  <a:pt x="291" y="16512"/>
                </a:cubicBezTo>
                <a:cubicBezTo>
                  <a:pt x="-369" y="18242"/>
                  <a:pt x="107" y="20030"/>
                  <a:pt x="1590" y="21600"/>
                </a:cubicBezTo>
                <a:lnTo>
                  <a:pt x="21231" y="21600"/>
                </a:lnTo>
                <a:lnTo>
                  <a:pt x="21231" y="16610"/>
                </a:lnTo>
                <a:lnTo>
                  <a:pt x="20397" y="16572"/>
                </a:lnTo>
                <a:cubicBezTo>
                  <a:pt x="20494" y="17131"/>
                  <a:pt x="19840" y="17650"/>
                  <a:pt x="18829" y="17816"/>
                </a:cubicBezTo>
                <a:cubicBezTo>
                  <a:pt x="14726" y="18491"/>
                  <a:pt x="12589" y="15169"/>
                  <a:pt x="16873" y="14340"/>
                </a:cubicBezTo>
                <a:cubicBezTo>
                  <a:pt x="18455" y="14033"/>
                  <a:pt x="20173" y="14561"/>
                  <a:pt x="20461" y="15441"/>
                </a:cubicBezTo>
                <a:lnTo>
                  <a:pt x="21181" y="15441"/>
                </a:lnTo>
                <a:lnTo>
                  <a:pt x="21181" y="0"/>
                </a:lnTo>
                <a:close/>
              </a:path>
            </a:pathLst>
          </a:custGeom>
          <a:solidFill>
            <a:schemeClr val="accent1"/>
          </a:solidFill>
          <a:ln cap="flat" cmpd="sng" w="50800">
            <a:solidFill>
              <a:srgbClr val="FFFFFF"/>
            </a:solidFill>
            <a:prstDash val="solid"/>
            <a:miter lim="0"/>
          </a:ln>
        </p:spPr>
        <p:txBody>
          <a:bodyPr anchor="ctr" bIns="0" lIns="0" rIns="0" tIns="0"/>
          <a:lstStyle/>
          <a:p>
            <a:pPr>
              <a:lnSpc>
                <a:spcPct val="120000"/>
              </a:lnSpc>
            </a:pPr>
            <a:endParaRPr altLang="en-US" lang="zh-CN" sz="2399">
              <a:latin charset="0" panose="020b0604020202020204" pitchFamily="34" typeface="Arial"/>
              <a:ea charset="-122" pitchFamily="34" typeface="微软雅黑"/>
              <a:sym charset="0" panose="020b0604020202020204" pitchFamily="34" typeface="Arial"/>
            </a:endParaRPr>
          </a:p>
        </p:txBody>
      </p:sp>
      <p:sp>
        <p:nvSpPr>
          <p:cNvPr id="36881" name="AutoShape 17"/>
          <p:cNvSpPr/>
          <p:nvPr/>
        </p:nvSpPr>
        <p:spPr bwMode="auto">
          <a:xfrm>
            <a:off x="5996843" y="2572017"/>
            <a:ext cx="526064" cy="496733"/>
          </a:xfrm>
          <a:custGeom>
            <a:gdLst>
              <a:gd fmla="*/ 2147483647 w 21600" name="T0"/>
              <a:gd fmla="*/ 2147483647 h 21600" name="T1"/>
              <a:gd fmla="*/ 2147483647 w 21600" name="T2"/>
              <a:gd fmla="*/ 2147483647 h 21600" name="T3"/>
              <a:gd fmla="*/ 2147483647 w 21600" name="T4"/>
              <a:gd fmla="*/ 2147483647 h 21600" name="T5"/>
              <a:gd fmla="*/ 2147483647 w 21600" name="T6"/>
              <a:gd fmla="*/ 2147483647 h 21600" name="T7"/>
              <a:gd fmla="*/ 0 60000 65536" name="T8"/>
              <a:gd fmla="*/ 0 60000 65536" name="T9"/>
              <a:gd fmla="*/ 0 60000 65536" name="T10"/>
              <a:gd fmla="*/ 0 60000 65536" name="T11"/>
            </a:gdLst>
            <a:cxnLst>
              <a:cxn ang="T8">
                <a:pos x="T0" y="T1"/>
              </a:cxn>
              <a:cxn ang="T9">
                <a:pos x="T2" y="T3"/>
              </a:cxn>
              <a:cxn ang="T10">
                <a:pos x="T4" y="T5"/>
              </a:cxn>
              <a:cxn ang="T11">
                <a:pos x="T6" y="T7"/>
              </a:cxn>
            </a:cxnLst>
            <a:rect b="b" l="0" r="r" t="0"/>
            <a:pathLst>
              <a:path h="21600" w="21600">
                <a:moveTo>
                  <a:pt x="11315" y="21"/>
                </a:moveTo>
                <a:lnTo>
                  <a:pt x="21600" y="21"/>
                </a:lnTo>
                <a:lnTo>
                  <a:pt x="21600" y="21600"/>
                </a:lnTo>
                <a:lnTo>
                  <a:pt x="0" y="21600"/>
                </a:lnTo>
                <a:lnTo>
                  <a:pt x="0" y="0"/>
                </a:lnTo>
                <a:lnTo>
                  <a:pt x="11315" y="21"/>
                </a:lnTo>
                <a:close/>
              </a:path>
            </a:pathLst>
          </a:custGeom>
          <a:solidFill>
            <a:schemeClr val="accent1"/>
          </a:solidFill>
          <a:ln cap="flat" cmpd="sng" w="50800">
            <a:solidFill>
              <a:srgbClr val="FFFFFF"/>
            </a:solidFill>
            <a:prstDash val="solid"/>
            <a:miter lim="0"/>
          </a:ln>
        </p:spPr>
        <p:txBody>
          <a:bodyPr anchor="ctr" bIns="0" lIns="0" rIns="0" tIns="0"/>
          <a:lstStyle/>
          <a:p>
            <a:pPr>
              <a:lnSpc>
                <a:spcPct val="120000"/>
              </a:lnSpc>
            </a:pPr>
            <a:endParaRPr altLang="en-US" lang="zh-CN" sz="2399">
              <a:latin charset="0" panose="020b0604020202020204" pitchFamily="34" typeface="Arial"/>
              <a:ea charset="-122" pitchFamily="34" typeface="微软雅黑"/>
              <a:sym charset="0" panose="020b0604020202020204" pitchFamily="34" typeface="Arial"/>
            </a:endParaRPr>
          </a:p>
        </p:txBody>
      </p:sp>
      <p:sp>
        <p:nvSpPr>
          <p:cNvPr id="36896" name="AutoShape 32"/>
          <p:cNvSpPr/>
          <p:nvPr/>
        </p:nvSpPr>
        <p:spPr bwMode="auto">
          <a:xfrm>
            <a:off x="2653621" y="2499012"/>
            <a:ext cx="1297250" cy="46329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lvl1pPr defTabSz="647700" eaLnBrk="0">
              <a:defRPr b="1" sz="2500">
                <a:solidFill>
                  <a:srgbClr val="FFFFFF"/>
                </a:solidFill>
                <a:latin charset="0" typeface="Lato"/>
                <a:ea charset="-128" panose="020b0600070205080204" pitchFamily="34" typeface="MS PGothic"/>
                <a:sym charset="0" typeface="Lato"/>
              </a:defRPr>
            </a:lvl1pPr>
            <a:lvl2pPr defTabSz="647700" eaLnBrk="0" indent="-285750" marL="742950">
              <a:defRPr b="1" sz="2500">
                <a:solidFill>
                  <a:srgbClr val="FFFFFF"/>
                </a:solidFill>
                <a:latin charset="0" typeface="Lato"/>
                <a:ea charset="-128" panose="020b0600070205080204" pitchFamily="34" typeface="MS PGothic"/>
                <a:sym charset="0" typeface="Lato"/>
              </a:defRPr>
            </a:lvl2pPr>
            <a:lvl3pPr defTabSz="647700" eaLnBrk="0" indent="-228600" marL="1143000">
              <a:defRPr b="1" sz="2500">
                <a:solidFill>
                  <a:srgbClr val="FFFFFF"/>
                </a:solidFill>
                <a:latin charset="0" typeface="Lato"/>
                <a:ea charset="-128" panose="020b0600070205080204" pitchFamily="34" typeface="MS PGothic"/>
                <a:sym charset="0" typeface="Lato"/>
              </a:defRPr>
            </a:lvl3pPr>
            <a:lvl4pPr defTabSz="647700" eaLnBrk="0" indent="-228600" marL="1600200">
              <a:defRPr b="1" sz="2500">
                <a:solidFill>
                  <a:srgbClr val="FFFFFF"/>
                </a:solidFill>
                <a:latin charset="0" typeface="Lato"/>
                <a:ea charset="-128" panose="020b0600070205080204" pitchFamily="34" typeface="MS PGothic"/>
                <a:sym charset="0" typeface="Lato"/>
              </a:defRPr>
            </a:lvl4pPr>
            <a:lvl5pPr defTabSz="647700" eaLnBrk="0" indent="-228600" marL="2057400">
              <a:defRPr b="1" sz="2500">
                <a:solidFill>
                  <a:srgbClr val="FFFFFF"/>
                </a:solidFill>
                <a:latin charset="0" typeface="Lato"/>
                <a:ea charset="-128" panose="020b0600070205080204" pitchFamily="34" typeface="MS PGothic"/>
                <a:sym charset="0" typeface="Lato"/>
              </a:defRPr>
            </a:lvl5pPr>
            <a:lvl6pPr algn="ctr" defTabSz="6477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6477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6477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6477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just" eaLnBrk="1">
              <a:lnSpc>
                <a:spcPct val="120000"/>
              </a:lnSpc>
              <a:spcBef>
                <a:spcPts val="849"/>
              </a:spcBef>
            </a:pPr>
            <a:r>
              <a:rPr altLang="zh-CN" b="0" lang="en-US" sz="800">
                <a:solidFill>
                  <a:schemeClr val="bg1">
                    <a:lumMod val="65000"/>
                  </a:schemeClr>
                </a:solidFill>
                <a:latin charset="0" panose="020b0604020202020204" pitchFamily="34" typeface="Arial"/>
                <a:ea charset="-122" pitchFamily="34" typeface="微软雅黑"/>
                <a:sym charset="0" panose="020b0604020202020204" pitchFamily="34" typeface="Arial"/>
              </a:rPr>
              <a:t>Please replace text, click add relevant headline, modify the text content, also can copy your content to this directly.</a:t>
            </a:r>
          </a:p>
        </p:txBody>
      </p:sp>
      <p:sp>
        <p:nvSpPr>
          <p:cNvPr id="36897" name="AutoShape 33"/>
          <p:cNvSpPr/>
          <p:nvPr/>
        </p:nvSpPr>
        <p:spPr bwMode="auto">
          <a:xfrm>
            <a:off x="3038026" y="1961018"/>
            <a:ext cx="491154" cy="49118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1"/>
          </a:solidFill>
          <a:ln>
            <a:noFill/>
          </a:ln>
          <a:effectLst/>
          <a:extLst/>
        </p:spPr>
        <p:txBody>
          <a:bodyPr anchor="ctr" bIns="0" lIns="0" rIns="0" tIns="0"/>
          <a:lstStyle/>
          <a:p>
            <a:pPr>
              <a:lnSpc>
                <a:spcPct val="120000"/>
              </a:lnSpc>
              <a:defRPr/>
            </a:pPr>
            <a:endParaRPr lang="es-ES" sz="2799">
              <a:effectLst>
                <a:outerShdw algn="tl" blurRad="38100" dir="2700000" dist="38100">
                  <a:srgbClr val="000000"/>
                </a:outerShdw>
              </a:effectLst>
              <a:latin charset="0" panose="020b0604020202020204" pitchFamily="34" typeface="Arial"/>
              <a:ea charset="-122" pitchFamily="34" typeface="微软雅黑"/>
              <a:cs charset="0" typeface="Gill Sans"/>
              <a:sym charset="0" panose="020b0604020202020204" pitchFamily="34" typeface="Arial"/>
            </a:endParaRPr>
          </a:p>
        </p:txBody>
      </p:sp>
      <p:sp>
        <p:nvSpPr>
          <p:cNvPr id="36898" name="AutoShape 34"/>
          <p:cNvSpPr/>
          <p:nvPr/>
        </p:nvSpPr>
        <p:spPr bwMode="auto">
          <a:xfrm>
            <a:off x="3109691" y="2068935"/>
            <a:ext cx="326113" cy="24598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b" bIns="0" lIns="0" rIns="0" tIns="0"/>
          <a:lstStyle>
            <a:lvl1pPr defTabSz="547688" eaLnBrk="0">
              <a:defRPr b="1" sz="2500">
                <a:solidFill>
                  <a:srgbClr val="FFFFFF"/>
                </a:solidFill>
                <a:latin charset="0" typeface="Lato"/>
                <a:ea charset="-128" panose="020b0600070205080204" pitchFamily="34" typeface="MS PGothic"/>
                <a:sym charset="0" typeface="Lato"/>
              </a:defRPr>
            </a:lvl1pPr>
            <a:lvl2pPr defTabSz="547688" eaLnBrk="0" indent="-285750" marL="742950">
              <a:defRPr b="1" sz="2500">
                <a:solidFill>
                  <a:srgbClr val="FFFFFF"/>
                </a:solidFill>
                <a:latin charset="0" typeface="Lato"/>
                <a:ea charset="-128" panose="020b0600070205080204" pitchFamily="34" typeface="MS PGothic"/>
                <a:sym charset="0" typeface="Lato"/>
              </a:defRPr>
            </a:lvl2pPr>
            <a:lvl3pPr defTabSz="547688" eaLnBrk="0" indent="-228600" marL="1143000">
              <a:defRPr b="1" sz="2500">
                <a:solidFill>
                  <a:srgbClr val="FFFFFF"/>
                </a:solidFill>
                <a:latin charset="0" typeface="Lato"/>
                <a:ea charset="-128" panose="020b0600070205080204" pitchFamily="34" typeface="MS PGothic"/>
                <a:sym charset="0" typeface="Lato"/>
              </a:defRPr>
            </a:lvl3pPr>
            <a:lvl4pPr defTabSz="547688" eaLnBrk="0" indent="-228600" marL="1600200">
              <a:defRPr b="1" sz="2500">
                <a:solidFill>
                  <a:srgbClr val="FFFFFF"/>
                </a:solidFill>
                <a:latin charset="0" typeface="Lato"/>
                <a:ea charset="-128" panose="020b0600070205080204" pitchFamily="34" typeface="MS PGothic"/>
                <a:sym charset="0" typeface="Lato"/>
              </a:defRPr>
            </a:lvl4pPr>
            <a:lvl5pPr defTabSz="547688" eaLnBrk="0" indent="-228600" marL="2057400">
              <a:defRPr b="1" sz="2500">
                <a:solidFill>
                  <a:srgbClr val="FFFFFF"/>
                </a:solidFill>
                <a:latin charset="0" typeface="Lato"/>
                <a:ea charset="-128" panose="020b0600070205080204" pitchFamily="34" typeface="MS PGothic"/>
                <a:sym charset="0" typeface="Lato"/>
              </a:defRPr>
            </a:lvl5pPr>
            <a:lvl6pPr algn="ctr" defTabSz="547688"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547688"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547688"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547688"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ctr" eaLnBrk="1"/>
            <a:r>
              <a:rPr altLang="zh-CN" b="0" lang="es-ES" sz="1333">
                <a:latin charset="0" panose="020b0604020202020204" pitchFamily="34" typeface="Arial"/>
                <a:ea charset="-122" pitchFamily="34" typeface="微软雅黑"/>
                <a:sym charset="0" panose="020b0604020202020204" pitchFamily="34" typeface="Arial"/>
              </a:rPr>
              <a:t>01</a:t>
            </a:r>
          </a:p>
        </p:txBody>
      </p:sp>
      <p:sp>
        <p:nvSpPr>
          <p:cNvPr id="36899" name="Line 35"/>
          <p:cNvSpPr>
            <a:spLocks noChangeShapeType="1"/>
          </p:cNvSpPr>
          <p:nvPr/>
        </p:nvSpPr>
        <p:spPr bwMode="auto">
          <a:xfrm>
            <a:off x="3605349" y="2237157"/>
            <a:ext cx="1082282" cy="195996"/>
          </a:xfrm>
          <a:prstGeom prst="line">
            <a:avLst/>
          </a:prstGeom>
          <a:noFill/>
          <a:ln cap="flat" cmpd="sng" w="6350">
            <a:solidFill>
              <a:schemeClr val="bg1">
                <a:lumMod val="65000"/>
              </a:schemeClr>
            </a:solidFill>
            <a:prstDash val="dash"/>
            <a:round/>
            <a:headEnd len="med" type="oval" w="med"/>
            <a:tailEnd len="med" type="oval" w="me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defTabSz="228503">
              <a:defRPr/>
            </a:pPr>
            <a:endParaRPr lang="es-ES" sz="666">
              <a:solidFill>
                <a:srgbClr val="000000"/>
              </a:solidFill>
              <a:latin charset="0" panose="020b0604020202020204" pitchFamily="34" typeface="Arial"/>
              <a:ea charset="-122" pitchFamily="34" typeface="微软雅黑"/>
              <a:sym charset="0" panose="020b0604020202020204" pitchFamily="34" typeface="Arial"/>
            </a:endParaRPr>
          </a:p>
        </p:txBody>
      </p:sp>
      <p:sp>
        <p:nvSpPr>
          <p:cNvPr id="36900" name="AutoShape 36"/>
          <p:cNvSpPr/>
          <p:nvPr/>
        </p:nvSpPr>
        <p:spPr bwMode="auto">
          <a:xfrm>
            <a:off x="2653621" y="3944778"/>
            <a:ext cx="1297250" cy="46329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lvl1pPr defTabSz="647700" eaLnBrk="0">
              <a:defRPr b="1" sz="2500">
                <a:solidFill>
                  <a:srgbClr val="FFFFFF"/>
                </a:solidFill>
                <a:latin charset="0" typeface="Lato"/>
                <a:ea charset="-128" panose="020b0600070205080204" pitchFamily="34" typeface="MS PGothic"/>
                <a:sym charset="0" typeface="Lato"/>
              </a:defRPr>
            </a:lvl1pPr>
            <a:lvl2pPr defTabSz="647700" eaLnBrk="0" indent="-285750" marL="742950">
              <a:defRPr b="1" sz="2500">
                <a:solidFill>
                  <a:srgbClr val="FFFFFF"/>
                </a:solidFill>
                <a:latin charset="0" typeface="Lato"/>
                <a:ea charset="-128" panose="020b0600070205080204" pitchFamily="34" typeface="MS PGothic"/>
                <a:sym charset="0" typeface="Lato"/>
              </a:defRPr>
            </a:lvl2pPr>
            <a:lvl3pPr defTabSz="647700" eaLnBrk="0" indent="-228600" marL="1143000">
              <a:defRPr b="1" sz="2500">
                <a:solidFill>
                  <a:srgbClr val="FFFFFF"/>
                </a:solidFill>
                <a:latin charset="0" typeface="Lato"/>
                <a:ea charset="-128" panose="020b0600070205080204" pitchFamily="34" typeface="MS PGothic"/>
                <a:sym charset="0" typeface="Lato"/>
              </a:defRPr>
            </a:lvl3pPr>
            <a:lvl4pPr defTabSz="647700" eaLnBrk="0" indent="-228600" marL="1600200">
              <a:defRPr b="1" sz="2500">
                <a:solidFill>
                  <a:srgbClr val="FFFFFF"/>
                </a:solidFill>
                <a:latin charset="0" typeface="Lato"/>
                <a:ea charset="-128" panose="020b0600070205080204" pitchFamily="34" typeface="MS PGothic"/>
                <a:sym charset="0" typeface="Lato"/>
              </a:defRPr>
            </a:lvl4pPr>
            <a:lvl5pPr defTabSz="647700" eaLnBrk="0" indent="-228600" marL="2057400">
              <a:defRPr b="1" sz="2500">
                <a:solidFill>
                  <a:srgbClr val="FFFFFF"/>
                </a:solidFill>
                <a:latin charset="0" typeface="Lato"/>
                <a:ea charset="-128" panose="020b0600070205080204" pitchFamily="34" typeface="MS PGothic"/>
                <a:sym charset="0" typeface="Lato"/>
              </a:defRPr>
            </a:lvl5pPr>
            <a:lvl6pPr algn="ctr" defTabSz="6477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6477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6477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6477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just" eaLnBrk="1">
              <a:lnSpc>
                <a:spcPct val="120000"/>
              </a:lnSpc>
              <a:spcBef>
                <a:spcPts val="849"/>
              </a:spcBef>
            </a:pPr>
            <a:r>
              <a:rPr altLang="zh-CN" b="0" lang="en-US" sz="800">
                <a:solidFill>
                  <a:schemeClr val="bg1">
                    <a:lumMod val="65000"/>
                  </a:schemeClr>
                </a:solidFill>
                <a:latin charset="0" panose="020b0604020202020204" pitchFamily="34" typeface="Arial"/>
                <a:ea charset="-122" pitchFamily="34" typeface="微软雅黑"/>
                <a:sym charset="0" panose="020b0604020202020204" pitchFamily="34" typeface="Arial"/>
              </a:rPr>
              <a:t>Please replace text, click add relevant headline, modify the text content, also can copy your content to this directly.</a:t>
            </a:r>
          </a:p>
        </p:txBody>
      </p:sp>
      <p:sp>
        <p:nvSpPr>
          <p:cNvPr id="36901" name="AutoShape 37"/>
          <p:cNvSpPr/>
          <p:nvPr/>
        </p:nvSpPr>
        <p:spPr bwMode="auto">
          <a:xfrm>
            <a:off x="3038026" y="3406785"/>
            <a:ext cx="491154" cy="49118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3"/>
          </a:solidFill>
          <a:ln>
            <a:noFill/>
          </a:ln>
          <a:effectLst/>
          <a:extLst/>
        </p:spPr>
        <p:txBody>
          <a:bodyPr anchor="ctr" bIns="0" lIns="0" rIns="0" tIns="0"/>
          <a:lstStyle/>
          <a:p>
            <a:pPr>
              <a:lnSpc>
                <a:spcPct val="120000"/>
              </a:lnSpc>
              <a:defRPr/>
            </a:pPr>
            <a:endParaRPr lang="es-ES" sz="2799">
              <a:effectLst>
                <a:outerShdw algn="tl" blurRad="38100" dir="2700000" dist="38100">
                  <a:srgbClr val="000000"/>
                </a:outerShdw>
              </a:effectLst>
              <a:latin charset="0" panose="020b0604020202020204" pitchFamily="34" typeface="Arial"/>
              <a:ea charset="-122" pitchFamily="34" typeface="微软雅黑"/>
              <a:cs charset="0" typeface="Gill Sans"/>
              <a:sym charset="0" panose="020b0604020202020204" pitchFamily="34" typeface="Arial"/>
            </a:endParaRPr>
          </a:p>
        </p:txBody>
      </p:sp>
      <p:sp>
        <p:nvSpPr>
          <p:cNvPr id="36902" name="AutoShape 38"/>
          <p:cNvSpPr/>
          <p:nvPr/>
        </p:nvSpPr>
        <p:spPr bwMode="auto">
          <a:xfrm>
            <a:off x="3109691" y="3521049"/>
            <a:ext cx="326113" cy="24598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b" bIns="0" lIns="0" rIns="0" tIns="0"/>
          <a:lstStyle>
            <a:lvl1pPr defTabSz="547688" eaLnBrk="0">
              <a:defRPr b="1" sz="2500">
                <a:solidFill>
                  <a:srgbClr val="FFFFFF"/>
                </a:solidFill>
                <a:latin charset="0" typeface="Lato"/>
                <a:ea charset="-128" panose="020b0600070205080204" pitchFamily="34" typeface="MS PGothic"/>
                <a:sym charset="0" typeface="Lato"/>
              </a:defRPr>
            </a:lvl1pPr>
            <a:lvl2pPr defTabSz="547688" eaLnBrk="0" indent="-285750" marL="742950">
              <a:defRPr b="1" sz="2500">
                <a:solidFill>
                  <a:srgbClr val="FFFFFF"/>
                </a:solidFill>
                <a:latin charset="0" typeface="Lato"/>
                <a:ea charset="-128" panose="020b0600070205080204" pitchFamily="34" typeface="MS PGothic"/>
                <a:sym charset="0" typeface="Lato"/>
              </a:defRPr>
            </a:lvl2pPr>
            <a:lvl3pPr defTabSz="547688" eaLnBrk="0" indent="-228600" marL="1143000">
              <a:defRPr b="1" sz="2500">
                <a:solidFill>
                  <a:srgbClr val="FFFFFF"/>
                </a:solidFill>
                <a:latin charset="0" typeface="Lato"/>
                <a:ea charset="-128" panose="020b0600070205080204" pitchFamily="34" typeface="MS PGothic"/>
                <a:sym charset="0" typeface="Lato"/>
              </a:defRPr>
            </a:lvl3pPr>
            <a:lvl4pPr defTabSz="547688" eaLnBrk="0" indent="-228600" marL="1600200">
              <a:defRPr b="1" sz="2500">
                <a:solidFill>
                  <a:srgbClr val="FFFFFF"/>
                </a:solidFill>
                <a:latin charset="0" typeface="Lato"/>
                <a:ea charset="-128" panose="020b0600070205080204" pitchFamily="34" typeface="MS PGothic"/>
                <a:sym charset="0" typeface="Lato"/>
              </a:defRPr>
            </a:lvl4pPr>
            <a:lvl5pPr defTabSz="547688" eaLnBrk="0" indent="-228600" marL="2057400">
              <a:defRPr b="1" sz="2500">
                <a:solidFill>
                  <a:srgbClr val="FFFFFF"/>
                </a:solidFill>
                <a:latin charset="0" typeface="Lato"/>
                <a:ea charset="-128" panose="020b0600070205080204" pitchFamily="34" typeface="MS PGothic"/>
                <a:sym charset="0" typeface="Lato"/>
              </a:defRPr>
            </a:lvl5pPr>
            <a:lvl6pPr algn="ctr" defTabSz="547688"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547688"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547688"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547688"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ctr" eaLnBrk="1"/>
            <a:r>
              <a:rPr altLang="zh-CN" b="0" lang="es-ES" sz="1333">
                <a:latin charset="0" panose="020b0604020202020204" pitchFamily="34" typeface="Arial"/>
                <a:ea charset="-122" pitchFamily="34" typeface="微软雅黑"/>
                <a:sym charset="0" panose="020b0604020202020204" pitchFamily="34" typeface="Arial"/>
              </a:rPr>
              <a:t>03</a:t>
            </a:r>
          </a:p>
        </p:txBody>
      </p:sp>
      <p:sp>
        <p:nvSpPr>
          <p:cNvPr id="36903" name="Line 39"/>
          <p:cNvSpPr>
            <a:spLocks noChangeShapeType="1"/>
          </p:cNvSpPr>
          <p:nvPr/>
        </p:nvSpPr>
        <p:spPr bwMode="auto">
          <a:xfrm flipV="1">
            <a:off x="3611697" y="3394882"/>
            <a:ext cx="925176" cy="195202"/>
          </a:xfrm>
          <a:prstGeom prst="line">
            <a:avLst/>
          </a:prstGeom>
          <a:noFill/>
          <a:ln cap="flat" cmpd="sng" w="6350">
            <a:solidFill>
              <a:schemeClr val="bg1">
                <a:lumMod val="65000"/>
              </a:schemeClr>
            </a:solidFill>
            <a:prstDash val="dash"/>
            <a:round/>
            <a:headEnd len="med" type="oval" w="med"/>
            <a:tailEnd len="med" type="oval" w="me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defTabSz="228503">
              <a:defRPr/>
            </a:pPr>
            <a:endParaRPr lang="es-ES" sz="666">
              <a:solidFill>
                <a:srgbClr val="000000"/>
              </a:solidFill>
              <a:latin charset="0" panose="020b0604020202020204" pitchFamily="34" typeface="Arial"/>
              <a:ea charset="-122" pitchFamily="34" typeface="微软雅黑"/>
              <a:sym charset="0" panose="020b0604020202020204" pitchFamily="34" typeface="Arial"/>
            </a:endParaRPr>
          </a:p>
        </p:txBody>
      </p:sp>
      <p:sp>
        <p:nvSpPr>
          <p:cNvPr id="36904" name="AutoShape 40"/>
          <p:cNvSpPr/>
          <p:nvPr/>
        </p:nvSpPr>
        <p:spPr bwMode="auto">
          <a:xfrm>
            <a:off x="3428808" y="5019185"/>
            <a:ext cx="1298093" cy="41219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lvl1pPr defTabSz="647700" eaLnBrk="0">
              <a:defRPr b="1" sz="2500">
                <a:solidFill>
                  <a:srgbClr val="FFFFFF"/>
                </a:solidFill>
                <a:latin charset="0" typeface="Lato"/>
                <a:ea charset="-128" panose="020b0600070205080204" pitchFamily="34" typeface="MS PGothic"/>
                <a:sym charset="0" typeface="Lato"/>
              </a:defRPr>
            </a:lvl1pPr>
            <a:lvl2pPr defTabSz="647700" eaLnBrk="0" indent="-285750" marL="742950">
              <a:defRPr b="1" sz="2500">
                <a:solidFill>
                  <a:srgbClr val="FFFFFF"/>
                </a:solidFill>
                <a:latin charset="0" typeface="Lato"/>
                <a:ea charset="-128" panose="020b0600070205080204" pitchFamily="34" typeface="MS PGothic"/>
                <a:sym charset="0" typeface="Lato"/>
              </a:defRPr>
            </a:lvl2pPr>
            <a:lvl3pPr defTabSz="647700" eaLnBrk="0" indent="-228600" marL="1143000">
              <a:defRPr b="1" sz="2500">
                <a:solidFill>
                  <a:srgbClr val="FFFFFF"/>
                </a:solidFill>
                <a:latin charset="0" typeface="Lato"/>
                <a:ea charset="-128" panose="020b0600070205080204" pitchFamily="34" typeface="MS PGothic"/>
                <a:sym charset="0" typeface="Lato"/>
              </a:defRPr>
            </a:lvl3pPr>
            <a:lvl4pPr defTabSz="647700" eaLnBrk="0" indent="-228600" marL="1600200">
              <a:defRPr b="1" sz="2500">
                <a:solidFill>
                  <a:srgbClr val="FFFFFF"/>
                </a:solidFill>
                <a:latin charset="0" typeface="Lato"/>
                <a:ea charset="-128" panose="020b0600070205080204" pitchFamily="34" typeface="MS PGothic"/>
                <a:sym charset="0" typeface="Lato"/>
              </a:defRPr>
            </a:lvl4pPr>
            <a:lvl5pPr defTabSz="647700" eaLnBrk="0" indent="-228600" marL="2057400">
              <a:defRPr b="1" sz="2500">
                <a:solidFill>
                  <a:srgbClr val="FFFFFF"/>
                </a:solidFill>
                <a:latin charset="0" typeface="Lato"/>
                <a:ea charset="-128" panose="020b0600070205080204" pitchFamily="34" typeface="MS PGothic"/>
                <a:sym charset="0" typeface="Lato"/>
              </a:defRPr>
            </a:lvl5pPr>
            <a:lvl6pPr algn="ctr" defTabSz="6477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6477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6477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6477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just" eaLnBrk="1">
              <a:lnSpc>
                <a:spcPct val="120000"/>
              </a:lnSpc>
              <a:spcBef>
                <a:spcPts val="849"/>
              </a:spcBef>
            </a:pPr>
            <a:r>
              <a:rPr altLang="zh-CN" b="0" lang="en-US" sz="800">
                <a:solidFill>
                  <a:schemeClr val="bg1">
                    <a:lumMod val="65000"/>
                  </a:schemeClr>
                </a:solidFill>
                <a:latin charset="0" panose="020b0604020202020204" pitchFamily="34" typeface="Arial"/>
                <a:ea charset="-122" pitchFamily="34" typeface="微软雅黑"/>
                <a:sym charset="0" panose="020b0604020202020204" pitchFamily="34" typeface="Arial"/>
              </a:rPr>
              <a:t>Please replace text, click add relevant headline, modify the text content, also can copy your content to this directly.</a:t>
            </a:r>
          </a:p>
        </p:txBody>
      </p:sp>
      <p:sp>
        <p:nvSpPr>
          <p:cNvPr id="36905" name="AutoShape 41"/>
          <p:cNvSpPr/>
          <p:nvPr/>
        </p:nvSpPr>
        <p:spPr bwMode="auto">
          <a:xfrm>
            <a:off x="3813235" y="4480394"/>
            <a:ext cx="491947" cy="49117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5"/>
          </a:solidFill>
          <a:ln>
            <a:noFill/>
          </a:ln>
          <a:effectLst/>
          <a:extLst/>
        </p:spPr>
        <p:txBody>
          <a:bodyPr anchor="ctr" bIns="0" lIns="0" rIns="0" tIns="0"/>
          <a:lstStyle/>
          <a:p>
            <a:pPr>
              <a:lnSpc>
                <a:spcPct val="120000"/>
              </a:lnSpc>
              <a:defRPr/>
            </a:pPr>
            <a:endParaRPr lang="es-ES" sz="2799">
              <a:effectLst>
                <a:outerShdw algn="tl" blurRad="38100" dir="2700000" dist="38100">
                  <a:srgbClr val="000000"/>
                </a:outerShdw>
              </a:effectLst>
              <a:latin charset="0" panose="020b0604020202020204" pitchFamily="34" typeface="Arial"/>
              <a:ea charset="-122" pitchFamily="34" typeface="微软雅黑"/>
              <a:cs charset="0" typeface="Gill Sans"/>
              <a:sym charset="0" panose="020b0604020202020204" pitchFamily="34" typeface="Arial"/>
            </a:endParaRPr>
          </a:p>
        </p:txBody>
      </p:sp>
      <p:sp>
        <p:nvSpPr>
          <p:cNvPr id="36906" name="AutoShape 42"/>
          <p:cNvSpPr/>
          <p:nvPr/>
        </p:nvSpPr>
        <p:spPr bwMode="auto">
          <a:xfrm>
            <a:off x="3885699" y="4589106"/>
            <a:ext cx="325320" cy="24598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b" bIns="0" lIns="0" rIns="0" tIns="0"/>
          <a:lstStyle>
            <a:lvl1pPr defTabSz="547688" eaLnBrk="0">
              <a:defRPr b="1" sz="2500">
                <a:solidFill>
                  <a:srgbClr val="FFFFFF"/>
                </a:solidFill>
                <a:latin charset="0" typeface="Lato"/>
                <a:ea charset="-128" panose="020b0600070205080204" pitchFamily="34" typeface="MS PGothic"/>
                <a:sym charset="0" typeface="Lato"/>
              </a:defRPr>
            </a:lvl1pPr>
            <a:lvl2pPr defTabSz="547688" eaLnBrk="0" indent="-285750" marL="742950">
              <a:defRPr b="1" sz="2500">
                <a:solidFill>
                  <a:srgbClr val="FFFFFF"/>
                </a:solidFill>
                <a:latin charset="0" typeface="Lato"/>
                <a:ea charset="-128" panose="020b0600070205080204" pitchFamily="34" typeface="MS PGothic"/>
                <a:sym charset="0" typeface="Lato"/>
              </a:defRPr>
            </a:lvl2pPr>
            <a:lvl3pPr defTabSz="547688" eaLnBrk="0" indent="-228600" marL="1143000">
              <a:defRPr b="1" sz="2500">
                <a:solidFill>
                  <a:srgbClr val="FFFFFF"/>
                </a:solidFill>
                <a:latin charset="0" typeface="Lato"/>
                <a:ea charset="-128" panose="020b0600070205080204" pitchFamily="34" typeface="MS PGothic"/>
                <a:sym charset="0" typeface="Lato"/>
              </a:defRPr>
            </a:lvl3pPr>
            <a:lvl4pPr defTabSz="547688" eaLnBrk="0" indent="-228600" marL="1600200">
              <a:defRPr b="1" sz="2500">
                <a:solidFill>
                  <a:srgbClr val="FFFFFF"/>
                </a:solidFill>
                <a:latin charset="0" typeface="Lato"/>
                <a:ea charset="-128" panose="020b0600070205080204" pitchFamily="34" typeface="MS PGothic"/>
                <a:sym charset="0" typeface="Lato"/>
              </a:defRPr>
            </a:lvl4pPr>
            <a:lvl5pPr defTabSz="547688" eaLnBrk="0" indent="-228600" marL="2057400">
              <a:defRPr b="1" sz="2500">
                <a:solidFill>
                  <a:srgbClr val="FFFFFF"/>
                </a:solidFill>
                <a:latin charset="0" typeface="Lato"/>
                <a:ea charset="-128" panose="020b0600070205080204" pitchFamily="34" typeface="MS PGothic"/>
                <a:sym charset="0" typeface="Lato"/>
              </a:defRPr>
            </a:lvl5pPr>
            <a:lvl6pPr algn="ctr" defTabSz="547688"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547688"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547688"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547688"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ctr" eaLnBrk="1"/>
            <a:r>
              <a:rPr altLang="zh-CN" b="0" lang="es-ES" sz="1333">
                <a:latin charset="0" panose="020b0604020202020204" pitchFamily="34" typeface="Arial"/>
                <a:ea charset="-122" pitchFamily="34" typeface="微软雅黑"/>
                <a:sym charset="0" panose="020b0604020202020204" pitchFamily="34" typeface="Arial"/>
              </a:rPr>
              <a:t>05</a:t>
            </a:r>
          </a:p>
        </p:txBody>
      </p:sp>
      <p:sp>
        <p:nvSpPr>
          <p:cNvPr id="36907" name="Line 43"/>
          <p:cNvSpPr>
            <a:spLocks noChangeShapeType="1"/>
          </p:cNvSpPr>
          <p:nvPr/>
        </p:nvSpPr>
        <p:spPr bwMode="auto">
          <a:xfrm flipV="1">
            <a:off x="4309943" y="3774175"/>
            <a:ext cx="806157" cy="722089"/>
          </a:xfrm>
          <a:prstGeom prst="line">
            <a:avLst/>
          </a:prstGeom>
          <a:noFill/>
          <a:ln cap="flat" cmpd="sng" w="6350">
            <a:solidFill>
              <a:schemeClr val="bg1">
                <a:lumMod val="65000"/>
              </a:schemeClr>
            </a:solidFill>
            <a:prstDash val="dash"/>
            <a:round/>
            <a:headEnd len="med" type="oval" w="med"/>
            <a:tailEnd len="med" type="oval" w="me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defTabSz="228503">
              <a:defRPr/>
            </a:pPr>
            <a:endParaRPr lang="es-ES" sz="666">
              <a:solidFill>
                <a:srgbClr val="000000"/>
              </a:solidFill>
              <a:latin charset="0" panose="020b0604020202020204" pitchFamily="34" typeface="Arial"/>
              <a:ea charset="-122" pitchFamily="34" typeface="微软雅黑"/>
              <a:sym charset="0" panose="020b0604020202020204" pitchFamily="34" typeface="Arial"/>
            </a:endParaRPr>
          </a:p>
        </p:txBody>
      </p:sp>
      <p:sp>
        <p:nvSpPr>
          <p:cNvPr id="36908" name="AutoShape 44"/>
          <p:cNvSpPr/>
          <p:nvPr/>
        </p:nvSpPr>
        <p:spPr bwMode="auto">
          <a:xfrm>
            <a:off x="8039613" y="5019185"/>
            <a:ext cx="1298093" cy="41219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lvl1pPr defTabSz="647700" eaLnBrk="0">
              <a:defRPr b="1" sz="2500">
                <a:solidFill>
                  <a:srgbClr val="FFFFFF"/>
                </a:solidFill>
                <a:latin charset="0" typeface="Lato"/>
                <a:ea charset="-128" panose="020b0600070205080204" pitchFamily="34" typeface="MS PGothic"/>
                <a:sym charset="0" typeface="Lato"/>
              </a:defRPr>
            </a:lvl1pPr>
            <a:lvl2pPr defTabSz="647700" eaLnBrk="0" indent="-285750" marL="742950">
              <a:defRPr b="1" sz="2500">
                <a:solidFill>
                  <a:srgbClr val="FFFFFF"/>
                </a:solidFill>
                <a:latin charset="0" typeface="Lato"/>
                <a:ea charset="-128" panose="020b0600070205080204" pitchFamily="34" typeface="MS PGothic"/>
                <a:sym charset="0" typeface="Lato"/>
              </a:defRPr>
            </a:lvl2pPr>
            <a:lvl3pPr defTabSz="647700" eaLnBrk="0" indent="-228600" marL="1143000">
              <a:defRPr b="1" sz="2500">
                <a:solidFill>
                  <a:srgbClr val="FFFFFF"/>
                </a:solidFill>
                <a:latin charset="0" typeface="Lato"/>
                <a:ea charset="-128" panose="020b0600070205080204" pitchFamily="34" typeface="MS PGothic"/>
                <a:sym charset="0" typeface="Lato"/>
              </a:defRPr>
            </a:lvl3pPr>
            <a:lvl4pPr defTabSz="647700" eaLnBrk="0" indent="-228600" marL="1600200">
              <a:defRPr b="1" sz="2500">
                <a:solidFill>
                  <a:srgbClr val="FFFFFF"/>
                </a:solidFill>
                <a:latin charset="0" typeface="Lato"/>
                <a:ea charset="-128" panose="020b0600070205080204" pitchFamily="34" typeface="MS PGothic"/>
                <a:sym charset="0" typeface="Lato"/>
              </a:defRPr>
            </a:lvl4pPr>
            <a:lvl5pPr defTabSz="647700" eaLnBrk="0" indent="-228600" marL="2057400">
              <a:defRPr b="1" sz="2500">
                <a:solidFill>
                  <a:srgbClr val="FFFFFF"/>
                </a:solidFill>
                <a:latin charset="0" typeface="Lato"/>
                <a:ea charset="-128" panose="020b0600070205080204" pitchFamily="34" typeface="MS PGothic"/>
                <a:sym charset="0" typeface="Lato"/>
              </a:defRPr>
            </a:lvl5pPr>
            <a:lvl6pPr algn="ctr" defTabSz="6477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6477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6477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6477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just" eaLnBrk="1">
              <a:lnSpc>
                <a:spcPct val="120000"/>
              </a:lnSpc>
              <a:spcBef>
                <a:spcPts val="849"/>
              </a:spcBef>
            </a:pPr>
            <a:r>
              <a:rPr altLang="zh-CN" b="0" lang="en-US" sz="800">
                <a:solidFill>
                  <a:schemeClr val="bg1">
                    <a:lumMod val="65000"/>
                  </a:schemeClr>
                </a:solidFill>
                <a:latin charset="0" panose="020b0604020202020204" pitchFamily="34" typeface="Arial"/>
                <a:ea charset="-122" pitchFamily="34" typeface="微软雅黑"/>
                <a:sym charset="0" panose="020b0604020202020204" pitchFamily="34" typeface="Arial"/>
              </a:rPr>
              <a:t>Please replace text, click add relevant headline, modify the text content, also can copy your content to this directly.</a:t>
            </a:r>
          </a:p>
        </p:txBody>
      </p:sp>
      <p:sp>
        <p:nvSpPr>
          <p:cNvPr id="36909" name="AutoShape 45"/>
          <p:cNvSpPr/>
          <p:nvPr/>
        </p:nvSpPr>
        <p:spPr bwMode="auto">
          <a:xfrm>
            <a:off x="8424042" y="4480394"/>
            <a:ext cx="491154" cy="49117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6"/>
          </a:solidFill>
          <a:ln>
            <a:noFill/>
          </a:ln>
          <a:effectLst/>
          <a:extLst/>
        </p:spPr>
        <p:txBody>
          <a:bodyPr anchor="ctr" bIns="0" lIns="0" rIns="0" tIns="0"/>
          <a:lstStyle/>
          <a:p>
            <a:pPr>
              <a:lnSpc>
                <a:spcPct val="120000"/>
              </a:lnSpc>
              <a:defRPr/>
            </a:pPr>
            <a:endParaRPr lang="es-ES" sz="2799">
              <a:effectLst>
                <a:outerShdw algn="tl" blurRad="38100" dir="2700000" dist="38100">
                  <a:srgbClr val="000000"/>
                </a:outerShdw>
              </a:effectLst>
              <a:latin charset="0" panose="020b0604020202020204" pitchFamily="34" typeface="Arial"/>
              <a:ea charset="-122" pitchFamily="34" typeface="微软雅黑"/>
              <a:cs charset="0" typeface="Gill Sans"/>
              <a:sym charset="0" panose="020b0604020202020204" pitchFamily="34" typeface="Arial"/>
            </a:endParaRPr>
          </a:p>
        </p:txBody>
      </p:sp>
      <p:sp>
        <p:nvSpPr>
          <p:cNvPr id="36910" name="AutoShape 46"/>
          <p:cNvSpPr/>
          <p:nvPr/>
        </p:nvSpPr>
        <p:spPr bwMode="auto">
          <a:xfrm>
            <a:off x="8496502" y="4595455"/>
            <a:ext cx="325320" cy="24598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b" bIns="0" lIns="0" rIns="0" tIns="0"/>
          <a:lstStyle>
            <a:lvl1pPr defTabSz="547688" eaLnBrk="0">
              <a:defRPr b="1" sz="2500">
                <a:solidFill>
                  <a:srgbClr val="FFFFFF"/>
                </a:solidFill>
                <a:latin charset="0" typeface="Lato"/>
                <a:ea charset="-128" panose="020b0600070205080204" pitchFamily="34" typeface="MS PGothic"/>
                <a:sym charset="0" typeface="Lato"/>
              </a:defRPr>
            </a:lvl1pPr>
            <a:lvl2pPr defTabSz="547688" eaLnBrk="0" indent="-285750" marL="742950">
              <a:defRPr b="1" sz="2500">
                <a:solidFill>
                  <a:srgbClr val="FFFFFF"/>
                </a:solidFill>
                <a:latin charset="0" typeface="Lato"/>
                <a:ea charset="-128" panose="020b0600070205080204" pitchFamily="34" typeface="MS PGothic"/>
                <a:sym charset="0" typeface="Lato"/>
              </a:defRPr>
            </a:lvl2pPr>
            <a:lvl3pPr defTabSz="547688" eaLnBrk="0" indent="-228600" marL="1143000">
              <a:defRPr b="1" sz="2500">
                <a:solidFill>
                  <a:srgbClr val="FFFFFF"/>
                </a:solidFill>
                <a:latin charset="0" typeface="Lato"/>
                <a:ea charset="-128" panose="020b0600070205080204" pitchFamily="34" typeface="MS PGothic"/>
                <a:sym charset="0" typeface="Lato"/>
              </a:defRPr>
            </a:lvl3pPr>
            <a:lvl4pPr defTabSz="547688" eaLnBrk="0" indent="-228600" marL="1600200">
              <a:defRPr b="1" sz="2500">
                <a:solidFill>
                  <a:srgbClr val="FFFFFF"/>
                </a:solidFill>
                <a:latin charset="0" typeface="Lato"/>
                <a:ea charset="-128" panose="020b0600070205080204" pitchFamily="34" typeface="MS PGothic"/>
                <a:sym charset="0" typeface="Lato"/>
              </a:defRPr>
            </a:lvl4pPr>
            <a:lvl5pPr defTabSz="547688" eaLnBrk="0" indent="-228600" marL="2057400">
              <a:defRPr b="1" sz="2500">
                <a:solidFill>
                  <a:srgbClr val="FFFFFF"/>
                </a:solidFill>
                <a:latin charset="0" typeface="Lato"/>
                <a:ea charset="-128" panose="020b0600070205080204" pitchFamily="34" typeface="MS PGothic"/>
                <a:sym charset="0" typeface="Lato"/>
              </a:defRPr>
            </a:lvl5pPr>
            <a:lvl6pPr algn="ctr" defTabSz="547688"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547688"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547688"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547688"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ctr" eaLnBrk="1"/>
            <a:r>
              <a:rPr altLang="zh-CN" b="0" lang="es-ES" sz="1333">
                <a:latin charset="0" panose="020b0604020202020204" pitchFamily="34" typeface="Arial"/>
                <a:ea charset="-122" pitchFamily="34" typeface="微软雅黑"/>
                <a:sym charset="0" panose="020b0604020202020204" pitchFamily="34" typeface="Arial"/>
              </a:rPr>
              <a:t>06</a:t>
            </a:r>
          </a:p>
        </p:txBody>
      </p:sp>
      <p:sp>
        <p:nvSpPr>
          <p:cNvPr id="36911" name="Line 47"/>
          <p:cNvSpPr>
            <a:spLocks noChangeShapeType="1"/>
          </p:cNvSpPr>
          <p:nvPr/>
        </p:nvSpPr>
        <p:spPr bwMode="auto">
          <a:xfrm flipH="1" flipV="1">
            <a:off x="6350727" y="3285377"/>
            <a:ext cx="2031261" cy="1221204"/>
          </a:xfrm>
          <a:prstGeom prst="line">
            <a:avLst/>
          </a:prstGeom>
          <a:noFill/>
          <a:ln cap="flat" cmpd="sng" w="6350">
            <a:solidFill>
              <a:schemeClr val="bg1">
                <a:lumMod val="65000"/>
              </a:schemeClr>
            </a:solidFill>
            <a:prstDash val="dash"/>
            <a:round/>
            <a:headEnd len="med" type="oval" w="med"/>
            <a:tailEnd len="med" type="oval" w="me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defTabSz="228503">
              <a:defRPr/>
            </a:pPr>
            <a:endParaRPr lang="es-ES" sz="666">
              <a:solidFill>
                <a:srgbClr val="000000"/>
              </a:solidFill>
              <a:latin charset="0" panose="020b0604020202020204" pitchFamily="34" typeface="Arial"/>
              <a:ea charset="-122" pitchFamily="34" typeface="微软雅黑"/>
              <a:sym charset="0" panose="020b0604020202020204" pitchFamily="34" typeface="Arial"/>
            </a:endParaRPr>
          </a:p>
        </p:txBody>
      </p:sp>
      <p:sp>
        <p:nvSpPr>
          <p:cNvPr id="36912" name="AutoShape 48"/>
          <p:cNvSpPr/>
          <p:nvPr/>
        </p:nvSpPr>
        <p:spPr bwMode="auto">
          <a:xfrm>
            <a:off x="8299076" y="3622615"/>
            <a:ext cx="1298093" cy="41219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599"/>
                </a:lnTo>
                <a:lnTo>
                  <a:pt x="0" y="21599"/>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lvl1pPr defTabSz="647700" eaLnBrk="0">
              <a:defRPr b="1" sz="2500">
                <a:solidFill>
                  <a:srgbClr val="FFFFFF"/>
                </a:solidFill>
                <a:latin charset="0" typeface="Lato"/>
                <a:ea charset="-128" panose="020b0600070205080204" pitchFamily="34" typeface="MS PGothic"/>
                <a:sym charset="0" typeface="Lato"/>
              </a:defRPr>
            </a:lvl1pPr>
            <a:lvl2pPr defTabSz="647700" eaLnBrk="0" indent="-285750" marL="742950">
              <a:defRPr b="1" sz="2500">
                <a:solidFill>
                  <a:srgbClr val="FFFFFF"/>
                </a:solidFill>
                <a:latin charset="0" typeface="Lato"/>
                <a:ea charset="-128" panose="020b0600070205080204" pitchFamily="34" typeface="MS PGothic"/>
                <a:sym charset="0" typeface="Lato"/>
              </a:defRPr>
            </a:lvl2pPr>
            <a:lvl3pPr defTabSz="647700" eaLnBrk="0" indent="-228600" marL="1143000">
              <a:defRPr b="1" sz="2500">
                <a:solidFill>
                  <a:srgbClr val="FFFFFF"/>
                </a:solidFill>
                <a:latin charset="0" typeface="Lato"/>
                <a:ea charset="-128" panose="020b0600070205080204" pitchFamily="34" typeface="MS PGothic"/>
                <a:sym charset="0" typeface="Lato"/>
              </a:defRPr>
            </a:lvl3pPr>
            <a:lvl4pPr defTabSz="647700" eaLnBrk="0" indent="-228600" marL="1600200">
              <a:defRPr b="1" sz="2500">
                <a:solidFill>
                  <a:srgbClr val="FFFFFF"/>
                </a:solidFill>
                <a:latin charset="0" typeface="Lato"/>
                <a:ea charset="-128" panose="020b0600070205080204" pitchFamily="34" typeface="MS PGothic"/>
                <a:sym charset="0" typeface="Lato"/>
              </a:defRPr>
            </a:lvl4pPr>
            <a:lvl5pPr defTabSz="647700" eaLnBrk="0" indent="-228600" marL="2057400">
              <a:defRPr b="1" sz="2500">
                <a:solidFill>
                  <a:srgbClr val="FFFFFF"/>
                </a:solidFill>
                <a:latin charset="0" typeface="Lato"/>
                <a:ea charset="-128" panose="020b0600070205080204" pitchFamily="34" typeface="MS PGothic"/>
                <a:sym charset="0" typeface="Lato"/>
              </a:defRPr>
            </a:lvl5pPr>
            <a:lvl6pPr algn="ctr" defTabSz="6477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6477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6477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6477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just" eaLnBrk="1">
              <a:lnSpc>
                <a:spcPct val="120000"/>
              </a:lnSpc>
              <a:spcBef>
                <a:spcPts val="849"/>
              </a:spcBef>
            </a:pPr>
            <a:r>
              <a:rPr altLang="zh-CN" b="0" lang="en-US" sz="800">
                <a:solidFill>
                  <a:schemeClr val="bg1">
                    <a:lumMod val="65000"/>
                  </a:schemeClr>
                </a:solidFill>
                <a:latin charset="0" panose="020b0604020202020204" pitchFamily="34" typeface="Arial"/>
                <a:ea charset="-122" pitchFamily="34" typeface="微软雅黑"/>
                <a:sym charset="0" panose="020b0604020202020204" pitchFamily="34" typeface="Arial"/>
              </a:rPr>
              <a:t>Please replace text, click add relevant headline, modify the text content, also can copy your content to this directly.</a:t>
            </a:r>
          </a:p>
        </p:txBody>
      </p:sp>
      <p:sp>
        <p:nvSpPr>
          <p:cNvPr id="36913" name="AutoShape 49"/>
          <p:cNvSpPr/>
          <p:nvPr/>
        </p:nvSpPr>
        <p:spPr bwMode="auto">
          <a:xfrm>
            <a:off x="8683501" y="3084620"/>
            <a:ext cx="491947" cy="49118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4"/>
          </a:solidFill>
          <a:ln>
            <a:noFill/>
          </a:ln>
          <a:effectLst/>
          <a:extLst/>
        </p:spPr>
        <p:txBody>
          <a:bodyPr anchor="ctr" bIns="0" lIns="0" rIns="0" tIns="0"/>
          <a:lstStyle/>
          <a:p>
            <a:pPr>
              <a:lnSpc>
                <a:spcPct val="120000"/>
              </a:lnSpc>
              <a:defRPr/>
            </a:pPr>
            <a:endParaRPr lang="es-ES" sz="2799">
              <a:effectLst>
                <a:outerShdw algn="tl" blurRad="38100" dir="2700000" dist="38100">
                  <a:srgbClr val="000000"/>
                </a:outerShdw>
              </a:effectLst>
              <a:latin charset="0" panose="020b0604020202020204" pitchFamily="34" typeface="Arial"/>
              <a:ea charset="-122" pitchFamily="34" typeface="微软雅黑"/>
              <a:cs charset="0" typeface="Gill Sans"/>
              <a:sym charset="0" panose="020b0604020202020204" pitchFamily="34" typeface="Arial"/>
            </a:endParaRPr>
          </a:p>
        </p:txBody>
      </p:sp>
      <p:sp>
        <p:nvSpPr>
          <p:cNvPr id="36914" name="AutoShape 50"/>
          <p:cNvSpPr/>
          <p:nvPr/>
        </p:nvSpPr>
        <p:spPr bwMode="auto">
          <a:xfrm>
            <a:off x="8755965" y="3199680"/>
            <a:ext cx="325320" cy="245192"/>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b" bIns="0" lIns="0" rIns="0" tIns="0"/>
          <a:lstStyle>
            <a:lvl1pPr defTabSz="547688" eaLnBrk="0">
              <a:defRPr b="1" sz="2500">
                <a:solidFill>
                  <a:srgbClr val="FFFFFF"/>
                </a:solidFill>
                <a:latin charset="0" typeface="Lato"/>
                <a:ea charset="-128" panose="020b0600070205080204" pitchFamily="34" typeface="MS PGothic"/>
                <a:sym charset="0" typeface="Lato"/>
              </a:defRPr>
            </a:lvl1pPr>
            <a:lvl2pPr defTabSz="547688" eaLnBrk="0" indent="-285750" marL="742950">
              <a:defRPr b="1" sz="2500">
                <a:solidFill>
                  <a:srgbClr val="FFFFFF"/>
                </a:solidFill>
                <a:latin charset="0" typeface="Lato"/>
                <a:ea charset="-128" panose="020b0600070205080204" pitchFamily="34" typeface="MS PGothic"/>
                <a:sym charset="0" typeface="Lato"/>
              </a:defRPr>
            </a:lvl2pPr>
            <a:lvl3pPr defTabSz="547688" eaLnBrk="0" indent="-228600" marL="1143000">
              <a:defRPr b="1" sz="2500">
                <a:solidFill>
                  <a:srgbClr val="FFFFFF"/>
                </a:solidFill>
                <a:latin charset="0" typeface="Lato"/>
                <a:ea charset="-128" panose="020b0600070205080204" pitchFamily="34" typeface="MS PGothic"/>
                <a:sym charset="0" typeface="Lato"/>
              </a:defRPr>
            </a:lvl3pPr>
            <a:lvl4pPr defTabSz="547688" eaLnBrk="0" indent="-228600" marL="1600200">
              <a:defRPr b="1" sz="2500">
                <a:solidFill>
                  <a:srgbClr val="FFFFFF"/>
                </a:solidFill>
                <a:latin charset="0" typeface="Lato"/>
                <a:ea charset="-128" panose="020b0600070205080204" pitchFamily="34" typeface="MS PGothic"/>
                <a:sym charset="0" typeface="Lato"/>
              </a:defRPr>
            </a:lvl4pPr>
            <a:lvl5pPr defTabSz="547688" eaLnBrk="0" indent="-228600" marL="2057400">
              <a:defRPr b="1" sz="2500">
                <a:solidFill>
                  <a:srgbClr val="FFFFFF"/>
                </a:solidFill>
                <a:latin charset="0" typeface="Lato"/>
                <a:ea charset="-128" panose="020b0600070205080204" pitchFamily="34" typeface="MS PGothic"/>
                <a:sym charset="0" typeface="Lato"/>
              </a:defRPr>
            </a:lvl5pPr>
            <a:lvl6pPr algn="ctr" defTabSz="547688"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547688"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547688"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547688"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ctr" eaLnBrk="1"/>
            <a:r>
              <a:rPr altLang="zh-CN" b="0" lang="es-ES" sz="1333">
                <a:latin charset="0" panose="020b0604020202020204" pitchFamily="34" typeface="Arial"/>
                <a:ea charset="-122" pitchFamily="34" typeface="微软雅黑"/>
                <a:sym charset="0" panose="020b0604020202020204" pitchFamily="34" typeface="Arial"/>
              </a:rPr>
              <a:t>04</a:t>
            </a:r>
          </a:p>
        </p:txBody>
      </p:sp>
      <p:sp>
        <p:nvSpPr>
          <p:cNvPr id="36915" name="Line 51"/>
          <p:cNvSpPr>
            <a:spLocks noChangeShapeType="1"/>
          </p:cNvSpPr>
          <p:nvPr/>
        </p:nvSpPr>
        <p:spPr bwMode="auto">
          <a:xfrm flipH="1" flipV="1">
            <a:off x="7459191" y="2788641"/>
            <a:ext cx="1179084" cy="327718"/>
          </a:xfrm>
          <a:prstGeom prst="line">
            <a:avLst/>
          </a:prstGeom>
          <a:noFill/>
          <a:ln cap="flat" cmpd="sng" w="6350">
            <a:solidFill>
              <a:schemeClr val="bg1">
                <a:lumMod val="65000"/>
              </a:schemeClr>
            </a:solidFill>
            <a:prstDash val="dash"/>
            <a:round/>
            <a:headEnd len="med" type="oval" w="med"/>
            <a:tailEnd len="med" type="oval" w="me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defTabSz="228503">
              <a:defRPr/>
            </a:pPr>
            <a:endParaRPr lang="es-ES" sz="666">
              <a:solidFill>
                <a:srgbClr val="000000"/>
              </a:solidFill>
              <a:latin charset="0" panose="020b0604020202020204" pitchFamily="34" typeface="Arial"/>
              <a:ea charset="-122" pitchFamily="34" typeface="微软雅黑"/>
              <a:sym charset="0" panose="020b0604020202020204" pitchFamily="34" typeface="Arial"/>
            </a:endParaRPr>
          </a:p>
        </p:txBody>
      </p:sp>
      <p:sp>
        <p:nvSpPr>
          <p:cNvPr id="36916" name="AutoShape 52"/>
          <p:cNvSpPr/>
          <p:nvPr/>
        </p:nvSpPr>
        <p:spPr bwMode="auto">
          <a:xfrm>
            <a:off x="8292729" y="2158600"/>
            <a:ext cx="1298093" cy="46102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599" y="0"/>
                </a:lnTo>
                <a:lnTo>
                  <a:pt x="21599"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bIns="0" lIns="0" rIns="0" tIns="0"/>
          <a:lstStyle>
            <a:lvl1pPr defTabSz="647700" eaLnBrk="0">
              <a:defRPr b="1" sz="2500">
                <a:solidFill>
                  <a:srgbClr val="FFFFFF"/>
                </a:solidFill>
                <a:latin charset="0" typeface="Lato"/>
                <a:ea charset="-128" panose="020b0600070205080204" pitchFamily="34" typeface="MS PGothic"/>
                <a:sym charset="0" typeface="Lato"/>
              </a:defRPr>
            </a:lvl1pPr>
            <a:lvl2pPr defTabSz="647700" eaLnBrk="0" indent="-285750" marL="742950">
              <a:defRPr b="1" sz="2500">
                <a:solidFill>
                  <a:srgbClr val="FFFFFF"/>
                </a:solidFill>
                <a:latin charset="0" typeface="Lato"/>
                <a:ea charset="-128" panose="020b0600070205080204" pitchFamily="34" typeface="MS PGothic"/>
                <a:sym charset="0" typeface="Lato"/>
              </a:defRPr>
            </a:lvl2pPr>
            <a:lvl3pPr defTabSz="647700" eaLnBrk="0" indent="-228600" marL="1143000">
              <a:defRPr b="1" sz="2500">
                <a:solidFill>
                  <a:srgbClr val="FFFFFF"/>
                </a:solidFill>
                <a:latin charset="0" typeface="Lato"/>
                <a:ea charset="-128" panose="020b0600070205080204" pitchFamily="34" typeface="MS PGothic"/>
                <a:sym charset="0" typeface="Lato"/>
              </a:defRPr>
            </a:lvl3pPr>
            <a:lvl4pPr defTabSz="647700" eaLnBrk="0" indent="-228600" marL="1600200">
              <a:defRPr b="1" sz="2500">
                <a:solidFill>
                  <a:srgbClr val="FFFFFF"/>
                </a:solidFill>
                <a:latin charset="0" typeface="Lato"/>
                <a:ea charset="-128" panose="020b0600070205080204" pitchFamily="34" typeface="MS PGothic"/>
                <a:sym charset="0" typeface="Lato"/>
              </a:defRPr>
            </a:lvl4pPr>
            <a:lvl5pPr defTabSz="647700" eaLnBrk="0" indent="-228600" marL="2057400">
              <a:defRPr b="1" sz="2500">
                <a:solidFill>
                  <a:srgbClr val="FFFFFF"/>
                </a:solidFill>
                <a:latin charset="0" typeface="Lato"/>
                <a:ea charset="-128" panose="020b0600070205080204" pitchFamily="34" typeface="MS PGothic"/>
                <a:sym charset="0" typeface="Lato"/>
              </a:defRPr>
            </a:lvl5pPr>
            <a:lvl6pPr algn="ctr" defTabSz="647700"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647700"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647700"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647700"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just" eaLnBrk="1">
              <a:lnSpc>
                <a:spcPct val="120000"/>
              </a:lnSpc>
              <a:spcBef>
                <a:spcPts val="849"/>
              </a:spcBef>
            </a:pPr>
            <a:r>
              <a:rPr altLang="zh-CN" b="0" lang="en-US" sz="800">
                <a:solidFill>
                  <a:schemeClr val="bg1">
                    <a:lumMod val="65000"/>
                  </a:schemeClr>
                </a:solidFill>
                <a:latin charset="0" panose="020b0604020202020204" pitchFamily="34" typeface="Arial"/>
                <a:ea charset="-122" pitchFamily="34" typeface="微软雅黑"/>
                <a:sym charset="0" panose="020b0604020202020204" pitchFamily="34" typeface="Arial"/>
              </a:rPr>
              <a:t>Please replace text, click add relevant headline, modify the text content, also can copy your content to this directly.</a:t>
            </a:r>
          </a:p>
        </p:txBody>
      </p:sp>
      <p:sp>
        <p:nvSpPr>
          <p:cNvPr id="36917" name="AutoShape 53"/>
          <p:cNvSpPr/>
          <p:nvPr/>
        </p:nvSpPr>
        <p:spPr bwMode="auto">
          <a:xfrm>
            <a:off x="8677950" y="1620602"/>
            <a:ext cx="491154" cy="49117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21599" y="10800"/>
                </a:moveTo>
                <a:cubicBezTo>
                  <a:pt x="21599" y="16764"/>
                  <a:pt x="16764" y="21599"/>
                  <a:pt x="10800" y="21599"/>
                </a:cubicBezTo>
                <a:cubicBezTo>
                  <a:pt x="4835" y="21599"/>
                  <a:pt x="0" y="16764"/>
                  <a:pt x="0" y="10800"/>
                </a:cubicBezTo>
                <a:cubicBezTo>
                  <a:pt x="0" y="4835"/>
                  <a:pt x="4835" y="0"/>
                  <a:pt x="10799" y="0"/>
                </a:cubicBezTo>
                <a:cubicBezTo>
                  <a:pt x="16764" y="0"/>
                  <a:pt x="21599" y="4835"/>
                  <a:pt x="21599" y="10799"/>
                </a:cubicBezTo>
                <a:close/>
              </a:path>
            </a:pathLst>
          </a:custGeom>
          <a:solidFill>
            <a:schemeClr val="accent2"/>
          </a:solidFill>
          <a:ln>
            <a:noFill/>
          </a:ln>
          <a:effectLst/>
          <a:extLst/>
        </p:spPr>
        <p:txBody>
          <a:bodyPr anchor="ctr" bIns="0" lIns="0" rIns="0" tIns="0"/>
          <a:lstStyle/>
          <a:p>
            <a:pPr>
              <a:lnSpc>
                <a:spcPct val="120000"/>
              </a:lnSpc>
              <a:defRPr/>
            </a:pPr>
            <a:endParaRPr lang="es-ES" sz="2799">
              <a:effectLst>
                <a:outerShdw algn="tl" blurRad="38100" dir="2700000" dist="38100">
                  <a:srgbClr val="000000"/>
                </a:outerShdw>
              </a:effectLst>
              <a:latin charset="0" panose="020b0604020202020204" pitchFamily="34" typeface="Arial"/>
              <a:ea charset="-122" pitchFamily="34" typeface="微软雅黑"/>
              <a:cs charset="0" typeface="Gill Sans"/>
              <a:sym charset="0" panose="020b0604020202020204" pitchFamily="34" typeface="Arial"/>
            </a:endParaRPr>
          </a:p>
        </p:txBody>
      </p:sp>
      <p:sp>
        <p:nvSpPr>
          <p:cNvPr id="36918" name="AutoShape 54"/>
          <p:cNvSpPr/>
          <p:nvPr/>
        </p:nvSpPr>
        <p:spPr bwMode="auto">
          <a:xfrm>
            <a:off x="8755965" y="1727727"/>
            <a:ext cx="325320" cy="245987"/>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noFill/>
          <a:ln>
            <a:noFill/>
          </a:ln>
          <a:effectLst/>
          <a:extLst>
            <a:ext uri="{909E8E84-426E-40dd-AFC4-6F175D3DCCD1}">
              <a14:hiddenFill>
                <a:solidFill>
                  <a:srgbClr val="FFFFFF"/>
                </a:solidFill>
              </a14:hiddenFill>
            </a:ext>
            <a:ext uri="{91240B29-F687-4f45-9708-019B960494DF}">
              <a14:hiddenLine cap="flat" cmpd="sng"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b" bIns="0" lIns="0" rIns="0" tIns="0"/>
          <a:lstStyle>
            <a:lvl1pPr defTabSz="547688" eaLnBrk="0">
              <a:defRPr b="1" sz="2500">
                <a:solidFill>
                  <a:srgbClr val="FFFFFF"/>
                </a:solidFill>
                <a:latin charset="0" typeface="Lato"/>
                <a:ea charset="-128" panose="020b0600070205080204" pitchFamily="34" typeface="MS PGothic"/>
                <a:sym charset="0" typeface="Lato"/>
              </a:defRPr>
            </a:lvl1pPr>
            <a:lvl2pPr defTabSz="547688" eaLnBrk="0" indent="-285750" marL="742950">
              <a:defRPr b="1" sz="2500">
                <a:solidFill>
                  <a:srgbClr val="FFFFFF"/>
                </a:solidFill>
                <a:latin charset="0" typeface="Lato"/>
                <a:ea charset="-128" panose="020b0600070205080204" pitchFamily="34" typeface="MS PGothic"/>
                <a:sym charset="0" typeface="Lato"/>
              </a:defRPr>
            </a:lvl2pPr>
            <a:lvl3pPr defTabSz="547688" eaLnBrk="0" indent="-228600" marL="1143000">
              <a:defRPr b="1" sz="2500">
                <a:solidFill>
                  <a:srgbClr val="FFFFFF"/>
                </a:solidFill>
                <a:latin charset="0" typeface="Lato"/>
                <a:ea charset="-128" panose="020b0600070205080204" pitchFamily="34" typeface="MS PGothic"/>
                <a:sym charset="0" typeface="Lato"/>
              </a:defRPr>
            </a:lvl3pPr>
            <a:lvl4pPr defTabSz="547688" eaLnBrk="0" indent="-228600" marL="1600200">
              <a:defRPr b="1" sz="2500">
                <a:solidFill>
                  <a:srgbClr val="FFFFFF"/>
                </a:solidFill>
                <a:latin charset="0" typeface="Lato"/>
                <a:ea charset="-128" panose="020b0600070205080204" pitchFamily="34" typeface="MS PGothic"/>
                <a:sym charset="0" typeface="Lato"/>
              </a:defRPr>
            </a:lvl4pPr>
            <a:lvl5pPr defTabSz="547688" eaLnBrk="0" indent="-228600" marL="2057400">
              <a:defRPr b="1" sz="2500">
                <a:solidFill>
                  <a:srgbClr val="FFFFFF"/>
                </a:solidFill>
                <a:latin charset="0" typeface="Lato"/>
                <a:ea charset="-128" panose="020b0600070205080204" pitchFamily="34" typeface="MS PGothic"/>
                <a:sym charset="0" typeface="Lato"/>
              </a:defRPr>
            </a:lvl5pPr>
            <a:lvl6pPr algn="ctr" defTabSz="547688" eaLnBrk="0" fontAlgn="base" hangingPunct="0" indent="-228600" marL="25146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6pPr>
            <a:lvl7pPr algn="ctr" defTabSz="547688" eaLnBrk="0" fontAlgn="base" hangingPunct="0" indent="-228600" marL="29718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7pPr>
            <a:lvl8pPr algn="ctr" defTabSz="547688" eaLnBrk="0" fontAlgn="base" hangingPunct="0" indent="-228600" marL="34290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8pPr>
            <a:lvl9pPr algn="ctr" defTabSz="547688" eaLnBrk="0" fontAlgn="base" hangingPunct="0" indent="-228600" marL="3886200">
              <a:lnSpc>
                <a:spcPct val="130000"/>
              </a:lnSpc>
              <a:spcBef>
                <a:spcPct val="0"/>
              </a:spcBef>
              <a:spcAft>
                <a:spcPct val="0"/>
              </a:spcAft>
              <a:defRPr b="1" sz="2500">
                <a:solidFill>
                  <a:srgbClr val="FFFFFF"/>
                </a:solidFill>
                <a:latin charset="0" typeface="Lato"/>
                <a:ea charset="-128" panose="020b0600070205080204" pitchFamily="34" typeface="MS PGothic"/>
                <a:sym charset="0" typeface="Lato"/>
              </a:defRPr>
            </a:lvl9pPr>
          </a:lstStyle>
          <a:p>
            <a:pPr algn="ctr" eaLnBrk="1"/>
            <a:r>
              <a:rPr altLang="zh-CN" b="0" lang="es-ES" sz="1333">
                <a:latin charset="0" panose="020b0604020202020204" pitchFamily="34" typeface="Arial"/>
                <a:ea charset="-122" pitchFamily="34" typeface="微软雅黑"/>
                <a:sym charset="0" panose="020b0604020202020204" pitchFamily="34" typeface="Arial"/>
              </a:rPr>
              <a:t>02</a:t>
            </a:r>
          </a:p>
        </p:txBody>
      </p:sp>
      <p:sp>
        <p:nvSpPr>
          <p:cNvPr id="36919" name="Line 55"/>
          <p:cNvSpPr>
            <a:spLocks noChangeShapeType="1"/>
          </p:cNvSpPr>
          <p:nvPr/>
        </p:nvSpPr>
        <p:spPr bwMode="auto">
          <a:xfrm flipH="1">
            <a:off x="7156885" y="1853894"/>
            <a:ext cx="1375862" cy="327718"/>
          </a:xfrm>
          <a:prstGeom prst="line">
            <a:avLst/>
          </a:prstGeom>
          <a:noFill/>
          <a:ln cap="flat" cmpd="sng" w="6350">
            <a:solidFill>
              <a:schemeClr val="bg1">
                <a:lumMod val="65000"/>
              </a:schemeClr>
            </a:solidFill>
            <a:prstDash val="dash"/>
            <a:round/>
            <a:headEnd len="med" type="oval" w="med"/>
            <a:tailEnd len="med" type="oval" w="med"/>
          </a:ln>
          <a:effectLst/>
          <a:extLst>
            <a:ext uri="{909E8E84-426E-40dd-AFC4-6F175D3DCCD1}">
              <a14:hiddenFill>
                <a:noFill/>
              </a14:hiddenFill>
            </a:ext>
            <a:ext uri="{AF507438-7753-43e0-B8FC-AC1667EBCBE1}">
              <a14:hiddenEffects>
                <a:effectLst>
                  <a:outerShdw algn="ctr" blurRad="63500" dir="2700000" dist="38099" rotWithShape="0">
                    <a:srgbClr val="000000">
                      <a:alpha val="74998"/>
                    </a:srgbClr>
                  </a:outerShdw>
                </a:effectLst>
              </a14:hiddenEffects>
            </a:ext>
          </a:extLst>
        </p:spPr>
        <p:txBody>
          <a:bodyPr anchor="ctr" bIns="0" lIns="0" rIns="0" tIns="0"/>
          <a:lstStyle/>
          <a:p>
            <a:pPr defTabSz="228503">
              <a:defRPr/>
            </a:pPr>
            <a:endParaRPr lang="es-ES" sz="666">
              <a:solidFill>
                <a:srgbClr val="000000"/>
              </a:solidFill>
              <a:latin charset="0" panose="020b0604020202020204" pitchFamily="34" typeface="Arial"/>
              <a:ea charset="-122" pitchFamily="34" typeface="微软雅黑"/>
              <a:sym charset="0" panose="020b0604020202020204" pitchFamily="34" typeface="Arial"/>
            </a:endParaRPr>
          </a:p>
        </p:txBody>
      </p:sp>
    </p:spTree>
    <p:extLst>
      <p:ext uri="{BB962C8B-B14F-4D97-AF65-F5344CB8AC3E}">
        <p14:creationId val="1376347086"/>
      </p:ext>
    </p:extLst>
  </p:cSld>
  <p:clrMapOvr>
    <a:masterClrMapping/>
  </p:clrMapOvr>
  <mc:AlternateContent>
    <mc:Choice Requires="p14">
      <p:transition p14:dur="1600"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2"/>
                                        </p:tgtEl>
                                        <p:attrNameLst>
                                          <p:attrName>style.visibility</p:attrName>
                                        </p:attrNameLst>
                                      </p:cBhvr>
                                      <p:to>
                                        <p:strVal val="visible"/>
                                      </p:to>
                                    </p:set>
                                    <p:animEffect filter="wipe(down)"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9" presetSubtype="0">
                                  <p:stCondLst>
                                    <p:cond delay="100"/>
                                  </p:stCondLst>
                                  <p:childTnLst>
                                    <p:set>
                                      <p:cBhvr>
                                        <p:cTn dur="1" fill="hold" id="10">
                                          <p:stCondLst>
                                            <p:cond delay="0"/>
                                          </p:stCondLst>
                                        </p:cTn>
                                        <p:tgtEl>
                                          <p:spTgt spid="36869"/>
                                        </p:tgtEl>
                                        <p:attrNameLst>
                                          <p:attrName>style.visibility</p:attrName>
                                        </p:attrNameLst>
                                      </p:cBhvr>
                                      <p:to>
                                        <p:strVal val="visible"/>
                                      </p:to>
                                    </p:set>
                                    <p:animEffect filter="dissolve" transition="in">
                                      <p:cBhvr>
                                        <p:cTn dur="500" id="11"/>
                                        <p:tgtEl>
                                          <p:spTgt spid="36869"/>
                                        </p:tgtEl>
                                      </p:cBhvr>
                                    </p:animEffect>
                                  </p:childTnLst>
                                </p:cTn>
                              </p:par>
                            </p:childTnLst>
                          </p:cTn>
                        </p:par>
                        <p:par>
                          <p:cTn fill="hold" id="12" nodeType="afterGroup">
                            <p:stCondLst>
                              <p:cond delay="1100"/>
                            </p:stCondLst>
                            <p:childTnLst>
                              <p:par>
                                <p:cTn fill="hold" id="13" nodeType="afterEffect" presetClass="entr" presetID="9" presetSubtype="0">
                                  <p:stCondLst>
                                    <p:cond delay="50"/>
                                  </p:stCondLst>
                                  <p:childTnLst>
                                    <p:set>
                                      <p:cBhvr>
                                        <p:cTn dur="1" fill="hold" id="14">
                                          <p:stCondLst>
                                            <p:cond delay="0"/>
                                          </p:stCondLst>
                                        </p:cTn>
                                        <p:tgtEl>
                                          <p:spTgt spid="36878"/>
                                        </p:tgtEl>
                                        <p:attrNameLst>
                                          <p:attrName>style.visibility</p:attrName>
                                        </p:attrNameLst>
                                      </p:cBhvr>
                                      <p:to>
                                        <p:strVal val="visible"/>
                                      </p:to>
                                    </p:set>
                                    <p:animEffect filter="dissolve" transition="in">
                                      <p:cBhvr>
                                        <p:cTn dur="500" id="15"/>
                                        <p:tgtEl>
                                          <p:spTgt spid="36878"/>
                                        </p:tgtEl>
                                      </p:cBhvr>
                                    </p:animEffect>
                                  </p:childTnLst>
                                </p:cTn>
                              </p:par>
                            </p:childTnLst>
                          </p:cTn>
                        </p:par>
                        <p:par>
                          <p:cTn fill="hold" id="16" nodeType="afterGroup">
                            <p:stCondLst>
                              <p:cond delay="1650"/>
                            </p:stCondLst>
                            <p:childTnLst>
                              <p:par>
                                <p:cTn fill="hold" grpId="0" id="17" nodeType="afterEffect" presetClass="entr" presetID="9" presetSubtype="0">
                                  <p:stCondLst>
                                    <p:cond delay="50"/>
                                  </p:stCondLst>
                                  <p:childTnLst>
                                    <p:set>
                                      <p:cBhvr>
                                        <p:cTn dur="1" fill="hold" id="18">
                                          <p:stCondLst>
                                            <p:cond delay="0"/>
                                          </p:stCondLst>
                                        </p:cTn>
                                        <p:tgtEl>
                                          <p:spTgt spid="36877"/>
                                        </p:tgtEl>
                                        <p:attrNameLst>
                                          <p:attrName>style.visibility</p:attrName>
                                        </p:attrNameLst>
                                      </p:cBhvr>
                                      <p:to>
                                        <p:strVal val="visible"/>
                                      </p:to>
                                    </p:set>
                                    <p:animEffect filter="dissolve" transition="in">
                                      <p:cBhvr>
                                        <p:cTn dur="500" id="19"/>
                                        <p:tgtEl>
                                          <p:spTgt spid="36877"/>
                                        </p:tgtEl>
                                      </p:cBhvr>
                                    </p:animEffect>
                                  </p:childTnLst>
                                </p:cTn>
                              </p:par>
                            </p:childTnLst>
                          </p:cTn>
                        </p:par>
                        <p:par>
                          <p:cTn fill="hold" id="20" nodeType="afterGroup">
                            <p:stCondLst>
                              <p:cond delay="2200"/>
                            </p:stCondLst>
                            <p:childTnLst>
                              <p:par>
                                <p:cTn fill="hold" id="21" nodeType="afterEffect" presetClass="entr" presetID="9" presetSubtype="0">
                                  <p:stCondLst>
                                    <p:cond delay="50"/>
                                  </p:stCondLst>
                                  <p:childTnLst>
                                    <p:set>
                                      <p:cBhvr>
                                        <p:cTn dur="1" fill="hold" id="22">
                                          <p:stCondLst>
                                            <p:cond delay="0"/>
                                          </p:stCondLst>
                                        </p:cTn>
                                        <p:tgtEl>
                                          <p:spTgt spid="36879"/>
                                        </p:tgtEl>
                                        <p:attrNameLst>
                                          <p:attrName>style.visibility</p:attrName>
                                        </p:attrNameLst>
                                      </p:cBhvr>
                                      <p:to>
                                        <p:strVal val="visible"/>
                                      </p:to>
                                    </p:set>
                                    <p:animEffect filter="dissolve" transition="in">
                                      <p:cBhvr>
                                        <p:cTn dur="500" id="23"/>
                                        <p:tgtEl>
                                          <p:spTgt spid="36879"/>
                                        </p:tgtEl>
                                      </p:cBhvr>
                                    </p:animEffect>
                                  </p:childTnLst>
                                </p:cTn>
                              </p:par>
                            </p:childTnLst>
                          </p:cTn>
                        </p:par>
                        <p:par>
                          <p:cTn fill="hold" id="24" nodeType="afterGroup">
                            <p:stCondLst>
                              <p:cond delay="2750"/>
                            </p:stCondLst>
                            <p:childTnLst>
                              <p:par>
                                <p:cTn fill="hold" id="25" nodeType="afterEffect" presetClass="entr" presetID="9" presetSubtype="0">
                                  <p:stCondLst>
                                    <p:cond delay="50"/>
                                  </p:stCondLst>
                                  <p:childTnLst>
                                    <p:set>
                                      <p:cBhvr>
                                        <p:cTn dur="1" fill="hold" id="26">
                                          <p:stCondLst>
                                            <p:cond delay="0"/>
                                          </p:stCondLst>
                                        </p:cTn>
                                        <p:tgtEl>
                                          <p:spTgt spid="36870"/>
                                        </p:tgtEl>
                                        <p:attrNameLst>
                                          <p:attrName>style.visibility</p:attrName>
                                        </p:attrNameLst>
                                      </p:cBhvr>
                                      <p:to>
                                        <p:strVal val="visible"/>
                                      </p:to>
                                    </p:set>
                                    <p:animEffect filter="dissolve" transition="in">
                                      <p:cBhvr>
                                        <p:cTn dur="500" id="27"/>
                                        <p:tgtEl>
                                          <p:spTgt spid="36870"/>
                                        </p:tgtEl>
                                      </p:cBhvr>
                                    </p:animEffect>
                                  </p:childTnLst>
                                </p:cTn>
                              </p:par>
                            </p:childTnLst>
                          </p:cTn>
                        </p:par>
                        <p:par>
                          <p:cTn fill="hold" id="28" nodeType="afterGroup">
                            <p:stCondLst>
                              <p:cond delay="3300"/>
                            </p:stCondLst>
                            <p:childTnLst>
                              <p:par>
                                <p:cTn fill="hold" grpId="0" id="29" nodeType="afterEffect" presetClass="entr" presetID="9" presetSubtype="0">
                                  <p:stCondLst>
                                    <p:cond delay="50"/>
                                  </p:stCondLst>
                                  <p:childTnLst>
                                    <p:set>
                                      <p:cBhvr>
                                        <p:cTn dur="1" fill="hold" id="30">
                                          <p:stCondLst>
                                            <p:cond delay="0"/>
                                          </p:stCondLst>
                                        </p:cTn>
                                        <p:tgtEl>
                                          <p:spTgt spid="36880"/>
                                        </p:tgtEl>
                                        <p:attrNameLst>
                                          <p:attrName>style.visibility</p:attrName>
                                        </p:attrNameLst>
                                      </p:cBhvr>
                                      <p:to>
                                        <p:strVal val="visible"/>
                                      </p:to>
                                    </p:set>
                                    <p:animEffect filter="dissolve" transition="in">
                                      <p:cBhvr>
                                        <p:cTn dur="500" id="31"/>
                                        <p:tgtEl>
                                          <p:spTgt spid="36880"/>
                                        </p:tgtEl>
                                      </p:cBhvr>
                                    </p:animEffect>
                                  </p:childTnLst>
                                </p:cTn>
                              </p:par>
                            </p:childTnLst>
                          </p:cTn>
                        </p:par>
                        <p:par>
                          <p:cTn fill="hold" id="32" nodeType="afterGroup">
                            <p:stCondLst>
                              <p:cond delay="3850"/>
                            </p:stCondLst>
                            <p:childTnLst>
                              <p:par>
                                <p:cTn fill="hold" id="33" nodeType="afterEffect" presetClass="entr" presetID="9" presetSubtype="0">
                                  <p:stCondLst>
                                    <p:cond delay="50"/>
                                  </p:stCondLst>
                                  <p:childTnLst>
                                    <p:set>
                                      <p:cBhvr>
                                        <p:cTn dur="1" fill="hold" id="34">
                                          <p:stCondLst>
                                            <p:cond delay="0"/>
                                          </p:stCondLst>
                                        </p:cTn>
                                        <p:tgtEl>
                                          <p:spTgt spid="36876"/>
                                        </p:tgtEl>
                                        <p:attrNameLst>
                                          <p:attrName>style.visibility</p:attrName>
                                        </p:attrNameLst>
                                      </p:cBhvr>
                                      <p:to>
                                        <p:strVal val="visible"/>
                                      </p:to>
                                    </p:set>
                                    <p:animEffect filter="dissolve" transition="in">
                                      <p:cBhvr>
                                        <p:cTn dur="500" id="35"/>
                                        <p:tgtEl>
                                          <p:spTgt spid="36876"/>
                                        </p:tgtEl>
                                      </p:cBhvr>
                                    </p:animEffect>
                                  </p:childTnLst>
                                </p:cTn>
                              </p:par>
                            </p:childTnLst>
                          </p:cTn>
                        </p:par>
                        <p:par>
                          <p:cTn fill="hold" id="36" nodeType="afterGroup">
                            <p:stCondLst>
                              <p:cond delay="4400"/>
                            </p:stCondLst>
                            <p:childTnLst>
                              <p:par>
                                <p:cTn fill="hold" id="37" nodeType="afterEffect" presetClass="entr" presetID="9" presetSubtype="0">
                                  <p:stCondLst>
                                    <p:cond delay="50"/>
                                  </p:stCondLst>
                                  <p:childTnLst>
                                    <p:set>
                                      <p:cBhvr>
                                        <p:cTn dur="1" fill="hold" id="38">
                                          <p:stCondLst>
                                            <p:cond delay="0"/>
                                          </p:stCondLst>
                                        </p:cTn>
                                        <p:tgtEl>
                                          <p:spTgt spid="36873"/>
                                        </p:tgtEl>
                                        <p:attrNameLst>
                                          <p:attrName>style.visibility</p:attrName>
                                        </p:attrNameLst>
                                      </p:cBhvr>
                                      <p:to>
                                        <p:strVal val="visible"/>
                                      </p:to>
                                    </p:set>
                                    <p:animEffect filter="dissolve" transition="in">
                                      <p:cBhvr>
                                        <p:cTn dur="500" id="39"/>
                                        <p:tgtEl>
                                          <p:spTgt spid="36873"/>
                                        </p:tgtEl>
                                      </p:cBhvr>
                                    </p:animEffect>
                                  </p:childTnLst>
                                </p:cTn>
                              </p:par>
                            </p:childTnLst>
                          </p:cTn>
                        </p:par>
                        <p:par>
                          <p:cTn fill="hold" id="40" nodeType="afterGroup">
                            <p:stCondLst>
                              <p:cond delay="4950"/>
                            </p:stCondLst>
                            <p:childTnLst>
                              <p:par>
                                <p:cTn fill="hold" grpId="0" id="41" nodeType="afterEffect" presetClass="entr" presetID="9" presetSubtype="0">
                                  <p:stCondLst>
                                    <p:cond delay="50"/>
                                  </p:stCondLst>
                                  <p:childTnLst>
                                    <p:set>
                                      <p:cBhvr>
                                        <p:cTn dur="1" fill="hold" id="42">
                                          <p:stCondLst>
                                            <p:cond delay="0"/>
                                          </p:stCondLst>
                                        </p:cTn>
                                        <p:tgtEl>
                                          <p:spTgt spid="36871"/>
                                        </p:tgtEl>
                                        <p:attrNameLst>
                                          <p:attrName>style.visibility</p:attrName>
                                        </p:attrNameLst>
                                      </p:cBhvr>
                                      <p:to>
                                        <p:strVal val="visible"/>
                                      </p:to>
                                    </p:set>
                                    <p:animEffect filter="dissolve" transition="in">
                                      <p:cBhvr>
                                        <p:cTn dur="500" id="43"/>
                                        <p:tgtEl>
                                          <p:spTgt spid="36871"/>
                                        </p:tgtEl>
                                      </p:cBhvr>
                                    </p:animEffect>
                                  </p:childTnLst>
                                </p:cTn>
                              </p:par>
                            </p:childTnLst>
                          </p:cTn>
                        </p:par>
                        <p:par>
                          <p:cTn fill="hold" id="44" nodeType="afterGroup">
                            <p:stCondLst>
                              <p:cond delay="5500"/>
                            </p:stCondLst>
                            <p:childTnLst>
                              <p:par>
                                <p:cTn fill="hold" grpId="0" id="45" nodeType="afterEffect" presetClass="entr" presetID="9" presetSubtype="0">
                                  <p:stCondLst>
                                    <p:cond delay="50"/>
                                  </p:stCondLst>
                                  <p:childTnLst>
                                    <p:set>
                                      <p:cBhvr>
                                        <p:cTn dur="1" fill="hold" id="46">
                                          <p:stCondLst>
                                            <p:cond delay="0"/>
                                          </p:stCondLst>
                                        </p:cTn>
                                        <p:tgtEl>
                                          <p:spTgt spid="36881"/>
                                        </p:tgtEl>
                                        <p:attrNameLst>
                                          <p:attrName>style.visibility</p:attrName>
                                        </p:attrNameLst>
                                      </p:cBhvr>
                                      <p:to>
                                        <p:strVal val="visible"/>
                                      </p:to>
                                    </p:set>
                                    <p:animEffect filter="dissolve" transition="in">
                                      <p:cBhvr>
                                        <p:cTn dur="500" id="47"/>
                                        <p:tgtEl>
                                          <p:spTgt spid="36881"/>
                                        </p:tgtEl>
                                      </p:cBhvr>
                                    </p:animEffect>
                                  </p:childTnLst>
                                </p:cTn>
                              </p:par>
                            </p:childTnLst>
                          </p:cTn>
                        </p:par>
                        <p:par>
                          <p:cTn fill="hold" id="48" nodeType="afterGroup">
                            <p:stCondLst>
                              <p:cond delay="6050"/>
                            </p:stCondLst>
                            <p:childTnLst>
                              <p:par>
                                <p:cTn fill="hold" id="49" nodeType="afterEffect" presetClass="entr" presetID="9" presetSubtype="0">
                                  <p:stCondLst>
                                    <p:cond delay="50"/>
                                  </p:stCondLst>
                                  <p:childTnLst>
                                    <p:set>
                                      <p:cBhvr>
                                        <p:cTn dur="1" fill="hold" id="50">
                                          <p:stCondLst>
                                            <p:cond delay="0"/>
                                          </p:stCondLst>
                                        </p:cTn>
                                        <p:tgtEl>
                                          <p:spTgt spid="36872"/>
                                        </p:tgtEl>
                                        <p:attrNameLst>
                                          <p:attrName>style.visibility</p:attrName>
                                        </p:attrNameLst>
                                      </p:cBhvr>
                                      <p:to>
                                        <p:strVal val="visible"/>
                                      </p:to>
                                    </p:set>
                                    <p:animEffect filter="dissolve" transition="in">
                                      <p:cBhvr>
                                        <p:cTn dur="500" id="51"/>
                                        <p:tgtEl>
                                          <p:spTgt spid="36872"/>
                                        </p:tgtEl>
                                      </p:cBhvr>
                                    </p:animEffect>
                                  </p:childTnLst>
                                </p:cTn>
                              </p:par>
                            </p:childTnLst>
                          </p:cTn>
                        </p:par>
                        <p:par>
                          <p:cTn fill="hold" id="52" nodeType="afterGroup">
                            <p:stCondLst>
                              <p:cond delay="6600"/>
                            </p:stCondLst>
                            <p:childTnLst>
                              <p:par>
                                <p:cTn fill="hold" id="53" nodeType="afterEffect" presetClass="entr" presetID="9" presetSubtype="0">
                                  <p:stCondLst>
                                    <p:cond delay="50"/>
                                  </p:stCondLst>
                                  <p:childTnLst>
                                    <p:set>
                                      <p:cBhvr>
                                        <p:cTn dur="1" fill="hold" id="54">
                                          <p:stCondLst>
                                            <p:cond delay="0"/>
                                          </p:stCondLst>
                                        </p:cTn>
                                        <p:tgtEl>
                                          <p:spTgt spid="36874"/>
                                        </p:tgtEl>
                                        <p:attrNameLst>
                                          <p:attrName>style.visibility</p:attrName>
                                        </p:attrNameLst>
                                      </p:cBhvr>
                                      <p:to>
                                        <p:strVal val="visible"/>
                                      </p:to>
                                    </p:set>
                                    <p:animEffect filter="dissolve" transition="in">
                                      <p:cBhvr>
                                        <p:cTn dur="500" id="55"/>
                                        <p:tgtEl>
                                          <p:spTgt spid="36874"/>
                                        </p:tgtEl>
                                      </p:cBhvr>
                                    </p:animEffect>
                                  </p:childTnLst>
                                </p:cTn>
                              </p:par>
                            </p:childTnLst>
                          </p:cTn>
                        </p:par>
                        <p:par>
                          <p:cTn fill="hold" id="56" nodeType="afterGroup">
                            <p:stCondLst>
                              <p:cond delay="7150"/>
                            </p:stCondLst>
                            <p:childTnLst>
                              <p:par>
                                <p:cTn fill="hold" id="57" nodeType="afterEffect" presetClass="entr" presetID="9" presetSubtype="0">
                                  <p:stCondLst>
                                    <p:cond delay="50"/>
                                  </p:stCondLst>
                                  <p:childTnLst>
                                    <p:set>
                                      <p:cBhvr>
                                        <p:cTn dur="1" fill="hold" id="58">
                                          <p:stCondLst>
                                            <p:cond delay="0"/>
                                          </p:stCondLst>
                                        </p:cTn>
                                        <p:tgtEl>
                                          <p:spTgt spid="36875"/>
                                        </p:tgtEl>
                                        <p:attrNameLst>
                                          <p:attrName>style.visibility</p:attrName>
                                        </p:attrNameLst>
                                      </p:cBhvr>
                                      <p:to>
                                        <p:strVal val="visible"/>
                                      </p:to>
                                    </p:set>
                                    <p:animEffect filter="dissolve" transition="in">
                                      <p:cBhvr>
                                        <p:cTn dur="500" id="59"/>
                                        <p:tgtEl>
                                          <p:spTgt spid="36875"/>
                                        </p:tgtEl>
                                      </p:cBhvr>
                                    </p:animEffect>
                                  </p:childTnLst>
                                </p:cTn>
                              </p:par>
                            </p:childTnLst>
                          </p:cTn>
                        </p:par>
                        <p:par>
                          <p:cTn fill="hold" id="60" nodeType="afterGroup">
                            <p:stCondLst>
                              <p:cond delay="7700"/>
                            </p:stCondLst>
                            <p:childTnLst>
                              <p:par>
                                <p:cTn fill="hold" id="61" nodeType="afterEffect" presetClass="entr" presetID="9" presetSubtype="0">
                                  <p:stCondLst>
                                    <p:cond delay="0"/>
                                  </p:stCondLst>
                                  <p:childTnLst>
                                    <p:set>
                                      <p:cBhvr>
                                        <p:cTn dur="1" fill="hold" id="62">
                                          <p:stCondLst>
                                            <p:cond delay="0"/>
                                          </p:stCondLst>
                                        </p:cTn>
                                        <p:tgtEl>
                                          <p:spTgt spid="36917"/>
                                        </p:tgtEl>
                                        <p:attrNameLst>
                                          <p:attrName>style.visibility</p:attrName>
                                        </p:attrNameLst>
                                      </p:cBhvr>
                                      <p:to>
                                        <p:strVal val="visible"/>
                                      </p:to>
                                    </p:set>
                                    <p:animEffect filter="dissolve" transition="in">
                                      <p:cBhvr>
                                        <p:cTn dur="500" id="63"/>
                                        <p:tgtEl>
                                          <p:spTgt spid="36917"/>
                                        </p:tgtEl>
                                      </p:cBhvr>
                                    </p:animEffect>
                                  </p:childTnLst>
                                </p:cTn>
                              </p:par>
                            </p:childTnLst>
                          </p:cTn>
                        </p:par>
                        <p:par>
                          <p:cTn fill="hold" id="64" nodeType="afterGroup">
                            <p:stCondLst>
                              <p:cond delay="8200"/>
                            </p:stCondLst>
                            <p:childTnLst>
                              <p:par>
                                <p:cTn fill="hold" grpId="0" id="65" nodeType="afterEffect" presetClass="entr" presetID="9" presetSubtype="0">
                                  <p:stCondLst>
                                    <p:cond delay="0"/>
                                  </p:stCondLst>
                                  <p:childTnLst>
                                    <p:set>
                                      <p:cBhvr>
                                        <p:cTn dur="1" fill="hold" id="66">
                                          <p:stCondLst>
                                            <p:cond delay="0"/>
                                          </p:stCondLst>
                                        </p:cTn>
                                        <p:tgtEl>
                                          <p:spTgt spid="36918"/>
                                        </p:tgtEl>
                                        <p:attrNameLst>
                                          <p:attrName>style.visibility</p:attrName>
                                        </p:attrNameLst>
                                      </p:cBhvr>
                                      <p:to>
                                        <p:strVal val="visible"/>
                                      </p:to>
                                    </p:set>
                                    <p:animEffect filter="dissolve" transition="in">
                                      <p:cBhvr>
                                        <p:cTn dur="500" id="67"/>
                                        <p:tgtEl>
                                          <p:spTgt spid="36918"/>
                                        </p:tgtEl>
                                      </p:cBhvr>
                                    </p:animEffect>
                                  </p:childTnLst>
                                </p:cTn>
                              </p:par>
                            </p:childTnLst>
                          </p:cTn>
                        </p:par>
                        <p:par>
                          <p:cTn fill="hold" id="68" nodeType="afterGroup">
                            <p:stCondLst>
                              <p:cond delay="8700"/>
                            </p:stCondLst>
                            <p:childTnLst>
                              <p:par>
                                <p:cTn fill="hold" id="69" nodeType="afterEffect" presetClass="entr" presetID="9" presetSubtype="0">
                                  <p:stCondLst>
                                    <p:cond delay="0"/>
                                  </p:stCondLst>
                                  <p:childTnLst>
                                    <p:set>
                                      <p:cBhvr>
                                        <p:cTn dur="1" fill="hold" id="70">
                                          <p:stCondLst>
                                            <p:cond delay="0"/>
                                          </p:stCondLst>
                                        </p:cTn>
                                        <p:tgtEl>
                                          <p:spTgt spid="36897"/>
                                        </p:tgtEl>
                                        <p:attrNameLst>
                                          <p:attrName>style.visibility</p:attrName>
                                        </p:attrNameLst>
                                      </p:cBhvr>
                                      <p:to>
                                        <p:strVal val="visible"/>
                                      </p:to>
                                    </p:set>
                                    <p:animEffect filter="dissolve" transition="in">
                                      <p:cBhvr>
                                        <p:cTn dur="500" id="71"/>
                                        <p:tgtEl>
                                          <p:spTgt spid="36897"/>
                                        </p:tgtEl>
                                      </p:cBhvr>
                                    </p:animEffect>
                                  </p:childTnLst>
                                </p:cTn>
                              </p:par>
                            </p:childTnLst>
                          </p:cTn>
                        </p:par>
                        <p:par>
                          <p:cTn fill="hold" id="72" nodeType="afterGroup">
                            <p:stCondLst>
                              <p:cond delay="9200"/>
                            </p:stCondLst>
                            <p:childTnLst>
                              <p:par>
                                <p:cTn fill="hold" grpId="0" id="73" nodeType="afterEffect" presetClass="entr" presetID="9" presetSubtype="0">
                                  <p:stCondLst>
                                    <p:cond delay="0"/>
                                  </p:stCondLst>
                                  <p:childTnLst>
                                    <p:set>
                                      <p:cBhvr>
                                        <p:cTn dur="1" fill="hold" id="74">
                                          <p:stCondLst>
                                            <p:cond delay="0"/>
                                          </p:stCondLst>
                                        </p:cTn>
                                        <p:tgtEl>
                                          <p:spTgt spid="36898"/>
                                        </p:tgtEl>
                                        <p:attrNameLst>
                                          <p:attrName>style.visibility</p:attrName>
                                        </p:attrNameLst>
                                      </p:cBhvr>
                                      <p:to>
                                        <p:strVal val="visible"/>
                                      </p:to>
                                    </p:set>
                                    <p:animEffect filter="dissolve" transition="in">
                                      <p:cBhvr>
                                        <p:cTn dur="500" id="75"/>
                                        <p:tgtEl>
                                          <p:spTgt spid="36898"/>
                                        </p:tgtEl>
                                      </p:cBhvr>
                                    </p:animEffect>
                                  </p:childTnLst>
                                </p:cTn>
                              </p:par>
                            </p:childTnLst>
                          </p:cTn>
                        </p:par>
                        <p:par>
                          <p:cTn fill="hold" id="76" nodeType="afterGroup">
                            <p:stCondLst>
                              <p:cond delay="9700"/>
                            </p:stCondLst>
                            <p:childTnLst>
                              <p:par>
                                <p:cTn fill="hold" grpId="0" id="77" nodeType="afterEffect" presetClass="entr" presetID="9" presetSubtype="0">
                                  <p:stCondLst>
                                    <p:cond delay="0"/>
                                  </p:stCondLst>
                                  <p:childTnLst>
                                    <p:set>
                                      <p:cBhvr>
                                        <p:cTn dur="1" fill="hold" id="78">
                                          <p:stCondLst>
                                            <p:cond delay="0"/>
                                          </p:stCondLst>
                                        </p:cTn>
                                        <p:tgtEl>
                                          <p:spTgt spid="36916"/>
                                        </p:tgtEl>
                                        <p:attrNameLst>
                                          <p:attrName>style.visibility</p:attrName>
                                        </p:attrNameLst>
                                      </p:cBhvr>
                                      <p:to>
                                        <p:strVal val="visible"/>
                                      </p:to>
                                    </p:set>
                                    <p:animEffect filter="dissolve" transition="in">
                                      <p:cBhvr>
                                        <p:cTn dur="500" id="79"/>
                                        <p:tgtEl>
                                          <p:spTgt spid="36916"/>
                                        </p:tgtEl>
                                      </p:cBhvr>
                                    </p:animEffect>
                                  </p:childTnLst>
                                </p:cTn>
                              </p:par>
                            </p:childTnLst>
                          </p:cTn>
                        </p:par>
                        <p:par>
                          <p:cTn fill="hold" id="80" nodeType="afterGroup">
                            <p:stCondLst>
                              <p:cond delay="10200"/>
                            </p:stCondLst>
                            <p:childTnLst>
                              <p:par>
                                <p:cTn fill="hold" grpId="0" id="81" nodeType="afterEffect" presetClass="entr" presetID="9" presetSubtype="0">
                                  <p:stCondLst>
                                    <p:cond delay="0"/>
                                  </p:stCondLst>
                                  <p:childTnLst>
                                    <p:set>
                                      <p:cBhvr>
                                        <p:cTn dur="1" fill="hold" id="82">
                                          <p:stCondLst>
                                            <p:cond delay="0"/>
                                          </p:stCondLst>
                                        </p:cTn>
                                        <p:tgtEl>
                                          <p:spTgt spid="36896"/>
                                        </p:tgtEl>
                                        <p:attrNameLst>
                                          <p:attrName>style.visibility</p:attrName>
                                        </p:attrNameLst>
                                      </p:cBhvr>
                                      <p:to>
                                        <p:strVal val="visible"/>
                                      </p:to>
                                    </p:set>
                                    <p:animEffect filter="dissolve" transition="in">
                                      <p:cBhvr>
                                        <p:cTn dur="500" id="83"/>
                                        <p:tgtEl>
                                          <p:spTgt spid="36896"/>
                                        </p:tgtEl>
                                      </p:cBhvr>
                                    </p:animEffect>
                                  </p:childTnLst>
                                </p:cTn>
                              </p:par>
                            </p:childTnLst>
                          </p:cTn>
                        </p:par>
                        <p:par>
                          <p:cTn fill="hold" id="84" nodeType="afterGroup">
                            <p:stCondLst>
                              <p:cond delay="10700"/>
                            </p:stCondLst>
                            <p:childTnLst>
                              <p:par>
                                <p:cTn fill="hold" id="85" nodeType="afterEffect" presetClass="entr" presetID="9" presetSubtype="0">
                                  <p:stCondLst>
                                    <p:cond delay="0"/>
                                  </p:stCondLst>
                                  <p:childTnLst>
                                    <p:set>
                                      <p:cBhvr>
                                        <p:cTn dur="1" fill="hold" id="86">
                                          <p:stCondLst>
                                            <p:cond delay="0"/>
                                          </p:stCondLst>
                                        </p:cTn>
                                        <p:tgtEl>
                                          <p:spTgt spid="36913"/>
                                        </p:tgtEl>
                                        <p:attrNameLst>
                                          <p:attrName>style.visibility</p:attrName>
                                        </p:attrNameLst>
                                      </p:cBhvr>
                                      <p:to>
                                        <p:strVal val="visible"/>
                                      </p:to>
                                    </p:set>
                                    <p:animEffect filter="dissolve" transition="in">
                                      <p:cBhvr>
                                        <p:cTn dur="500" id="87"/>
                                        <p:tgtEl>
                                          <p:spTgt spid="36913"/>
                                        </p:tgtEl>
                                      </p:cBhvr>
                                    </p:animEffect>
                                  </p:childTnLst>
                                </p:cTn>
                              </p:par>
                            </p:childTnLst>
                          </p:cTn>
                        </p:par>
                        <p:par>
                          <p:cTn fill="hold" id="88" nodeType="afterGroup">
                            <p:stCondLst>
                              <p:cond delay="11200"/>
                            </p:stCondLst>
                            <p:childTnLst>
                              <p:par>
                                <p:cTn fill="hold" grpId="0" id="89" nodeType="afterEffect" presetClass="entr" presetID="9" presetSubtype="0">
                                  <p:stCondLst>
                                    <p:cond delay="0"/>
                                  </p:stCondLst>
                                  <p:childTnLst>
                                    <p:set>
                                      <p:cBhvr>
                                        <p:cTn dur="1" fill="hold" id="90">
                                          <p:stCondLst>
                                            <p:cond delay="0"/>
                                          </p:stCondLst>
                                        </p:cTn>
                                        <p:tgtEl>
                                          <p:spTgt spid="36914"/>
                                        </p:tgtEl>
                                        <p:attrNameLst>
                                          <p:attrName>style.visibility</p:attrName>
                                        </p:attrNameLst>
                                      </p:cBhvr>
                                      <p:to>
                                        <p:strVal val="visible"/>
                                      </p:to>
                                    </p:set>
                                    <p:animEffect filter="dissolve" transition="in">
                                      <p:cBhvr>
                                        <p:cTn dur="500" id="91"/>
                                        <p:tgtEl>
                                          <p:spTgt spid="36914"/>
                                        </p:tgtEl>
                                      </p:cBhvr>
                                    </p:animEffect>
                                  </p:childTnLst>
                                </p:cTn>
                              </p:par>
                            </p:childTnLst>
                          </p:cTn>
                        </p:par>
                        <p:par>
                          <p:cTn fill="hold" id="92" nodeType="afterGroup">
                            <p:stCondLst>
                              <p:cond delay="11700"/>
                            </p:stCondLst>
                            <p:childTnLst>
                              <p:par>
                                <p:cTn fill="hold" id="93" nodeType="afterEffect" presetClass="entr" presetID="9" presetSubtype="0">
                                  <p:stCondLst>
                                    <p:cond delay="0"/>
                                  </p:stCondLst>
                                  <p:childTnLst>
                                    <p:set>
                                      <p:cBhvr>
                                        <p:cTn dur="1" fill="hold" id="94">
                                          <p:stCondLst>
                                            <p:cond delay="0"/>
                                          </p:stCondLst>
                                        </p:cTn>
                                        <p:tgtEl>
                                          <p:spTgt spid="36901"/>
                                        </p:tgtEl>
                                        <p:attrNameLst>
                                          <p:attrName>style.visibility</p:attrName>
                                        </p:attrNameLst>
                                      </p:cBhvr>
                                      <p:to>
                                        <p:strVal val="visible"/>
                                      </p:to>
                                    </p:set>
                                    <p:animEffect filter="dissolve" transition="in">
                                      <p:cBhvr>
                                        <p:cTn dur="500" id="95"/>
                                        <p:tgtEl>
                                          <p:spTgt spid="36901"/>
                                        </p:tgtEl>
                                      </p:cBhvr>
                                    </p:animEffect>
                                  </p:childTnLst>
                                </p:cTn>
                              </p:par>
                            </p:childTnLst>
                          </p:cTn>
                        </p:par>
                        <p:par>
                          <p:cTn fill="hold" id="96" nodeType="afterGroup">
                            <p:stCondLst>
                              <p:cond delay="12200"/>
                            </p:stCondLst>
                            <p:childTnLst>
                              <p:par>
                                <p:cTn fill="hold" grpId="0" id="97" nodeType="afterEffect" presetClass="entr" presetID="9" presetSubtype="0">
                                  <p:stCondLst>
                                    <p:cond delay="0"/>
                                  </p:stCondLst>
                                  <p:childTnLst>
                                    <p:set>
                                      <p:cBhvr>
                                        <p:cTn dur="1" fill="hold" id="98">
                                          <p:stCondLst>
                                            <p:cond delay="0"/>
                                          </p:stCondLst>
                                        </p:cTn>
                                        <p:tgtEl>
                                          <p:spTgt spid="36902"/>
                                        </p:tgtEl>
                                        <p:attrNameLst>
                                          <p:attrName>style.visibility</p:attrName>
                                        </p:attrNameLst>
                                      </p:cBhvr>
                                      <p:to>
                                        <p:strVal val="visible"/>
                                      </p:to>
                                    </p:set>
                                    <p:animEffect filter="dissolve" transition="in">
                                      <p:cBhvr>
                                        <p:cTn dur="500" id="99"/>
                                        <p:tgtEl>
                                          <p:spTgt spid="36902"/>
                                        </p:tgtEl>
                                      </p:cBhvr>
                                    </p:animEffect>
                                  </p:childTnLst>
                                </p:cTn>
                              </p:par>
                            </p:childTnLst>
                          </p:cTn>
                        </p:par>
                        <p:par>
                          <p:cTn fill="hold" id="100" nodeType="afterGroup">
                            <p:stCondLst>
                              <p:cond delay="12700"/>
                            </p:stCondLst>
                            <p:childTnLst>
                              <p:par>
                                <p:cTn fill="hold" grpId="0" id="101" nodeType="afterEffect" presetClass="entr" presetID="9" presetSubtype="0">
                                  <p:stCondLst>
                                    <p:cond delay="0"/>
                                  </p:stCondLst>
                                  <p:childTnLst>
                                    <p:set>
                                      <p:cBhvr>
                                        <p:cTn dur="1" fill="hold" id="102">
                                          <p:stCondLst>
                                            <p:cond delay="0"/>
                                          </p:stCondLst>
                                        </p:cTn>
                                        <p:tgtEl>
                                          <p:spTgt spid="36912"/>
                                        </p:tgtEl>
                                        <p:attrNameLst>
                                          <p:attrName>style.visibility</p:attrName>
                                        </p:attrNameLst>
                                      </p:cBhvr>
                                      <p:to>
                                        <p:strVal val="visible"/>
                                      </p:to>
                                    </p:set>
                                    <p:animEffect filter="dissolve" transition="in">
                                      <p:cBhvr>
                                        <p:cTn dur="500" id="103"/>
                                        <p:tgtEl>
                                          <p:spTgt spid="36912"/>
                                        </p:tgtEl>
                                      </p:cBhvr>
                                    </p:animEffect>
                                  </p:childTnLst>
                                </p:cTn>
                              </p:par>
                            </p:childTnLst>
                          </p:cTn>
                        </p:par>
                        <p:par>
                          <p:cTn fill="hold" id="104" nodeType="afterGroup">
                            <p:stCondLst>
                              <p:cond delay="13200"/>
                            </p:stCondLst>
                            <p:childTnLst>
                              <p:par>
                                <p:cTn fill="hold" grpId="0" id="105" nodeType="afterEffect" presetClass="entr" presetID="9" presetSubtype="0">
                                  <p:stCondLst>
                                    <p:cond delay="0"/>
                                  </p:stCondLst>
                                  <p:childTnLst>
                                    <p:set>
                                      <p:cBhvr>
                                        <p:cTn dur="1" fill="hold" id="106">
                                          <p:stCondLst>
                                            <p:cond delay="0"/>
                                          </p:stCondLst>
                                        </p:cTn>
                                        <p:tgtEl>
                                          <p:spTgt spid="36900"/>
                                        </p:tgtEl>
                                        <p:attrNameLst>
                                          <p:attrName>style.visibility</p:attrName>
                                        </p:attrNameLst>
                                      </p:cBhvr>
                                      <p:to>
                                        <p:strVal val="visible"/>
                                      </p:to>
                                    </p:set>
                                    <p:animEffect filter="dissolve" transition="in">
                                      <p:cBhvr>
                                        <p:cTn dur="500" id="107"/>
                                        <p:tgtEl>
                                          <p:spTgt spid="36900"/>
                                        </p:tgtEl>
                                      </p:cBhvr>
                                    </p:animEffect>
                                  </p:childTnLst>
                                </p:cTn>
                              </p:par>
                            </p:childTnLst>
                          </p:cTn>
                        </p:par>
                        <p:par>
                          <p:cTn fill="hold" id="108" nodeType="afterGroup">
                            <p:stCondLst>
                              <p:cond delay="13700"/>
                            </p:stCondLst>
                            <p:childTnLst>
                              <p:par>
                                <p:cTn fill="hold" id="109" nodeType="afterEffect" presetClass="entr" presetID="9" presetSubtype="0">
                                  <p:stCondLst>
                                    <p:cond delay="0"/>
                                  </p:stCondLst>
                                  <p:childTnLst>
                                    <p:set>
                                      <p:cBhvr>
                                        <p:cTn dur="1" fill="hold" id="110">
                                          <p:stCondLst>
                                            <p:cond delay="0"/>
                                          </p:stCondLst>
                                        </p:cTn>
                                        <p:tgtEl>
                                          <p:spTgt spid="36905"/>
                                        </p:tgtEl>
                                        <p:attrNameLst>
                                          <p:attrName>style.visibility</p:attrName>
                                        </p:attrNameLst>
                                      </p:cBhvr>
                                      <p:to>
                                        <p:strVal val="visible"/>
                                      </p:to>
                                    </p:set>
                                    <p:animEffect filter="dissolve" transition="in">
                                      <p:cBhvr>
                                        <p:cTn dur="500" id="111"/>
                                        <p:tgtEl>
                                          <p:spTgt spid="36905"/>
                                        </p:tgtEl>
                                      </p:cBhvr>
                                    </p:animEffect>
                                  </p:childTnLst>
                                </p:cTn>
                              </p:par>
                            </p:childTnLst>
                          </p:cTn>
                        </p:par>
                        <p:par>
                          <p:cTn fill="hold" id="112" nodeType="afterGroup">
                            <p:stCondLst>
                              <p:cond delay="14200"/>
                            </p:stCondLst>
                            <p:childTnLst>
                              <p:par>
                                <p:cTn fill="hold" id="113" nodeType="afterEffect" presetClass="entr" presetID="9" presetSubtype="0">
                                  <p:stCondLst>
                                    <p:cond delay="0"/>
                                  </p:stCondLst>
                                  <p:childTnLst>
                                    <p:set>
                                      <p:cBhvr>
                                        <p:cTn dur="1" fill="hold" id="114">
                                          <p:stCondLst>
                                            <p:cond delay="0"/>
                                          </p:stCondLst>
                                        </p:cTn>
                                        <p:tgtEl>
                                          <p:spTgt spid="36909"/>
                                        </p:tgtEl>
                                        <p:attrNameLst>
                                          <p:attrName>style.visibility</p:attrName>
                                        </p:attrNameLst>
                                      </p:cBhvr>
                                      <p:to>
                                        <p:strVal val="visible"/>
                                      </p:to>
                                    </p:set>
                                    <p:animEffect filter="dissolve" transition="in">
                                      <p:cBhvr>
                                        <p:cTn dur="500" id="115"/>
                                        <p:tgtEl>
                                          <p:spTgt spid="36909"/>
                                        </p:tgtEl>
                                      </p:cBhvr>
                                    </p:animEffect>
                                  </p:childTnLst>
                                </p:cTn>
                              </p:par>
                            </p:childTnLst>
                          </p:cTn>
                        </p:par>
                        <p:par>
                          <p:cTn fill="hold" id="116" nodeType="afterGroup">
                            <p:stCondLst>
                              <p:cond delay="14700"/>
                            </p:stCondLst>
                            <p:childTnLst>
                              <p:par>
                                <p:cTn fill="hold" grpId="0" id="117" nodeType="afterEffect" presetClass="entr" presetID="9" presetSubtype="0">
                                  <p:stCondLst>
                                    <p:cond delay="0"/>
                                  </p:stCondLst>
                                  <p:childTnLst>
                                    <p:set>
                                      <p:cBhvr>
                                        <p:cTn dur="1" fill="hold" id="118">
                                          <p:stCondLst>
                                            <p:cond delay="0"/>
                                          </p:stCondLst>
                                        </p:cTn>
                                        <p:tgtEl>
                                          <p:spTgt spid="36906"/>
                                        </p:tgtEl>
                                        <p:attrNameLst>
                                          <p:attrName>style.visibility</p:attrName>
                                        </p:attrNameLst>
                                      </p:cBhvr>
                                      <p:to>
                                        <p:strVal val="visible"/>
                                      </p:to>
                                    </p:set>
                                    <p:animEffect filter="dissolve" transition="in">
                                      <p:cBhvr>
                                        <p:cTn dur="500" id="119"/>
                                        <p:tgtEl>
                                          <p:spTgt spid="36906"/>
                                        </p:tgtEl>
                                      </p:cBhvr>
                                    </p:animEffect>
                                  </p:childTnLst>
                                </p:cTn>
                              </p:par>
                            </p:childTnLst>
                          </p:cTn>
                        </p:par>
                        <p:par>
                          <p:cTn fill="hold" id="120" nodeType="afterGroup">
                            <p:stCondLst>
                              <p:cond delay="15200"/>
                            </p:stCondLst>
                            <p:childTnLst>
                              <p:par>
                                <p:cTn fill="hold" grpId="0" id="121" nodeType="afterEffect" presetClass="entr" presetID="9" presetSubtype="0">
                                  <p:stCondLst>
                                    <p:cond delay="0"/>
                                  </p:stCondLst>
                                  <p:childTnLst>
                                    <p:set>
                                      <p:cBhvr>
                                        <p:cTn dur="1" fill="hold" id="122">
                                          <p:stCondLst>
                                            <p:cond delay="0"/>
                                          </p:stCondLst>
                                        </p:cTn>
                                        <p:tgtEl>
                                          <p:spTgt spid="36910"/>
                                        </p:tgtEl>
                                        <p:attrNameLst>
                                          <p:attrName>style.visibility</p:attrName>
                                        </p:attrNameLst>
                                      </p:cBhvr>
                                      <p:to>
                                        <p:strVal val="visible"/>
                                      </p:to>
                                    </p:set>
                                    <p:animEffect filter="dissolve" transition="in">
                                      <p:cBhvr>
                                        <p:cTn dur="500" id="123"/>
                                        <p:tgtEl>
                                          <p:spTgt spid="36910"/>
                                        </p:tgtEl>
                                      </p:cBhvr>
                                    </p:animEffect>
                                  </p:childTnLst>
                                </p:cTn>
                              </p:par>
                            </p:childTnLst>
                          </p:cTn>
                        </p:par>
                        <p:par>
                          <p:cTn fill="hold" id="124" nodeType="afterGroup">
                            <p:stCondLst>
                              <p:cond delay="15700"/>
                            </p:stCondLst>
                            <p:childTnLst>
                              <p:par>
                                <p:cTn fill="hold" grpId="0" id="125" nodeType="afterEffect" presetClass="entr" presetID="9" presetSubtype="0">
                                  <p:stCondLst>
                                    <p:cond delay="0"/>
                                  </p:stCondLst>
                                  <p:childTnLst>
                                    <p:set>
                                      <p:cBhvr>
                                        <p:cTn dur="1" fill="hold" id="126">
                                          <p:stCondLst>
                                            <p:cond delay="0"/>
                                          </p:stCondLst>
                                        </p:cTn>
                                        <p:tgtEl>
                                          <p:spTgt spid="36904"/>
                                        </p:tgtEl>
                                        <p:attrNameLst>
                                          <p:attrName>style.visibility</p:attrName>
                                        </p:attrNameLst>
                                      </p:cBhvr>
                                      <p:to>
                                        <p:strVal val="visible"/>
                                      </p:to>
                                    </p:set>
                                    <p:animEffect filter="dissolve" transition="in">
                                      <p:cBhvr>
                                        <p:cTn dur="500" id="127"/>
                                        <p:tgtEl>
                                          <p:spTgt spid="36904"/>
                                        </p:tgtEl>
                                      </p:cBhvr>
                                    </p:animEffect>
                                  </p:childTnLst>
                                </p:cTn>
                              </p:par>
                            </p:childTnLst>
                          </p:cTn>
                        </p:par>
                        <p:par>
                          <p:cTn fill="hold" id="128" nodeType="afterGroup">
                            <p:stCondLst>
                              <p:cond delay="16200"/>
                            </p:stCondLst>
                            <p:childTnLst>
                              <p:par>
                                <p:cTn fill="hold" grpId="0" id="129" nodeType="afterEffect" presetClass="entr" presetID="9" presetSubtype="0">
                                  <p:stCondLst>
                                    <p:cond delay="0"/>
                                  </p:stCondLst>
                                  <p:childTnLst>
                                    <p:set>
                                      <p:cBhvr>
                                        <p:cTn dur="1" fill="hold" id="130">
                                          <p:stCondLst>
                                            <p:cond delay="0"/>
                                          </p:stCondLst>
                                        </p:cTn>
                                        <p:tgtEl>
                                          <p:spTgt spid="36908"/>
                                        </p:tgtEl>
                                        <p:attrNameLst>
                                          <p:attrName>style.visibility</p:attrName>
                                        </p:attrNameLst>
                                      </p:cBhvr>
                                      <p:to>
                                        <p:strVal val="visible"/>
                                      </p:to>
                                    </p:set>
                                    <p:animEffect filter="dissolve" transition="in">
                                      <p:cBhvr>
                                        <p:cTn dur="500" id="131"/>
                                        <p:tgtEl>
                                          <p:spTgt spid="36908"/>
                                        </p:tgtEl>
                                      </p:cBhvr>
                                    </p:animEffect>
                                  </p:childTnLst>
                                </p:cTn>
                              </p:par>
                            </p:childTnLst>
                          </p:cTn>
                        </p:par>
                        <p:par>
                          <p:cTn fill="hold" id="132" nodeType="afterGroup">
                            <p:stCondLst>
                              <p:cond delay="16700"/>
                            </p:stCondLst>
                            <p:childTnLst>
                              <p:par>
                                <p:cTn fill="hold" id="133" nodeType="afterEffect" presetClass="entr" presetID="22" presetSubtype="8">
                                  <p:stCondLst>
                                    <p:cond delay="100"/>
                                  </p:stCondLst>
                                  <p:childTnLst>
                                    <p:set>
                                      <p:cBhvr>
                                        <p:cTn dur="1" fill="hold" id="134">
                                          <p:stCondLst>
                                            <p:cond delay="0"/>
                                          </p:stCondLst>
                                        </p:cTn>
                                        <p:tgtEl>
                                          <p:spTgt spid="36919"/>
                                        </p:tgtEl>
                                        <p:attrNameLst>
                                          <p:attrName>style.visibility</p:attrName>
                                        </p:attrNameLst>
                                      </p:cBhvr>
                                      <p:to>
                                        <p:strVal val="visible"/>
                                      </p:to>
                                    </p:set>
                                    <p:animEffect filter="wipe(left)" transition="in">
                                      <p:cBhvr>
                                        <p:cTn dur="500" id="135"/>
                                        <p:tgtEl>
                                          <p:spTgt spid="36919"/>
                                        </p:tgtEl>
                                      </p:cBhvr>
                                    </p:animEffect>
                                  </p:childTnLst>
                                </p:cTn>
                              </p:par>
                            </p:childTnLst>
                          </p:cTn>
                        </p:par>
                        <p:par>
                          <p:cTn fill="hold" id="136" nodeType="afterGroup">
                            <p:stCondLst>
                              <p:cond delay="17300"/>
                            </p:stCondLst>
                            <p:childTnLst>
                              <p:par>
                                <p:cTn fill="hold" id="137" nodeType="afterEffect" presetClass="entr" presetID="22" presetSubtype="2">
                                  <p:stCondLst>
                                    <p:cond delay="100"/>
                                  </p:stCondLst>
                                  <p:childTnLst>
                                    <p:set>
                                      <p:cBhvr>
                                        <p:cTn dur="1" fill="hold" id="138">
                                          <p:stCondLst>
                                            <p:cond delay="0"/>
                                          </p:stCondLst>
                                        </p:cTn>
                                        <p:tgtEl>
                                          <p:spTgt spid="36899"/>
                                        </p:tgtEl>
                                        <p:attrNameLst>
                                          <p:attrName>style.visibility</p:attrName>
                                        </p:attrNameLst>
                                      </p:cBhvr>
                                      <p:to>
                                        <p:strVal val="visible"/>
                                      </p:to>
                                    </p:set>
                                    <p:animEffect filter="wipe(right)" transition="in">
                                      <p:cBhvr>
                                        <p:cTn dur="500" id="139"/>
                                        <p:tgtEl>
                                          <p:spTgt spid="36899"/>
                                        </p:tgtEl>
                                      </p:cBhvr>
                                    </p:animEffect>
                                  </p:childTnLst>
                                </p:cTn>
                              </p:par>
                            </p:childTnLst>
                          </p:cTn>
                        </p:par>
                        <p:par>
                          <p:cTn fill="hold" id="140" nodeType="afterGroup">
                            <p:stCondLst>
                              <p:cond delay="17900"/>
                            </p:stCondLst>
                            <p:childTnLst>
                              <p:par>
                                <p:cTn fill="hold" id="141" nodeType="afterEffect" presetClass="entr" presetID="22" presetSubtype="8">
                                  <p:stCondLst>
                                    <p:cond delay="100"/>
                                  </p:stCondLst>
                                  <p:childTnLst>
                                    <p:set>
                                      <p:cBhvr>
                                        <p:cTn dur="1" fill="hold" id="142">
                                          <p:stCondLst>
                                            <p:cond delay="0"/>
                                          </p:stCondLst>
                                        </p:cTn>
                                        <p:tgtEl>
                                          <p:spTgt spid="36915"/>
                                        </p:tgtEl>
                                        <p:attrNameLst>
                                          <p:attrName>style.visibility</p:attrName>
                                        </p:attrNameLst>
                                      </p:cBhvr>
                                      <p:to>
                                        <p:strVal val="visible"/>
                                      </p:to>
                                    </p:set>
                                    <p:animEffect filter="wipe(left)" transition="in">
                                      <p:cBhvr>
                                        <p:cTn dur="500" id="143"/>
                                        <p:tgtEl>
                                          <p:spTgt spid="36915"/>
                                        </p:tgtEl>
                                      </p:cBhvr>
                                    </p:animEffect>
                                  </p:childTnLst>
                                </p:cTn>
                              </p:par>
                            </p:childTnLst>
                          </p:cTn>
                        </p:par>
                        <p:par>
                          <p:cTn fill="hold" id="144" nodeType="afterGroup">
                            <p:stCondLst>
                              <p:cond delay="18500"/>
                            </p:stCondLst>
                            <p:childTnLst>
                              <p:par>
                                <p:cTn fill="hold" id="145" nodeType="afterEffect" presetClass="entr" presetID="22" presetSubtype="2">
                                  <p:stCondLst>
                                    <p:cond delay="100"/>
                                  </p:stCondLst>
                                  <p:childTnLst>
                                    <p:set>
                                      <p:cBhvr>
                                        <p:cTn dur="1" fill="hold" id="146">
                                          <p:stCondLst>
                                            <p:cond delay="0"/>
                                          </p:stCondLst>
                                        </p:cTn>
                                        <p:tgtEl>
                                          <p:spTgt spid="36903"/>
                                        </p:tgtEl>
                                        <p:attrNameLst>
                                          <p:attrName>style.visibility</p:attrName>
                                        </p:attrNameLst>
                                      </p:cBhvr>
                                      <p:to>
                                        <p:strVal val="visible"/>
                                      </p:to>
                                    </p:set>
                                    <p:animEffect filter="wipe(right)" transition="in">
                                      <p:cBhvr>
                                        <p:cTn dur="500" id="147"/>
                                        <p:tgtEl>
                                          <p:spTgt spid="36903"/>
                                        </p:tgtEl>
                                      </p:cBhvr>
                                    </p:animEffect>
                                  </p:childTnLst>
                                </p:cTn>
                              </p:par>
                            </p:childTnLst>
                          </p:cTn>
                        </p:par>
                        <p:par>
                          <p:cTn fill="hold" id="148" nodeType="afterGroup">
                            <p:stCondLst>
                              <p:cond delay="19100"/>
                            </p:stCondLst>
                            <p:childTnLst>
                              <p:par>
                                <p:cTn fill="hold" id="149" nodeType="afterEffect" presetClass="entr" presetID="22" presetSubtype="8">
                                  <p:stCondLst>
                                    <p:cond delay="100"/>
                                  </p:stCondLst>
                                  <p:childTnLst>
                                    <p:set>
                                      <p:cBhvr>
                                        <p:cTn dur="1" fill="hold" id="150">
                                          <p:stCondLst>
                                            <p:cond delay="0"/>
                                          </p:stCondLst>
                                        </p:cTn>
                                        <p:tgtEl>
                                          <p:spTgt spid="36911"/>
                                        </p:tgtEl>
                                        <p:attrNameLst>
                                          <p:attrName>style.visibility</p:attrName>
                                        </p:attrNameLst>
                                      </p:cBhvr>
                                      <p:to>
                                        <p:strVal val="visible"/>
                                      </p:to>
                                    </p:set>
                                    <p:animEffect filter="wipe(left)" transition="in">
                                      <p:cBhvr>
                                        <p:cTn dur="500" id="151"/>
                                        <p:tgtEl>
                                          <p:spTgt spid="36911"/>
                                        </p:tgtEl>
                                      </p:cBhvr>
                                    </p:animEffect>
                                  </p:childTnLst>
                                </p:cTn>
                              </p:par>
                            </p:childTnLst>
                          </p:cTn>
                        </p:par>
                        <p:par>
                          <p:cTn fill="hold" id="152" nodeType="afterGroup">
                            <p:stCondLst>
                              <p:cond delay="19700"/>
                            </p:stCondLst>
                            <p:childTnLst>
                              <p:par>
                                <p:cTn fill="hold" id="153" nodeType="afterEffect" presetClass="entr" presetID="22" presetSubtype="2">
                                  <p:stCondLst>
                                    <p:cond delay="100"/>
                                  </p:stCondLst>
                                  <p:childTnLst>
                                    <p:set>
                                      <p:cBhvr>
                                        <p:cTn dur="1" fill="hold" id="154">
                                          <p:stCondLst>
                                            <p:cond delay="0"/>
                                          </p:stCondLst>
                                        </p:cTn>
                                        <p:tgtEl>
                                          <p:spTgt spid="36907"/>
                                        </p:tgtEl>
                                        <p:attrNameLst>
                                          <p:attrName>style.visibility</p:attrName>
                                        </p:attrNameLst>
                                      </p:cBhvr>
                                      <p:to>
                                        <p:strVal val="visible"/>
                                      </p:to>
                                    </p:set>
                                    <p:animEffect filter="wipe(right)" transition="in">
                                      <p:cBhvr>
                                        <p:cTn dur="500" id="155"/>
                                        <p:tgtEl>
                                          <p:spTgt spid="3690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869"/>
      <p:bldP grpId="0" spid="36871"/>
      <p:bldP grpId="0" spid="36877"/>
      <p:bldP grpId="0" spid="36880"/>
      <p:bldP grpId="0" spid="36881"/>
      <p:bldP grpId="0" spid="36896"/>
      <p:bldP grpId="0" spid="36898"/>
      <p:bldP grpId="0" spid="36900"/>
      <p:bldP grpId="0" spid="36902"/>
      <p:bldP grpId="0" spid="36904"/>
      <p:bldP grpId="0" spid="36906"/>
      <p:bldP grpId="0" spid="36908"/>
      <p:bldP grpId="0" spid="36910"/>
      <p:bldP grpId="0" spid="36912"/>
      <p:bldP grpId="0" spid="36914"/>
      <p:bldP grpId="0" spid="36916"/>
      <p:bldP grpId="0" spid="36918"/>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a:extLst>
              <a:ext uri="{FF2B5EF4-FFF2-40B4-BE49-F238E27FC236}">
                <a16:creationId xmlns:a16="http://schemas.microsoft.com/office/drawing/2014/main" id="{B12576AE-22D0-4C92-B346-09B70DFAB68C}"/>
              </a:ext>
            </a:extLst>
          </p:cNvPr>
          <p:cNvGrpSpPr/>
          <p:nvPr/>
        </p:nvGrpSpPr>
        <p:grpSpPr>
          <a:xfrm flipH="1">
            <a:off x="4368342" y="3241050"/>
            <a:ext cx="7965748" cy="3647280"/>
            <a:chOff x="-16275" y="2464532"/>
            <a:chExt cx="6472597" cy="2736304"/>
          </a:xfrm>
        </p:grpSpPr>
        <p:pic>
          <p:nvPicPr>
            <p:cNvPr id="3" name="图片 2">
              <a:extLst>
                <a:ext uri="{FF2B5EF4-FFF2-40B4-BE49-F238E27FC236}">
                  <a16:creationId xmlns:a16="http://schemas.microsoft.com/office/drawing/2014/main" id="{1879D8C0-FCA8-4EF1-9200-5175FECFBCED}"/>
                </a:ext>
              </a:extLst>
            </p:cNvPr>
            <p:cNvPicPr>
              <a:picLocks noChangeAspect="1"/>
            </p:cNvPicPr>
            <p:nvPr/>
          </p:nvPicPr>
          <p:blipFill>
            <a:blip r:embed="rId2">
              <a:extLst>
                <a:ext uri="{28A0092B-C50C-407E-A947-70E740481C1C}">
                  <a14:useLocalDpi val="0"/>
                </a:ext>
              </a:extLst>
            </a:blip>
            <a:srcRect b="43093"/>
            <a:stretch>
              <a:fillRect/>
            </a:stretch>
          </p:blipFill>
          <p:spPr>
            <a:xfrm flipH="1">
              <a:off x="3059832" y="3724672"/>
              <a:ext cx="3396490" cy="1476164"/>
            </a:xfrm>
            <a:prstGeom prst="rect">
              <a:avLst/>
            </a:prstGeom>
          </p:spPr>
        </p:pic>
        <p:pic>
          <p:nvPicPr>
            <p:cNvPr id="4" name="图片 3">
              <a:extLst>
                <a:ext uri="{FF2B5EF4-FFF2-40B4-BE49-F238E27FC236}">
                  <a16:creationId xmlns:a16="http://schemas.microsoft.com/office/drawing/2014/main" id="{F5AA8ED8-F849-41C5-A3DA-6EEFAF26FF0C}"/>
                </a:ext>
              </a:extLst>
            </p:cNvPr>
            <p:cNvPicPr>
              <a:picLocks noChangeAspect="1"/>
            </p:cNvPicPr>
            <p:nvPr/>
          </p:nvPicPr>
          <p:blipFill>
            <a:blip r:embed="rId3">
              <a:extLst>
                <a:ext uri="{28A0092B-C50C-407E-A947-70E740481C1C}">
                  <a14:useLocalDpi val="0"/>
                </a:ext>
              </a:extLst>
            </a:blip>
            <a:stretch>
              <a:fillRect/>
            </a:stretch>
          </p:blipFill>
          <p:spPr>
            <a:xfrm flipV="1" rot="10800000">
              <a:off x="-16275" y="2464532"/>
              <a:ext cx="4260586" cy="2736304"/>
            </a:xfrm>
            <a:prstGeom prst="rect">
              <a:avLst/>
            </a:prstGeom>
          </p:spPr>
        </p:pic>
        <p:sp>
          <p:nvSpPr>
            <p:cNvPr id="5" name="等腰三角形 4">
              <a:extLst>
                <a:ext uri="{FF2B5EF4-FFF2-40B4-BE49-F238E27FC236}">
                  <a16:creationId xmlns:a16="http://schemas.microsoft.com/office/drawing/2014/main" id="{C0F7ED83-839E-4F68-A972-81B96D6CC1BA}"/>
                </a:ext>
              </a:extLst>
            </p:cNvPr>
            <p:cNvSpPr/>
            <p:nvPr/>
          </p:nvSpPr>
          <p:spPr>
            <a:xfrm>
              <a:off x="5544108" y="4659034"/>
              <a:ext cx="791507" cy="4860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41" compatLnSpc="1" forceAA="0" fromWordArt="0" horzOverflow="overflow" lIns="121882" numCol="1" rIns="121882" rot="0" rtlCol="0" spcCol="0" spcFirstLastPara="0" tIns="60941" vert="horz" vertOverflow="overflow" wrap="square">
              <a:prstTxWarp prst="textNoShape">
                <a:avLst/>
              </a:prstTxWarp>
              <a:noAutofit/>
            </a:bodyPr>
            <a:lstStyle/>
            <a:p>
              <a:pPr algn="ctr"/>
              <a:endParaRPr altLang="en-US" lang="zh-CN" sz="2399"/>
            </a:p>
          </p:txBody>
        </p:sp>
      </p:grpSp>
      <p:sp>
        <p:nvSpPr>
          <p:cNvPr id="10" name="Text Placeholder 3">
            <a:extLst>
              <a:ext uri="{FF2B5EF4-FFF2-40B4-BE49-F238E27FC236}">
                <a16:creationId xmlns:a16="http://schemas.microsoft.com/office/drawing/2014/main" id="{09F46A30-17B7-4E15-8D54-59FA5E914290}"/>
              </a:ext>
            </a:extLst>
          </p:cNvPr>
          <p:cNvSpPr txBox="1"/>
          <p:nvPr/>
        </p:nvSpPr>
        <p:spPr>
          <a:xfrm>
            <a:off x="2469861" y="2194746"/>
            <a:ext cx="1457325" cy="1746961"/>
          </a:xfrm>
          <a:prstGeom prst="rect">
            <a:avLst/>
          </a:prstGeom>
        </p:spPr>
        <p:txBody>
          <a:bodyPr anchor="ctr" bIns="0" lIns="0" rIns="0" tIns="0" wrap="none">
            <a:spAutoFit/>
          </a:bodyPr>
          <a:lstStyle>
            <a:lvl1pPr algn="ctr" indent="0" marL="0">
              <a:buNone/>
              <a:defRPr b="1" baseline="0" sz="2800">
                <a:solidFill>
                  <a:schemeClr val="tx2">
                    <a:lumMod val="60000"/>
                    <a:lumOff val="40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spcBef>
                <a:spcPct val="20000"/>
              </a:spcBef>
              <a:defRPr/>
            </a:pPr>
            <a:r>
              <a:rPr lang="en-US" sz="11463">
                <a:solidFill>
                  <a:schemeClr val="accent1"/>
                </a:solidFill>
                <a:latin charset="-122" panose="02010601030101010101" pitchFamily="2" typeface="方正姚体"/>
                <a:ea charset="-122" panose="02010601030101010101" pitchFamily="2" typeface="方正姚体"/>
                <a:cs charset="0" panose="020b0604020202020204" pitchFamily="34" typeface="Arial"/>
              </a:rPr>
              <a:t>02</a:t>
            </a:r>
          </a:p>
        </p:txBody>
      </p:sp>
      <p:sp>
        <p:nvSpPr>
          <p:cNvPr id="11" name="文本框 10">
            <a:extLst>
              <a:ext uri="{FF2B5EF4-FFF2-40B4-BE49-F238E27FC236}">
                <a16:creationId xmlns:a16="http://schemas.microsoft.com/office/drawing/2014/main" id="{0CFF755E-4A00-43C1-BF67-35BD74B50749}"/>
              </a:ext>
            </a:extLst>
          </p:cNvPr>
          <p:cNvSpPr txBox="1"/>
          <p:nvPr/>
        </p:nvSpPr>
        <p:spPr>
          <a:xfrm>
            <a:off x="3986871" y="2938425"/>
            <a:ext cx="3531529" cy="883892"/>
          </a:xfrm>
          <a:prstGeom prst="rect">
            <a:avLst/>
          </a:prstGeom>
          <a:noFill/>
        </p:spPr>
        <p:txBody>
          <a:bodyPr bIns="45706" lIns="91412" rIns="91412" rtlCol="0" tIns="45706" wrap="square">
            <a:spAutoFit/>
          </a:bodyPr>
          <a:lstStyle/>
          <a:p>
            <a:pPr algn="dist">
              <a:lnSpc>
                <a:spcPct val="130000"/>
              </a:lnSpc>
            </a:pPr>
            <a:r>
              <a:rPr altLang="en-US" lang="zh-CN" sz="4000">
                <a:solidFill>
                  <a:schemeClr val="accent1"/>
                </a:solidFill>
                <a:latin typeface="微软雅黑"/>
                <a:ea typeface="微软雅黑"/>
              </a:rPr>
              <a:t>工作完成情况</a:t>
            </a:r>
          </a:p>
        </p:txBody>
      </p:sp>
      <p:cxnSp>
        <p:nvCxnSpPr>
          <p:cNvPr id="12" name="Straight Connector 13">
            <a:extLst>
              <a:ext uri="{FF2B5EF4-FFF2-40B4-BE49-F238E27FC236}">
                <a16:creationId xmlns:a16="http://schemas.microsoft.com/office/drawing/2014/main" id="{636AF9E6-3605-4777-92E2-21823906F3D5}"/>
              </a:ext>
            </a:extLst>
          </p:cNvPr>
          <p:cNvCxnSpPr/>
          <p:nvPr/>
        </p:nvCxnSpPr>
        <p:spPr>
          <a:xfrm flipH="1">
            <a:off x="1885" y="4110075"/>
            <a:ext cx="6329992" cy="0"/>
          </a:xfrm>
          <a:prstGeom prst="line">
            <a:avLst/>
          </a:prstGeom>
          <a:ln cap="sq" w="19050">
            <a:solidFill>
              <a:schemeClr val="accent3"/>
            </a:solidFill>
            <a:prstDash val="solid"/>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011937939"/>
      </p:ext>
    </p:extLst>
  </p:cSld>
  <p:clrMapOvr>
    <a:masterClrMapping/>
  </p:clrMapOvr>
  <mc:AlternateContent>
    <mc:Choice Requires="p14">
      <p:transition p14:dur="2000" spd="slow">
        <p14:prism isContent="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8">
                                  <p:stCondLst>
                                    <p:cond delay="0"/>
                                  </p:stCondLst>
                                  <p:childTnLst>
                                    <p:set>
                                      <p:cBhvr>
                                        <p:cTn dur="1" fill="hold" id="11">
                                          <p:stCondLst>
                                            <p:cond delay="0"/>
                                          </p:stCondLst>
                                        </p:cTn>
                                        <p:tgtEl>
                                          <p:spTgt spid="12"/>
                                        </p:tgtEl>
                                        <p:attrNameLst>
                                          <p:attrName>style.visibility</p:attrName>
                                        </p:attrNameLst>
                                      </p:cBhvr>
                                      <p:to>
                                        <p:strVal val="visible"/>
                                      </p:to>
                                    </p:set>
                                    <p:anim calcmode="lin" valueType="num">
                                      <p:cBhvr additive="base">
                                        <p:cTn dur="500" fill="hold" id="12"/>
                                        <p:tgtEl>
                                          <p:spTgt spid="12"/>
                                        </p:tgtEl>
                                        <p:attrNameLst>
                                          <p:attrName>ppt_x</p:attrName>
                                        </p:attrNameLst>
                                      </p:cBhvr>
                                      <p:tavLst>
                                        <p:tav tm="0">
                                          <p:val>
                                            <p:strVal val="0-#ppt_w/2"/>
                                          </p:val>
                                        </p:tav>
                                        <p:tav tm="100000">
                                          <p:val>
                                            <p:strVal val="#ppt_x"/>
                                          </p:val>
                                        </p:tav>
                                      </p:tavLst>
                                    </p:anim>
                                    <p:anim calcmode="lin" valueType="num">
                                      <p:cBhvr additive="base">
                                        <p:cTn dur="500" fill="hold" id="13"/>
                                        <p:tgtEl>
                                          <p:spTgt spid="12"/>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8">
                                  <p:stCondLst>
                                    <p:cond delay="0"/>
                                  </p:stCondLst>
                                  <p:childTnLst>
                                    <p:set>
                                      <p:cBhvr>
                                        <p:cTn dur="1" fill="hold" id="16">
                                          <p:stCondLst>
                                            <p:cond delay="0"/>
                                          </p:stCondLst>
                                        </p:cTn>
                                        <p:tgtEl>
                                          <p:spTgt spid="10"/>
                                        </p:tgtEl>
                                        <p:attrNameLst>
                                          <p:attrName>style.visibility</p:attrName>
                                        </p:attrNameLst>
                                      </p:cBhvr>
                                      <p:to>
                                        <p:strVal val="visible"/>
                                      </p:to>
                                    </p:set>
                                    <p:anim calcmode="lin" valueType="num">
                                      <p:cBhvr additive="base">
                                        <p:cTn dur="500" fill="hold" id="17"/>
                                        <p:tgtEl>
                                          <p:spTgt spid="10"/>
                                        </p:tgtEl>
                                        <p:attrNameLst>
                                          <p:attrName>ppt_x</p:attrName>
                                        </p:attrNameLst>
                                      </p:cBhvr>
                                      <p:tavLst>
                                        <p:tav tm="0">
                                          <p:val>
                                            <p:strVal val="0-#ppt_w/2"/>
                                          </p:val>
                                        </p:tav>
                                        <p:tav tm="100000">
                                          <p:val>
                                            <p:strVal val="#ppt_x"/>
                                          </p:val>
                                        </p:tav>
                                      </p:tavLst>
                                    </p:anim>
                                    <p:anim calcmode="lin" valueType="num">
                                      <p:cBhvr additive="base">
                                        <p:cTn dur="500" fill="hold" id="18"/>
                                        <p:tgtEl>
                                          <p:spTgt spid="10"/>
                                        </p:tgtEl>
                                        <p:attrNameLst>
                                          <p:attrName>ppt_y</p:attrName>
                                        </p:attrNameLst>
                                      </p:cBhvr>
                                      <p:tavLst>
                                        <p:tav tm="0">
                                          <p:val>
                                            <p:strVal val="#ppt_y"/>
                                          </p:val>
                                        </p:tav>
                                        <p:tav tm="100000">
                                          <p:val>
                                            <p:strVal val="#ppt_y"/>
                                          </p:val>
                                        </p:tav>
                                      </p:tavLst>
                                    </p:anim>
                                  </p:childTnLst>
                                </p:cTn>
                              </p:par>
                              <p:par>
                                <p:cTn fill="hold" grpId="0" id="19" nodeType="withEffect" presetClass="entr" presetID="2" presetSubtype="2">
                                  <p:stCondLst>
                                    <p:cond delay="0"/>
                                  </p:stCondLst>
                                  <p:childTnLst>
                                    <p:set>
                                      <p:cBhvr>
                                        <p:cTn dur="1" fill="hold" id="20">
                                          <p:stCondLst>
                                            <p:cond delay="0"/>
                                          </p:stCondLst>
                                        </p:cTn>
                                        <p:tgtEl>
                                          <p:spTgt spid="11"/>
                                        </p:tgtEl>
                                        <p:attrNameLst>
                                          <p:attrName>style.visibility</p:attrName>
                                        </p:attrNameLst>
                                      </p:cBhvr>
                                      <p:to>
                                        <p:strVal val="visible"/>
                                      </p:to>
                                    </p:set>
                                    <p:anim calcmode="lin" valueType="num">
                                      <p:cBhvr additive="base">
                                        <p:cTn dur="500" fill="hold" id="21"/>
                                        <p:tgtEl>
                                          <p:spTgt spid="11"/>
                                        </p:tgtEl>
                                        <p:attrNameLst>
                                          <p:attrName>ppt_x</p:attrName>
                                        </p:attrNameLst>
                                      </p:cBhvr>
                                      <p:tavLst>
                                        <p:tav tm="0">
                                          <p:val>
                                            <p:strVal val="1+#ppt_w/2"/>
                                          </p:val>
                                        </p:tav>
                                        <p:tav tm="100000">
                                          <p:val>
                                            <p:strVal val="#ppt_x"/>
                                          </p:val>
                                        </p:tav>
                                      </p:tavLst>
                                    </p:anim>
                                    <p:anim calcmode="lin" valueType="num">
                                      <p:cBhvr additive="base">
                                        <p:cTn dur="500" fill="hold" id="22"/>
                                        <p:tgtEl>
                                          <p:spTgt spid="11"/>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1500"/>
                            </p:stCondLst>
                            <p:childTnLst>
                              <p:par>
                                <p:cTn fill="hold" grpId="1" id="24" nodeType="afterEffect" presetClass="emph" presetID="26" presetSubtype="0">
                                  <p:stCondLst>
                                    <p:cond delay="0"/>
                                  </p:stCondLst>
                                  <p:childTnLst>
                                    <p:animEffect filter="fade" transition="out">
                                      <p:cBhvr>
                                        <p:cTn dur="500" id="25" tmFilter="0, 0; .2, .5; .8, .5; 1, 0"/>
                                        <p:tgtEl>
                                          <p:spTgt spid="11"/>
                                        </p:tgtEl>
                                      </p:cBhvr>
                                    </p:animEffect>
                                    <p:animScale>
                                      <p:cBhvr>
                                        <p:cTn autoRev="1" dur="250" fill="hold" id="26"/>
                                        <p:tgtEl>
                                          <p:spTgt spid="11"/>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1" spid="11"/>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9" name="Freeform 68"/>
          <p:cNvSpPr/>
          <p:nvPr/>
        </p:nvSpPr>
        <p:spPr>
          <a:xfrm>
            <a:off x="2262710" y="1980618"/>
            <a:ext cx="3223912" cy="1052014"/>
          </a:xfrm>
          <a:custGeom>
            <a:gdLst>
              <a:gd fmla="*/ 131527 w 789146" name="connsiteX0"/>
              <a:gd fmla="*/ 0 h 2110763" name="connsiteY0"/>
              <a:gd fmla="*/ 657619 w 789146" name="connsiteX1"/>
              <a:gd fmla="*/ 0 h 2110763" name="connsiteY1"/>
              <a:gd fmla="*/ 750623 w 789146" name="connsiteX2"/>
              <a:gd fmla="*/ 38524 h 2110763" name="connsiteY2"/>
              <a:gd fmla="*/ 789146 w 789146" name="connsiteX3"/>
              <a:gd fmla="*/ 131528 h 2110763" name="connsiteY3"/>
              <a:gd fmla="*/ 789146 w 789146" name="connsiteX4"/>
              <a:gd fmla="*/ 2110763 h 2110763" name="connsiteY4"/>
              <a:gd fmla="*/ 789146 w 789146" name="connsiteX5"/>
              <a:gd fmla="*/ 2110763 h 2110763" name="connsiteY5"/>
              <a:gd fmla="*/ 789146 w 789146" name="connsiteX6"/>
              <a:gd fmla="*/ 2110763 h 2110763" name="connsiteY6"/>
              <a:gd fmla="*/ 0 w 789146" name="connsiteX7"/>
              <a:gd fmla="*/ 2110763 h 2110763" name="connsiteY7"/>
              <a:gd fmla="*/ 0 w 789146" name="connsiteX8"/>
              <a:gd fmla="*/ 2110763 h 2110763" name="connsiteY8"/>
              <a:gd fmla="*/ 0 w 789146" name="connsiteX9"/>
              <a:gd fmla="*/ 2110763 h 2110763" name="connsiteY9"/>
              <a:gd fmla="*/ 0 w 789146" name="connsiteX10"/>
              <a:gd fmla="*/ 131527 h 2110763" name="connsiteY10"/>
              <a:gd fmla="*/ 38524 w 789146" name="connsiteX11"/>
              <a:gd fmla="*/ 38523 h 2110763" name="connsiteY11"/>
              <a:gd fmla="*/ 131528 w 789146" name="connsiteX12"/>
              <a:gd fmla="*/ 0 h 2110763" name="connsiteY12"/>
              <a:gd fmla="*/ 131527 w 789146" name="connsiteX13"/>
              <a:gd fmla="*/ 0 h 2110763"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2110763" w="789146">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nchorCtr="0" bIns="69964" lIns="208534" numCol="1" rIns="69962" spcCol="903" spcFirstLastPara="0" tIns="69962" vert="horz" wrap="square">
            <a:noAutofit/>
          </a:bodyPr>
          <a:lstStyle/>
          <a:p>
            <a:pPr defTabSz="1303298" indent="-304666" lvl="1" marL="304666">
              <a:lnSpc>
                <a:spcPct val="120000"/>
              </a:lnSpc>
              <a:spcAft>
                <a:spcPct val="15000"/>
              </a:spcAft>
              <a:buChar char="••"/>
            </a:pPr>
            <a:endParaRPr lang="en-US" sz="800">
              <a:latin charset="0" panose="020b0604020202020204" pitchFamily="34" typeface="Arial"/>
              <a:ea charset="-122" pitchFamily="34" typeface="微软雅黑"/>
              <a:cs typeface="+mn-ea"/>
              <a:sym charset="0" panose="020b0604020202020204" pitchFamily="34" typeface="Arial"/>
            </a:endParaRPr>
          </a:p>
        </p:txBody>
      </p:sp>
      <p:sp>
        <p:nvSpPr>
          <p:cNvPr id="71" name="Freeform 70"/>
          <p:cNvSpPr/>
          <p:nvPr/>
        </p:nvSpPr>
        <p:spPr>
          <a:xfrm>
            <a:off x="2262710" y="3331654"/>
            <a:ext cx="3223912" cy="1052014"/>
          </a:xfrm>
          <a:custGeom>
            <a:gdLst>
              <a:gd fmla="*/ 131527 w 789146" name="connsiteX0"/>
              <a:gd fmla="*/ 0 h 2110763" name="connsiteY0"/>
              <a:gd fmla="*/ 657619 w 789146" name="connsiteX1"/>
              <a:gd fmla="*/ 0 h 2110763" name="connsiteY1"/>
              <a:gd fmla="*/ 750623 w 789146" name="connsiteX2"/>
              <a:gd fmla="*/ 38524 h 2110763" name="connsiteY2"/>
              <a:gd fmla="*/ 789146 w 789146" name="connsiteX3"/>
              <a:gd fmla="*/ 131528 h 2110763" name="connsiteY3"/>
              <a:gd fmla="*/ 789146 w 789146" name="connsiteX4"/>
              <a:gd fmla="*/ 2110763 h 2110763" name="connsiteY4"/>
              <a:gd fmla="*/ 789146 w 789146" name="connsiteX5"/>
              <a:gd fmla="*/ 2110763 h 2110763" name="connsiteY5"/>
              <a:gd fmla="*/ 789146 w 789146" name="connsiteX6"/>
              <a:gd fmla="*/ 2110763 h 2110763" name="connsiteY6"/>
              <a:gd fmla="*/ 0 w 789146" name="connsiteX7"/>
              <a:gd fmla="*/ 2110763 h 2110763" name="connsiteY7"/>
              <a:gd fmla="*/ 0 w 789146" name="connsiteX8"/>
              <a:gd fmla="*/ 2110763 h 2110763" name="connsiteY8"/>
              <a:gd fmla="*/ 0 w 789146" name="connsiteX9"/>
              <a:gd fmla="*/ 2110763 h 2110763" name="connsiteY9"/>
              <a:gd fmla="*/ 0 w 789146" name="connsiteX10"/>
              <a:gd fmla="*/ 131527 h 2110763" name="connsiteY10"/>
              <a:gd fmla="*/ 38524 w 789146" name="connsiteX11"/>
              <a:gd fmla="*/ 38523 h 2110763" name="connsiteY11"/>
              <a:gd fmla="*/ 131528 w 789146" name="connsiteX12"/>
              <a:gd fmla="*/ 0 h 2110763" name="connsiteY12"/>
              <a:gd fmla="*/ 131527 w 789146" name="connsiteX13"/>
              <a:gd fmla="*/ 0 h 2110763"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2110763" w="789146">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nchorCtr="0" bIns="69962" lIns="208534" numCol="1" rIns="69962" spcCol="903" spcFirstLastPara="0" tIns="69964" vert="horz" wrap="square">
            <a:noAutofit/>
          </a:bodyPr>
          <a:lstStyle/>
          <a:p>
            <a:pPr defTabSz="1303298" indent="-304666" lvl="1" marL="304666">
              <a:lnSpc>
                <a:spcPct val="120000"/>
              </a:lnSpc>
              <a:spcAft>
                <a:spcPct val="15000"/>
              </a:spcAft>
              <a:buChar char="••"/>
            </a:pPr>
            <a:endParaRPr lang="en-US" sz="800">
              <a:latin charset="0" panose="020b0604020202020204" pitchFamily="34" typeface="Arial"/>
              <a:ea charset="-122" pitchFamily="34" typeface="微软雅黑"/>
              <a:cs typeface="+mn-ea"/>
              <a:sym charset="0" panose="020b0604020202020204" pitchFamily="34" typeface="Arial"/>
            </a:endParaRPr>
          </a:p>
        </p:txBody>
      </p:sp>
      <p:sp>
        <p:nvSpPr>
          <p:cNvPr id="73" name="Freeform 72"/>
          <p:cNvSpPr/>
          <p:nvPr/>
        </p:nvSpPr>
        <p:spPr>
          <a:xfrm>
            <a:off x="2262710" y="4682690"/>
            <a:ext cx="3223912" cy="1052014"/>
          </a:xfrm>
          <a:custGeom>
            <a:gdLst>
              <a:gd fmla="*/ 131527 w 789146" name="connsiteX0"/>
              <a:gd fmla="*/ 0 h 2110763" name="connsiteY0"/>
              <a:gd fmla="*/ 657619 w 789146" name="connsiteX1"/>
              <a:gd fmla="*/ 0 h 2110763" name="connsiteY1"/>
              <a:gd fmla="*/ 750623 w 789146" name="connsiteX2"/>
              <a:gd fmla="*/ 38524 h 2110763" name="connsiteY2"/>
              <a:gd fmla="*/ 789146 w 789146" name="connsiteX3"/>
              <a:gd fmla="*/ 131528 h 2110763" name="connsiteY3"/>
              <a:gd fmla="*/ 789146 w 789146" name="connsiteX4"/>
              <a:gd fmla="*/ 2110763 h 2110763" name="connsiteY4"/>
              <a:gd fmla="*/ 789146 w 789146" name="connsiteX5"/>
              <a:gd fmla="*/ 2110763 h 2110763" name="connsiteY5"/>
              <a:gd fmla="*/ 789146 w 789146" name="connsiteX6"/>
              <a:gd fmla="*/ 2110763 h 2110763" name="connsiteY6"/>
              <a:gd fmla="*/ 0 w 789146" name="connsiteX7"/>
              <a:gd fmla="*/ 2110763 h 2110763" name="connsiteY7"/>
              <a:gd fmla="*/ 0 w 789146" name="connsiteX8"/>
              <a:gd fmla="*/ 2110763 h 2110763" name="connsiteY8"/>
              <a:gd fmla="*/ 0 w 789146" name="connsiteX9"/>
              <a:gd fmla="*/ 2110763 h 2110763" name="connsiteY9"/>
              <a:gd fmla="*/ 0 w 789146" name="connsiteX10"/>
              <a:gd fmla="*/ 131527 h 2110763" name="connsiteY10"/>
              <a:gd fmla="*/ 38524 w 789146" name="connsiteX11"/>
              <a:gd fmla="*/ 38523 h 2110763" name="connsiteY11"/>
              <a:gd fmla="*/ 131528 w 789146" name="connsiteX12"/>
              <a:gd fmla="*/ 0 h 2110763" name="connsiteY12"/>
              <a:gd fmla="*/ 131527 w 789146" name="connsiteX13"/>
              <a:gd fmla="*/ 0 h 2110763"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2110763" w="789146">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nchorCtr="0" bIns="69962" lIns="208534" numCol="1" rIns="69962" spcCol="903" spcFirstLastPara="0" tIns="69964" vert="horz" wrap="square">
            <a:noAutofit/>
          </a:bodyPr>
          <a:lstStyle/>
          <a:p>
            <a:pPr defTabSz="1303298" indent="-304666" lvl="1" marL="304666">
              <a:lnSpc>
                <a:spcPct val="120000"/>
              </a:lnSpc>
              <a:spcAft>
                <a:spcPct val="15000"/>
              </a:spcAft>
              <a:buChar char="••"/>
            </a:pPr>
            <a:endParaRPr lang="en-US" sz="800">
              <a:latin charset="0" panose="020b0604020202020204" pitchFamily="34" typeface="Arial"/>
              <a:ea charset="-122" pitchFamily="34" typeface="微软雅黑"/>
              <a:cs typeface="+mn-ea"/>
              <a:sym charset="0" panose="020b0604020202020204" pitchFamily="34" typeface="Arial"/>
            </a:endParaRPr>
          </a:p>
        </p:txBody>
      </p:sp>
      <p:sp>
        <p:nvSpPr>
          <p:cNvPr id="46" name="Freeform 45"/>
          <p:cNvSpPr/>
          <p:nvPr/>
        </p:nvSpPr>
        <p:spPr>
          <a:xfrm flipH="1">
            <a:off x="6705380" y="1980618"/>
            <a:ext cx="3223912" cy="1052014"/>
          </a:xfrm>
          <a:custGeom>
            <a:gdLst>
              <a:gd fmla="*/ 131527 w 789146" name="connsiteX0"/>
              <a:gd fmla="*/ 0 h 2110763" name="connsiteY0"/>
              <a:gd fmla="*/ 657619 w 789146" name="connsiteX1"/>
              <a:gd fmla="*/ 0 h 2110763" name="connsiteY1"/>
              <a:gd fmla="*/ 750623 w 789146" name="connsiteX2"/>
              <a:gd fmla="*/ 38524 h 2110763" name="connsiteY2"/>
              <a:gd fmla="*/ 789146 w 789146" name="connsiteX3"/>
              <a:gd fmla="*/ 131528 h 2110763" name="connsiteY3"/>
              <a:gd fmla="*/ 789146 w 789146" name="connsiteX4"/>
              <a:gd fmla="*/ 2110763 h 2110763" name="connsiteY4"/>
              <a:gd fmla="*/ 789146 w 789146" name="connsiteX5"/>
              <a:gd fmla="*/ 2110763 h 2110763" name="connsiteY5"/>
              <a:gd fmla="*/ 789146 w 789146" name="connsiteX6"/>
              <a:gd fmla="*/ 2110763 h 2110763" name="connsiteY6"/>
              <a:gd fmla="*/ 0 w 789146" name="connsiteX7"/>
              <a:gd fmla="*/ 2110763 h 2110763" name="connsiteY7"/>
              <a:gd fmla="*/ 0 w 789146" name="connsiteX8"/>
              <a:gd fmla="*/ 2110763 h 2110763" name="connsiteY8"/>
              <a:gd fmla="*/ 0 w 789146" name="connsiteX9"/>
              <a:gd fmla="*/ 2110763 h 2110763" name="connsiteY9"/>
              <a:gd fmla="*/ 0 w 789146" name="connsiteX10"/>
              <a:gd fmla="*/ 131527 h 2110763" name="connsiteY10"/>
              <a:gd fmla="*/ 38524 w 789146" name="connsiteX11"/>
              <a:gd fmla="*/ 38523 h 2110763" name="connsiteY11"/>
              <a:gd fmla="*/ 131528 w 789146" name="connsiteX12"/>
              <a:gd fmla="*/ 0 h 2110763" name="connsiteY12"/>
              <a:gd fmla="*/ 131527 w 789146" name="connsiteX13"/>
              <a:gd fmla="*/ 0 h 2110763"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2110763" w="789146">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nchorCtr="0" bIns="69964" lIns="208534" numCol="1" rIns="69962" spcCol="903" spcFirstLastPara="0" tIns="69962" vert="horz" wrap="square">
            <a:noAutofit/>
          </a:bodyPr>
          <a:lstStyle/>
          <a:p>
            <a:pPr defTabSz="1303298" indent="-304666" lvl="1" marL="304666">
              <a:lnSpc>
                <a:spcPct val="120000"/>
              </a:lnSpc>
              <a:spcAft>
                <a:spcPct val="15000"/>
              </a:spcAft>
              <a:buChar char="••"/>
            </a:pPr>
            <a:endParaRPr lang="en-US" sz="800">
              <a:latin charset="0" panose="020b0604020202020204" pitchFamily="34" typeface="Arial"/>
              <a:ea charset="-122" pitchFamily="34" typeface="微软雅黑"/>
              <a:cs typeface="+mn-ea"/>
              <a:sym charset="0" panose="020b0604020202020204" pitchFamily="34" typeface="Arial"/>
            </a:endParaRPr>
          </a:p>
        </p:txBody>
      </p:sp>
      <p:sp>
        <p:nvSpPr>
          <p:cNvPr id="63" name="Freeform 62"/>
          <p:cNvSpPr/>
          <p:nvPr/>
        </p:nvSpPr>
        <p:spPr>
          <a:xfrm flipH="1">
            <a:off x="6705380" y="3331654"/>
            <a:ext cx="3223912" cy="1052014"/>
          </a:xfrm>
          <a:custGeom>
            <a:gdLst>
              <a:gd fmla="*/ 131527 w 789146" name="connsiteX0"/>
              <a:gd fmla="*/ 0 h 2110763" name="connsiteY0"/>
              <a:gd fmla="*/ 657619 w 789146" name="connsiteX1"/>
              <a:gd fmla="*/ 0 h 2110763" name="connsiteY1"/>
              <a:gd fmla="*/ 750623 w 789146" name="connsiteX2"/>
              <a:gd fmla="*/ 38524 h 2110763" name="connsiteY2"/>
              <a:gd fmla="*/ 789146 w 789146" name="connsiteX3"/>
              <a:gd fmla="*/ 131528 h 2110763" name="connsiteY3"/>
              <a:gd fmla="*/ 789146 w 789146" name="connsiteX4"/>
              <a:gd fmla="*/ 2110763 h 2110763" name="connsiteY4"/>
              <a:gd fmla="*/ 789146 w 789146" name="connsiteX5"/>
              <a:gd fmla="*/ 2110763 h 2110763" name="connsiteY5"/>
              <a:gd fmla="*/ 789146 w 789146" name="connsiteX6"/>
              <a:gd fmla="*/ 2110763 h 2110763" name="connsiteY6"/>
              <a:gd fmla="*/ 0 w 789146" name="connsiteX7"/>
              <a:gd fmla="*/ 2110763 h 2110763" name="connsiteY7"/>
              <a:gd fmla="*/ 0 w 789146" name="connsiteX8"/>
              <a:gd fmla="*/ 2110763 h 2110763" name="connsiteY8"/>
              <a:gd fmla="*/ 0 w 789146" name="connsiteX9"/>
              <a:gd fmla="*/ 2110763 h 2110763" name="connsiteY9"/>
              <a:gd fmla="*/ 0 w 789146" name="connsiteX10"/>
              <a:gd fmla="*/ 131527 h 2110763" name="connsiteY10"/>
              <a:gd fmla="*/ 38524 w 789146" name="connsiteX11"/>
              <a:gd fmla="*/ 38523 h 2110763" name="connsiteY11"/>
              <a:gd fmla="*/ 131528 w 789146" name="connsiteX12"/>
              <a:gd fmla="*/ 0 h 2110763" name="connsiteY12"/>
              <a:gd fmla="*/ 131527 w 789146" name="connsiteX13"/>
              <a:gd fmla="*/ 0 h 2110763"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2110763" w="789146">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nchorCtr="0" bIns="69962" lIns="208534" numCol="1" rIns="69962" spcCol="903" spcFirstLastPara="0" tIns="69964" vert="horz" wrap="square">
            <a:noAutofit/>
          </a:bodyPr>
          <a:lstStyle/>
          <a:p>
            <a:pPr defTabSz="1303298" indent="-304666" lvl="1" marL="304666">
              <a:lnSpc>
                <a:spcPct val="120000"/>
              </a:lnSpc>
              <a:spcAft>
                <a:spcPct val="15000"/>
              </a:spcAft>
              <a:buChar char="••"/>
            </a:pPr>
            <a:endParaRPr lang="en-US" sz="800">
              <a:latin charset="0" panose="020b0604020202020204" pitchFamily="34" typeface="Arial"/>
              <a:ea charset="-122" pitchFamily="34" typeface="微软雅黑"/>
              <a:cs typeface="+mn-ea"/>
              <a:sym charset="0" panose="020b0604020202020204" pitchFamily="34" typeface="Arial"/>
            </a:endParaRPr>
          </a:p>
        </p:txBody>
      </p:sp>
      <p:sp>
        <p:nvSpPr>
          <p:cNvPr id="65" name="Freeform 64"/>
          <p:cNvSpPr/>
          <p:nvPr/>
        </p:nvSpPr>
        <p:spPr>
          <a:xfrm flipH="1">
            <a:off x="6705380" y="4682690"/>
            <a:ext cx="3223912" cy="1052014"/>
          </a:xfrm>
          <a:custGeom>
            <a:gdLst>
              <a:gd fmla="*/ 131527 w 789146" name="connsiteX0"/>
              <a:gd fmla="*/ 0 h 2110763" name="connsiteY0"/>
              <a:gd fmla="*/ 657619 w 789146" name="connsiteX1"/>
              <a:gd fmla="*/ 0 h 2110763" name="connsiteY1"/>
              <a:gd fmla="*/ 750623 w 789146" name="connsiteX2"/>
              <a:gd fmla="*/ 38524 h 2110763" name="connsiteY2"/>
              <a:gd fmla="*/ 789146 w 789146" name="connsiteX3"/>
              <a:gd fmla="*/ 131528 h 2110763" name="connsiteY3"/>
              <a:gd fmla="*/ 789146 w 789146" name="connsiteX4"/>
              <a:gd fmla="*/ 2110763 h 2110763" name="connsiteY4"/>
              <a:gd fmla="*/ 789146 w 789146" name="connsiteX5"/>
              <a:gd fmla="*/ 2110763 h 2110763" name="connsiteY5"/>
              <a:gd fmla="*/ 789146 w 789146" name="connsiteX6"/>
              <a:gd fmla="*/ 2110763 h 2110763" name="connsiteY6"/>
              <a:gd fmla="*/ 0 w 789146" name="connsiteX7"/>
              <a:gd fmla="*/ 2110763 h 2110763" name="connsiteY7"/>
              <a:gd fmla="*/ 0 w 789146" name="connsiteX8"/>
              <a:gd fmla="*/ 2110763 h 2110763" name="connsiteY8"/>
              <a:gd fmla="*/ 0 w 789146" name="connsiteX9"/>
              <a:gd fmla="*/ 2110763 h 2110763" name="connsiteY9"/>
              <a:gd fmla="*/ 0 w 789146" name="connsiteX10"/>
              <a:gd fmla="*/ 131527 h 2110763" name="connsiteY10"/>
              <a:gd fmla="*/ 38524 w 789146" name="connsiteX11"/>
              <a:gd fmla="*/ 38523 h 2110763" name="connsiteY11"/>
              <a:gd fmla="*/ 131528 w 789146" name="connsiteX12"/>
              <a:gd fmla="*/ 0 h 2110763" name="connsiteY12"/>
              <a:gd fmla="*/ 131527 w 789146" name="connsiteX13"/>
              <a:gd fmla="*/ 0 h 2110763"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2110763" w="789146">
                <a:moveTo>
                  <a:pt x="789146" y="351802"/>
                </a:moveTo>
                <a:lnTo>
                  <a:pt x="789146" y="1758961"/>
                </a:lnTo>
                <a:cubicBezTo>
                  <a:pt x="789146" y="1852264"/>
                  <a:pt x="783965" y="1941748"/>
                  <a:pt x="774743" y="2007723"/>
                </a:cubicBezTo>
                <a:cubicBezTo>
                  <a:pt x="765521" y="2073698"/>
                  <a:pt x="753013" y="2110762"/>
                  <a:pt x="739972" y="2110762"/>
                </a:cubicBezTo>
                <a:lnTo>
                  <a:pt x="0" y="2110762"/>
                </a:lnTo>
                <a:lnTo>
                  <a:pt x="0" y="2110762"/>
                </a:lnTo>
                <a:lnTo>
                  <a:pt x="0" y="2110762"/>
                </a:lnTo>
                <a:lnTo>
                  <a:pt x="0" y="1"/>
                </a:lnTo>
                <a:lnTo>
                  <a:pt x="0" y="1"/>
                </a:lnTo>
                <a:lnTo>
                  <a:pt x="0" y="1"/>
                </a:lnTo>
                <a:lnTo>
                  <a:pt x="739972" y="1"/>
                </a:lnTo>
                <a:cubicBezTo>
                  <a:pt x="753014" y="1"/>
                  <a:pt x="765522" y="37065"/>
                  <a:pt x="774743" y="103043"/>
                </a:cubicBezTo>
                <a:cubicBezTo>
                  <a:pt x="783965" y="169018"/>
                  <a:pt x="789146" y="258502"/>
                  <a:pt x="789146" y="351805"/>
                </a:cubicBezTo>
                <a:lnTo>
                  <a:pt x="789146" y="351802"/>
                </a:lnTo>
                <a:close/>
              </a:path>
            </a:pathLst>
          </a:custGeom>
          <a:solidFill>
            <a:schemeClr val="tx1">
              <a:lumMod val="10000"/>
              <a:lumOff val="90000"/>
              <a:alpha val="90000"/>
            </a:schemeClr>
          </a:solidFill>
          <a:ln>
            <a:noFill/>
          </a:ln>
          <a:effectLst/>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nchorCtr="0" bIns="69962" lIns="208534" numCol="1" rIns="69962" spcCol="903" spcFirstLastPara="0" tIns="69964" vert="horz" wrap="square">
            <a:noAutofit/>
          </a:bodyPr>
          <a:lstStyle/>
          <a:p>
            <a:pPr defTabSz="1303298" indent="-304666" lvl="1" marL="304666">
              <a:lnSpc>
                <a:spcPct val="120000"/>
              </a:lnSpc>
              <a:spcAft>
                <a:spcPct val="15000"/>
              </a:spcAft>
              <a:buChar char="••"/>
            </a:pPr>
            <a:endParaRPr lang="en-US" sz="800">
              <a:latin charset="0" panose="020b0604020202020204" pitchFamily="34" typeface="Arial"/>
              <a:ea charset="-122" pitchFamily="34" typeface="微软雅黑"/>
              <a:cs typeface="+mn-ea"/>
              <a:sym charset="0" panose="020b0604020202020204" pitchFamily="34" typeface="Arial"/>
            </a:endParaRPr>
          </a:p>
        </p:txBody>
      </p:sp>
      <p:sp>
        <p:nvSpPr>
          <p:cNvPr id="62" name="Left-Right Arrow 61"/>
          <p:cNvSpPr/>
          <p:nvPr/>
        </p:nvSpPr>
        <p:spPr>
          <a:xfrm>
            <a:off x="5640042" y="2315485"/>
            <a:ext cx="965563" cy="382277"/>
          </a:xfrm>
          <a:prstGeom prst="leftRightArrow">
            <a:avLst>
              <a:gd fmla="val 50000" name="adj1"/>
              <a:gd fmla="val 65081" name="adj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3333" lIns="86668" rIns="86668" rtlCol="0" tIns="43333"/>
          <a:lstStyle/>
          <a:p>
            <a:pPr algn="ctr">
              <a:lnSpc>
                <a:spcPct val="120000"/>
              </a:lnSpc>
            </a:pPr>
            <a:endParaRPr lang="en-US" sz="800">
              <a:latin charset="0" panose="020b0604020202020204" pitchFamily="34" typeface="Arial"/>
              <a:ea charset="-122" pitchFamily="34" typeface="微软雅黑"/>
              <a:cs typeface="+mn-ea"/>
              <a:sym charset="0" panose="020b0604020202020204" pitchFamily="34" typeface="Arial"/>
            </a:endParaRPr>
          </a:p>
        </p:txBody>
      </p:sp>
      <p:sp>
        <p:nvSpPr>
          <p:cNvPr id="66" name="Left-Right Arrow 65"/>
          <p:cNvSpPr/>
          <p:nvPr/>
        </p:nvSpPr>
        <p:spPr>
          <a:xfrm>
            <a:off x="5640042" y="3666520"/>
            <a:ext cx="965563" cy="382277"/>
          </a:xfrm>
          <a:prstGeom prst="leftRightArrow">
            <a:avLst>
              <a:gd fmla="val 50000" name="adj1"/>
              <a:gd fmla="val 65081" name="adj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3333" lIns="86668" rIns="86668" rtlCol="0" tIns="43333"/>
          <a:lstStyle/>
          <a:p>
            <a:pPr algn="ctr">
              <a:lnSpc>
                <a:spcPct val="120000"/>
              </a:lnSpc>
            </a:pPr>
            <a:endParaRPr lang="en-US" sz="800">
              <a:latin charset="0" panose="020b0604020202020204" pitchFamily="34" typeface="Arial"/>
              <a:ea charset="-122" pitchFamily="34" typeface="微软雅黑"/>
              <a:cs typeface="+mn-ea"/>
              <a:sym charset="0" panose="020b0604020202020204" pitchFamily="34" typeface="Arial"/>
            </a:endParaRPr>
          </a:p>
        </p:txBody>
      </p:sp>
      <p:sp>
        <p:nvSpPr>
          <p:cNvPr id="67" name="Left-Right Arrow 66"/>
          <p:cNvSpPr/>
          <p:nvPr/>
        </p:nvSpPr>
        <p:spPr>
          <a:xfrm>
            <a:off x="5640042" y="5017556"/>
            <a:ext cx="965563" cy="382277"/>
          </a:xfrm>
          <a:prstGeom prst="leftRightArrow">
            <a:avLst>
              <a:gd fmla="val 50000" name="adj1"/>
              <a:gd fmla="val 65081" name="adj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3333" lIns="86668" rIns="86668" rtlCol="0" tIns="43333"/>
          <a:lstStyle/>
          <a:p>
            <a:pPr algn="ctr">
              <a:lnSpc>
                <a:spcPct val="120000"/>
              </a:lnSpc>
            </a:pPr>
            <a:endParaRPr lang="en-US" sz="800">
              <a:latin charset="0" panose="020b0604020202020204" pitchFamily="34" typeface="Arial"/>
              <a:ea charset="-122" pitchFamily="34" typeface="微软雅黑"/>
              <a:cs typeface="+mn-ea"/>
              <a:sym charset="0" panose="020b0604020202020204" pitchFamily="34" typeface="Arial"/>
            </a:endParaRPr>
          </a:p>
        </p:txBody>
      </p:sp>
      <p:sp>
        <p:nvSpPr>
          <p:cNvPr id="74" name="Text Placeholder 3"/>
          <p:cNvSpPr txBox="1"/>
          <p:nvPr/>
        </p:nvSpPr>
        <p:spPr>
          <a:xfrm>
            <a:off x="2942348" y="2174556"/>
            <a:ext cx="2239587" cy="1365016"/>
          </a:xfrm>
          <a:prstGeom prst="rect">
            <a:avLst/>
          </a:prstGeom>
        </p:spPr>
        <p:txBody>
          <a:bodyPr anchor="t"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defTabSz="1218669">
              <a:lnSpc>
                <a:spcPct val="120000"/>
              </a:lnSpc>
              <a:spcBef>
                <a:spcPct val="20000"/>
              </a:spcBef>
              <a:defRPr/>
            </a:pPr>
            <a:r>
              <a:rPr altLang="en-US" b="1" lang="zh-CN" sz="1866">
                <a:solidFill>
                  <a:schemeClr val="tx1">
                    <a:lumMod val="65000"/>
                    <a:lumOff val="35000"/>
                  </a:schemeClr>
                </a:solidFill>
                <a:latin charset="0" panose="020b0604020202020204" pitchFamily="34" typeface="Arial"/>
                <a:ea charset="-122" pitchFamily="34" typeface="微软雅黑"/>
                <a:cs typeface="+mn-ea"/>
                <a:sym charset="0" panose="020b0604020202020204" pitchFamily="34" typeface="Arial"/>
              </a:rPr>
              <a:t>文字内容</a:t>
            </a:r>
            <a:br>
              <a:rPr altLang="en-US" b="1" lang="zh-CN" sz="1866">
                <a:solidFill>
                  <a:schemeClr val="tx1">
                    <a:lumMod val="65000"/>
                    <a:lumOff val="35000"/>
                  </a:schemeClr>
                </a:solidFill>
                <a:latin charset="0" panose="020b0604020202020204" pitchFamily="34" typeface="Arial"/>
                <a:ea charset="-122" pitchFamily="34" typeface="微软雅黑"/>
                <a:cs typeface="+mn-ea"/>
                <a:sym charset="0" panose="020b0604020202020204" pitchFamily="34" typeface="Arial"/>
              </a:rPr>
            </a:br>
            <a:r>
              <a:rPr altLang="en-US" b="1" lang="zh-CN" sz="1866">
                <a:solidFill>
                  <a:schemeClr val="tx1">
                    <a:lumMod val="65000"/>
                    <a:lumOff val="35000"/>
                  </a:schemeClr>
                </a:solidFill>
                <a:latin charset="0" panose="020b0604020202020204" pitchFamily="34" typeface="Arial"/>
                <a:ea charset="-122" pitchFamily="34" typeface="微软雅黑"/>
                <a:cs typeface="+mn-ea"/>
                <a:sym charset="0" panose="020b0604020202020204" pitchFamily="34" typeface="Arial"/>
              </a:rPr>
              <a:t>请替换文字内容，点击添加相关标题文字，修改文字内容</a:t>
            </a:r>
          </a:p>
        </p:txBody>
      </p:sp>
      <p:sp>
        <p:nvSpPr>
          <p:cNvPr id="75" name="Freeform 45"/>
          <p:cNvSpPr>
            <a:spLocks noEditPoints="1"/>
          </p:cNvSpPr>
          <p:nvPr/>
        </p:nvSpPr>
        <p:spPr bwMode="auto">
          <a:xfrm>
            <a:off x="2414343" y="2333244"/>
            <a:ext cx="414473" cy="414552"/>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ln>
        </p:spPr>
        <p:txBody>
          <a:bodyPr anchor="t" anchorCtr="0" bIns="60935" compatLnSpc="1" lIns="121869" numCol="1" rIns="121869" tIns="60935" vert="horz" wrap="square">
            <a:prstTxWarp prst="textNoShape">
              <a:avLst/>
            </a:prstTxWarp>
          </a:bodyPr>
          <a:lstStyle/>
          <a:p>
            <a:pPr>
              <a:lnSpc>
                <a:spcPct val="120000"/>
              </a:lnSpc>
            </a:pPr>
            <a:endParaRPr lang="en-US" sz="800">
              <a:latin charset="0" panose="020b0604020202020204" pitchFamily="34" typeface="Arial"/>
              <a:ea charset="-122" pitchFamily="34" typeface="微软雅黑"/>
              <a:cs typeface="+mn-ea"/>
              <a:sym charset="0" panose="020b0604020202020204" pitchFamily="34" typeface="Arial"/>
            </a:endParaRPr>
          </a:p>
        </p:txBody>
      </p:sp>
      <p:sp>
        <p:nvSpPr>
          <p:cNvPr id="78" name="Text Placeholder 3"/>
          <p:cNvSpPr txBox="1"/>
          <p:nvPr/>
        </p:nvSpPr>
        <p:spPr>
          <a:xfrm>
            <a:off x="2942348" y="3521215"/>
            <a:ext cx="2239587" cy="1365016"/>
          </a:xfrm>
          <a:prstGeom prst="rect">
            <a:avLst/>
          </a:prstGeom>
        </p:spPr>
        <p:txBody>
          <a:bodyPr anchor="t"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defTabSz="1218669">
              <a:lnSpc>
                <a:spcPct val="120000"/>
              </a:lnSpc>
              <a:spcBef>
                <a:spcPct val="20000"/>
              </a:spcBef>
              <a:defRPr/>
            </a:pPr>
            <a:r>
              <a:rPr altLang="en-US" b="1" lang="zh-CN" sz="1866">
                <a:solidFill>
                  <a:schemeClr val="tx1">
                    <a:lumMod val="65000"/>
                    <a:lumOff val="35000"/>
                  </a:schemeClr>
                </a:solidFill>
                <a:latin charset="0" panose="020b0604020202020204" pitchFamily="34" typeface="Arial"/>
                <a:ea charset="-122" pitchFamily="34" typeface="微软雅黑"/>
                <a:cs typeface="+mn-ea"/>
                <a:sym charset="0" panose="020b0604020202020204" pitchFamily="34" typeface="Arial"/>
              </a:rPr>
              <a:t>文字内容</a:t>
            </a:r>
            <a:br>
              <a:rPr altLang="en-US" b="1" lang="zh-CN" sz="1866">
                <a:solidFill>
                  <a:schemeClr val="tx1">
                    <a:lumMod val="65000"/>
                    <a:lumOff val="35000"/>
                  </a:schemeClr>
                </a:solidFill>
                <a:latin charset="0" panose="020b0604020202020204" pitchFamily="34" typeface="Arial"/>
                <a:ea charset="-122" pitchFamily="34" typeface="微软雅黑"/>
                <a:cs typeface="+mn-ea"/>
                <a:sym charset="0" panose="020b0604020202020204" pitchFamily="34" typeface="Arial"/>
              </a:rPr>
            </a:br>
            <a:r>
              <a:rPr altLang="en-US" b="1" lang="zh-CN" sz="1866">
                <a:solidFill>
                  <a:schemeClr val="tx1">
                    <a:lumMod val="65000"/>
                    <a:lumOff val="35000"/>
                  </a:schemeClr>
                </a:solidFill>
                <a:latin charset="0" panose="020b0604020202020204" pitchFamily="34" typeface="Arial"/>
                <a:ea charset="-122" pitchFamily="34" typeface="微软雅黑"/>
                <a:cs typeface="+mn-ea"/>
                <a:sym charset="0" panose="020b0604020202020204" pitchFamily="34" typeface="Arial"/>
              </a:rPr>
              <a:t>请替换文字内容，点击添加相关标题文字，修改文字内容</a:t>
            </a:r>
          </a:p>
        </p:txBody>
      </p:sp>
      <p:sp>
        <p:nvSpPr>
          <p:cNvPr id="79" name="Freeform 45"/>
          <p:cNvSpPr>
            <a:spLocks noEditPoints="1"/>
          </p:cNvSpPr>
          <p:nvPr/>
        </p:nvSpPr>
        <p:spPr bwMode="auto">
          <a:xfrm>
            <a:off x="2414343" y="3679901"/>
            <a:ext cx="414473" cy="414552"/>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ln>
        </p:spPr>
        <p:txBody>
          <a:bodyPr anchor="t" anchorCtr="0" bIns="60935" compatLnSpc="1" lIns="121869" numCol="1" rIns="121869" tIns="60935" vert="horz" wrap="square">
            <a:prstTxWarp prst="textNoShape">
              <a:avLst/>
            </a:prstTxWarp>
          </a:bodyPr>
          <a:lstStyle/>
          <a:p>
            <a:pPr>
              <a:lnSpc>
                <a:spcPct val="120000"/>
              </a:lnSpc>
            </a:pPr>
            <a:endParaRPr lang="en-US" sz="800">
              <a:latin charset="0" panose="020b0604020202020204" pitchFamily="34" typeface="Arial"/>
              <a:ea charset="-122" pitchFamily="34" typeface="微软雅黑"/>
              <a:cs typeface="+mn-ea"/>
              <a:sym charset="0" panose="020b0604020202020204" pitchFamily="34" typeface="Arial"/>
            </a:endParaRPr>
          </a:p>
        </p:txBody>
      </p:sp>
      <p:sp>
        <p:nvSpPr>
          <p:cNvPr id="80" name="Text Placeholder 3"/>
          <p:cNvSpPr txBox="1"/>
          <p:nvPr/>
        </p:nvSpPr>
        <p:spPr>
          <a:xfrm>
            <a:off x="2942348" y="4883781"/>
            <a:ext cx="2239587" cy="1365016"/>
          </a:xfrm>
          <a:prstGeom prst="rect">
            <a:avLst/>
          </a:prstGeom>
        </p:spPr>
        <p:txBody>
          <a:bodyPr anchor="t"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l" defTabSz="1218669">
              <a:lnSpc>
                <a:spcPct val="120000"/>
              </a:lnSpc>
              <a:spcBef>
                <a:spcPct val="20000"/>
              </a:spcBef>
              <a:defRPr/>
            </a:pPr>
            <a:r>
              <a:rPr altLang="en-US" b="1" lang="zh-CN" sz="1866">
                <a:solidFill>
                  <a:schemeClr val="tx1">
                    <a:lumMod val="65000"/>
                    <a:lumOff val="35000"/>
                  </a:schemeClr>
                </a:solidFill>
                <a:latin charset="0" panose="020b0604020202020204" pitchFamily="34" typeface="Arial"/>
                <a:ea charset="-122" pitchFamily="34" typeface="微软雅黑"/>
                <a:cs typeface="+mn-ea"/>
                <a:sym charset="0" panose="020b0604020202020204" pitchFamily="34" typeface="Arial"/>
              </a:rPr>
              <a:t>文字内容</a:t>
            </a:r>
            <a:br>
              <a:rPr altLang="en-US" b="1" lang="zh-CN" sz="1866">
                <a:solidFill>
                  <a:schemeClr val="tx1">
                    <a:lumMod val="65000"/>
                    <a:lumOff val="35000"/>
                  </a:schemeClr>
                </a:solidFill>
                <a:latin charset="0" panose="020b0604020202020204" pitchFamily="34" typeface="Arial"/>
                <a:ea charset="-122" pitchFamily="34" typeface="微软雅黑"/>
                <a:cs typeface="+mn-ea"/>
                <a:sym charset="0" panose="020b0604020202020204" pitchFamily="34" typeface="Arial"/>
              </a:rPr>
            </a:br>
            <a:r>
              <a:rPr altLang="en-US" b="1" lang="zh-CN" sz="1866">
                <a:solidFill>
                  <a:schemeClr val="tx1">
                    <a:lumMod val="65000"/>
                    <a:lumOff val="35000"/>
                  </a:schemeClr>
                </a:solidFill>
                <a:latin charset="0" panose="020b0604020202020204" pitchFamily="34" typeface="Arial"/>
                <a:ea charset="-122" pitchFamily="34" typeface="微软雅黑"/>
                <a:cs typeface="+mn-ea"/>
                <a:sym charset="0" panose="020b0604020202020204" pitchFamily="34" typeface="Arial"/>
              </a:rPr>
              <a:t>请替换文字内容，点击添加相关标题文字，修改文字内容</a:t>
            </a:r>
          </a:p>
        </p:txBody>
      </p:sp>
      <p:sp>
        <p:nvSpPr>
          <p:cNvPr id="81" name="Freeform 45"/>
          <p:cNvSpPr>
            <a:spLocks noEditPoints="1"/>
          </p:cNvSpPr>
          <p:nvPr/>
        </p:nvSpPr>
        <p:spPr bwMode="auto">
          <a:xfrm>
            <a:off x="2414343" y="5042469"/>
            <a:ext cx="414473" cy="414552"/>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ln>
        </p:spPr>
        <p:txBody>
          <a:bodyPr anchor="t" anchorCtr="0" bIns="60935" compatLnSpc="1" lIns="121869" numCol="1" rIns="121869" tIns="60935" vert="horz" wrap="square">
            <a:prstTxWarp prst="textNoShape">
              <a:avLst/>
            </a:prstTxWarp>
          </a:bodyPr>
          <a:lstStyle/>
          <a:p>
            <a:pPr>
              <a:lnSpc>
                <a:spcPct val="120000"/>
              </a:lnSpc>
            </a:pPr>
            <a:endParaRPr lang="en-US" sz="800">
              <a:latin charset="0" panose="020b0604020202020204" pitchFamily="34" typeface="Arial"/>
              <a:ea charset="-122" pitchFamily="34" typeface="微软雅黑"/>
              <a:cs typeface="+mn-ea"/>
              <a:sym charset="0" panose="020b0604020202020204" pitchFamily="34" typeface="Arial"/>
            </a:endParaRPr>
          </a:p>
        </p:txBody>
      </p:sp>
      <p:sp>
        <p:nvSpPr>
          <p:cNvPr id="84" name="Freeform 45"/>
          <p:cNvSpPr>
            <a:spLocks noEditPoints="1"/>
          </p:cNvSpPr>
          <p:nvPr/>
        </p:nvSpPr>
        <p:spPr bwMode="auto">
          <a:xfrm>
            <a:off x="9337799" y="2333244"/>
            <a:ext cx="414473" cy="414552"/>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ln>
        </p:spPr>
        <p:txBody>
          <a:bodyPr anchor="t" anchorCtr="0" bIns="60935" compatLnSpc="1" lIns="121869" numCol="1" rIns="121869" tIns="60935" vert="horz" wrap="square">
            <a:prstTxWarp prst="textNoShape">
              <a:avLst/>
            </a:prstTxWarp>
          </a:bodyPr>
          <a:lstStyle/>
          <a:p>
            <a:pPr>
              <a:lnSpc>
                <a:spcPct val="120000"/>
              </a:lnSpc>
            </a:pPr>
            <a:endParaRPr lang="en-US" sz="800">
              <a:latin charset="0" panose="020b0604020202020204" pitchFamily="34" typeface="Arial"/>
              <a:ea charset="-122" pitchFamily="34" typeface="微软雅黑"/>
              <a:cs typeface="+mn-ea"/>
              <a:sym charset="0" panose="020b0604020202020204" pitchFamily="34" typeface="Arial"/>
            </a:endParaRPr>
          </a:p>
        </p:txBody>
      </p:sp>
      <p:sp>
        <p:nvSpPr>
          <p:cNvPr id="87" name="Text Placeholder 3"/>
          <p:cNvSpPr txBox="1"/>
          <p:nvPr/>
        </p:nvSpPr>
        <p:spPr>
          <a:xfrm>
            <a:off x="7004870" y="2174556"/>
            <a:ext cx="2239587" cy="1365016"/>
          </a:xfrm>
          <a:prstGeom prst="rect">
            <a:avLst/>
          </a:prstGeom>
        </p:spPr>
        <p:txBody>
          <a:bodyPr anchor="t"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r" defTabSz="1218669">
              <a:lnSpc>
                <a:spcPct val="120000"/>
              </a:lnSpc>
              <a:spcBef>
                <a:spcPct val="20000"/>
              </a:spcBef>
              <a:defRPr/>
            </a:pPr>
            <a:r>
              <a:rPr altLang="en-US" b="1" lang="zh-CN" sz="1866">
                <a:solidFill>
                  <a:schemeClr val="tx1">
                    <a:lumMod val="65000"/>
                    <a:lumOff val="35000"/>
                  </a:schemeClr>
                </a:solidFill>
                <a:latin charset="0" panose="020b0604020202020204" pitchFamily="34" typeface="Arial"/>
                <a:ea charset="-122" pitchFamily="34" typeface="微软雅黑"/>
                <a:cs typeface="+mn-ea"/>
                <a:sym charset="0" panose="020b0604020202020204" pitchFamily="34" typeface="Arial"/>
              </a:rPr>
              <a:t>文字内容</a:t>
            </a:r>
            <a:br>
              <a:rPr altLang="en-US" b="1" lang="zh-CN" sz="1866">
                <a:solidFill>
                  <a:schemeClr val="tx1">
                    <a:lumMod val="65000"/>
                    <a:lumOff val="35000"/>
                  </a:schemeClr>
                </a:solidFill>
                <a:latin charset="0" panose="020b0604020202020204" pitchFamily="34" typeface="Arial"/>
                <a:ea charset="-122" pitchFamily="34" typeface="微软雅黑"/>
                <a:cs typeface="+mn-ea"/>
                <a:sym charset="0" panose="020b0604020202020204" pitchFamily="34" typeface="Arial"/>
              </a:rPr>
            </a:br>
            <a:r>
              <a:rPr altLang="en-US" b="1" lang="zh-CN" sz="1866">
                <a:solidFill>
                  <a:schemeClr val="tx1">
                    <a:lumMod val="65000"/>
                    <a:lumOff val="35000"/>
                  </a:schemeClr>
                </a:solidFill>
                <a:latin charset="0" panose="020b0604020202020204" pitchFamily="34" typeface="Arial"/>
                <a:ea charset="-122" pitchFamily="34" typeface="微软雅黑"/>
                <a:cs typeface="+mn-ea"/>
                <a:sym charset="0" panose="020b0604020202020204" pitchFamily="34" typeface="Arial"/>
              </a:rPr>
              <a:t>请替换文字内容，点击添加相关标题文字，修改文字内容</a:t>
            </a:r>
          </a:p>
        </p:txBody>
      </p:sp>
      <p:sp>
        <p:nvSpPr>
          <p:cNvPr id="90" name="Freeform 45"/>
          <p:cNvSpPr>
            <a:spLocks noEditPoints="1"/>
          </p:cNvSpPr>
          <p:nvPr/>
        </p:nvSpPr>
        <p:spPr bwMode="auto">
          <a:xfrm>
            <a:off x="9337799" y="3679901"/>
            <a:ext cx="414473" cy="414552"/>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5"/>
          </a:solidFill>
          <a:ln w="9525">
            <a:noFill/>
            <a:round/>
          </a:ln>
        </p:spPr>
        <p:txBody>
          <a:bodyPr anchor="t" anchorCtr="0" bIns="60935" compatLnSpc="1" lIns="121869" numCol="1" rIns="121869" tIns="60935" vert="horz" wrap="square">
            <a:prstTxWarp prst="textNoShape">
              <a:avLst/>
            </a:prstTxWarp>
          </a:bodyPr>
          <a:lstStyle/>
          <a:p>
            <a:pPr>
              <a:lnSpc>
                <a:spcPct val="120000"/>
              </a:lnSpc>
            </a:pPr>
            <a:endParaRPr lang="en-US" sz="800">
              <a:latin charset="0" panose="020b0604020202020204" pitchFamily="34" typeface="Arial"/>
              <a:ea charset="-122" pitchFamily="34" typeface="微软雅黑"/>
              <a:cs typeface="+mn-ea"/>
              <a:sym charset="0" panose="020b0604020202020204" pitchFamily="34" typeface="Arial"/>
            </a:endParaRPr>
          </a:p>
        </p:txBody>
      </p:sp>
      <p:sp>
        <p:nvSpPr>
          <p:cNvPr id="91" name="Text Placeholder 3"/>
          <p:cNvSpPr txBox="1"/>
          <p:nvPr/>
        </p:nvSpPr>
        <p:spPr>
          <a:xfrm>
            <a:off x="7004870" y="3521215"/>
            <a:ext cx="2239587" cy="1365016"/>
          </a:xfrm>
          <a:prstGeom prst="rect">
            <a:avLst/>
          </a:prstGeom>
        </p:spPr>
        <p:txBody>
          <a:bodyPr anchor="t"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r" defTabSz="1218669">
              <a:lnSpc>
                <a:spcPct val="120000"/>
              </a:lnSpc>
              <a:spcBef>
                <a:spcPct val="20000"/>
              </a:spcBef>
              <a:defRPr/>
            </a:pPr>
            <a:r>
              <a:rPr altLang="en-US" b="1" lang="zh-CN" sz="1866">
                <a:solidFill>
                  <a:schemeClr val="tx1">
                    <a:lumMod val="65000"/>
                    <a:lumOff val="35000"/>
                  </a:schemeClr>
                </a:solidFill>
                <a:latin charset="0" panose="020b0604020202020204" pitchFamily="34" typeface="Arial"/>
                <a:ea charset="-122" pitchFamily="34" typeface="微软雅黑"/>
                <a:cs typeface="+mn-ea"/>
                <a:sym charset="0" panose="020b0604020202020204" pitchFamily="34" typeface="Arial"/>
              </a:rPr>
              <a:t>文字内容</a:t>
            </a:r>
            <a:br>
              <a:rPr altLang="en-US" b="1" lang="zh-CN" sz="1866">
                <a:solidFill>
                  <a:schemeClr val="tx1">
                    <a:lumMod val="65000"/>
                    <a:lumOff val="35000"/>
                  </a:schemeClr>
                </a:solidFill>
                <a:latin charset="0" panose="020b0604020202020204" pitchFamily="34" typeface="Arial"/>
                <a:ea charset="-122" pitchFamily="34" typeface="微软雅黑"/>
                <a:cs typeface="+mn-ea"/>
                <a:sym charset="0" panose="020b0604020202020204" pitchFamily="34" typeface="Arial"/>
              </a:rPr>
            </a:br>
            <a:r>
              <a:rPr altLang="en-US" b="1" lang="zh-CN" sz="1866">
                <a:solidFill>
                  <a:schemeClr val="tx1">
                    <a:lumMod val="65000"/>
                    <a:lumOff val="35000"/>
                  </a:schemeClr>
                </a:solidFill>
                <a:latin charset="0" panose="020b0604020202020204" pitchFamily="34" typeface="Arial"/>
                <a:ea charset="-122" pitchFamily="34" typeface="微软雅黑"/>
                <a:cs typeface="+mn-ea"/>
                <a:sym charset="0" panose="020b0604020202020204" pitchFamily="34" typeface="Arial"/>
              </a:rPr>
              <a:t>请替换文字内容，点击添加相关标题文字，修改文字内容</a:t>
            </a:r>
          </a:p>
        </p:txBody>
      </p:sp>
      <p:sp>
        <p:nvSpPr>
          <p:cNvPr id="92" name="Freeform 45"/>
          <p:cNvSpPr>
            <a:spLocks noEditPoints="1"/>
          </p:cNvSpPr>
          <p:nvPr/>
        </p:nvSpPr>
        <p:spPr bwMode="auto">
          <a:xfrm>
            <a:off x="9337799" y="5054614"/>
            <a:ext cx="414473" cy="414552"/>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b="b" l="0" r="r" t="0"/>
            <a:pathLst>
              <a:path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solidFill>
          <a:ln w="9525">
            <a:noFill/>
            <a:round/>
          </a:ln>
        </p:spPr>
        <p:txBody>
          <a:bodyPr anchor="t" anchorCtr="0" bIns="60935" compatLnSpc="1" lIns="121869" numCol="1" rIns="121869" tIns="60935" vert="horz" wrap="square">
            <a:prstTxWarp prst="textNoShape">
              <a:avLst/>
            </a:prstTxWarp>
          </a:bodyPr>
          <a:lstStyle/>
          <a:p>
            <a:pPr>
              <a:lnSpc>
                <a:spcPct val="120000"/>
              </a:lnSpc>
            </a:pPr>
            <a:endParaRPr lang="en-US" sz="800">
              <a:latin charset="0" panose="020b0604020202020204" pitchFamily="34" typeface="Arial"/>
              <a:ea charset="-122" pitchFamily="34" typeface="微软雅黑"/>
              <a:cs typeface="+mn-ea"/>
              <a:sym charset="0" panose="020b0604020202020204" pitchFamily="34" typeface="Arial"/>
            </a:endParaRPr>
          </a:p>
        </p:txBody>
      </p:sp>
      <p:sp>
        <p:nvSpPr>
          <p:cNvPr id="93" name="Text Placeholder 3"/>
          <p:cNvSpPr txBox="1"/>
          <p:nvPr/>
        </p:nvSpPr>
        <p:spPr>
          <a:xfrm>
            <a:off x="7004870" y="4895928"/>
            <a:ext cx="2239587" cy="1365016"/>
          </a:xfrm>
          <a:prstGeom prst="rect">
            <a:avLst/>
          </a:prstGeom>
        </p:spPr>
        <p:txBody>
          <a:bodyPr anchor="t" anchorCtr="0" bIns="0" lIns="0" rIns="0" tIns="0" wrap="square">
            <a:spAutoFit/>
          </a:bodyPr>
          <a:lstStyle>
            <a:lvl1pPr algn="ctr" indent="0" marL="0">
              <a:buNone/>
              <a:defRPr baseline="0" sz="1600">
                <a:solidFill>
                  <a:schemeClr val="tx1">
                    <a:lumMod val="95000"/>
                    <a:lumOff val="5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algn="r" defTabSz="1218669">
              <a:lnSpc>
                <a:spcPct val="120000"/>
              </a:lnSpc>
              <a:spcBef>
                <a:spcPct val="20000"/>
              </a:spcBef>
              <a:defRPr/>
            </a:pPr>
            <a:r>
              <a:rPr altLang="en-US" b="1" lang="zh-CN" sz="1866">
                <a:solidFill>
                  <a:schemeClr val="tx1">
                    <a:lumMod val="65000"/>
                    <a:lumOff val="35000"/>
                  </a:schemeClr>
                </a:solidFill>
                <a:latin charset="0" panose="020b0604020202020204" pitchFamily="34" typeface="Arial"/>
                <a:ea charset="-122" pitchFamily="34" typeface="微软雅黑"/>
                <a:cs typeface="+mn-ea"/>
                <a:sym charset="0" panose="020b0604020202020204" pitchFamily="34" typeface="Arial"/>
              </a:rPr>
              <a:t>文字内容</a:t>
            </a:r>
            <a:br>
              <a:rPr altLang="en-US" b="1" lang="zh-CN" sz="1866">
                <a:solidFill>
                  <a:schemeClr val="tx1">
                    <a:lumMod val="65000"/>
                    <a:lumOff val="35000"/>
                  </a:schemeClr>
                </a:solidFill>
                <a:latin charset="0" panose="020b0604020202020204" pitchFamily="34" typeface="Arial"/>
                <a:ea charset="-122" pitchFamily="34" typeface="微软雅黑"/>
                <a:cs typeface="+mn-ea"/>
                <a:sym charset="0" panose="020b0604020202020204" pitchFamily="34" typeface="Arial"/>
              </a:rPr>
            </a:br>
            <a:r>
              <a:rPr altLang="en-US" b="1" lang="zh-CN" sz="1866">
                <a:solidFill>
                  <a:schemeClr val="tx1">
                    <a:lumMod val="65000"/>
                    <a:lumOff val="35000"/>
                  </a:schemeClr>
                </a:solidFill>
                <a:latin charset="0" panose="020b0604020202020204" pitchFamily="34" typeface="Arial"/>
                <a:ea charset="-122" pitchFamily="34" typeface="微软雅黑"/>
                <a:cs typeface="+mn-ea"/>
                <a:sym charset="0" panose="020b0604020202020204" pitchFamily="34" typeface="Arial"/>
              </a:rPr>
              <a:t>请替换文字内容，点击添加相关标题文字，修改文字内容</a:t>
            </a:r>
          </a:p>
        </p:txBody>
      </p:sp>
      <p:sp>
        <p:nvSpPr>
          <p:cNvPr id="68" name="Rounded Rectangle 67"/>
          <p:cNvSpPr/>
          <p:nvPr/>
        </p:nvSpPr>
        <p:spPr>
          <a:xfrm>
            <a:off x="916282" y="1905266"/>
            <a:ext cx="1357011" cy="1210480"/>
          </a:xfrm>
          <a:prstGeom prst="roundRect">
            <a:avLst/>
          </a:prstGeom>
          <a:solidFill>
            <a:schemeClr val="accent1"/>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0" lIns="0" numCol="1" rIns="0" spcCol="903" spcFirstLastPara="0" tIns="0" vert="horz" wrap="square">
            <a:noAutofit/>
          </a:bodyPr>
          <a:lstStyle/>
          <a:p>
            <a:pPr algn="ctr" defTabSz="1362541">
              <a:lnSpc>
                <a:spcPct val="120000"/>
              </a:lnSpc>
              <a:spcAft>
                <a:spcPct val="35000"/>
              </a:spcAft>
            </a:pPr>
            <a:r>
              <a:rPr lang="en-US" sz="1866">
                <a:latin charset="0" panose="020b0604020202020204" pitchFamily="34" typeface="Arial"/>
                <a:ea charset="-122" pitchFamily="34" typeface="微软雅黑"/>
                <a:cs typeface="+mn-ea"/>
                <a:sym charset="0" panose="020b0604020202020204" pitchFamily="34" typeface="Arial"/>
              </a:rPr>
              <a:t>01</a:t>
            </a:r>
          </a:p>
        </p:txBody>
      </p:sp>
      <p:sp>
        <p:nvSpPr>
          <p:cNvPr id="70" name="Rounded Rectangle 69"/>
          <p:cNvSpPr/>
          <p:nvPr/>
        </p:nvSpPr>
        <p:spPr>
          <a:xfrm>
            <a:off x="916282" y="3256305"/>
            <a:ext cx="1357011" cy="1210477"/>
          </a:xfrm>
          <a:prstGeom prst="roundRect">
            <a:avLst/>
          </a:prstGeom>
          <a:solidFill>
            <a:schemeClr val="accent2"/>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0" lIns="0" numCol="1" rIns="0" spcCol="903" spcFirstLastPara="0" tIns="0" vert="horz" wrap="square">
            <a:noAutofit/>
          </a:bodyPr>
          <a:lstStyle/>
          <a:p>
            <a:pPr algn="ctr" defTabSz="1362541">
              <a:lnSpc>
                <a:spcPct val="120000"/>
              </a:lnSpc>
              <a:spcAft>
                <a:spcPct val="35000"/>
              </a:spcAft>
            </a:pPr>
            <a:r>
              <a:rPr lang="en-US" sz="1866">
                <a:latin charset="0" panose="020b0604020202020204" pitchFamily="34" typeface="Arial"/>
                <a:ea charset="-122" pitchFamily="34" typeface="微软雅黑"/>
                <a:cs typeface="+mn-ea"/>
                <a:sym charset="0" panose="020b0604020202020204" pitchFamily="34" typeface="Arial"/>
              </a:rPr>
              <a:t>02</a:t>
            </a:r>
          </a:p>
        </p:txBody>
      </p:sp>
      <p:sp>
        <p:nvSpPr>
          <p:cNvPr id="72" name="Rounded Rectangle 71"/>
          <p:cNvSpPr/>
          <p:nvPr/>
        </p:nvSpPr>
        <p:spPr>
          <a:xfrm>
            <a:off x="916282" y="4607342"/>
            <a:ext cx="1357011" cy="1210477"/>
          </a:xfrm>
          <a:prstGeom prst="roundRect">
            <a:avLst/>
          </a:prstGeom>
          <a:solidFill>
            <a:schemeClr val="accent3"/>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0" lIns="0" numCol="1" rIns="0" spcCol="903" spcFirstLastPara="0" tIns="0" vert="horz" wrap="square">
            <a:noAutofit/>
          </a:bodyPr>
          <a:lstStyle/>
          <a:p>
            <a:pPr algn="ctr" defTabSz="1362541">
              <a:lnSpc>
                <a:spcPct val="120000"/>
              </a:lnSpc>
              <a:spcAft>
                <a:spcPct val="35000"/>
              </a:spcAft>
            </a:pPr>
            <a:r>
              <a:rPr lang="en-US" sz="1866">
                <a:latin charset="0" panose="020b0604020202020204" pitchFamily="34" typeface="Arial"/>
                <a:ea charset="-122" pitchFamily="34" typeface="微软雅黑"/>
                <a:cs typeface="+mn-ea"/>
                <a:sym charset="0" panose="020b0604020202020204" pitchFamily="34" typeface="Arial"/>
              </a:rPr>
              <a:t>03</a:t>
            </a:r>
          </a:p>
        </p:txBody>
      </p:sp>
      <p:sp>
        <p:nvSpPr>
          <p:cNvPr id="45" name="Rounded Rectangle 44"/>
          <p:cNvSpPr/>
          <p:nvPr/>
        </p:nvSpPr>
        <p:spPr>
          <a:xfrm flipH="1">
            <a:off x="9918708" y="1905266"/>
            <a:ext cx="1357011" cy="1210480"/>
          </a:xfrm>
          <a:prstGeom prst="roundRect">
            <a:avLst/>
          </a:prstGeom>
          <a:solidFill>
            <a:schemeClr val="accent4"/>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0" lIns="0" numCol="1" rIns="0" spcCol="903" spcFirstLastPara="0" tIns="0" vert="horz" wrap="square">
            <a:noAutofit/>
          </a:bodyPr>
          <a:lstStyle/>
          <a:p>
            <a:pPr algn="ctr" defTabSz="1362541">
              <a:lnSpc>
                <a:spcPct val="120000"/>
              </a:lnSpc>
              <a:spcAft>
                <a:spcPct val="35000"/>
              </a:spcAft>
            </a:pPr>
            <a:r>
              <a:rPr lang="en-US" sz="1866">
                <a:latin charset="0" panose="020b0604020202020204" pitchFamily="34" typeface="Arial"/>
                <a:ea charset="-122" pitchFamily="34" typeface="微软雅黑"/>
                <a:cs typeface="+mn-ea"/>
                <a:sym charset="0" panose="020b0604020202020204" pitchFamily="34" typeface="Arial"/>
              </a:rPr>
              <a:t>04</a:t>
            </a:r>
          </a:p>
        </p:txBody>
      </p:sp>
      <p:sp>
        <p:nvSpPr>
          <p:cNvPr id="48" name="Rounded Rectangle 47"/>
          <p:cNvSpPr/>
          <p:nvPr/>
        </p:nvSpPr>
        <p:spPr>
          <a:xfrm flipH="1">
            <a:off x="9918708" y="3256305"/>
            <a:ext cx="1357011" cy="1210477"/>
          </a:xfrm>
          <a:prstGeom prst="roundRect">
            <a:avLst/>
          </a:prstGeom>
          <a:solidFill>
            <a:schemeClr val="accent5"/>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0" lIns="0" numCol="1" rIns="0" spcCol="903" spcFirstLastPara="0" tIns="0" vert="horz" wrap="square">
            <a:noAutofit/>
          </a:bodyPr>
          <a:lstStyle/>
          <a:p>
            <a:pPr algn="ctr" defTabSz="1362541">
              <a:lnSpc>
                <a:spcPct val="120000"/>
              </a:lnSpc>
              <a:spcAft>
                <a:spcPct val="35000"/>
              </a:spcAft>
            </a:pPr>
            <a:r>
              <a:rPr lang="en-US" sz="1866">
                <a:latin charset="0" panose="020b0604020202020204" pitchFamily="34" typeface="Arial"/>
                <a:ea charset="-122" pitchFamily="34" typeface="微软雅黑"/>
                <a:cs typeface="+mn-ea"/>
                <a:sym charset="0" panose="020b0604020202020204" pitchFamily="34" typeface="Arial"/>
              </a:rPr>
              <a:t>05</a:t>
            </a:r>
          </a:p>
        </p:txBody>
      </p:sp>
      <p:sp>
        <p:nvSpPr>
          <p:cNvPr id="64" name="Rounded Rectangle 63"/>
          <p:cNvSpPr/>
          <p:nvPr/>
        </p:nvSpPr>
        <p:spPr>
          <a:xfrm flipH="1">
            <a:off x="9918708" y="4607342"/>
            <a:ext cx="1357011" cy="1210477"/>
          </a:xfrm>
          <a:prstGeom prst="roundRect">
            <a:avLst/>
          </a:prstGeom>
          <a:solidFill>
            <a:schemeClr val="accent6"/>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0" lIns="0" numCol="1" rIns="0" spcCol="903" spcFirstLastPara="0" tIns="0" vert="horz" wrap="square">
            <a:noAutofit/>
          </a:bodyPr>
          <a:lstStyle/>
          <a:p>
            <a:pPr algn="ctr" defTabSz="1362541">
              <a:lnSpc>
                <a:spcPct val="120000"/>
              </a:lnSpc>
              <a:spcAft>
                <a:spcPct val="35000"/>
              </a:spcAft>
            </a:pPr>
            <a:r>
              <a:rPr lang="en-US" sz="1866">
                <a:latin charset="0" panose="020b0604020202020204" pitchFamily="34" typeface="Arial"/>
                <a:ea charset="-122" pitchFamily="34" typeface="微软雅黑"/>
                <a:cs typeface="+mn-ea"/>
                <a:sym charset="0" panose="020b0604020202020204" pitchFamily="34" typeface="Arial"/>
              </a:rPr>
              <a:t>06</a:t>
            </a:r>
          </a:p>
        </p:txBody>
      </p:sp>
    </p:spTree>
    <p:extLst>
      <p:ext uri="{BB962C8B-B14F-4D97-AF65-F5344CB8AC3E}">
        <p14:creationId val="3558456736"/>
      </p:ext>
    </p:extLst>
  </p:cSld>
  <p:clrMapOvr>
    <a:masterClrMapping/>
  </p:clrMapOvr>
  <mc:AlternateContent>
    <mc:Choice Requires="p14">
      <p:transition p14:dur="1500" spd="slow">
        <p14:window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decel="50000" fill="hold" grpId="0" id="5" nodeType="afterEffect" presetClass="entr" presetID="2" presetSubtype="1">
                                  <p:stCondLst>
                                    <p:cond delay="0"/>
                                  </p:stCondLst>
                                  <p:childTnLst>
                                    <p:set>
                                      <p:cBhvr>
                                        <p:cTn dur="1" fill="hold" id="6">
                                          <p:stCondLst>
                                            <p:cond delay="0"/>
                                          </p:stCondLst>
                                        </p:cTn>
                                        <p:tgtEl>
                                          <p:spTgt spid="68"/>
                                        </p:tgtEl>
                                        <p:attrNameLst>
                                          <p:attrName>style.visibility</p:attrName>
                                        </p:attrNameLst>
                                      </p:cBhvr>
                                      <p:to>
                                        <p:strVal val="visible"/>
                                      </p:to>
                                    </p:set>
                                    <p:anim calcmode="lin" valueType="num">
                                      <p:cBhvr additive="base">
                                        <p:cTn dur="500" fill="hold" id="7"/>
                                        <p:tgtEl>
                                          <p:spTgt spid="68"/>
                                        </p:tgtEl>
                                        <p:attrNameLst>
                                          <p:attrName>ppt_x</p:attrName>
                                        </p:attrNameLst>
                                      </p:cBhvr>
                                      <p:tavLst>
                                        <p:tav tm="0">
                                          <p:val>
                                            <p:strVal val="#ppt_x"/>
                                          </p:val>
                                        </p:tav>
                                        <p:tav tm="100000">
                                          <p:val>
                                            <p:strVal val="#ppt_x"/>
                                          </p:val>
                                        </p:tav>
                                      </p:tavLst>
                                    </p:anim>
                                    <p:anim calcmode="lin" valueType="num">
                                      <p:cBhvr additive="base">
                                        <p:cTn dur="500" fill="hold" id="8"/>
                                        <p:tgtEl>
                                          <p:spTgt spid="68"/>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8">
                                  <p:stCondLst>
                                    <p:cond delay="0"/>
                                  </p:stCondLst>
                                  <p:childTnLst>
                                    <p:set>
                                      <p:cBhvr>
                                        <p:cTn dur="1" fill="hold" id="11">
                                          <p:stCondLst>
                                            <p:cond delay="0"/>
                                          </p:stCondLst>
                                        </p:cTn>
                                        <p:tgtEl>
                                          <p:spTgt spid="69"/>
                                        </p:tgtEl>
                                        <p:attrNameLst>
                                          <p:attrName>style.visibility</p:attrName>
                                        </p:attrNameLst>
                                      </p:cBhvr>
                                      <p:to>
                                        <p:strVal val="visible"/>
                                      </p:to>
                                    </p:set>
                                    <p:animEffect filter="wipe(left)" transition="in">
                                      <p:cBhvr>
                                        <p:cTn dur="500" id="12"/>
                                        <p:tgtEl>
                                          <p:spTgt spid="69"/>
                                        </p:tgtEl>
                                      </p:cBhvr>
                                    </p:animEffect>
                                  </p:childTnLst>
                                </p:cTn>
                              </p:par>
                            </p:childTnLst>
                          </p:cTn>
                        </p:par>
                        <p:par>
                          <p:cTn fill="hold" id="13" nodeType="afterGroup">
                            <p:stCondLst>
                              <p:cond delay="1000"/>
                            </p:stCondLst>
                            <p:childTnLst>
                              <p:par>
                                <p:cTn fill="hold" grpId="0" id="14" nodeType="afterEffect" presetClass="entr" presetID="53" presetSubtype="0">
                                  <p:stCondLst>
                                    <p:cond delay="0"/>
                                  </p:stCondLst>
                                  <p:childTnLst>
                                    <p:set>
                                      <p:cBhvr>
                                        <p:cTn dur="1" fill="hold" id="15">
                                          <p:stCondLst>
                                            <p:cond delay="0"/>
                                          </p:stCondLst>
                                        </p:cTn>
                                        <p:tgtEl>
                                          <p:spTgt spid="75"/>
                                        </p:tgtEl>
                                        <p:attrNameLst>
                                          <p:attrName>style.visibility</p:attrName>
                                        </p:attrNameLst>
                                      </p:cBhvr>
                                      <p:to>
                                        <p:strVal val="visible"/>
                                      </p:to>
                                    </p:set>
                                    <p:anim calcmode="lin" valueType="num">
                                      <p:cBhvr>
                                        <p:cTn dur="500" fill="hold" id="16"/>
                                        <p:tgtEl>
                                          <p:spTgt spid="75"/>
                                        </p:tgtEl>
                                        <p:attrNameLst>
                                          <p:attrName>ppt_w</p:attrName>
                                        </p:attrNameLst>
                                      </p:cBhvr>
                                      <p:tavLst>
                                        <p:tav tm="0">
                                          <p:val>
                                            <p:fltVal val="0"/>
                                          </p:val>
                                        </p:tav>
                                        <p:tav tm="100000">
                                          <p:val>
                                            <p:strVal val="#ppt_w"/>
                                          </p:val>
                                        </p:tav>
                                      </p:tavLst>
                                    </p:anim>
                                    <p:anim calcmode="lin" valueType="num">
                                      <p:cBhvr>
                                        <p:cTn dur="500" fill="hold" id="17"/>
                                        <p:tgtEl>
                                          <p:spTgt spid="75"/>
                                        </p:tgtEl>
                                        <p:attrNameLst>
                                          <p:attrName>ppt_h</p:attrName>
                                        </p:attrNameLst>
                                      </p:cBhvr>
                                      <p:tavLst>
                                        <p:tav tm="0">
                                          <p:val>
                                            <p:fltVal val="0"/>
                                          </p:val>
                                        </p:tav>
                                        <p:tav tm="100000">
                                          <p:val>
                                            <p:strVal val="#ppt_h"/>
                                          </p:val>
                                        </p:tav>
                                      </p:tavLst>
                                    </p:anim>
                                    <p:animEffect filter="fade" transition="in">
                                      <p:cBhvr>
                                        <p:cTn dur="500" id="18"/>
                                        <p:tgtEl>
                                          <p:spTgt spid="75"/>
                                        </p:tgtEl>
                                      </p:cBhvr>
                                    </p:animEffect>
                                  </p:childTnLst>
                                </p:cTn>
                              </p:par>
                            </p:childTnLst>
                          </p:cTn>
                        </p:par>
                        <p:par>
                          <p:cTn fill="hold" id="19" nodeType="afterGroup">
                            <p:stCondLst>
                              <p:cond delay="1500"/>
                            </p:stCondLst>
                            <p:childTnLst>
                              <p:par>
                                <p:cTn fill="hold" grpId="0" id="20" nodeType="afterEffect" presetClass="entr" presetID="22" presetSubtype="8">
                                  <p:stCondLst>
                                    <p:cond delay="0"/>
                                  </p:stCondLst>
                                  <p:childTnLst>
                                    <p:set>
                                      <p:cBhvr>
                                        <p:cTn dur="1" fill="hold" id="21">
                                          <p:stCondLst>
                                            <p:cond delay="0"/>
                                          </p:stCondLst>
                                        </p:cTn>
                                        <p:tgtEl>
                                          <p:spTgt spid="74"/>
                                        </p:tgtEl>
                                        <p:attrNameLst>
                                          <p:attrName>style.visibility</p:attrName>
                                        </p:attrNameLst>
                                      </p:cBhvr>
                                      <p:to>
                                        <p:strVal val="visible"/>
                                      </p:to>
                                    </p:set>
                                    <p:animEffect filter="wipe(left)" transition="in">
                                      <p:cBhvr>
                                        <p:cTn dur="500" id="22"/>
                                        <p:tgtEl>
                                          <p:spTgt spid="74"/>
                                        </p:tgtEl>
                                      </p:cBhvr>
                                    </p:animEffect>
                                  </p:childTnLst>
                                </p:cTn>
                              </p:par>
                            </p:childTnLst>
                          </p:cTn>
                        </p:par>
                        <p:par>
                          <p:cTn fill="hold" id="23" nodeType="afterGroup">
                            <p:stCondLst>
                              <p:cond delay="2000"/>
                            </p:stCondLst>
                            <p:childTnLst>
                              <p:par>
                                <p:cTn fill="hold" grpId="0" id="24" nodeType="afterEffect" presetClass="entr" presetID="16" presetSubtype="37">
                                  <p:stCondLst>
                                    <p:cond delay="0"/>
                                  </p:stCondLst>
                                  <p:childTnLst>
                                    <p:set>
                                      <p:cBhvr>
                                        <p:cTn dur="1" fill="hold" id="25">
                                          <p:stCondLst>
                                            <p:cond delay="0"/>
                                          </p:stCondLst>
                                        </p:cTn>
                                        <p:tgtEl>
                                          <p:spTgt spid="62"/>
                                        </p:tgtEl>
                                        <p:attrNameLst>
                                          <p:attrName>style.visibility</p:attrName>
                                        </p:attrNameLst>
                                      </p:cBhvr>
                                      <p:to>
                                        <p:strVal val="visible"/>
                                      </p:to>
                                    </p:set>
                                    <p:animEffect filter="barn(outVertical)" transition="in">
                                      <p:cBhvr>
                                        <p:cTn dur="500" id="26"/>
                                        <p:tgtEl>
                                          <p:spTgt spid="62"/>
                                        </p:tgtEl>
                                      </p:cBhvr>
                                    </p:animEffect>
                                  </p:childTnLst>
                                </p:cTn>
                              </p:par>
                            </p:childTnLst>
                          </p:cTn>
                        </p:par>
                        <p:par>
                          <p:cTn fill="hold" id="27" nodeType="afterGroup">
                            <p:stCondLst>
                              <p:cond delay="2500"/>
                            </p:stCondLst>
                            <p:childTnLst>
                              <p:par>
                                <p:cTn accel="50000" decel="50000" fill="hold" grpId="0" id="28" nodeType="afterEffect" presetClass="entr" presetID="2" presetSubtype="1">
                                  <p:stCondLst>
                                    <p:cond delay="0"/>
                                  </p:stCondLst>
                                  <p:childTnLst>
                                    <p:set>
                                      <p:cBhvr>
                                        <p:cTn dur="1" fill="hold" id="29">
                                          <p:stCondLst>
                                            <p:cond delay="0"/>
                                          </p:stCondLst>
                                        </p:cTn>
                                        <p:tgtEl>
                                          <p:spTgt spid="45"/>
                                        </p:tgtEl>
                                        <p:attrNameLst>
                                          <p:attrName>style.visibility</p:attrName>
                                        </p:attrNameLst>
                                      </p:cBhvr>
                                      <p:to>
                                        <p:strVal val="visible"/>
                                      </p:to>
                                    </p:set>
                                    <p:anim calcmode="lin" valueType="num">
                                      <p:cBhvr additive="base">
                                        <p:cTn dur="500" fill="hold" id="30"/>
                                        <p:tgtEl>
                                          <p:spTgt spid="45"/>
                                        </p:tgtEl>
                                        <p:attrNameLst>
                                          <p:attrName>ppt_x</p:attrName>
                                        </p:attrNameLst>
                                      </p:cBhvr>
                                      <p:tavLst>
                                        <p:tav tm="0">
                                          <p:val>
                                            <p:strVal val="#ppt_x"/>
                                          </p:val>
                                        </p:tav>
                                        <p:tav tm="100000">
                                          <p:val>
                                            <p:strVal val="#ppt_x"/>
                                          </p:val>
                                        </p:tav>
                                      </p:tavLst>
                                    </p:anim>
                                    <p:anim calcmode="lin" valueType="num">
                                      <p:cBhvr additive="base">
                                        <p:cTn dur="500" fill="hold" id="31"/>
                                        <p:tgtEl>
                                          <p:spTgt spid="45"/>
                                        </p:tgtEl>
                                        <p:attrNameLst>
                                          <p:attrName>ppt_y</p:attrName>
                                        </p:attrNameLst>
                                      </p:cBhvr>
                                      <p:tavLst>
                                        <p:tav tm="0">
                                          <p:val>
                                            <p:strVal val="0-#ppt_h/2"/>
                                          </p:val>
                                        </p:tav>
                                        <p:tav tm="100000">
                                          <p:val>
                                            <p:strVal val="#ppt_y"/>
                                          </p:val>
                                        </p:tav>
                                      </p:tavLst>
                                    </p:anim>
                                  </p:childTnLst>
                                </p:cTn>
                              </p:par>
                            </p:childTnLst>
                          </p:cTn>
                        </p:par>
                        <p:par>
                          <p:cTn fill="hold" id="32" nodeType="afterGroup">
                            <p:stCondLst>
                              <p:cond delay="3000"/>
                            </p:stCondLst>
                            <p:childTnLst>
                              <p:par>
                                <p:cTn fill="hold" grpId="0" id="33" nodeType="afterEffect" presetClass="entr" presetID="22" presetSubtype="2">
                                  <p:stCondLst>
                                    <p:cond delay="0"/>
                                  </p:stCondLst>
                                  <p:childTnLst>
                                    <p:set>
                                      <p:cBhvr>
                                        <p:cTn dur="1" fill="hold" id="34">
                                          <p:stCondLst>
                                            <p:cond delay="0"/>
                                          </p:stCondLst>
                                        </p:cTn>
                                        <p:tgtEl>
                                          <p:spTgt spid="46"/>
                                        </p:tgtEl>
                                        <p:attrNameLst>
                                          <p:attrName>style.visibility</p:attrName>
                                        </p:attrNameLst>
                                      </p:cBhvr>
                                      <p:to>
                                        <p:strVal val="visible"/>
                                      </p:to>
                                    </p:set>
                                    <p:animEffect filter="wipe(right)" transition="in">
                                      <p:cBhvr>
                                        <p:cTn dur="500" id="35"/>
                                        <p:tgtEl>
                                          <p:spTgt spid="46"/>
                                        </p:tgtEl>
                                      </p:cBhvr>
                                    </p:animEffect>
                                  </p:childTnLst>
                                </p:cTn>
                              </p:par>
                            </p:childTnLst>
                          </p:cTn>
                        </p:par>
                        <p:par>
                          <p:cTn fill="hold" id="36" nodeType="afterGroup">
                            <p:stCondLst>
                              <p:cond delay="3500"/>
                            </p:stCondLst>
                            <p:childTnLst>
                              <p:par>
                                <p:cTn fill="hold" grpId="0" id="37" nodeType="afterEffect" presetClass="entr" presetID="53" presetSubtype="0">
                                  <p:stCondLst>
                                    <p:cond delay="0"/>
                                  </p:stCondLst>
                                  <p:childTnLst>
                                    <p:set>
                                      <p:cBhvr>
                                        <p:cTn dur="1" fill="hold" id="38">
                                          <p:stCondLst>
                                            <p:cond delay="0"/>
                                          </p:stCondLst>
                                        </p:cTn>
                                        <p:tgtEl>
                                          <p:spTgt spid="84"/>
                                        </p:tgtEl>
                                        <p:attrNameLst>
                                          <p:attrName>style.visibility</p:attrName>
                                        </p:attrNameLst>
                                      </p:cBhvr>
                                      <p:to>
                                        <p:strVal val="visible"/>
                                      </p:to>
                                    </p:set>
                                    <p:anim calcmode="lin" valueType="num">
                                      <p:cBhvr>
                                        <p:cTn dur="500" fill="hold" id="39"/>
                                        <p:tgtEl>
                                          <p:spTgt spid="84"/>
                                        </p:tgtEl>
                                        <p:attrNameLst>
                                          <p:attrName>ppt_w</p:attrName>
                                        </p:attrNameLst>
                                      </p:cBhvr>
                                      <p:tavLst>
                                        <p:tav tm="0">
                                          <p:val>
                                            <p:fltVal val="0"/>
                                          </p:val>
                                        </p:tav>
                                        <p:tav tm="100000">
                                          <p:val>
                                            <p:strVal val="#ppt_w"/>
                                          </p:val>
                                        </p:tav>
                                      </p:tavLst>
                                    </p:anim>
                                    <p:anim calcmode="lin" valueType="num">
                                      <p:cBhvr>
                                        <p:cTn dur="500" fill="hold" id="40"/>
                                        <p:tgtEl>
                                          <p:spTgt spid="84"/>
                                        </p:tgtEl>
                                        <p:attrNameLst>
                                          <p:attrName>ppt_h</p:attrName>
                                        </p:attrNameLst>
                                      </p:cBhvr>
                                      <p:tavLst>
                                        <p:tav tm="0">
                                          <p:val>
                                            <p:fltVal val="0"/>
                                          </p:val>
                                        </p:tav>
                                        <p:tav tm="100000">
                                          <p:val>
                                            <p:strVal val="#ppt_h"/>
                                          </p:val>
                                        </p:tav>
                                      </p:tavLst>
                                    </p:anim>
                                    <p:animEffect filter="fade" transition="in">
                                      <p:cBhvr>
                                        <p:cTn dur="500" id="41"/>
                                        <p:tgtEl>
                                          <p:spTgt spid="84"/>
                                        </p:tgtEl>
                                      </p:cBhvr>
                                    </p:animEffect>
                                  </p:childTnLst>
                                </p:cTn>
                              </p:par>
                            </p:childTnLst>
                          </p:cTn>
                        </p:par>
                        <p:par>
                          <p:cTn fill="hold" id="42" nodeType="afterGroup">
                            <p:stCondLst>
                              <p:cond delay="4000"/>
                            </p:stCondLst>
                            <p:childTnLst>
                              <p:par>
                                <p:cTn fill="hold" grpId="0" id="43" nodeType="afterEffect" presetClass="entr" presetID="22" presetSubtype="2">
                                  <p:stCondLst>
                                    <p:cond delay="0"/>
                                  </p:stCondLst>
                                  <p:childTnLst>
                                    <p:set>
                                      <p:cBhvr>
                                        <p:cTn dur="1" fill="hold" id="44">
                                          <p:stCondLst>
                                            <p:cond delay="0"/>
                                          </p:stCondLst>
                                        </p:cTn>
                                        <p:tgtEl>
                                          <p:spTgt spid="87"/>
                                        </p:tgtEl>
                                        <p:attrNameLst>
                                          <p:attrName>style.visibility</p:attrName>
                                        </p:attrNameLst>
                                      </p:cBhvr>
                                      <p:to>
                                        <p:strVal val="visible"/>
                                      </p:to>
                                    </p:set>
                                    <p:animEffect filter="wipe(right)" transition="in">
                                      <p:cBhvr>
                                        <p:cTn dur="500" id="45"/>
                                        <p:tgtEl>
                                          <p:spTgt spid="87"/>
                                        </p:tgtEl>
                                      </p:cBhvr>
                                    </p:animEffect>
                                  </p:childTnLst>
                                </p:cTn>
                              </p:par>
                            </p:childTnLst>
                          </p:cTn>
                        </p:par>
                        <p:par>
                          <p:cTn fill="hold" id="46" nodeType="afterGroup">
                            <p:stCondLst>
                              <p:cond delay="4500"/>
                            </p:stCondLst>
                            <p:childTnLst>
                              <p:par>
                                <p:cTn accel="50000" decel="50000" fill="hold" grpId="0" id="47" nodeType="afterEffect" presetClass="entr" presetID="2" presetSubtype="1">
                                  <p:stCondLst>
                                    <p:cond delay="0"/>
                                  </p:stCondLst>
                                  <p:childTnLst>
                                    <p:set>
                                      <p:cBhvr>
                                        <p:cTn dur="1" fill="hold" id="48">
                                          <p:stCondLst>
                                            <p:cond delay="0"/>
                                          </p:stCondLst>
                                        </p:cTn>
                                        <p:tgtEl>
                                          <p:spTgt spid="70"/>
                                        </p:tgtEl>
                                        <p:attrNameLst>
                                          <p:attrName>style.visibility</p:attrName>
                                        </p:attrNameLst>
                                      </p:cBhvr>
                                      <p:to>
                                        <p:strVal val="visible"/>
                                      </p:to>
                                    </p:set>
                                    <p:anim calcmode="lin" valueType="num">
                                      <p:cBhvr additive="base">
                                        <p:cTn dur="500" fill="hold" id="49"/>
                                        <p:tgtEl>
                                          <p:spTgt spid="70"/>
                                        </p:tgtEl>
                                        <p:attrNameLst>
                                          <p:attrName>ppt_x</p:attrName>
                                        </p:attrNameLst>
                                      </p:cBhvr>
                                      <p:tavLst>
                                        <p:tav tm="0">
                                          <p:val>
                                            <p:strVal val="#ppt_x"/>
                                          </p:val>
                                        </p:tav>
                                        <p:tav tm="100000">
                                          <p:val>
                                            <p:strVal val="#ppt_x"/>
                                          </p:val>
                                        </p:tav>
                                      </p:tavLst>
                                    </p:anim>
                                    <p:anim calcmode="lin" valueType="num">
                                      <p:cBhvr additive="base">
                                        <p:cTn dur="500" fill="hold" id="50"/>
                                        <p:tgtEl>
                                          <p:spTgt spid="70"/>
                                        </p:tgtEl>
                                        <p:attrNameLst>
                                          <p:attrName>ppt_y</p:attrName>
                                        </p:attrNameLst>
                                      </p:cBhvr>
                                      <p:tavLst>
                                        <p:tav tm="0">
                                          <p:val>
                                            <p:strVal val="0-#ppt_h/2"/>
                                          </p:val>
                                        </p:tav>
                                        <p:tav tm="100000">
                                          <p:val>
                                            <p:strVal val="#ppt_y"/>
                                          </p:val>
                                        </p:tav>
                                      </p:tavLst>
                                    </p:anim>
                                  </p:childTnLst>
                                </p:cTn>
                              </p:par>
                            </p:childTnLst>
                          </p:cTn>
                        </p:par>
                        <p:par>
                          <p:cTn fill="hold" id="51" nodeType="afterGroup">
                            <p:stCondLst>
                              <p:cond delay="5000"/>
                            </p:stCondLst>
                            <p:childTnLst>
                              <p:par>
                                <p:cTn fill="hold" grpId="0" id="52" nodeType="afterEffect" presetClass="entr" presetID="22" presetSubtype="8">
                                  <p:stCondLst>
                                    <p:cond delay="0"/>
                                  </p:stCondLst>
                                  <p:childTnLst>
                                    <p:set>
                                      <p:cBhvr>
                                        <p:cTn dur="1" fill="hold" id="53">
                                          <p:stCondLst>
                                            <p:cond delay="0"/>
                                          </p:stCondLst>
                                        </p:cTn>
                                        <p:tgtEl>
                                          <p:spTgt spid="71"/>
                                        </p:tgtEl>
                                        <p:attrNameLst>
                                          <p:attrName>style.visibility</p:attrName>
                                        </p:attrNameLst>
                                      </p:cBhvr>
                                      <p:to>
                                        <p:strVal val="visible"/>
                                      </p:to>
                                    </p:set>
                                    <p:animEffect filter="wipe(left)" transition="in">
                                      <p:cBhvr>
                                        <p:cTn dur="500" id="54"/>
                                        <p:tgtEl>
                                          <p:spTgt spid="71"/>
                                        </p:tgtEl>
                                      </p:cBhvr>
                                    </p:animEffect>
                                  </p:childTnLst>
                                </p:cTn>
                              </p:par>
                            </p:childTnLst>
                          </p:cTn>
                        </p:par>
                        <p:par>
                          <p:cTn fill="hold" id="55" nodeType="afterGroup">
                            <p:stCondLst>
                              <p:cond delay="5500"/>
                            </p:stCondLst>
                            <p:childTnLst>
                              <p:par>
                                <p:cTn fill="hold" grpId="0" id="56" nodeType="afterEffect" presetClass="entr" presetID="53" presetSubtype="0">
                                  <p:stCondLst>
                                    <p:cond delay="0"/>
                                  </p:stCondLst>
                                  <p:childTnLst>
                                    <p:set>
                                      <p:cBhvr>
                                        <p:cTn dur="1" fill="hold" id="57">
                                          <p:stCondLst>
                                            <p:cond delay="0"/>
                                          </p:stCondLst>
                                        </p:cTn>
                                        <p:tgtEl>
                                          <p:spTgt spid="79"/>
                                        </p:tgtEl>
                                        <p:attrNameLst>
                                          <p:attrName>style.visibility</p:attrName>
                                        </p:attrNameLst>
                                      </p:cBhvr>
                                      <p:to>
                                        <p:strVal val="visible"/>
                                      </p:to>
                                    </p:set>
                                    <p:anim calcmode="lin" valueType="num">
                                      <p:cBhvr>
                                        <p:cTn dur="500" fill="hold" id="58"/>
                                        <p:tgtEl>
                                          <p:spTgt spid="79"/>
                                        </p:tgtEl>
                                        <p:attrNameLst>
                                          <p:attrName>ppt_w</p:attrName>
                                        </p:attrNameLst>
                                      </p:cBhvr>
                                      <p:tavLst>
                                        <p:tav tm="0">
                                          <p:val>
                                            <p:fltVal val="0"/>
                                          </p:val>
                                        </p:tav>
                                        <p:tav tm="100000">
                                          <p:val>
                                            <p:strVal val="#ppt_w"/>
                                          </p:val>
                                        </p:tav>
                                      </p:tavLst>
                                    </p:anim>
                                    <p:anim calcmode="lin" valueType="num">
                                      <p:cBhvr>
                                        <p:cTn dur="500" fill="hold" id="59"/>
                                        <p:tgtEl>
                                          <p:spTgt spid="79"/>
                                        </p:tgtEl>
                                        <p:attrNameLst>
                                          <p:attrName>ppt_h</p:attrName>
                                        </p:attrNameLst>
                                      </p:cBhvr>
                                      <p:tavLst>
                                        <p:tav tm="0">
                                          <p:val>
                                            <p:fltVal val="0"/>
                                          </p:val>
                                        </p:tav>
                                        <p:tav tm="100000">
                                          <p:val>
                                            <p:strVal val="#ppt_h"/>
                                          </p:val>
                                        </p:tav>
                                      </p:tavLst>
                                    </p:anim>
                                    <p:animEffect filter="fade" transition="in">
                                      <p:cBhvr>
                                        <p:cTn dur="500" id="60"/>
                                        <p:tgtEl>
                                          <p:spTgt spid="79"/>
                                        </p:tgtEl>
                                      </p:cBhvr>
                                    </p:animEffect>
                                  </p:childTnLst>
                                </p:cTn>
                              </p:par>
                            </p:childTnLst>
                          </p:cTn>
                        </p:par>
                        <p:par>
                          <p:cTn fill="hold" id="61" nodeType="afterGroup">
                            <p:stCondLst>
                              <p:cond delay="6000"/>
                            </p:stCondLst>
                            <p:childTnLst>
                              <p:par>
                                <p:cTn fill="hold" grpId="0" id="62" nodeType="afterEffect" presetClass="entr" presetID="22" presetSubtype="8">
                                  <p:stCondLst>
                                    <p:cond delay="0"/>
                                  </p:stCondLst>
                                  <p:childTnLst>
                                    <p:set>
                                      <p:cBhvr>
                                        <p:cTn dur="1" fill="hold" id="63">
                                          <p:stCondLst>
                                            <p:cond delay="0"/>
                                          </p:stCondLst>
                                        </p:cTn>
                                        <p:tgtEl>
                                          <p:spTgt spid="78"/>
                                        </p:tgtEl>
                                        <p:attrNameLst>
                                          <p:attrName>style.visibility</p:attrName>
                                        </p:attrNameLst>
                                      </p:cBhvr>
                                      <p:to>
                                        <p:strVal val="visible"/>
                                      </p:to>
                                    </p:set>
                                    <p:animEffect filter="wipe(left)" transition="in">
                                      <p:cBhvr>
                                        <p:cTn dur="500" id="64"/>
                                        <p:tgtEl>
                                          <p:spTgt spid="78"/>
                                        </p:tgtEl>
                                      </p:cBhvr>
                                    </p:animEffect>
                                  </p:childTnLst>
                                </p:cTn>
                              </p:par>
                            </p:childTnLst>
                          </p:cTn>
                        </p:par>
                        <p:par>
                          <p:cTn fill="hold" id="65" nodeType="afterGroup">
                            <p:stCondLst>
                              <p:cond delay="6500"/>
                            </p:stCondLst>
                            <p:childTnLst>
                              <p:par>
                                <p:cTn fill="hold" grpId="0" id="66" nodeType="afterEffect" presetClass="entr" presetID="16" presetSubtype="37">
                                  <p:stCondLst>
                                    <p:cond delay="0"/>
                                  </p:stCondLst>
                                  <p:childTnLst>
                                    <p:set>
                                      <p:cBhvr>
                                        <p:cTn dur="1" fill="hold" id="67">
                                          <p:stCondLst>
                                            <p:cond delay="0"/>
                                          </p:stCondLst>
                                        </p:cTn>
                                        <p:tgtEl>
                                          <p:spTgt spid="66"/>
                                        </p:tgtEl>
                                        <p:attrNameLst>
                                          <p:attrName>style.visibility</p:attrName>
                                        </p:attrNameLst>
                                      </p:cBhvr>
                                      <p:to>
                                        <p:strVal val="visible"/>
                                      </p:to>
                                    </p:set>
                                    <p:animEffect filter="barn(outVertical)" transition="in">
                                      <p:cBhvr>
                                        <p:cTn dur="500" id="68"/>
                                        <p:tgtEl>
                                          <p:spTgt spid="66"/>
                                        </p:tgtEl>
                                      </p:cBhvr>
                                    </p:animEffect>
                                  </p:childTnLst>
                                </p:cTn>
                              </p:par>
                            </p:childTnLst>
                          </p:cTn>
                        </p:par>
                        <p:par>
                          <p:cTn fill="hold" id="69" nodeType="afterGroup">
                            <p:stCondLst>
                              <p:cond delay="7000"/>
                            </p:stCondLst>
                            <p:childTnLst>
                              <p:par>
                                <p:cTn accel="50000" decel="50000" fill="hold" grpId="0" id="70" nodeType="afterEffect" presetClass="entr" presetID="2" presetSubtype="1">
                                  <p:stCondLst>
                                    <p:cond delay="0"/>
                                  </p:stCondLst>
                                  <p:childTnLst>
                                    <p:set>
                                      <p:cBhvr>
                                        <p:cTn dur="1" fill="hold" id="71">
                                          <p:stCondLst>
                                            <p:cond delay="0"/>
                                          </p:stCondLst>
                                        </p:cTn>
                                        <p:tgtEl>
                                          <p:spTgt spid="48"/>
                                        </p:tgtEl>
                                        <p:attrNameLst>
                                          <p:attrName>style.visibility</p:attrName>
                                        </p:attrNameLst>
                                      </p:cBhvr>
                                      <p:to>
                                        <p:strVal val="visible"/>
                                      </p:to>
                                    </p:set>
                                    <p:anim calcmode="lin" valueType="num">
                                      <p:cBhvr additive="base">
                                        <p:cTn dur="500" fill="hold" id="72"/>
                                        <p:tgtEl>
                                          <p:spTgt spid="48"/>
                                        </p:tgtEl>
                                        <p:attrNameLst>
                                          <p:attrName>ppt_x</p:attrName>
                                        </p:attrNameLst>
                                      </p:cBhvr>
                                      <p:tavLst>
                                        <p:tav tm="0">
                                          <p:val>
                                            <p:strVal val="#ppt_x"/>
                                          </p:val>
                                        </p:tav>
                                        <p:tav tm="100000">
                                          <p:val>
                                            <p:strVal val="#ppt_x"/>
                                          </p:val>
                                        </p:tav>
                                      </p:tavLst>
                                    </p:anim>
                                    <p:anim calcmode="lin" valueType="num">
                                      <p:cBhvr additive="base">
                                        <p:cTn dur="500" fill="hold" id="73"/>
                                        <p:tgtEl>
                                          <p:spTgt spid="48"/>
                                        </p:tgtEl>
                                        <p:attrNameLst>
                                          <p:attrName>ppt_y</p:attrName>
                                        </p:attrNameLst>
                                      </p:cBhvr>
                                      <p:tavLst>
                                        <p:tav tm="0">
                                          <p:val>
                                            <p:strVal val="0-#ppt_h/2"/>
                                          </p:val>
                                        </p:tav>
                                        <p:tav tm="100000">
                                          <p:val>
                                            <p:strVal val="#ppt_y"/>
                                          </p:val>
                                        </p:tav>
                                      </p:tavLst>
                                    </p:anim>
                                  </p:childTnLst>
                                </p:cTn>
                              </p:par>
                            </p:childTnLst>
                          </p:cTn>
                        </p:par>
                        <p:par>
                          <p:cTn fill="hold" id="74" nodeType="afterGroup">
                            <p:stCondLst>
                              <p:cond delay="7500"/>
                            </p:stCondLst>
                            <p:childTnLst>
                              <p:par>
                                <p:cTn fill="hold" grpId="0" id="75" nodeType="afterEffect" presetClass="entr" presetID="22" presetSubtype="2">
                                  <p:stCondLst>
                                    <p:cond delay="0"/>
                                  </p:stCondLst>
                                  <p:childTnLst>
                                    <p:set>
                                      <p:cBhvr>
                                        <p:cTn dur="1" fill="hold" id="76">
                                          <p:stCondLst>
                                            <p:cond delay="0"/>
                                          </p:stCondLst>
                                        </p:cTn>
                                        <p:tgtEl>
                                          <p:spTgt spid="63"/>
                                        </p:tgtEl>
                                        <p:attrNameLst>
                                          <p:attrName>style.visibility</p:attrName>
                                        </p:attrNameLst>
                                      </p:cBhvr>
                                      <p:to>
                                        <p:strVal val="visible"/>
                                      </p:to>
                                    </p:set>
                                    <p:animEffect filter="wipe(right)" transition="in">
                                      <p:cBhvr>
                                        <p:cTn dur="500" id="77"/>
                                        <p:tgtEl>
                                          <p:spTgt spid="63"/>
                                        </p:tgtEl>
                                      </p:cBhvr>
                                    </p:animEffect>
                                  </p:childTnLst>
                                </p:cTn>
                              </p:par>
                            </p:childTnLst>
                          </p:cTn>
                        </p:par>
                        <p:par>
                          <p:cTn fill="hold" id="78" nodeType="afterGroup">
                            <p:stCondLst>
                              <p:cond delay="8000"/>
                            </p:stCondLst>
                            <p:childTnLst>
                              <p:par>
                                <p:cTn fill="hold" grpId="0" id="79" nodeType="afterEffect" presetClass="entr" presetID="53" presetSubtype="0">
                                  <p:stCondLst>
                                    <p:cond delay="0"/>
                                  </p:stCondLst>
                                  <p:childTnLst>
                                    <p:set>
                                      <p:cBhvr>
                                        <p:cTn dur="1" fill="hold" id="80">
                                          <p:stCondLst>
                                            <p:cond delay="0"/>
                                          </p:stCondLst>
                                        </p:cTn>
                                        <p:tgtEl>
                                          <p:spTgt spid="90"/>
                                        </p:tgtEl>
                                        <p:attrNameLst>
                                          <p:attrName>style.visibility</p:attrName>
                                        </p:attrNameLst>
                                      </p:cBhvr>
                                      <p:to>
                                        <p:strVal val="visible"/>
                                      </p:to>
                                    </p:set>
                                    <p:anim calcmode="lin" valueType="num">
                                      <p:cBhvr>
                                        <p:cTn dur="500" fill="hold" id="81"/>
                                        <p:tgtEl>
                                          <p:spTgt spid="90"/>
                                        </p:tgtEl>
                                        <p:attrNameLst>
                                          <p:attrName>ppt_w</p:attrName>
                                        </p:attrNameLst>
                                      </p:cBhvr>
                                      <p:tavLst>
                                        <p:tav tm="0">
                                          <p:val>
                                            <p:fltVal val="0"/>
                                          </p:val>
                                        </p:tav>
                                        <p:tav tm="100000">
                                          <p:val>
                                            <p:strVal val="#ppt_w"/>
                                          </p:val>
                                        </p:tav>
                                      </p:tavLst>
                                    </p:anim>
                                    <p:anim calcmode="lin" valueType="num">
                                      <p:cBhvr>
                                        <p:cTn dur="500" fill="hold" id="82"/>
                                        <p:tgtEl>
                                          <p:spTgt spid="90"/>
                                        </p:tgtEl>
                                        <p:attrNameLst>
                                          <p:attrName>ppt_h</p:attrName>
                                        </p:attrNameLst>
                                      </p:cBhvr>
                                      <p:tavLst>
                                        <p:tav tm="0">
                                          <p:val>
                                            <p:fltVal val="0"/>
                                          </p:val>
                                        </p:tav>
                                        <p:tav tm="100000">
                                          <p:val>
                                            <p:strVal val="#ppt_h"/>
                                          </p:val>
                                        </p:tav>
                                      </p:tavLst>
                                    </p:anim>
                                    <p:animEffect filter="fade" transition="in">
                                      <p:cBhvr>
                                        <p:cTn dur="500" id="83"/>
                                        <p:tgtEl>
                                          <p:spTgt spid="90"/>
                                        </p:tgtEl>
                                      </p:cBhvr>
                                    </p:animEffect>
                                  </p:childTnLst>
                                </p:cTn>
                              </p:par>
                            </p:childTnLst>
                          </p:cTn>
                        </p:par>
                        <p:par>
                          <p:cTn fill="hold" id="84" nodeType="afterGroup">
                            <p:stCondLst>
                              <p:cond delay="8500"/>
                            </p:stCondLst>
                            <p:childTnLst>
                              <p:par>
                                <p:cTn fill="hold" grpId="0" id="85" nodeType="afterEffect" presetClass="entr" presetID="22" presetSubtype="2">
                                  <p:stCondLst>
                                    <p:cond delay="0"/>
                                  </p:stCondLst>
                                  <p:childTnLst>
                                    <p:set>
                                      <p:cBhvr>
                                        <p:cTn dur="1" fill="hold" id="86">
                                          <p:stCondLst>
                                            <p:cond delay="0"/>
                                          </p:stCondLst>
                                        </p:cTn>
                                        <p:tgtEl>
                                          <p:spTgt spid="91"/>
                                        </p:tgtEl>
                                        <p:attrNameLst>
                                          <p:attrName>style.visibility</p:attrName>
                                        </p:attrNameLst>
                                      </p:cBhvr>
                                      <p:to>
                                        <p:strVal val="visible"/>
                                      </p:to>
                                    </p:set>
                                    <p:animEffect filter="wipe(right)" transition="in">
                                      <p:cBhvr>
                                        <p:cTn dur="500" id="87"/>
                                        <p:tgtEl>
                                          <p:spTgt spid="91"/>
                                        </p:tgtEl>
                                      </p:cBhvr>
                                    </p:animEffect>
                                  </p:childTnLst>
                                </p:cTn>
                              </p:par>
                            </p:childTnLst>
                          </p:cTn>
                        </p:par>
                        <p:par>
                          <p:cTn fill="hold" id="88" nodeType="afterGroup">
                            <p:stCondLst>
                              <p:cond delay="9000"/>
                            </p:stCondLst>
                            <p:childTnLst>
                              <p:par>
                                <p:cTn accel="50000" decel="50000" fill="hold" grpId="0" id="89" nodeType="afterEffect" presetClass="entr" presetID="2" presetSubtype="1">
                                  <p:stCondLst>
                                    <p:cond delay="0"/>
                                  </p:stCondLst>
                                  <p:childTnLst>
                                    <p:set>
                                      <p:cBhvr>
                                        <p:cTn dur="1" fill="hold" id="90">
                                          <p:stCondLst>
                                            <p:cond delay="0"/>
                                          </p:stCondLst>
                                        </p:cTn>
                                        <p:tgtEl>
                                          <p:spTgt spid="72"/>
                                        </p:tgtEl>
                                        <p:attrNameLst>
                                          <p:attrName>style.visibility</p:attrName>
                                        </p:attrNameLst>
                                      </p:cBhvr>
                                      <p:to>
                                        <p:strVal val="visible"/>
                                      </p:to>
                                    </p:set>
                                    <p:anim calcmode="lin" valueType="num">
                                      <p:cBhvr additive="base">
                                        <p:cTn dur="500" fill="hold" id="91"/>
                                        <p:tgtEl>
                                          <p:spTgt spid="72"/>
                                        </p:tgtEl>
                                        <p:attrNameLst>
                                          <p:attrName>ppt_x</p:attrName>
                                        </p:attrNameLst>
                                      </p:cBhvr>
                                      <p:tavLst>
                                        <p:tav tm="0">
                                          <p:val>
                                            <p:strVal val="#ppt_x"/>
                                          </p:val>
                                        </p:tav>
                                        <p:tav tm="100000">
                                          <p:val>
                                            <p:strVal val="#ppt_x"/>
                                          </p:val>
                                        </p:tav>
                                      </p:tavLst>
                                    </p:anim>
                                    <p:anim calcmode="lin" valueType="num">
                                      <p:cBhvr additive="base">
                                        <p:cTn dur="500" fill="hold" id="92"/>
                                        <p:tgtEl>
                                          <p:spTgt spid="72"/>
                                        </p:tgtEl>
                                        <p:attrNameLst>
                                          <p:attrName>ppt_y</p:attrName>
                                        </p:attrNameLst>
                                      </p:cBhvr>
                                      <p:tavLst>
                                        <p:tav tm="0">
                                          <p:val>
                                            <p:strVal val="0-#ppt_h/2"/>
                                          </p:val>
                                        </p:tav>
                                        <p:tav tm="100000">
                                          <p:val>
                                            <p:strVal val="#ppt_y"/>
                                          </p:val>
                                        </p:tav>
                                      </p:tavLst>
                                    </p:anim>
                                  </p:childTnLst>
                                </p:cTn>
                              </p:par>
                            </p:childTnLst>
                          </p:cTn>
                        </p:par>
                        <p:par>
                          <p:cTn fill="hold" id="93" nodeType="afterGroup">
                            <p:stCondLst>
                              <p:cond delay="9500"/>
                            </p:stCondLst>
                            <p:childTnLst>
                              <p:par>
                                <p:cTn fill="hold" grpId="0" id="94" nodeType="afterEffect" presetClass="entr" presetID="22" presetSubtype="8">
                                  <p:stCondLst>
                                    <p:cond delay="0"/>
                                  </p:stCondLst>
                                  <p:childTnLst>
                                    <p:set>
                                      <p:cBhvr>
                                        <p:cTn dur="1" fill="hold" id="95">
                                          <p:stCondLst>
                                            <p:cond delay="0"/>
                                          </p:stCondLst>
                                        </p:cTn>
                                        <p:tgtEl>
                                          <p:spTgt spid="73"/>
                                        </p:tgtEl>
                                        <p:attrNameLst>
                                          <p:attrName>style.visibility</p:attrName>
                                        </p:attrNameLst>
                                      </p:cBhvr>
                                      <p:to>
                                        <p:strVal val="visible"/>
                                      </p:to>
                                    </p:set>
                                    <p:animEffect filter="wipe(left)" transition="in">
                                      <p:cBhvr>
                                        <p:cTn dur="500" id="96"/>
                                        <p:tgtEl>
                                          <p:spTgt spid="73"/>
                                        </p:tgtEl>
                                      </p:cBhvr>
                                    </p:animEffect>
                                  </p:childTnLst>
                                </p:cTn>
                              </p:par>
                            </p:childTnLst>
                          </p:cTn>
                        </p:par>
                        <p:par>
                          <p:cTn fill="hold" id="97" nodeType="afterGroup">
                            <p:stCondLst>
                              <p:cond delay="10000"/>
                            </p:stCondLst>
                            <p:childTnLst>
                              <p:par>
                                <p:cTn fill="hold" grpId="0" id="98" nodeType="afterEffect" presetClass="entr" presetID="53" presetSubtype="0">
                                  <p:stCondLst>
                                    <p:cond delay="0"/>
                                  </p:stCondLst>
                                  <p:childTnLst>
                                    <p:set>
                                      <p:cBhvr>
                                        <p:cTn dur="1" fill="hold" id="99">
                                          <p:stCondLst>
                                            <p:cond delay="0"/>
                                          </p:stCondLst>
                                        </p:cTn>
                                        <p:tgtEl>
                                          <p:spTgt spid="81"/>
                                        </p:tgtEl>
                                        <p:attrNameLst>
                                          <p:attrName>style.visibility</p:attrName>
                                        </p:attrNameLst>
                                      </p:cBhvr>
                                      <p:to>
                                        <p:strVal val="visible"/>
                                      </p:to>
                                    </p:set>
                                    <p:anim calcmode="lin" valueType="num">
                                      <p:cBhvr>
                                        <p:cTn dur="500" fill="hold" id="100"/>
                                        <p:tgtEl>
                                          <p:spTgt spid="81"/>
                                        </p:tgtEl>
                                        <p:attrNameLst>
                                          <p:attrName>ppt_w</p:attrName>
                                        </p:attrNameLst>
                                      </p:cBhvr>
                                      <p:tavLst>
                                        <p:tav tm="0">
                                          <p:val>
                                            <p:fltVal val="0"/>
                                          </p:val>
                                        </p:tav>
                                        <p:tav tm="100000">
                                          <p:val>
                                            <p:strVal val="#ppt_w"/>
                                          </p:val>
                                        </p:tav>
                                      </p:tavLst>
                                    </p:anim>
                                    <p:anim calcmode="lin" valueType="num">
                                      <p:cBhvr>
                                        <p:cTn dur="500" fill="hold" id="101"/>
                                        <p:tgtEl>
                                          <p:spTgt spid="81"/>
                                        </p:tgtEl>
                                        <p:attrNameLst>
                                          <p:attrName>ppt_h</p:attrName>
                                        </p:attrNameLst>
                                      </p:cBhvr>
                                      <p:tavLst>
                                        <p:tav tm="0">
                                          <p:val>
                                            <p:fltVal val="0"/>
                                          </p:val>
                                        </p:tav>
                                        <p:tav tm="100000">
                                          <p:val>
                                            <p:strVal val="#ppt_h"/>
                                          </p:val>
                                        </p:tav>
                                      </p:tavLst>
                                    </p:anim>
                                    <p:animEffect filter="fade" transition="in">
                                      <p:cBhvr>
                                        <p:cTn dur="500" id="102"/>
                                        <p:tgtEl>
                                          <p:spTgt spid="81"/>
                                        </p:tgtEl>
                                      </p:cBhvr>
                                    </p:animEffect>
                                  </p:childTnLst>
                                </p:cTn>
                              </p:par>
                            </p:childTnLst>
                          </p:cTn>
                        </p:par>
                        <p:par>
                          <p:cTn fill="hold" id="103" nodeType="afterGroup">
                            <p:stCondLst>
                              <p:cond delay="10500"/>
                            </p:stCondLst>
                            <p:childTnLst>
                              <p:par>
                                <p:cTn fill="hold" grpId="0" id="104" nodeType="afterEffect" presetClass="entr" presetID="22" presetSubtype="8">
                                  <p:stCondLst>
                                    <p:cond delay="0"/>
                                  </p:stCondLst>
                                  <p:childTnLst>
                                    <p:set>
                                      <p:cBhvr>
                                        <p:cTn dur="1" fill="hold" id="105">
                                          <p:stCondLst>
                                            <p:cond delay="0"/>
                                          </p:stCondLst>
                                        </p:cTn>
                                        <p:tgtEl>
                                          <p:spTgt spid="80"/>
                                        </p:tgtEl>
                                        <p:attrNameLst>
                                          <p:attrName>style.visibility</p:attrName>
                                        </p:attrNameLst>
                                      </p:cBhvr>
                                      <p:to>
                                        <p:strVal val="visible"/>
                                      </p:to>
                                    </p:set>
                                    <p:animEffect filter="wipe(left)" transition="in">
                                      <p:cBhvr>
                                        <p:cTn dur="500" id="106"/>
                                        <p:tgtEl>
                                          <p:spTgt spid="80"/>
                                        </p:tgtEl>
                                      </p:cBhvr>
                                    </p:animEffect>
                                  </p:childTnLst>
                                </p:cTn>
                              </p:par>
                            </p:childTnLst>
                          </p:cTn>
                        </p:par>
                        <p:par>
                          <p:cTn fill="hold" id="107" nodeType="afterGroup">
                            <p:stCondLst>
                              <p:cond delay="11000"/>
                            </p:stCondLst>
                            <p:childTnLst>
                              <p:par>
                                <p:cTn fill="hold" grpId="0" id="108" nodeType="afterEffect" presetClass="entr" presetID="16" presetSubtype="37">
                                  <p:stCondLst>
                                    <p:cond delay="0"/>
                                  </p:stCondLst>
                                  <p:childTnLst>
                                    <p:set>
                                      <p:cBhvr>
                                        <p:cTn dur="1" fill="hold" id="109">
                                          <p:stCondLst>
                                            <p:cond delay="0"/>
                                          </p:stCondLst>
                                        </p:cTn>
                                        <p:tgtEl>
                                          <p:spTgt spid="67"/>
                                        </p:tgtEl>
                                        <p:attrNameLst>
                                          <p:attrName>style.visibility</p:attrName>
                                        </p:attrNameLst>
                                      </p:cBhvr>
                                      <p:to>
                                        <p:strVal val="visible"/>
                                      </p:to>
                                    </p:set>
                                    <p:animEffect filter="barn(outVertical)" transition="in">
                                      <p:cBhvr>
                                        <p:cTn dur="500" id="110"/>
                                        <p:tgtEl>
                                          <p:spTgt spid="67"/>
                                        </p:tgtEl>
                                      </p:cBhvr>
                                    </p:animEffect>
                                  </p:childTnLst>
                                </p:cTn>
                              </p:par>
                            </p:childTnLst>
                          </p:cTn>
                        </p:par>
                        <p:par>
                          <p:cTn fill="hold" id="111" nodeType="afterGroup">
                            <p:stCondLst>
                              <p:cond delay="11500"/>
                            </p:stCondLst>
                            <p:childTnLst>
                              <p:par>
                                <p:cTn accel="50000" decel="50000" fill="hold" grpId="0" id="112" nodeType="afterEffect" presetClass="entr" presetID="2" presetSubtype="1">
                                  <p:stCondLst>
                                    <p:cond delay="0"/>
                                  </p:stCondLst>
                                  <p:childTnLst>
                                    <p:set>
                                      <p:cBhvr>
                                        <p:cTn dur="1" fill="hold" id="113">
                                          <p:stCondLst>
                                            <p:cond delay="0"/>
                                          </p:stCondLst>
                                        </p:cTn>
                                        <p:tgtEl>
                                          <p:spTgt spid="64"/>
                                        </p:tgtEl>
                                        <p:attrNameLst>
                                          <p:attrName>style.visibility</p:attrName>
                                        </p:attrNameLst>
                                      </p:cBhvr>
                                      <p:to>
                                        <p:strVal val="visible"/>
                                      </p:to>
                                    </p:set>
                                    <p:anim calcmode="lin" valueType="num">
                                      <p:cBhvr additive="base">
                                        <p:cTn dur="500" fill="hold" id="114"/>
                                        <p:tgtEl>
                                          <p:spTgt spid="64"/>
                                        </p:tgtEl>
                                        <p:attrNameLst>
                                          <p:attrName>ppt_x</p:attrName>
                                        </p:attrNameLst>
                                      </p:cBhvr>
                                      <p:tavLst>
                                        <p:tav tm="0">
                                          <p:val>
                                            <p:strVal val="#ppt_x"/>
                                          </p:val>
                                        </p:tav>
                                        <p:tav tm="100000">
                                          <p:val>
                                            <p:strVal val="#ppt_x"/>
                                          </p:val>
                                        </p:tav>
                                      </p:tavLst>
                                    </p:anim>
                                    <p:anim calcmode="lin" valueType="num">
                                      <p:cBhvr additive="base">
                                        <p:cTn dur="500" fill="hold" id="115"/>
                                        <p:tgtEl>
                                          <p:spTgt spid="64"/>
                                        </p:tgtEl>
                                        <p:attrNameLst>
                                          <p:attrName>ppt_y</p:attrName>
                                        </p:attrNameLst>
                                      </p:cBhvr>
                                      <p:tavLst>
                                        <p:tav tm="0">
                                          <p:val>
                                            <p:strVal val="0-#ppt_h/2"/>
                                          </p:val>
                                        </p:tav>
                                        <p:tav tm="100000">
                                          <p:val>
                                            <p:strVal val="#ppt_y"/>
                                          </p:val>
                                        </p:tav>
                                      </p:tavLst>
                                    </p:anim>
                                  </p:childTnLst>
                                </p:cTn>
                              </p:par>
                            </p:childTnLst>
                          </p:cTn>
                        </p:par>
                        <p:par>
                          <p:cTn fill="hold" id="116" nodeType="afterGroup">
                            <p:stCondLst>
                              <p:cond delay="12000"/>
                            </p:stCondLst>
                            <p:childTnLst>
                              <p:par>
                                <p:cTn fill="hold" grpId="0" id="117" nodeType="afterEffect" presetClass="entr" presetID="22" presetSubtype="2">
                                  <p:stCondLst>
                                    <p:cond delay="0"/>
                                  </p:stCondLst>
                                  <p:childTnLst>
                                    <p:set>
                                      <p:cBhvr>
                                        <p:cTn dur="1" fill="hold" id="118">
                                          <p:stCondLst>
                                            <p:cond delay="0"/>
                                          </p:stCondLst>
                                        </p:cTn>
                                        <p:tgtEl>
                                          <p:spTgt spid="65"/>
                                        </p:tgtEl>
                                        <p:attrNameLst>
                                          <p:attrName>style.visibility</p:attrName>
                                        </p:attrNameLst>
                                      </p:cBhvr>
                                      <p:to>
                                        <p:strVal val="visible"/>
                                      </p:to>
                                    </p:set>
                                    <p:animEffect filter="wipe(right)" transition="in">
                                      <p:cBhvr>
                                        <p:cTn dur="500" id="119"/>
                                        <p:tgtEl>
                                          <p:spTgt spid="65"/>
                                        </p:tgtEl>
                                      </p:cBhvr>
                                    </p:animEffect>
                                  </p:childTnLst>
                                </p:cTn>
                              </p:par>
                            </p:childTnLst>
                          </p:cTn>
                        </p:par>
                        <p:par>
                          <p:cTn fill="hold" id="120" nodeType="afterGroup">
                            <p:stCondLst>
                              <p:cond delay="12500"/>
                            </p:stCondLst>
                            <p:childTnLst>
                              <p:par>
                                <p:cTn fill="hold" grpId="0" id="121" nodeType="afterEffect" presetClass="entr" presetID="53" presetSubtype="0">
                                  <p:stCondLst>
                                    <p:cond delay="0"/>
                                  </p:stCondLst>
                                  <p:childTnLst>
                                    <p:set>
                                      <p:cBhvr>
                                        <p:cTn dur="1" fill="hold" id="122">
                                          <p:stCondLst>
                                            <p:cond delay="0"/>
                                          </p:stCondLst>
                                        </p:cTn>
                                        <p:tgtEl>
                                          <p:spTgt spid="92"/>
                                        </p:tgtEl>
                                        <p:attrNameLst>
                                          <p:attrName>style.visibility</p:attrName>
                                        </p:attrNameLst>
                                      </p:cBhvr>
                                      <p:to>
                                        <p:strVal val="visible"/>
                                      </p:to>
                                    </p:set>
                                    <p:anim calcmode="lin" valueType="num">
                                      <p:cBhvr>
                                        <p:cTn dur="500" fill="hold" id="123"/>
                                        <p:tgtEl>
                                          <p:spTgt spid="92"/>
                                        </p:tgtEl>
                                        <p:attrNameLst>
                                          <p:attrName>ppt_w</p:attrName>
                                        </p:attrNameLst>
                                      </p:cBhvr>
                                      <p:tavLst>
                                        <p:tav tm="0">
                                          <p:val>
                                            <p:fltVal val="0"/>
                                          </p:val>
                                        </p:tav>
                                        <p:tav tm="100000">
                                          <p:val>
                                            <p:strVal val="#ppt_w"/>
                                          </p:val>
                                        </p:tav>
                                      </p:tavLst>
                                    </p:anim>
                                    <p:anim calcmode="lin" valueType="num">
                                      <p:cBhvr>
                                        <p:cTn dur="500" fill="hold" id="124"/>
                                        <p:tgtEl>
                                          <p:spTgt spid="92"/>
                                        </p:tgtEl>
                                        <p:attrNameLst>
                                          <p:attrName>ppt_h</p:attrName>
                                        </p:attrNameLst>
                                      </p:cBhvr>
                                      <p:tavLst>
                                        <p:tav tm="0">
                                          <p:val>
                                            <p:fltVal val="0"/>
                                          </p:val>
                                        </p:tav>
                                        <p:tav tm="100000">
                                          <p:val>
                                            <p:strVal val="#ppt_h"/>
                                          </p:val>
                                        </p:tav>
                                      </p:tavLst>
                                    </p:anim>
                                    <p:animEffect filter="fade" transition="in">
                                      <p:cBhvr>
                                        <p:cTn dur="500" id="125"/>
                                        <p:tgtEl>
                                          <p:spTgt spid="92"/>
                                        </p:tgtEl>
                                      </p:cBhvr>
                                    </p:animEffect>
                                  </p:childTnLst>
                                </p:cTn>
                              </p:par>
                            </p:childTnLst>
                          </p:cTn>
                        </p:par>
                        <p:par>
                          <p:cTn fill="hold" id="126" nodeType="afterGroup">
                            <p:stCondLst>
                              <p:cond delay="13000"/>
                            </p:stCondLst>
                            <p:childTnLst>
                              <p:par>
                                <p:cTn fill="hold" grpId="0" id="127" nodeType="afterEffect" presetClass="entr" presetID="22" presetSubtype="2">
                                  <p:stCondLst>
                                    <p:cond delay="0"/>
                                  </p:stCondLst>
                                  <p:childTnLst>
                                    <p:set>
                                      <p:cBhvr>
                                        <p:cTn dur="1" fill="hold" id="128">
                                          <p:stCondLst>
                                            <p:cond delay="0"/>
                                          </p:stCondLst>
                                        </p:cTn>
                                        <p:tgtEl>
                                          <p:spTgt spid="93"/>
                                        </p:tgtEl>
                                        <p:attrNameLst>
                                          <p:attrName>style.visibility</p:attrName>
                                        </p:attrNameLst>
                                      </p:cBhvr>
                                      <p:to>
                                        <p:strVal val="visible"/>
                                      </p:to>
                                    </p:set>
                                    <p:animEffect filter="wipe(right)" transition="in">
                                      <p:cBhvr>
                                        <p:cTn dur="500" id="129"/>
                                        <p:tgtEl>
                                          <p:spTgt spid="9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9"/>
      <p:bldP grpId="0" spid="71"/>
      <p:bldP grpId="0" spid="73"/>
      <p:bldP grpId="0" spid="46"/>
      <p:bldP grpId="0" spid="63"/>
      <p:bldP grpId="0" spid="65"/>
      <p:bldP grpId="0" spid="62"/>
      <p:bldP grpId="0" spid="66"/>
      <p:bldP grpId="0" spid="67"/>
      <p:bldP grpId="0" spid="74"/>
      <p:bldP grpId="0" spid="75"/>
      <p:bldP grpId="0" spid="78"/>
      <p:bldP grpId="0" spid="79"/>
      <p:bldP grpId="0" spid="80"/>
      <p:bldP grpId="0" spid="81"/>
      <p:bldP grpId="0" spid="84"/>
      <p:bldP grpId="0" spid="87"/>
      <p:bldP grpId="0" spid="90"/>
      <p:bldP grpId="0" spid="91"/>
      <p:bldP grpId="0" spid="92"/>
      <p:bldP grpId="0" spid="93"/>
      <p:bldP grpId="0" spid="68"/>
      <p:bldP grpId="0" spid="70"/>
      <p:bldP grpId="0" spid="72"/>
      <p:bldP grpId="0" spid="45"/>
      <p:bldP grpId="0" spid="48"/>
      <p:bldP grpId="0" spid="64"/>
    </p:bldLst>
  </p:timing>
</p:sld>
</file>

<file path=ppt/tags/tag1.xml><?xml version="1.0" encoding="utf-8"?>
<p:tagLst xmlns:p="http://schemas.openxmlformats.org/presentationml/2006/main">
  <p:tag name="ID" val="553512"/>
  <p:tag name="MH" val="20160830110146"/>
  <p:tag name="MH_LIBRARY" val="CONTENTS"/>
  <p:tag name="MH_TYPE" val="OTHERS"/>
</p:tagLst>
</file>

<file path=ppt/tags/tag10.xml><?xml version="1.0" encoding="utf-8"?>
<p:tagLst xmlns:p="http://schemas.openxmlformats.org/presentationml/2006/main">
  <p:tag name="MH" val="20161022192725"/>
  <p:tag name="MH_LIBRARY" val="GRAPHIC"/>
  <p:tag name="MH_ORDER" val="6"/>
  <p:tag name="MH_TYPE" val="Other"/>
</p:tagLst>
</file>

<file path=ppt/tags/tag11.xml><?xml version="1.0" encoding="utf-8"?>
<p:tagLst xmlns:p="http://schemas.openxmlformats.org/presentationml/2006/main">
  <p:tag name="MH" val="20161022192725"/>
  <p:tag name="MH_LIBRARY" val="GRAPHIC"/>
  <p:tag name="MH_ORDER" val="3"/>
  <p:tag name="MH_TYPE" val="SubTitle"/>
</p:tagLst>
</file>

<file path=ppt/tags/tag12.xml><?xml version="1.0" encoding="utf-8"?>
<p:tagLst xmlns:p="http://schemas.openxmlformats.org/presentationml/2006/main">
  <p:tag name="MH" val="20161022192725"/>
  <p:tag name="MH_LIBRARY" val="GRAPHIC"/>
  <p:tag name="MH_ORDER" val="7"/>
  <p:tag name="MH_TYPE" val="Other"/>
</p:tagLst>
</file>

<file path=ppt/tags/tag13.xml><?xml version="1.0" encoding="utf-8"?>
<p:tagLst xmlns:p="http://schemas.openxmlformats.org/presentationml/2006/main">
  <p:tag name="MH" val="20161022192725"/>
  <p:tag name="MH_LIBRARY" val="GRAPHIC"/>
  <p:tag name="MH_ORDER" val="8"/>
  <p:tag name="MH_TYPE" val="Other"/>
</p:tagLst>
</file>

<file path=ppt/tags/tag14.xml><?xml version="1.0" encoding="utf-8"?>
<p:tagLst xmlns:p="http://schemas.openxmlformats.org/presentationml/2006/main">
  <p:tag name="MH" val="20161022192725"/>
  <p:tag name="MH_LIBRARY" val="GRAPHIC"/>
  <p:tag name="MH_ORDER" val="9"/>
  <p:tag name="MH_TYPE" val="Other"/>
</p:tagLst>
</file>

<file path=ppt/tags/tag15.xml><?xml version="1.0" encoding="utf-8"?>
<p:tagLst xmlns:p="http://schemas.openxmlformats.org/presentationml/2006/main">
  <p:tag name="MH" val="20161022192725"/>
  <p:tag name="MH_LIBRARY" val="GRAPHIC"/>
  <p:tag name="MH_ORDER" val="4"/>
  <p:tag name="MH_TYPE" val="SubTitle"/>
</p:tagLst>
</file>

<file path=ppt/tags/tag16.xml><?xml version="1.0" encoding="utf-8"?>
<p:tagLst xmlns:p="http://schemas.openxmlformats.org/presentationml/2006/main">
  <p:tag name="MH" val="20161022192725"/>
  <p:tag name="MH_LIBRARY" val="GRAPHIC"/>
  <p:tag name="MH_ORDER" val="10"/>
  <p:tag name="MH_TYPE" val="Other"/>
</p:tagLst>
</file>

<file path=ppt/tags/tag17.xml><?xml version="1.0" encoding="utf-8"?>
<p:tagLst xmlns:p="http://schemas.openxmlformats.org/presentationml/2006/main">
  <p:tag name="MH" val="20161022192725"/>
  <p:tag name="MH_LIBRARY" val="GRAPHIC"/>
  <p:tag name="MH_ORDER" val="11"/>
  <p:tag name="MH_TYPE" val="Other"/>
</p:tagLst>
</file>

<file path=ppt/tags/tag18.xml><?xml version="1.0" encoding="utf-8"?>
<p:tagLst xmlns:p="http://schemas.openxmlformats.org/presentationml/2006/main">
  <p:tag name="MH" val="20161022192725"/>
  <p:tag name="MH_LIBRARY" val="GRAPHIC"/>
  <p:tag name="MH_ORDER" val="12"/>
  <p:tag name="MH_TYPE" val="Other"/>
</p:tagLst>
</file>

<file path=ppt/tags/tag19.xml><?xml version="1.0" encoding="utf-8"?>
<p:tagLst xmlns:p="http://schemas.openxmlformats.org/presentationml/2006/main">
  <p:tag name="MH" val="20160630124613"/>
  <p:tag name="MH_LIBRARY" val="GRAPHIC"/>
</p:tagLst>
</file>

<file path=ppt/tags/tag2.xml><?xml version="1.0" encoding="utf-8"?>
<p:tagLst xmlns:p="http://schemas.openxmlformats.org/presentationml/2006/main">
  <p:tag name="ID" val="553512"/>
  <p:tag name="MH" val="20160830110146"/>
  <p:tag name="MH_LIBRARY" val="CONTENTS"/>
  <p:tag name="MH_TYPE" val="OTHERS"/>
</p:tagLst>
</file>

<file path=ppt/tags/tag20.xml><?xml version="1.0" encoding="utf-8"?>
<p:tagLst xmlns:p="http://schemas.openxmlformats.org/presentationml/2006/main">
  <p:tag name="TIMING" val="|12.2"/>
</p:tagLst>
</file>

<file path=ppt/tags/tag2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3.xml><?xml version="1.0" encoding="utf-8"?>
<p:tagLst xmlns:p="http://schemas.openxmlformats.org/presentationml/2006/main">
  <p:tag name="MH" val="20161022192725"/>
  <p:tag name="MH_LIBRARY" val="GRAPHIC"/>
  <p:tag name="MH_ORDER" val="1"/>
  <p:tag name="MH_TYPE" val="SubTitle"/>
</p:tagLst>
</file>

<file path=ppt/tags/tag4.xml><?xml version="1.0" encoding="utf-8"?>
<p:tagLst xmlns:p="http://schemas.openxmlformats.org/presentationml/2006/main">
  <p:tag name="MH" val="20161022192725"/>
  <p:tag name="MH_LIBRARY" val="GRAPHIC"/>
  <p:tag name="MH_ORDER" val="1"/>
  <p:tag name="MH_TYPE" val="Other"/>
</p:tagLst>
</file>

<file path=ppt/tags/tag5.xml><?xml version="1.0" encoding="utf-8"?>
<p:tagLst xmlns:p="http://schemas.openxmlformats.org/presentationml/2006/main">
  <p:tag name="MH" val="20161022192725"/>
  <p:tag name="MH_LIBRARY" val="GRAPHIC"/>
  <p:tag name="MH_ORDER" val="2"/>
  <p:tag name="MH_TYPE" val="Other"/>
</p:tagLst>
</file>

<file path=ppt/tags/tag6.xml><?xml version="1.0" encoding="utf-8"?>
<p:tagLst xmlns:p="http://schemas.openxmlformats.org/presentationml/2006/main">
  <p:tag name="MH" val="20161022192725"/>
  <p:tag name="MH_LIBRARY" val="GRAPHIC"/>
  <p:tag name="MH_ORDER" val="3"/>
  <p:tag name="MH_TYPE" val="Other"/>
</p:tagLst>
</file>

<file path=ppt/tags/tag7.xml><?xml version="1.0" encoding="utf-8"?>
<p:tagLst xmlns:p="http://schemas.openxmlformats.org/presentationml/2006/main">
  <p:tag name="MH" val="20161022192725"/>
  <p:tag name="MH_LIBRARY" val="GRAPHIC"/>
  <p:tag name="MH_ORDER" val="2"/>
  <p:tag name="MH_TYPE" val="SubTitle"/>
</p:tagLst>
</file>

<file path=ppt/tags/tag8.xml><?xml version="1.0" encoding="utf-8"?>
<p:tagLst xmlns:p="http://schemas.openxmlformats.org/presentationml/2006/main">
  <p:tag name="MH" val="20161022192725"/>
  <p:tag name="MH_LIBRARY" val="GRAPHIC"/>
  <p:tag name="MH_ORDER" val="4"/>
  <p:tag name="MH_TYPE" val="Other"/>
</p:tagLst>
</file>

<file path=ppt/tags/tag9.xml><?xml version="1.0" encoding="utf-8"?>
<p:tagLst xmlns:p="http://schemas.openxmlformats.org/presentationml/2006/main">
  <p:tag name="MH" val="20161022192725"/>
  <p:tag name="MH_LIBRARY" val="GRAPHIC"/>
  <p:tag name="MH_ORDER" val="5"/>
  <p:tag name="MH_TYPE" val="Other"/>
</p:tagLst>
</file>

<file path=ppt/theme/theme1.xml><?xml version="1.0" encoding="utf-8"?>
<a:theme xmlns:r="http://schemas.openxmlformats.org/officeDocument/2006/relationships" xmlns:a="http://schemas.openxmlformats.org/drawingml/2006/main" name="">
  <a:themeElements>
    <a:clrScheme name="自定义 937">
      <a:dk1>
        <a:sysClr val="windowText" lastClr="000000"/>
      </a:dk1>
      <a:lt1>
        <a:sysClr val="window" lastClr="FFFFFF"/>
      </a:lt1>
      <a:dk2>
        <a:srgbClr val="44546A"/>
      </a:dk2>
      <a:lt2>
        <a:srgbClr val="E7E6E6"/>
      </a:lt2>
      <a:accent1>
        <a:srgbClr val="51718D"/>
      </a:accent1>
      <a:accent2>
        <a:srgbClr val="91ACC2"/>
      </a:accent2>
      <a:accent3>
        <a:srgbClr val="51718D"/>
      </a:accent3>
      <a:accent4>
        <a:srgbClr val="91ACC2"/>
      </a:accent4>
      <a:accent5>
        <a:srgbClr val="51718D"/>
      </a:accent5>
      <a:accent6>
        <a:srgbClr val="91ACC2"/>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182</Paragraphs>
  <Slides>24</Slides>
  <Notes>12</Notes>
  <TotalTime>109</TotalTime>
  <HiddenSlides>0</HiddenSlides>
  <MMClips>0</MMClips>
  <ScaleCrop>0</ScaleCrop>
  <HeadingPairs>
    <vt:vector baseType="variant" size="6">
      <vt:variant>
        <vt:lpstr>Fonts used</vt:lpstr>
      </vt:variant>
      <vt:variant>
        <vt:i4>21</vt:i4>
      </vt:variant>
      <vt:variant>
        <vt:lpstr>Theme</vt:lpstr>
      </vt:variant>
      <vt:variant>
        <vt:i4>1</vt:i4>
      </vt:variant>
      <vt:variant>
        <vt:lpstr>Slide Titles</vt:lpstr>
      </vt:variant>
      <vt:variant>
        <vt:i4>24</vt:i4>
      </vt:variant>
    </vt:vector>
  </HeadingPairs>
  <TitlesOfParts>
    <vt:vector baseType="lpstr" size="46">
      <vt:lpstr>Arial</vt:lpstr>
      <vt:lpstr>等线 Light</vt:lpstr>
      <vt:lpstr>等线</vt:lpstr>
      <vt:lpstr>微软雅黑</vt:lpstr>
      <vt:lpstr>Calibri</vt:lpstr>
      <vt:lpstr>宋体</vt:lpstr>
      <vt:lpstr>Open Sans</vt:lpstr>
      <vt:lpstr>Calibri Light</vt:lpstr>
      <vt:lpstr>Clear Sans Light</vt:lpstr>
      <vt:lpstr>Agency FB</vt:lpstr>
      <vt:lpstr>华文琥珀</vt:lpstr>
      <vt:lpstr>方正姚体</vt:lpstr>
      <vt:lpstr>SimSun</vt:lpstr>
      <vt:lpstr>方正兰亭超细黑简体</vt:lpstr>
      <vt:lpstr>Microsoft YaHei</vt:lpstr>
      <vt:lpstr>微软雅黑 Light</vt:lpstr>
      <vt:lpstr>Gill Sans</vt:lpstr>
      <vt:lpstr>Lato</vt:lpstr>
      <vt:lpstr>MS PGothic</vt:lpstr>
      <vt:lpstr>华文宋体</vt:lpstr>
      <vt:lpstr>ＭＳ Ｐゴシック</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2017-07-09T11:42:26Z</dcterms:created>
  <cp:lastModifiedBy>优品PPT</cp:lastModifiedBy>
  <dcterms:modified xsi:type="dcterms:W3CDTF">2021-08-20T10:49:26Z</dcterms:modified>
  <cp:revision>38</cp:revision>
  <dc:title>PowerPoint 演示文稿</dc:title>
</cp:coreProperties>
</file>