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60" r:id="rId6"/>
    <p:sldId id="259" r:id="rId7"/>
  </p:sldIdLst>
  <p:sldSz cx="12192000" cy="6858000"/>
  <p:notesSz cx="6858000" cy="9144000"/>
  <p:custDataLst>
    <p:tags r:id="rId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03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8" y="96"/>
      </p:cViewPr>
      <p:guideLst>
        <p:guide orient="horz" pos="2154"/>
        <p:guide pos="38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viewProps.xml" Type="http://schemas.openxmlformats.org/officeDocument/2006/relationships/viewProps"/><Relationship Id="rId11" Target="theme/theme1.xml" Type="http://schemas.openxmlformats.org/officeDocument/2006/relationships/theme"/><Relationship Id="rId12" Target="tableStyles.xml" Type="http://schemas.openxmlformats.org/officeDocument/2006/relationships/tableStyles"/><Relationship Id="rId2" Target="notesMasters/notesMaster1.xml" Type="http://schemas.openxmlformats.org/officeDocument/2006/relationships/notesMaster"/><Relationship Id="rId3" Target="slides/slide1.xml" Type="http://schemas.openxmlformats.org/officeDocument/2006/relationships/slide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tags/tag1.xml" Type="http://schemas.openxmlformats.org/officeDocument/2006/relationships/tags"/><Relationship Id="rId9" Target="presProps.xml" Type="http://schemas.openxmlformats.org/officeDocument/2006/relationships/presProp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2" name="Rectangle 4"/>
          <p:cNvSpPr>
            <a:spLocks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09F13B-7866-4B22-95EE-665F934D076D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DDCBB2-C1BF-45A8-8B24-BB0AD1B874B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7148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C8F28B-2EF2-4235-88DA-E9B97CD47E33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0DD07-C88E-4C45-B1F4-42212EFA943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469099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BEDD1-9C27-4F31-98F5-0482A601E2D6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4F6BC-81E5-4C05-ACBF-3D45D105827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138081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D51DF-F301-49CB-80C5-881E015C2FF7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283B9-C0BE-4814-9251-14DF2AB9EB8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066885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B1800-358D-48D1-A094-E62D00DD094A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0CED7-B9DF-4EE0-B803-1569AB137AA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101605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7CD357-EB0B-4B49-836C-E9F7961D0869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93B96-A65F-4737-8104-DBEB17D5F70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1610727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4EC4D-453E-4EEA-B805-CB4B5AF44583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35CA2-96DC-41DB-A6D9-38CDAD7596B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6836591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E4D64F-FA91-44E5-942C-45C17E4CF66B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10807-3C71-4B48-A11D-04F9F9C2648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880908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05F16-4A3C-4783-B4F9-44AADCD005A4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C2EC9-A296-4A98-BB7A-994D423D865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537892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D0EFC-1E6E-46B0-854E-9BF2D997C5BA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A503-2D16-4CE9-9614-A3ED40B15A2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130060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11C9BB-474E-44A5-860C-DBD0B1BCA677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E457D-4CA9-479D-9C4C-9B838CFC33F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205137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E94B3-40B6-4820-9E3B-C14511C5111C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38B43-3F6D-4645-AC41-C02FEC04123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943823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Click to edit Master text styles</a:t>
            </a:r>
          </a:p>
          <a:p>
            <a:pPr lvl="1"/>
            <a:r>
              <a:rPr lang="zh-CN" altLang="zh-CN" smtClean="0"/>
              <a:t>Second level</a:t>
            </a:r>
          </a:p>
          <a:p>
            <a:pPr lvl="2"/>
            <a:r>
              <a:rPr lang="zh-CN" altLang="zh-CN" smtClean="0"/>
              <a:t>Third level</a:t>
            </a:r>
          </a:p>
          <a:p>
            <a:pPr lvl="3"/>
            <a:r>
              <a:rPr lang="zh-CN" altLang="zh-CN" smtClean="0"/>
              <a:t>Fourth level</a:t>
            </a:r>
          </a:p>
          <a:p>
            <a:pPr lvl="4"/>
            <a:r>
              <a:rPr lang="zh-CN" altLang="zh-CN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2053C54-3AB5-4056-A830-4EF2488D5B47}" type="datetimeFigureOut">
              <a:rPr lang="zh-CN" altLang="en-US"/>
              <a:t>2018/6/2</a:t>
            </a:fld>
            <a:endParaRPr lang="zh-CN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AB28BAA-4C89-4C02-A840-ADD870EF2BB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149725" y="1889125"/>
            <a:ext cx="9058275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D6E3FA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b="1" lang="zh-CN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WPS Office  酷 · 自由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673849" y="3182938"/>
            <a:ext cx="41325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DESIGNER:MING   2012年12月12日</a:t>
            </a:r>
          </a:p>
        </p:txBody>
      </p:sp>
      <p:pic>
        <p:nvPicPr>
          <p:cNvPr descr="插图" id="3076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70163" y="1352550"/>
            <a:ext cx="22352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38763" y="955675"/>
            <a:ext cx="1922462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D6E3FA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b="1" lang="zh-CN" sz="5400">
                <a:solidFill>
                  <a:schemeClr val="bg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79738" y="2768600"/>
            <a:ext cx="6540500" cy="26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buSzPct val="120000"/>
              <a:buFont charset="2" panose="05000000000000000000" pitchFamily="2" typeface="Wingdings"/>
              <a:buChar char="n"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视觉系· 酷.....................................................P1</a:t>
            </a:r>
          </a:p>
          <a:p>
            <a:pPr>
              <a:lnSpc>
                <a:spcPct val="170000"/>
              </a:lnSpc>
              <a:buSzPct val="120000"/>
              <a:buFont charset="2" panose="05000000000000000000" pitchFamily="2" typeface="Wingdings"/>
              <a:buChar char="n"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视觉系· 雅.....................................................P2</a:t>
            </a:r>
          </a:p>
          <a:p>
            <a:pPr>
              <a:lnSpc>
                <a:spcPct val="170000"/>
              </a:lnSpc>
              <a:buSzPct val="120000"/>
              <a:buFont charset="2" panose="05000000000000000000" pitchFamily="2" typeface="Wingdings"/>
              <a:buChar char="n"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视觉系· 意.....................................................P3</a:t>
            </a:r>
          </a:p>
          <a:p>
            <a:pPr>
              <a:lnSpc>
                <a:spcPct val="170000"/>
              </a:lnSpc>
              <a:buSzPct val="120000"/>
              <a:buFont charset="2" panose="05000000000000000000" pitchFamily="2" typeface="Wingdings"/>
              <a:buChar char="n"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视觉系· 暖.....................................................P4</a:t>
            </a:r>
          </a:p>
          <a:p>
            <a:pPr>
              <a:lnSpc>
                <a:spcPct val="170000"/>
              </a:lnSpc>
              <a:buSzPct val="120000"/>
              <a:buFont charset="2" panose="05000000000000000000" pitchFamily="2" typeface="Wingdings"/>
              <a:buChar char="n"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视觉系· 致.....................................................P5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184525" y="1905000"/>
            <a:ext cx="7243763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D6E3FA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b="1" lang="zh-CN" sz="4800">
                <a:solidFill>
                  <a:schemeClr val="bg1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明天的UI视觉设计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460750" y="2808288"/>
            <a:ext cx="724535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D6E3FA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-拟物化 OR 数字化？视觉设计何去何从？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484563" y="1762125"/>
            <a:ext cx="7243762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D6E3FA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b="1" lang="zh-CN" sz="8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 YOU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502276" y="6097588"/>
            <a:ext cx="2248217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DESIGNER:MING  </a:t>
            </a:r>
          </a:p>
          <a:p>
            <a:r>
              <a:rPr altLang="en-US" b="1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 2012年12月12日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01688" y="-158750"/>
            <a:ext cx="10231437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D6E3FA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altLang="en-US" lang="zh-CN" sz="4800">
                <a:solidFill>
                  <a:schemeClr val="bg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明天的UI视觉设计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04888" y="1295400"/>
            <a:ext cx="2708275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120000"/>
              <a:buFont charset="2" panose="05000000000000000000" pitchFamily="2" typeface="Wingdings"/>
              <a:buChar char="n"/>
            </a:pPr>
            <a:r>
              <a:rPr altLang="en-US" b="1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charset="-122" panose="020b0503020204020204" pitchFamily="34" typeface="微软雅黑"/>
              </a:rPr>
              <a:t> 今天的设计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54100" y="1754188"/>
            <a:ext cx="1073785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699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marL="9271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marL="13843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marL="18415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marL="22987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marL="275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marL="32131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marL="36703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marL="41275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当今的UI视觉设计，最具代表性的当属苹果公司的拟物化风格和微软公司Metro 风格，然而在我看来他们各有利弊，苹果的拟物化设计精致怀旧，但是随着科技和时代的发展，很多现实中对应的物品已经被淘汰，例如信封和邮戳。而且拟物化设计会增加开发者的负担，因为稍有不慎就显得粗糙。</a:t>
            </a:r>
          </a:p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Metro  UI 的数字化理念虽然在未来的数码时代看似非常合理，但是这并不是放之四海而皆准的。不同的文化地域具有不同的需求。况且Metro UI 过于冷冰，完全没有感情色彩和个性，这与未来人群的个性化需求趋势是不符的。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03300" y="3713163"/>
            <a:ext cx="2708275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120000"/>
              <a:buFont charset="2" panose="05000000000000000000" pitchFamily="2" typeface="Wingdings"/>
              <a:buChar char="n"/>
            </a:pPr>
            <a:r>
              <a:rPr altLang="en-US" b="1" lang="zh-CN" sz="2000">
                <a:solidFill>
                  <a:schemeClr val="bg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charset="-122" panose="020b0503020204020204" pitchFamily="34" typeface="微软雅黑"/>
              </a:rPr>
              <a:t> 我的个人见解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95375" y="4194174"/>
            <a:ext cx="1073785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699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marL="9271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marL="13843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marL="18415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marL="22987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marL="27559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marL="32131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marL="36703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marL="41275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那么什么的好的设计呢？这是个见仁见智的问题，我斗胆谈一下自己粗浅的理解。</a:t>
            </a:r>
          </a:p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来的人群是极具个性化的，大统一的市场和用户将不复存在。我认为好的设计既不是拟物化也不是数字化，而是介于两者之间。例如我现在这个模板设计风格，既有拟物的存在(雨水玻璃），它唤起用户和雨景的情景联系，清凉和自由之感扑面而来，对于当前枯燥的办公环境无疑</a:t>
            </a:r>
          </a:p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同时加入数字化的处理，抽象的色块和轻薄的元素时尚轻盈，酷劲十足。</a:t>
            </a:r>
          </a:p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显然部分对雨水带感的用户会非常喜欢，但是对雨水无感的就会无视。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22</Paragraphs>
  <Slides>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13">
      <vt:lpstr>Arial</vt:lpstr>
      <vt:lpstr>Calibri Light</vt:lpstr>
      <vt:lpstr>宋体</vt:lpstr>
      <vt:lpstr>Calibri</vt:lpstr>
      <vt:lpstr>微软雅黑</vt:lpstr>
      <vt:lpstr>Wingdings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2012-09-21T09:29:31Z</dcterms:created>
  <cp:lastModifiedBy>Administrator</cp:lastModifiedBy>
  <dcterms:modified xsi:type="dcterms:W3CDTF">2021-08-20T10:55:06Z</dcterms:modified>
  <cp:revision>2</cp:revision>
  <dc:title>PowerPoint Presentation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2052-9.1.0.4953</vt:lpwstr>
  </property>
</Properties>
</file>